
<file path=[Content_Types].xml><?xml version="1.0" encoding="utf-8"?>
<Types xmlns="http://schemas.openxmlformats.org/package/2006/content-types"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8"/>
  </p:notesMasterIdLst>
  <p:sldIdLst>
    <p:sldId id="316" r:id="rId2"/>
    <p:sldId id="317" r:id="rId3"/>
    <p:sldId id="318" r:id="rId4"/>
    <p:sldId id="319" r:id="rId5"/>
    <p:sldId id="320" r:id="rId6"/>
    <p:sldId id="321" r:id="rId7"/>
    <p:sldId id="322" r:id="rId8"/>
    <p:sldId id="323" r:id="rId9"/>
    <p:sldId id="324" r:id="rId10"/>
    <p:sldId id="325" r:id="rId11"/>
    <p:sldId id="343" r:id="rId12"/>
    <p:sldId id="344" r:id="rId13"/>
    <p:sldId id="345" r:id="rId14"/>
    <p:sldId id="346" r:id="rId15"/>
    <p:sldId id="347" r:id="rId16"/>
    <p:sldId id="348" r:id="rId17"/>
    <p:sldId id="349" r:id="rId18"/>
    <p:sldId id="326" r:id="rId19"/>
    <p:sldId id="290" r:id="rId20"/>
    <p:sldId id="291" r:id="rId21"/>
    <p:sldId id="292" r:id="rId22"/>
    <p:sldId id="329" r:id="rId23"/>
    <p:sldId id="330" r:id="rId24"/>
    <p:sldId id="331" r:id="rId25"/>
    <p:sldId id="332" r:id="rId26"/>
    <p:sldId id="350" r:id="rId27"/>
    <p:sldId id="351" r:id="rId28"/>
    <p:sldId id="352" r:id="rId29"/>
    <p:sldId id="353" r:id="rId30"/>
    <p:sldId id="354" r:id="rId31"/>
    <p:sldId id="355" r:id="rId32"/>
    <p:sldId id="356" r:id="rId33"/>
    <p:sldId id="293" r:id="rId34"/>
    <p:sldId id="287" r:id="rId35"/>
    <p:sldId id="288" r:id="rId36"/>
    <p:sldId id="294" r:id="rId37"/>
    <p:sldId id="295" r:id="rId38"/>
    <p:sldId id="296" r:id="rId39"/>
    <p:sldId id="297" r:id="rId40"/>
    <p:sldId id="298" r:id="rId41"/>
    <p:sldId id="299" r:id="rId42"/>
    <p:sldId id="300" r:id="rId43"/>
    <p:sldId id="301" r:id="rId44"/>
    <p:sldId id="302" r:id="rId45"/>
    <p:sldId id="303" r:id="rId46"/>
    <p:sldId id="304" r:id="rId47"/>
  </p:sldIdLst>
  <p:sldSz cx="18288000" cy="10287000"/>
  <p:notesSz cx="18288000" cy="10287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7DA2D458-A8FB-4AB5-ACB8-9C88FC992FCD}">
          <p14:sldIdLst>
            <p14:sldId id="316"/>
            <p14:sldId id="317"/>
            <p14:sldId id="318"/>
            <p14:sldId id="319"/>
            <p14:sldId id="320"/>
            <p14:sldId id="321"/>
            <p14:sldId id="322"/>
            <p14:sldId id="323"/>
            <p14:sldId id="324"/>
            <p14:sldId id="325"/>
            <p14:sldId id="343"/>
            <p14:sldId id="344"/>
            <p14:sldId id="345"/>
            <p14:sldId id="346"/>
            <p14:sldId id="347"/>
            <p14:sldId id="348"/>
            <p14:sldId id="349"/>
            <p14:sldId id="326"/>
            <p14:sldId id="290"/>
            <p14:sldId id="291"/>
            <p14:sldId id="292"/>
            <p14:sldId id="329"/>
            <p14:sldId id="330"/>
            <p14:sldId id="331"/>
            <p14:sldId id="332"/>
            <p14:sldId id="350"/>
            <p14:sldId id="351"/>
            <p14:sldId id="352"/>
            <p14:sldId id="353"/>
            <p14:sldId id="354"/>
            <p14:sldId id="355"/>
          </p14:sldIdLst>
        </p14:section>
        <p14:section name="Default Section" id="{C2345DA0-DBD8-4B5C-8350-EA0844C8AA6D}">
          <p14:sldIdLst>
            <p14:sldId id="356"/>
            <p14:sldId id="293"/>
            <p14:sldId id="287"/>
            <p14:sldId id="288"/>
            <p14:sldId id="294"/>
            <p14:sldId id="295"/>
            <p14:sldId id="296"/>
            <p14:sldId id="297"/>
            <p14:sldId id="298"/>
            <p14:sldId id="299"/>
            <p14:sldId id="300"/>
            <p14:sldId id="301"/>
            <p14:sldId id="302"/>
            <p14:sldId id="303"/>
            <p14:sldId id="304"/>
          </p14:sldIdLst>
        </p14:section>
        <p14:section name="Final Slides" id="{15AE4FD2-8152-4DFA-A23B-3D05FF4D75EC}">
          <p14:sldIdLst/>
        </p14:section>
      </p14:sectionLst>
    </p:ex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985" autoAdjust="0"/>
    <p:restoredTop sz="94660"/>
  </p:normalViewPr>
  <p:slideViewPr>
    <p:cSldViewPr>
      <p:cViewPr varScale="1">
        <p:scale>
          <a:sx n="44" d="100"/>
          <a:sy n="44" d="100"/>
        </p:scale>
        <p:origin x="738" y="6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7924800" cy="5159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10358438" y="0"/>
            <a:ext cx="7924800" cy="5159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D0C782C-8051-4D1A-9077-96281FBC4695}" type="datetimeFigureOut">
              <a:rPr lang="en-US" smtClean="0"/>
              <a:t>8/1/2023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057900" y="1285875"/>
            <a:ext cx="6172200" cy="347186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1828800" y="4951413"/>
            <a:ext cx="14630400" cy="4049712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771063"/>
            <a:ext cx="7924800" cy="5159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10358438" y="9771063"/>
            <a:ext cx="7924800" cy="5159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CC59080-0BBE-41F5-88E1-9973EAC342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59249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1072233"/>
            <a:ext cx="5143515" cy="8186067"/>
          </a:xfrm>
          <a:prstGeom prst="rect">
            <a:avLst/>
          </a:prstGeom>
        </p:spPr>
      </p:pic>
      <p:sp>
        <p:nvSpPr>
          <p:cNvPr id="17" name="bg object 17"/>
          <p:cNvSpPr/>
          <p:nvPr/>
        </p:nvSpPr>
        <p:spPr>
          <a:xfrm>
            <a:off x="15334054" y="1"/>
            <a:ext cx="2954020" cy="3017520"/>
          </a:xfrm>
          <a:custGeom>
            <a:avLst/>
            <a:gdLst/>
            <a:ahLst/>
            <a:cxnLst/>
            <a:rect l="l" t="t" r="r" b="b"/>
            <a:pathLst>
              <a:path w="2954019" h="3017520">
                <a:moveTo>
                  <a:pt x="2953944" y="1500852"/>
                </a:moveTo>
                <a:lnTo>
                  <a:pt x="2953944" y="3016935"/>
                </a:lnTo>
                <a:lnTo>
                  <a:pt x="2918005" y="3012615"/>
                </a:lnTo>
                <a:lnTo>
                  <a:pt x="2871283" y="3006332"/>
                </a:lnTo>
                <a:lnTo>
                  <a:pt x="2824767" y="2999412"/>
                </a:lnTo>
                <a:lnTo>
                  <a:pt x="2778460" y="2991860"/>
                </a:lnTo>
                <a:lnTo>
                  <a:pt x="2732367" y="2983678"/>
                </a:lnTo>
                <a:lnTo>
                  <a:pt x="2686493" y="2974873"/>
                </a:lnTo>
                <a:lnTo>
                  <a:pt x="2640842" y="2965449"/>
                </a:lnTo>
                <a:lnTo>
                  <a:pt x="2595419" y="2955410"/>
                </a:lnTo>
                <a:lnTo>
                  <a:pt x="2550228" y="2944761"/>
                </a:lnTo>
                <a:lnTo>
                  <a:pt x="2505274" y="2933507"/>
                </a:lnTo>
                <a:lnTo>
                  <a:pt x="2460562" y="2921651"/>
                </a:lnTo>
                <a:lnTo>
                  <a:pt x="2416095" y="2909199"/>
                </a:lnTo>
                <a:lnTo>
                  <a:pt x="2371880" y="2896155"/>
                </a:lnTo>
                <a:lnTo>
                  <a:pt x="2327919" y="2882523"/>
                </a:lnTo>
                <a:lnTo>
                  <a:pt x="2284218" y="2868309"/>
                </a:lnTo>
                <a:lnTo>
                  <a:pt x="2240781" y="2853517"/>
                </a:lnTo>
                <a:lnTo>
                  <a:pt x="2197613" y="2838150"/>
                </a:lnTo>
                <a:lnTo>
                  <a:pt x="2154718" y="2822215"/>
                </a:lnTo>
                <a:lnTo>
                  <a:pt x="2112101" y="2805715"/>
                </a:lnTo>
                <a:lnTo>
                  <a:pt x="2069767" y="2788655"/>
                </a:lnTo>
                <a:lnTo>
                  <a:pt x="2027719" y="2771039"/>
                </a:lnTo>
                <a:lnTo>
                  <a:pt x="1985963" y="2752873"/>
                </a:lnTo>
                <a:lnTo>
                  <a:pt x="1944504" y="2734160"/>
                </a:lnTo>
                <a:lnTo>
                  <a:pt x="1903344" y="2714905"/>
                </a:lnTo>
                <a:lnTo>
                  <a:pt x="1862490" y="2695113"/>
                </a:lnTo>
                <a:lnTo>
                  <a:pt x="1821946" y="2674788"/>
                </a:lnTo>
                <a:lnTo>
                  <a:pt x="1781716" y="2653935"/>
                </a:lnTo>
                <a:lnTo>
                  <a:pt x="1741804" y="2632558"/>
                </a:lnTo>
                <a:lnTo>
                  <a:pt x="1702217" y="2610662"/>
                </a:lnTo>
                <a:lnTo>
                  <a:pt x="1662957" y="2588252"/>
                </a:lnTo>
                <a:lnTo>
                  <a:pt x="1624029" y="2565331"/>
                </a:lnTo>
                <a:lnTo>
                  <a:pt x="1585439" y="2541905"/>
                </a:lnTo>
                <a:lnTo>
                  <a:pt x="1547190" y="2517979"/>
                </a:lnTo>
                <a:lnTo>
                  <a:pt x="1509287" y="2493555"/>
                </a:lnTo>
                <a:lnTo>
                  <a:pt x="1471735" y="2468641"/>
                </a:lnTo>
                <a:lnTo>
                  <a:pt x="1434538" y="2443238"/>
                </a:lnTo>
                <a:lnTo>
                  <a:pt x="1397701" y="2417354"/>
                </a:lnTo>
                <a:lnTo>
                  <a:pt x="1361229" y="2390991"/>
                </a:lnTo>
                <a:lnTo>
                  <a:pt x="1325125" y="2364154"/>
                </a:lnTo>
                <a:lnTo>
                  <a:pt x="1289395" y="2336849"/>
                </a:lnTo>
                <a:lnTo>
                  <a:pt x="1254043" y="2309079"/>
                </a:lnTo>
                <a:lnTo>
                  <a:pt x="1219073" y="2280849"/>
                </a:lnTo>
                <a:lnTo>
                  <a:pt x="1184490" y="2252163"/>
                </a:lnTo>
                <a:lnTo>
                  <a:pt x="1150299" y="2223027"/>
                </a:lnTo>
                <a:lnTo>
                  <a:pt x="1116505" y="2193445"/>
                </a:lnTo>
                <a:lnTo>
                  <a:pt x="1083111" y="2163421"/>
                </a:lnTo>
                <a:lnTo>
                  <a:pt x="1050122" y="2132959"/>
                </a:lnTo>
                <a:lnTo>
                  <a:pt x="1017543" y="2102065"/>
                </a:lnTo>
                <a:lnTo>
                  <a:pt x="985379" y="2070743"/>
                </a:lnTo>
                <a:lnTo>
                  <a:pt x="953633" y="2038998"/>
                </a:lnTo>
                <a:lnTo>
                  <a:pt x="922311" y="2006833"/>
                </a:lnTo>
                <a:lnTo>
                  <a:pt x="891418" y="1974254"/>
                </a:lnTo>
                <a:lnTo>
                  <a:pt x="860956" y="1941265"/>
                </a:lnTo>
                <a:lnTo>
                  <a:pt x="830932" y="1907871"/>
                </a:lnTo>
                <a:lnTo>
                  <a:pt x="801350" y="1874076"/>
                </a:lnTo>
                <a:lnTo>
                  <a:pt x="772214" y="1839885"/>
                </a:lnTo>
                <a:lnTo>
                  <a:pt x="743529" y="1805303"/>
                </a:lnTo>
                <a:lnTo>
                  <a:pt x="715299" y="1770333"/>
                </a:lnTo>
                <a:lnTo>
                  <a:pt x="687529" y="1734980"/>
                </a:lnTo>
                <a:lnTo>
                  <a:pt x="660223" y="1699250"/>
                </a:lnTo>
                <a:lnTo>
                  <a:pt x="633387" y="1663146"/>
                </a:lnTo>
                <a:lnTo>
                  <a:pt x="607024" y="1626674"/>
                </a:lnTo>
                <a:lnTo>
                  <a:pt x="581139" y="1589837"/>
                </a:lnTo>
                <a:lnTo>
                  <a:pt x="555737" y="1552640"/>
                </a:lnTo>
                <a:lnTo>
                  <a:pt x="530823" y="1515088"/>
                </a:lnTo>
                <a:lnTo>
                  <a:pt x="506400" y="1477185"/>
                </a:lnTo>
                <a:lnTo>
                  <a:pt x="482473" y="1438936"/>
                </a:lnTo>
                <a:lnTo>
                  <a:pt x="459047" y="1400345"/>
                </a:lnTo>
                <a:lnTo>
                  <a:pt x="436127" y="1361418"/>
                </a:lnTo>
                <a:lnTo>
                  <a:pt x="413717" y="1322158"/>
                </a:lnTo>
                <a:lnTo>
                  <a:pt x="391821" y="1282570"/>
                </a:lnTo>
                <a:lnTo>
                  <a:pt x="370444" y="1242658"/>
                </a:lnTo>
                <a:lnTo>
                  <a:pt x="349591" y="1202428"/>
                </a:lnTo>
                <a:lnTo>
                  <a:pt x="329266" y="1161884"/>
                </a:lnTo>
                <a:lnTo>
                  <a:pt x="309474" y="1121030"/>
                </a:lnTo>
                <a:lnTo>
                  <a:pt x="290220" y="1079870"/>
                </a:lnTo>
                <a:lnTo>
                  <a:pt x="271507" y="1038410"/>
                </a:lnTo>
                <a:lnTo>
                  <a:pt x="253340" y="996654"/>
                </a:lnTo>
                <a:lnTo>
                  <a:pt x="235725" y="954607"/>
                </a:lnTo>
                <a:lnTo>
                  <a:pt x="218665" y="912272"/>
                </a:lnTo>
                <a:lnTo>
                  <a:pt x="202165" y="869655"/>
                </a:lnTo>
                <a:lnTo>
                  <a:pt x="186229" y="826760"/>
                </a:lnTo>
                <a:lnTo>
                  <a:pt x="170863" y="783592"/>
                </a:lnTo>
                <a:lnTo>
                  <a:pt x="156071" y="740155"/>
                </a:lnTo>
                <a:lnTo>
                  <a:pt x="141857" y="696454"/>
                </a:lnTo>
                <a:lnTo>
                  <a:pt x="128225" y="652493"/>
                </a:lnTo>
                <a:lnTo>
                  <a:pt x="115181" y="608277"/>
                </a:lnTo>
                <a:lnTo>
                  <a:pt x="102729" y="563811"/>
                </a:lnTo>
                <a:lnTo>
                  <a:pt x="90874" y="519099"/>
                </a:lnTo>
                <a:lnTo>
                  <a:pt x="79619" y="474145"/>
                </a:lnTo>
                <a:lnTo>
                  <a:pt x="68970" y="428954"/>
                </a:lnTo>
                <a:lnTo>
                  <a:pt x="58931" y="383531"/>
                </a:lnTo>
                <a:lnTo>
                  <a:pt x="49507" y="337880"/>
                </a:lnTo>
                <a:lnTo>
                  <a:pt x="40702" y="292006"/>
                </a:lnTo>
                <a:lnTo>
                  <a:pt x="32521" y="245913"/>
                </a:lnTo>
                <a:lnTo>
                  <a:pt x="24968" y="199606"/>
                </a:lnTo>
                <a:lnTo>
                  <a:pt x="18048" y="153089"/>
                </a:lnTo>
                <a:lnTo>
                  <a:pt x="11766" y="106368"/>
                </a:lnTo>
                <a:lnTo>
                  <a:pt x="6125" y="59445"/>
                </a:lnTo>
                <a:lnTo>
                  <a:pt x="1131" y="12327"/>
                </a:lnTo>
                <a:lnTo>
                  <a:pt x="0" y="0"/>
                </a:lnTo>
                <a:lnTo>
                  <a:pt x="1509766" y="0"/>
                </a:lnTo>
                <a:lnTo>
                  <a:pt x="1511016" y="7545"/>
                </a:lnTo>
                <a:lnTo>
                  <a:pt x="1519777" y="53274"/>
                </a:lnTo>
                <a:lnTo>
                  <a:pt x="1529645" y="98599"/>
                </a:lnTo>
                <a:lnTo>
                  <a:pt x="1540604" y="143507"/>
                </a:lnTo>
                <a:lnTo>
                  <a:pt x="1552639" y="187983"/>
                </a:lnTo>
                <a:lnTo>
                  <a:pt x="1565736" y="232012"/>
                </a:lnTo>
                <a:lnTo>
                  <a:pt x="1579881" y="275580"/>
                </a:lnTo>
                <a:lnTo>
                  <a:pt x="1595059" y="318671"/>
                </a:lnTo>
                <a:lnTo>
                  <a:pt x="1611255" y="361272"/>
                </a:lnTo>
                <a:lnTo>
                  <a:pt x="1628454" y="403368"/>
                </a:lnTo>
                <a:lnTo>
                  <a:pt x="1646642" y="444943"/>
                </a:lnTo>
                <a:lnTo>
                  <a:pt x="1665804" y="485984"/>
                </a:lnTo>
                <a:lnTo>
                  <a:pt x="1685926" y="526475"/>
                </a:lnTo>
                <a:lnTo>
                  <a:pt x="1706992" y="566402"/>
                </a:lnTo>
                <a:lnTo>
                  <a:pt x="1728989" y="605751"/>
                </a:lnTo>
                <a:lnTo>
                  <a:pt x="1751902" y="644506"/>
                </a:lnTo>
                <a:lnTo>
                  <a:pt x="1775715" y="682654"/>
                </a:lnTo>
                <a:lnTo>
                  <a:pt x="1800414" y="720178"/>
                </a:lnTo>
                <a:lnTo>
                  <a:pt x="1825986" y="757066"/>
                </a:lnTo>
                <a:lnTo>
                  <a:pt x="1852414" y="793302"/>
                </a:lnTo>
                <a:lnTo>
                  <a:pt x="1879684" y="828871"/>
                </a:lnTo>
                <a:lnTo>
                  <a:pt x="1907783" y="863759"/>
                </a:lnTo>
                <a:lnTo>
                  <a:pt x="1936694" y="897951"/>
                </a:lnTo>
                <a:lnTo>
                  <a:pt x="1966403" y="931433"/>
                </a:lnTo>
                <a:lnTo>
                  <a:pt x="1996897" y="964189"/>
                </a:lnTo>
                <a:lnTo>
                  <a:pt x="2028159" y="996206"/>
                </a:lnTo>
                <a:lnTo>
                  <a:pt x="2060176" y="1027468"/>
                </a:lnTo>
                <a:lnTo>
                  <a:pt x="2092933" y="1057961"/>
                </a:lnTo>
                <a:lnTo>
                  <a:pt x="2126414" y="1087671"/>
                </a:lnTo>
                <a:lnTo>
                  <a:pt x="2160607" y="1116582"/>
                </a:lnTo>
                <a:lnTo>
                  <a:pt x="2195495" y="1144680"/>
                </a:lnTo>
                <a:lnTo>
                  <a:pt x="2231064" y="1171951"/>
                </a:lnTo>
                <a:lnTo>
                  <a:pt x="2267300" y="1198379"/>
                </a:lnTo>
                <a:lnTo>
                  <a:pt x="2304188" y="1223950"/>
                </a:lnTo>
                <a:lnTo>
                  <a:pt x="2341713" y="1248649"/>
                </a:lnTo>
                <a:lnTo>
                  <a:pt x="2379860" y="1272463"/>
                </a:lnTo>
                <a:lnTo>
                  <a:pt x="2418616" y="1295375"/>
                </a:lnTo>
                <a:lnTo>
                  <a:pt x="2457964" y="1317372"/>
                </a:lnTo>
                <a:lnTo>
                  <a:pt x="2497892" y="1338438"/>
                </a:lnTo>
                <a:lnTo>
                  <a:pt x="2538383" y="1358560"/>
                </a:lnTo>
                <a:lnTo>
                  <a:pt x="2579424" y="1377722"/>
                </a:lnTo>
                <a:lnTo>
                  <a:pt x="2621000" y="1395910"/>
                </a:lnTo>
                <a:lnTo>
                  <a:pt x="2663095" y="1413109"/>
                </a:lnTo>
                <a:lnTo>
                  <a:pt x="2705696" y="1429305"/>
                </a:lnTo>
                <a:lnTo>
                  <a:pt x="2748788" y="1444483"/>
                </a:lnTo>
                <a:lnTo>
                  <a:pt x="2792356" y="1458628"/>
                </a:lnTo>
                <a:lnTo>
                  <a:pt x="2836385" y="1471725"/>
                </a:lnTo>
                <a:lnTo>
                  <a:pt x="2880862" y="1483760"/>
                </a:lnTo>
                <a:lnTo>
                  <a:pt x="2925770" y="1494719"/>
                </a:lnTo>
                <a:lnTo>
                  <a:pt x="2953944" y="1500852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3882428" y="2218942"/>
            <a:ext cx="1261110" cy="1261110"/>
          </a:xfrm>
          <a:custGeom>
            <a:avLst/>
            <a:gdLst/>
            <a:ahLst/>
            <a:cxnLst/>
            <a:rect l="l" t="t" r="r" b="b"/>
            <a:pathLst>
              <a:path w="1261110" h="1261110">
                <a:moveTo>
                  <a:pt x="630544" y="1261088"/>
                </a:moveTo>
                <a:lnTo>
                  <a:pt x="583485" y="1259358"/>
                </a:lnTo>
                <a:lnTo>
                  <a:pt x="537366" y="1254251"/>
                </a:lnTo>
                <a:lnTo>
                  <a:pt x="492309" y="1245888"/>
                </a:lnTo>
                <a:lnTo>
                  <a:pt x="448434" y="1234391"/>
                </a:lnTo>
                <a:lnTo>
                  <a:pt x="405865" y="1219882"/>
                </a:lnTo>
                <a:lnTo>
                  <a:pt x="364722" y="1202484"/>
                </a:lnTo>
                <a:lnTo>
                  <a:pt x="325129" y="1182317"/>
                </a:lnTo>
                <a:lnTo>
                  <a:pt x="287206" y="1159503"/>
                </a:lnTo>
                <a:lnTo>
                  <a:pt x="251076" y="1134166"/>
                </a:lnTo>
                <a:lnTo>
                  <a:pt x="216860" y="1106426"/>
                </a:lnTo>
                <a:lnTo>
                  <a:pt x="184682" y="1076406"/>
                </a:lnTo>
                <a:lnTo>
                  <a:pt x="154661" y="1044227"/>
                </a:lnTo>
                <a:lnTo>
                  <a:pt x="126922" y="1010012"/>
                </a:lnTo>
                <a:lnTo>
                  <a:pt x="101584" y="973882"/>
                </a:lnTo>
                <a:lnTo>
                  <a:pt x="78771" y="935959"/>
                </a:lnTo>
                <a:lnTo>
                  <a:pt x="58604" y="896365"/>
                </a:lnTo>
                <a:lnTo>
                  <a:pt x="41205" y="855223"/>
                </a:lnTo>
                <a:lnTo>
                  <a:pt x="26696" y="812653"/>
                </a:lnTo>
                <a:lnTo>
                  <a:pt x="15199" y="768779"/>
                </a:lnTo>
                <a:lnTo>
                  <a:pt x="6836" y="723721"/>
                </a:lnTo>
                <a:lnTo>
                  <a:pt x="1729" y="677602"/>
                </a:lnTo>
                <a:lnTo>
                  <a:pt x="0" y="630544"/>
                </a:lnTo>
                <a:lnTo>
                  <a:pt x="1729" y="583485"/>
                </a:lnTo>
                <a:lnTo>
                  <a:pt x="6836" y="537366"/>
                </a:lnTo>
                <a:lnTo>
                  <a:pt x="15199" y="492309"/>
                </a:lnTo>
                <a:lnTo>
                  <a:pt x="26696" y="448434"/>
                </a:lnTo>
                <a:lnTo>
                  <a:pt x="41205" y="405865"/>
                </a:lnTo>
                <a:lnTo>
                  <a:pt x="58604" y="364722"/>
                </a:lnTo>
                <a:lnTo>
                  <a:pt x="78771" y="325129"/>
                </a:lnTo>
                <a:lnTo>
                  <a:pt x="101584" y="287206"/>
                </a:lnTo>
                <a:lnTo>
                  <a:pt x="126922" y="251076"/>
                </a:lnTo>
                <a:lnTo>
                  <a:pt x="154661" y="216860"/>
                </a:lnTo>
                <a:lnTo>
                  <a:pt x="184682" y="184682"/>
                </a:lnTo>
                <a:lnTo>
                  <a:pt x="216860" y="154661"/>
                </a:lnTo>
                <a:lnTo>
                  <a:pt x="251076" y="126922"/>
                </a:lnTo>
                <a:lnTo>
                  <a:pt x="287206" y="101584"/>
                </a:lnTo>
                <a:lnTo>
                  <a:pt x="325129" y="78771"/>
                </a:lnTo>
                <a:lnTo>
                  <a:pt x="364722" y="58604"/>
                </a:lnTo>
                <a:lnTo>
                  <a:pt x="405865" y="41205"/>
                </a:lnTo>
                <a:lnTo>
                  <a:pt x="448434" y="26696"/>
                </a:lnTo>
                <a:lnTo>
                  <a:pt x="492309" y="15199"/>
                </a:lnTo>
                <a:lnTo>
                  <a:pt x="537366" y="6836"/>
                </a:lnTo>
                <a:lnTo>
                  <a:pt x="583485" y="1729"/>
                </a:lnTo>
                <a:lnTo>
                  <a:pt x="630544" y="0"/>
                </a:lnTo>
                <a:lnTo>
                  <a:pt x="677602" y="1729"/>
                </a:lnTo>
                <a:lnTo>
                  <a:pt x="723721" y="6836"/>
                </a:lnTo>
                <a:lnTo>
                  <a:pt x="768779" y="15199"/>
                </a:lnTo>
                <a:lnTo>
                  <a:pt x="812653" y="26696"/>
                </a:lnTo>
                <a:lnTo>
                  <a:pt x="855223" y="41205"/>
                </a:lnTo>
                <a:lnTo>
                  <a:pt x="896365" y="58604"/>
                </a:lnTo>
                <a:lnTo>
                  <a:pt x="935959" y="78771"/>
                </a:lnTo>
                <a:lnTo>
                  <a:pt x="973882" y="101584"/>
                </a:lnTo>
                <a:lnTo>
                  <a:pt x="1010012" y="126922"/>
                </a:lnTo>
                <a:lnTo>
                  <a:pt x="1044227" y="154661"/>
                </a:lnTo>
                <a:lnTo>
                  <a:pt x="1076406" y="184682"/>
                </a:lnTo>
                <a:lnTo>
                  <a:pt x="1106426" y="216860"/>
                </a:lnTo>
                <a:lnTo>
                  <a:pt x="1134166" y="251076"/>
                </a:lnTo>
                <a:lnTo>
                  <a:pt x="1159503" y="287206"/>
                </a:lnTo>
                <a:lnTo>
                  <a:pt x="1182317" y="325129"/>
                </a:lnTo>
                <a:lnTo>
                  <a:pt x="1202484" y="364722"/>
                </a:lnTo>
                <a:lnTo>
                  <a:pt x="1219883" y="405865"/>
                </a:lnTo>
                <a:lnTo>
                  <a:pt x="1234391" y="448434"/>
                </a:lnTo>
                <a:lnTo>
                  <a:pt x="1245888" y="492309"/>
                </a:lnTo>
                <a:lnTo>
                  <a:pt x="1254251" y="537366"/>
                </a:lnTo>
                <a:lnTo>
                  <a:pt x="1259358" y="583485"/>
                </a:lnTo>
                <a:lnTo>
                  <a:pt x="1261088" y="630541"/>
                </a:lnTo>
                <a:lnTo>
                  <a:pt x="1259358" y="677602"/>
                </a:lnTo>
                <a:lnTo>
                  <a:pt x="1254251" y="723721"/>
                </a:lnTo>
                <a:lnTo>
                  <a:pt x="1245888" y="768779"/>
                </a:lnTo>
                <a:lnTo>
                  <a:pt x="1234391" y="812653"/>
                </a:lnTo>
                <a:lnTo>
                  <a:pt x="1219883" y="855223"/>
                </a:lnTo>
                <a:lnTo>
                  <a:pt x="1202484" y="896365"/>
                </a:lnTo>
                <a:lnTo>
                  <a:pt x="1182317" y="935959"/>
                </a:lnTo>
                <a:lnTo>
                  <a:pt x="1159503" y="973882"/>
                </a:lnTo>
                <a:lnTo>
                  <a:pt x="1134166" y="1010012"/>
                </a:lnTo>
                <a:lnTo>
                  <a:pt x="1106426" y="1044227"/>
                </a:lnTo>
                <a:lnTo>
                  <a:pt x="1076406" y="1076406"/>
                </a:lnTo>
                <a:lnTo>
                  <a:pt x="1044227" y="1106426"/>
                </a:lnTo>
                <a:lnTo>
                  <a:pt x="1010012" y="1134166"/>
                </a:lnTo>
                <a:lnTo>
                  <a:pt x="973882" y="1159503"/>
                </a:lnTo>
                <a:lnTo>
                  <a:pt x="935959" y="1182317"/>
                </a:lnTo>
                <a:lnTo>
                  <a:pt x="896365" y="1202484"/>
                </a:lnTo>
                <a:lnTo>
                  <a:pt x="855223" y="1219882"/>
                </a:lnTo>
                <a:lnTo>
                  <a:pt x="812653" y="1234391"/>
                </a:lnTo>
                <a:lnTo>
                  <a:pt x="768779" y="1245888"/>
                </a:lnTo>
                <a:lnTo>
                  <a:pt x="723721" y="1254251"/>
                </a:lnTo>
                <a:lnTo>
                  <a:pt x="677602" y="1259358"/>
                </a:lnTo>
                <a:lnTo>
                  <a:pt x="630544" y="1261088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3530796" y="2006496"/>
            <a:ext cx="11226406" cy="53213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2743200" y="5760720"/>
            <a:ext cx="12801600" cy="25717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5600" b="1" i="0">
                <a:solidFill>
                  <a:srgbClr val="36B6D9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5600" b="1" i="0">
                <a:solidFill>
                  <a:srgbClr val="36B6D9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914400" y="2366010"/>
            <a:ext cx="7955280" cy="6789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9418320" y="2366010"/>
            <a:ext cx="7955280" cy="6789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8/1/2023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5600" b="1" i="0">
                <a:solidFill>
                  <a:srgbClr val="36B6D9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8/1/2023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8/1/2023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349145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455740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4527863" y="829242"/>
            <a:ext cx="9232273" cy="17887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5600" b="1" i="0">
                <a:solidFill>
                  <a:srgbClr val="36B6D9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028700" y="3085007"/>
            <a:ext cx="16192500" cy="61734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6217920" y="9566910"/>
            <a:ext cx="585216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914400" y="9566910"/>
            <a:ext cx="420624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3167361" y="9566910"/>
            <a:ext cx="420624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png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1.png"/><Relationship Id="rId7" Type="http://schemas.openxmlformats.org/officeDocument/2006/relationships/image" Target="../media/image47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6.png"/><Relationship Id="rId5" Type="http://schemas.openxmlformats.org/officeDocument/2006/relationships/image" Target="../media/image42.png"/><Relationship Id="rId4" Type="http://schemas.openxmlformats.org/officeDocument/2006/relationships/image" Target="../media/image45.png"/><Relationship Id="rId9" Type="http://schemas.openxmlformats.org/officeDocument/2006/relationships/image" Target="../media/image49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3" Type="http://schemas.openxmlformats.org/officeDocument/2006/relationships/image" Target="../media/image51.png"/><Relationship Id="rId7" Type="http://schemas.openxmlformats.org/officeDocument/2006/relationships/image" Target="../media/image55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5" Type="http://schemas.openxmlformats.org/officeDocument/2006/relationships/image" Target="../media/image53.png"/><Relationship Id="rId10" Type="http://schemas.openxmlformats.org/officeDocument/2006/relationships/image" Target="../media/image58.png"/><Relationship Id="rId4" Type="http://schemas.openxmlformats.org/officeDocument/2006/relationships/image" Target="../media/image52.png"/><Relationship Id="rId9" Type="http://schemas.openxmlformats.org/officeDocument/2006/relationships/image" Target="../media/image57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3" Type="http://schemas.openxmlformats.org/officeDocument/2006/relationships/image" Target="../media/image54.png"/><Relationship Id="rId7" Type="http://schemas.openxmlformats.org/officeDocument/2006/relationships/image" Target="../media/image62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png"/><Relationship Id="rId5" Type="http://schemas.openxmlformats.org/officeDocument/2006/relationships/image" Target="../media/image58.png"/><Relationship Id="rId4" Type="http://schemas.openxmlformats.org/officeDocument/2006/relationships/image" Target="../media/image60.png"/><Relationship Id="rId9" Type="http://schemas.openxmlformats.org/officeDocument/2006/relationships/image" Target="../media/image64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7" Type="http://schemas.openxmlformats.org/officeDocument/2006/relationships/image" Target="../media/image70.pn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9.png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7" Type="http://schemas.openxmlformats.org/officeDocument/2006/relationships/image" Target="../media/image76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5.png"/><Relationship Id="rId5" Type="http://schemas.openxmlformats.org/officeDocument/2006/relationships/image" Target="../media/image74.png"/><Relationship Id="rId4" Type="http://schemas.openxmlformats.org/officeDocument/2006/relationships/image" Target="../media/image73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7" Type="http://schemas.openxmlformats.org/officeDocument/2006/relationships/image" Target="../media/image82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1.png"/><Relationship Id="rId5" Type="http://schemas.openxmlformats.org/officeDocument/2006/relationships/image" Target="../media/image80.png"/><Relationship Id="rId4" Type="http://schemas.openxmlformats.org/officeDocument/2006/relationships/image" Target="../media/image79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4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18181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230675" y="0"/>
            <a:ext cx="3019425" cy="6235065"/>
          </a:xfrm>
          <a:custGeom>
            <a:avLst/>
            <a:gdLst/>
            <a:ahLst/>
            <a:cxnLst/>
            <a:rect l="l" t="t" r="r" b="b"/>
            <a:pathLst>
              <a:path w="3019425" h="6235065">
                <a:moveTo>
                  <a:pt x="1612479" y="6234623"/>
                </a:moveTo>
                <a:lnTo>
                  <a:pt x="1416252" y="6234623"/>
                </a:lnTo>
                <a:lnTo>
                  <a:pt x="1406650" y="6234069"/>
                </a:lnTo>
                <a:lnTo>
                  <a:pt x="1354810" y="6229200"/>
                </a:lnTo>
                <a:lnTo>
                  <a:pt x="1303215" y="6222555"/>
                </a:lnTo>
                <a:lnTo>
                  <a:pt x="1252010" y="6214232"/>
                </a:lnTo>
                <a:lnTo>
                  <a:pt x="1201343" y="6204329"/>
                </a:lnTo>
                <a:lnTo>
                  <a:pt x="1151360" y="6192946"/>
                </a:lnTo>
                <a:lnTo>
                  <a:pt x="1102209" y="6180181"/>
                </a:lnTo>
                <a:lnTo>
                  <a:pt x="1054035" y="6166133"/>
                </a:lnTo>
                <a:lnTo>
                  <a:pt x="1006986" y="6150900"/>
                </a:lnTo>
                <a:lnTo>
                  <a:pt x="963671" y="6134824"/>
                </a:lnTo>
                <a:lnTo>
                  <a:pt x="920995" y="6117452"/>
                </a:lnTo>
                <a:lnTo>
                  <a:pt x="878983" y="6098802"/>
                </a:lnTo>
                <a:lnTo>
                  <a:pt x="837656" y="6078893"/>
                </a:lnTo>
                <a:lnTo>
                  <a:pt x="797042" y="6057743"/>
                </a:lnTo>
                <a:lnTo>
                  <a:pt x="757152" y="6035370"/>
                </a:lnTo>
                <a:lnTo>
                  <a:pt x="718021" y="6011792"/>
                </a:lnTo>
                <a:lnTo>
                  <a:pt x="679667" y="5987027"/>
                </a:lnTo>
                <a:lnTo>
                  <a:pt x="642113" y="5961093"/>
                </a:lnTo>
                <a:lnTo>
                  <a:pt x="605383" y="5934009"/>
                </a:lnTo>
                <a:lnTo>
                  <a:pt x="569499" y="5905793"/>
                </a:lnTo>
                <a:lnTo>
                  <a:pt x="534484" y="5876462"/>
                </a:lnTo>
                <a:lnTo>
                  <a:pt x="500362" y="5846036"/>
                </a:lnTo>
                <a:lnTo>
                  <a:pt x="467154" y="5814532"/>
                </a:lnTo>
                <a:lnTo>
                  <a:pt x="434885" y="5781969"/>
                </a:lnTo>
                <a:lnTo>
                  <a:pt x="403576" y="5748364"/>
                </a:lnTo>
                <a:lnTo>
                  <a:pt x="373251" y="5713736"/>
                </a:lnTo>
                <a:lnTo>
                  <a:pt x="343933" y="5678103"/>
                </a:lnTo>
                <a:lnTo>
                  <a:pt x="315644" y="5641483"/>
                </a:lnTo>
                <a:lnTo>
                  <a:pt x="288408" y="5603894"/>
                </a:lnTo>
                <a:lnTo>
                  <a:pt x="262248" y="5565355"/>
                </a:lnTo>
                <a:lnTo>
                  <a:pt x="237185" y="5525884"/>
                </a:lnTo>
                <a:lnTo>
                  <a:pt x="213244" y="5485498"/>
                </a:lnTo>
                <a:lnTo>
                  <a:pt x="190447" y="5444217"/>
                </a:lnTo>
                <a:lnTo>
                  <a:pt x="168817" y="5402057"/>
                </a:lnTo>
                <a:lnTo>
                  <a:pt x="148377" y="5359038"/>
                </a:lnTo>
                <a:lnTo>
                  <a:pt x="129150" y="5315178"/>
                </a:lnTo>
                <a:lnTo>
                  <a:pt x="111159" y="5270494"/>
                </a:lnTo>
                <a:lnTo>
                  <a:pt x="94427" y="5225005"/>
                </a:lnTo>
                <a:lnTo>
                  <a:pt x="78868" y="5178371"/>
                </a:lnTo>
                <a:lnTo>
                  <a:pt x="64807" y="5131601"/>
                </a:lnTo>
                <a:lnTo>
                  <a:pt x="52018" y="5083890"/>
                </a:lnTo>
                <a:lnTo>
                  <a:pt x="40542" y="5035362"/>
                </a:lnTo>
                <a:lnTo>
                  <a:pt x="30447" y="4986120"/>
                </a:lnTo>
                <a:lnTo>
                  <a:pt x="21749" y="4936182"/>
                </a:lnTo>
                <a:lnTo>
                  <a:pt x="14469" y="4885567"/>
                </a:lnTo>
                <a:lnTo>
                  <a:pt x="8631" y="4834291"/>
                </a:lnTo>
                <a:lnTo>
                  <a:pt x="4258" y="4782374"/>
                </a:lnTo>
                <a:lnTo>
                  <a:pt x="1374" y="4729833"/>
                </a:lnTo>
                <a:lnTo>
                  <a:pt x="90" y="4680186"/>
                </a:lnTo>
                <a:lnTo>
                  <a:pt x="0" y="0"/>
                </a:lnTo>
                <a:lnTo>
                  <a:pt x="3019328" y="0"/>
                </a:lnTo>
                <a:lnTo>
                  <a:pt x="3019328" y="4680186"/>
                </a:lnTo>
                <a:lnTo>
                  <a:pt x="3017942" y="4732812"/>
                </a:lnTo>
                <a:lnTo>
                  <a:pt x="3015023" y="4784884"/>
                </a:lnTo>
                <a:lnTo>
                  <a:pt x="3010595" y="4836357"/>
                </a:lnTo>
                <a:lnTo>
                  <a:pt x="3004683" y="4887213"/>
                </a:lnTo>
                <a:lnTo>
                  <a:pt x="2997312" y="4937434"/>
                </a:lnTo>
                <a:lnTo>
                  <a:pt x="2988507" y="4987002"/>
                </a:lnTo>
                <a:lnTo>
                  <a:pt x="2978292" y="5035897"/>
                </a:lnTo>
                <a:lnTo>
                  <a:pt x="2966685" y="5084103"/>
                </a:lnTo>
                <a:lnTo>
                  <a:pt x="2953706" y="5131685"/>
                </a:lnTo>
                <a:lnTo>
                  <a:pt x="2939314" y="5178729"/>
                </a:lnTo>
                <a:lnTo>
                  <a:pt x="2923829" y="5224396"/>
                </a:lnTo>
                <a:lnTo>
                  <a:pt x="2906937" y="5269658"/>
                </a:lnTo>
                <a:lnTo>
                  <a:pt x="2888784" y="5314138"/>
                </a:lnTo>
                <a:lnTo>
                  <a:pt x="2869394" y="5357818"/>
                </a:lnTo>
                <a:lnTo>
                  <a:pt x="2848792" y="5400680"/>
                </a:lnTo>
                <a:lnTo>
                  <a:pt x="2827004" y="5442704"/>
                </a:lnTo>
                <a:lnTo>
                  <a:pt x="2804053" y="5483874"/>
                </a:lnTo>
                <a:lnTo>
                  <a:pt x="2779965" y="5524169"/>
                </a:lnTo>
                <a:lnTo>
                  <a:pt x="2754764" y="5563573"/>
                </a:lnTo>
                <a:lnTo>
                  <a:pt x="2728476" y="5602067"/>
                </a:lnTo>
                <a:lnTo>
                  <a:pt x="2701124" y="5639632"/>
                </a:lnTo>
                <a:lnTo>
                  <a:pt x="2672733" y="5676250"/>
                </a:lnTo>
                <a:lnTo>
                  <a:pt x="2643329" y="5711903"/>
                </a:lnTo>
                <a:lnTo>
                  <a:pt x="2612936" y="5746572"/>
                </a:lnTo>
                <a:lnTo>
                  <a:pt x="2581579" y="5780240"/>
                </a:lnTo>
                <a:lnTo>
                  <a:pt x="2549282" y="5812887"/>
                </a:lnTo>
                <a:lnTo>
                  <a:pt x="2516070" y="5844495"/>
                </a:lnTo>
                <a:lnTo>
                  <a:pt x="2481969" y="5875047"/>
                </a:lnTo>
                <a:lnTo>
                  <a:pt x="2447002" y="5904523"/>
                </a:lnTo>
                <a:lnTo>
                  <a:pt x="2411195" y="5932905"/>
                </a:lnTo>
                <a:lnTo>
                  <a:pt x="2374572" y="5960176"/>
                </a:lnTo>
                <a:lnTo>
                  <a:pt x="2337158" y="5986316"/>
                </a:lnTo>
                <a:lnTo>
                  <a:pt x="2298978" y="6011307"/>
                </a:lnTo>
                <a:lnTo>
                  <a:pt x="2260056" y="6035132"/>
                </a:lnTo>
                <a:lnTo>
                  <a:pt x="2220415" y="6057771"/>
                </a:lnTo>
                <a:lnTo>
                  <a:pt x="2180088" y="6079206"/>
                </a:lnTo>
                <a:lnTo>
                  <a:pt x="2139090" y="6099419"/>
                </a:lnTo>
                <a:lnTo>
                  <a:pt x="2097450" y="6118392"/>
                </a:lnTo>
                <a:lnTo>
                  <a:pt x="2055192" y="6136106"/>
                </a:lnTo>
                <a:lnTo>
                  <a:pt x="2012341" y="6152543"/>
                </a:lnTo>
                <a:lnTo>
                  <a:pt x="2009084" y="6154186"/>
                </a:lnTo>
                <a:lnTo>
                  <a:pt x="2005827" y="6154186"/>
                </a:lnTo>
                <a:lnTo>
                  <a:pt x="2002563" y="6155829"/>
                </a:lnTo>
                <a:lnTo>
                  <a:pt x="1956230" y="6170924"/>
                </a:lnTo>
                <a:lnTo>
                  <a:pt x="1909154" y="6184598"/>
                </a:lnTo>
                <a:lnTo>
                  <a:pt x="1861373" y="6196811"/>
                </a:lnTo>
                <a:lnTo>
                  <a:pt x="1812928" y="6207523"/>
                </a:lnTo>
                <a:lnTo>
                  <a:pt x="1763856" y="6216696"/>
                </a:lnTo>
                <a:lnTo>
                  <a:pt x="1714197" y="6224290"/>
                </a:lnTo>
                <a:lnTo>
                  <a:pt x="1663991" y="6230265"/>
                </a:lnTo>
                <a:lnTo>
                  <a:pt x="1613276" y="6234582"/>
                </a:lnTo>
                <a:lnTo>
                  <a:pt x="1612479" y="6234623"/>
                </a:lnTo>
                <a:close/>
              </a:path>
            </a:pathLst>
          </a:custGeom>
          <a:solidFill>
            <a:srgbClr val="2B8BC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637204" y="0"/>
            <a:ext cx="3019425" cy="6812280"/>
          </a:xfrm>
          <a:custGeom>
            <a:avLst/>
            <a:gdLst/>
            <a:ahLst/>
            <a:cxnLst/>
            <a:rect l="l" t="t" r="r" b="b"/>
            <a:pathLst>
              <a:path w="3019425" h="6812280">
                <a:moveTo>
                  <a:pt x="1510477" y="6812195"/>
                </a:moveTo>
                <a:lnTo>
                  <a:pt x="1458588" y="6811175"/>
                </a:lnTo>
                <a:lnTo>
                  <a:pt x="1406651" y="6808182"/>
                </a:lnTo>
                <a:lnTo>
                  <a:pt x="1354811" y="6803313"/>
                </a:lnTo>
                <a:lnTo>
                  <a:pt x="1303215" y="6796667"/>
                </a:lnTo>
                <a:lnTo>
                  <a:pt x="1252010" y="6788344"/>
                </a:lnTo>
                <a:lnTo>
                  <a:pt x="1201343" y="6778441"/>
                </a:lnTo>
                <a:lnTo>
                  <a:pt x="1151361" y="6767058"/>
                </a:lnTo>
                <a:lnTo>
                  <a:pt x="1102209" y="6754293"/>
                </a:lnTo>
                <a:lnTo>
                  <a:pt x="1054036" y="6740245"/>
                </a:lnTo>
                <a:lnTo>
                  <a:pt x="1006986" y="6725012"/>
                </a:lnTo>
                <a:lnTo>
                  <a:pt x="963671" y="6708935"/>
                </a:lnTo>
                <a:lnTo>
                  <a:pt x="920995" y="6691562"/>
                </a:lnTo>
                <a:lnTo>
                  <a:pt x="878983" y="6672909"/>
                </a:lnTo>
                <a:lnTo>
                  <a:pt x="837656" y="6652992"/>
                </a:lnTo>
                <a:lnTo>
                  <a:pt x="797042" y="6631829"/>
                </a:lnTo>
                <a:lnTo>
                  <a:pt x="757152" y="6609437"/>
                </a:lnTo>
                <a:lnTo>
                  <a:pt x="718021" y="6585833"/>
                </a:lnTo>
                <a:lnTo>
                  <a:pt x="679667" y="6561033"/>
                </a:lnTo>
                <a:lnTo>
                  <a:pt x="642113" y="6535055"/>
                </a:lnTo>
                <a:lnTo>
                  <a:pt x="605383" y="6507915"/>
                </a:lnTo>
                <a:lnTo>
                  <a:pt x="569499" y="6479631"/>
                </a:lnTo>
                <a:lnTo>
                  <a:pt x="534485" y="6450219"/>
                </a:lnTo>
                <a:lnTo>
                  <a:pt x="500362" y="6419696"/>
                </a:lnTo>
                <a:lnTo>
                  <a:pt x="467155" y="6388080"/>
                </a:lnTo>
                <a:lnTo>
                  <a:pt x="434885" y="6355386"/>
                </a:lnTo>
                <a:lnTo>
                  <a:pt x="403576" y="6321633"/>
                </a:lnTo>
                <a:lnTo>
                  <a:pt x="373251" y="6286837"/>
                </a:lnTo>
                <a:lnTo>
                  <a:pt x="343933" y="6251015"/>
                </a:lnTo>
                <a:lnTo>
                  <a:pt x="315645" y="6214184"/>
                </a:lnTo>
                <a:lnTo>
                  <a:pt x="288408" y="6176360"/>
                </a:lnTo>
                <a:lnTo>
                  <a:pt x="262248" y="6137562"/>
                </a:lnTo>
                <a:lnTo>
                  <a:pt x="237185" y="6097805"/>
                </a:lnTo>
                <a:lnTo>
                  <a:pt x="213244" y="6057107"/>
                </a:lnTo>
                <a:lnTo>
                  <a:pt x="190447" y="6015484"/>
                </a:lnTo>
                <a:lnTo>
                  <a:pt x="168817" y="5972954"/>
                </a:lnTo>
                <a:lnTo>
                  <a:pt x="148377" y="5929534"/>
                </a:lnTo>
                <a:lnTo>
                  <a:pt x="129150" y="5885240"/>
                </a:lnTo>
                <a:lnTo>
                  <a:pt x="111159" y="5840089"/>
                </a:lnTo>
                <a:lnTo>
                  <a:pt x="94427" y="5794099"/>
                </a:lnTo>
                <a:lnTo>
                  <a:pt x="78922" y="5747103"/>
                </a:lnTo>
                <a:lnTo>
                  <a:pt x="64833" y="5699667"/>
                </a:lnTo>
                <a:lnTo>
                  <a:pt x="52011" y="5651259"/>
                </a:lnTo>
                <a:lnTo>
                  <a:pt x="40542" y="5602080"/>
                </a:lnTo>
                <a:lnTo>
                  <a:pt x="30447" y="5552145"/>
                </a:lnTo>
                <a:lnTo>
                  <a:pt x="21749" y="5501472"/>
                </a:lnTo>
                <a:lnTo>
                  <a:pt x="14469" y="5450078"/>
                </a:lnTo>
                <a:lnTo>
                  <a:pt x="8631" y="5397980"/>
                </a:lnTo>
                <a:lnTo>
                  <a:pt x="4258" y="5345195"/>
                </a:lnTo>
                <a:lnTo>
                  <a:pt x="1374" y="5291740"/>
                </a:lnTo>
                <a:lnTo>
                  <a:pt x="98" y="5241525"/>
                </a:lnTo>
                <a:lnTo>
                  <a:pt x="0" y="0"/>
                </a:lnTo>
                <a:lnTo>
                  <a:pt x="3019328" y="0"/>
                </a:lnTo>
                <a:lnTo>
                  <a:pt x="3019328" y="5241525"/>
                </a:lnTo>
                <a:lnTo>
                  <a:pt x="3017942" y="5295105"/>
                </a:lnTo>
                <a:lnTo>
                  <a:pt x="3015023" y="5348062"/>
                </a:lnTo>
                <a:lnTo>
                  <a:pt x="3010595" y="5400376"/>
                </a:lnTo>
                <a:lnTo>
                  <a:pt x="3004683" y="5452028"/>
                </a:lnTo>
                <a:lnTo>
                  <a:pt x="2997312" y="5503003"/>
                </a:lnTo>
                <a:lnTo>
                  <a:pt x="2988506" y="5553282"/>
                </a:lnTo>
                <a:lnTo>
                  <a:pt x="2978291" y="5602849"/>
                </a:lnTo>
                <a:lnTo>
                  <a:pt x="2966691" y="5651686"/>
                </a:lnTo>
                <a:lnTo>
                  <a:pt x="2953728" y="5699776"/>
                </a:lnTo>
                <a:lnTo>
                  <a:pt x="2939374" y="5747286"/>
                </a:lnTo>
                <a:lnTo>
                  <a:pt x="2923829" y="5793649"/>
                </a:lnTo>
                <a:lnTo>
                  <a:pt x="2906937" y="5839396"/>
                </a:lnTo>
                <a:lnTo>
                  <a:pt x="2888784" y="5884329"/>
                </a:lnTo>
                <a:lnTo>
                  <a:pt x="2869394" y="5928428"/>
                </a:lnTo>
                <a:lnTo>
                  <a:pt x="2848792" y="5971678"/>
                </a:lnTo>
                <a:lnTo>
                  <a:pt x="2827004" y="6014062"/>
                </a:lnTo>
                <a:lnTo>
                  <a:pt x="2804053" y="6055561"/>
                </a:lnTo>
                <a:lnTo>
                  <a:pt x="2779965" y="6096160"/>
                </a:lnTo>
                <a:lnTo>
                  <a:pt x="2754764" y="6135840"/>
                </a:lnTo>
                <a:lnTo>
                  <a:pt x="2728476" y="6174585"/>
                </a:lnTo>
                <a:lnTo>
                  <a:pt x="2701124" y="6212377"/>
                </a:lnTo>
                <a:lnTo>
                  <a:pt x="2672733" y="6249200"/>
                </a:lnTo>
                <a:lnTo>
                  <a:pt x="2643329" y="6285036"/>
                </a:lnTo>
                <a:lnTo>
                  <a:pt x="2612936" y="6319868"/>
                </a:lnTo>
                <a:lnTo>
                  <a:pt x="2581579" y="6353679"/>
                </a:lnTo>
                <a:lnTo>
                  <a:pt x="2549282" y="6386452"/>
                </a:lnTo>
                <a:lnTo>
                  <a:pt x="2516071" y="6418170"/>
                </a:lnTo>
                <a:lnTo>
                  <a:pt x="2481969" y="6448815"/>
                </a:lnTo>
                <a:lnTo>
                  <a:pt x="2447003" y="6478370"/>
                </a:lnTo>
                <a:lnTo>
                  <a:pt x="2411195" y="6506818"/>
                </a:lnTo>
                <a:lnTo>
                  <a:pt x="2374573" y="6534143"/>
                </a:lnTo>
                <a:lnTo>
                  <a:pt x="2337159" y="6560326"/>
                </a:lnTo>
                <a:lnTo>
                  <a:pt x="2298979" y="6585351"/>
                </a:lnTo>
                <a:lnTo>
                  <a:pt x="2260057" y="6609201"/>
                </a:lnTo>
                <a:lnTo>
                  <a:pt x="2220415" y="6631858"/>
                </a:lnTo>
                <a:lnTo>
                  <a:pt x="2180088" y="6653305"/>
                </a:lnTo>
                <a:lnTo>
                  <a:pt x="2139091" y="6673526"/>
                </a:lnTo>
                <a:lnTo>
                  <a:pt x="2097451" y="6692502"/>
                </a:lnTo>
                <a:lnTo>
                  <a:pt x="2055193" y="6710218"/>
                </a:lnTo>
                <a:lnTo>
                  <a:pt x="2012342" y="6726655"/>
                </a:lnTo>
                <a:lnTo>
                  <a:pt x="2009084" y="6728299"/>
                </a:lnTo>
                <a:lnTo>
                  <a:pt x="2005827" y="6728299"/>
                </a:lnTo>
                <a:lnTo>
                  <a:pt x="2002564" y="6729941"/>
                </a:lnTo>
                <a:lnTo>
                  <a:pt x="1956231" y="6745036"/>
                </a:lnTo>
                <a:lnTo>
                  <a:pt x="1909154" y="6758710"/>
                </a:lnTo>
                <a:lnTo>
                  <a:pt x="1861374" y="6770923"/>
                </a:lnTo>
                <a:lnTo>
                  <a:pt x="1812928" y="6781635"/>
                </a:lnTo>
                <a:lnTo>
                  <a:pt x="1763856" y="6790808"/>
                </a:lnTo>
                <a:lnTo>
                  <a:pt x="1714197" y="6798402"/>
                </a:lnTo>
                <a:lnTo>
                  <a:pt x="1663991" y="6804377"/>
                </a:lnTo>
                <a:lnTo>
                  <a:pt x="1613276" y="6808694"/>
                </a:lnTo>
                <a:lnTo>
                  <a:pt x="1562092" y="6811313"/>
                </a:lnTo>
                <a:lnTo>
                  <a:pt x="1510477" y="6812195"/>
                </a:lnTo>
                <a:close/>
              </a:path>
            </a:pathLst>
          </a:custGeom>
          <a:solidFill>
            <a:srgbClr val="36B6D9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1043734" y="0"/>
            <a:ext cx="3019425" cy="7373620"/>
          </a:xfrm>
          <a:custGeom>
            <a:avLst/>
            <a:gdLst/>
            <a:ahLst/>
            <a:cxnLst/>
            <a:rect l="l" t="t" r="r" b="b"/>
            <a:pathLst>
              <a:path w="3019425" h="7373620">
                <a:moveTo>
                  <a:pt x="1510476" y="7373259"/>
                </a:moveTo>
                <a:lnTo>
                  <a:pt x="1458588" y="7372240"/>
                </a:lnTo>
                <a:lnTo>
                  <a:pt x="1406650" y="7369246"/>
                </a:lnTo>
                <a:lnTo>
                  <a:pt x="1354810" y="7364377"/>
                </a:lnTo>
                <a:lnTo>
                  <a:pt x="1303215" y="7357731"/>
                </a:lnTo>
                <a:lnTo>
                  <a:pt x="1252010" y="7349408"/>
                </a:lnTo>
                <a:lnTo>
                  <a:pt x="1201343" y="7339505"/>
                </a:lnTo>
                <a:lnTo>
                  <a:pt x="1151360" y="7328122"/>
                </a:lnTo>
                <a:lnTo>
                  <a:pt x="1102209" y="7315357"/>
                </a:lnTo>
                <a:lnTo>
                  <a:pt x="1054035" y="7301309"/>
                </a:lnTo>
                <a:lnTo>
                  <a:pt x="1006986" y="7286076"/>
                </a:lnTo>
                <a:lnTo>
                  <a:pt x="963671" y="7269999"/>
                </a:lnTo>
                <a:lnTo>
                  <a:pt x="920995" y="7252625"/>
                </a:lnTo>
                <a:lnTo>
                  <a:pt x="878983" y="7233968"/>
                </a:lnTo>
                <a:lnTo>
                  <a:pt x="837656" y="7214044"/>
                </a:lnTo>
                <a:lnTo>
                  <a:pt x="797042" y="7192869"/>
                </a:lnTo>
                <a:lnTo>
                  <a:pt x="757152" y="7170458"/>
                </a:lnTo>
                <a:lnTo>
                  <a:pt x="718021" y="7146828"/>
                </a:lnTo>
                <a:lnTo>
                  <a:pt x="679667" y="7121994"/>
                </a:lnTo>
                <a:lnTo>
                  <a:pt x="642113" y="7095973"/>
                </a:lnTo>
                <a:lnTo>
                  <a:pt x="605383" y="7068778"/>
                </a:lnTo>
                <a:lnTo>
                  <a:pt x="569499" y="7040427"/>
                </a:lnTo>
                <a:lnTo>
                  <a:pt x="534485" y="7010936"/>
                </a:lnTo>
                <a:lnTo>
                  <a:pt x="500362" y="6980319"/>
                </a:lnTo>
                <a:lnTo>
                  <a:pt x="467155" y="6948592"/>
                </a:lnTo>
                <a:lnTo>
                  <a:pt x="434885" y="6915772"/>
                </a:lnTo>
                <a:lnTo>
                  <a:pt x="403576" y="6881874"/>
                </a:lnTo>
                <a:lnTo>
                  <a:pt x="373251" y="6846913"/>
                </a:lnTo>
                <a:lnTo>
                  <a:pt x="343933" y="6810906"/>
                </a:lnTo>
                <a:lnTo>
                  <a:pt x="315644" y="6773869"/>
                </a:lnTo>
                <a:lnTo>
                  <a:pt x="288408" y="6735816"/>
                </a:lnTo>
                <a:lnTo>
                  <a:pt x="262248" y="6696764"/>
                </a:lnTo>
                <a:lnTo>
                  <a:pt x="237185" y="6656728"/>
                </a:lnTo>
                <a:lnTo>
                  <a:pt x="213244" y="6615724"/>
                </a:lnTo>
                <a:lnTo>
                  <a:pt x="190447" y="6573769"/>
                </a:lnTo>
                <a:lnTo>
                  <a:pt x="168817" y="6530876"/>
                </a:lnTo>
                <a:lnTo>
                  <a:pt x="148377" y="6487064"/>
                </a:lnTo>
                <a:lnTo>
                  <a:pt x="129150" y="6442346"/>
                </a:lnTo>
                <a:lnTo>
                  <a:pt x="111159" y="6396739"/>
                </a:lnTo>
                <a:lnTo>
                  <a:pt x="94330" y="6349964"/>
                </a:lnTo>
                <a:lnTo>
                  <a:pt x="78973" y="6302910"/>
                </a:lnTo>
                <a:lnTo>
                  <a:pt x="64839" y="6254740"/>
                </a:lnTo>
                <a:lnTo>
                  <a:pt x="52011" y="6205734"/>
                </a:lnTo>
                <a:lnTo>
                  <a:pt x="40542" y="6155917"/>
                </a:lnTo>
                <a:lnTo>
                  <a:pt x="30447" y="6105305"/>
                </a:lnTo>
                <a:lnTo>
                  <a:pt x="21749" y="6053914"/>
                </a:lnTo>
                <a:lnTo>
                  <a:pt x="14469" y="6001760"/>
                </a:lnTo>
                <a:lnTo>
                  <a:pt x="8631" y="5948859"/>
                </a:lnTo>
                <a:lnTo>
                  <a:pt x="4258" y="5895225"/>
                </a:lnTo>
                <a:lnTo>
                  <a:pt x="1374" y="5840875"/>
                </a:lnTo>
                <a:lnTo>
                  <a:pt x="108" y="5790177"/>
                </a:lnTo>
                <a:lnTo>
                  <a:pt x="0" y="0"/>
                </a:lnTo>
                <a:lnTo>
                  <a:pt x="3019327" y="0"/>
                </a:lnTo>
                <a:lnTo>
                  <a:pt x="3019327" y="5790177"/>
                </a:lnTo>
                <a:lnTo>
                  <a:pt x="3017943" y="5844618"/>
                </a:lnTo>
                <a:lnTo>
                  <a:pt x="3015023" y="5898441"/>
                </a:lnTo>
                <a:lnTo>
                  <a:pt x="3010595" y="5951576"/>
                </a:lnTo>
                <a:lnTo>
                  <a:pt x="3004683" y="6004007"/>
                </a:lnTo>
                <a:lnTo>
                  <a:pt x="2997312" y="6055718"/>
                </a:lnTo>
                <a:lnTo>
                  <a:pt x="2988507" y="6106693"/>
                </a:lnTo>
                <a:lnTo>
                  <a:pt x="2978292" y="6156915"/>
                </a:lnTo>
                <a:lnTo>
                  <a:pt x="2966692" y="6206369"/>
                </a:lnTo>
                <a:lnTo>
                  <a:pt x="2953722" y="6255040"/>
                </a:lnTo>
                <a:lnTo>
                  <a:pt x="2939432" y="6302920"/>
                </a:lnTo>
                <a:lnTo>
                  <a:pt x="2923722" y="6350259"/>
                </a:lnTo>
                <a:lnTo>
                  <a:pt x="2906937" y="6396186"/>
                </a:lnTo>
                <a:lnTo>
                  <a:pt x="2888784" y="6441560"/>
                </a:lnTo>
                <a:lnTo>
                  <a:pt x="2869394" y="6486070"/>
                </a:lnTo>
                <a:lnTo>
                  <a:pt x="2848792" y="6529700"/>
                </a:lnTo>
                <a:lnTo>
                  <a:pt x="2827004" y="6572434"/>
                </a:lnTo>
                <a:lnTo>
                  <a:pt x="2804053" y="6614256"/>
                </a:lnTo>
                <a:lnTo>
                  <a:pt x="2779965" y="6655151"/>
                </a:lnTo>
                <a:lnTo>
                  <a:pt x="2754764" y="6695101"/>
                </a:lnTo>
                <a:lnTo>
                  <a:pt x="2728475" y="6734092"/>
                </a:lnTo>
                <a:lnTo>
                  <a:pt x="2701123" y="6772106"/>
                </a:lnTo>
                <a:lnTo>
                  <a:pt x="2672733" y="6809129"/>
                </a:lnTo>
                <a:lnTo>
                  <a:pt x="2643329" y="6845144"/>
                </a:lnTo>
                <a:lnTo>
                  <a:pt x="2612936" y="6880135"/>
                </a:lnTo>
                <a:lnTo>
                  <a:pt x="2581578" y="6914087"/>
                </a:lnTo>
                <a:lnTo>
                  <a:pt x="2549282" y="6946982"/>
                </a:lnTo>
                <a:lnTo>
                  <a:pt x="2516070" y="6978806"/>
                </a:lnTo>
                <a:lnTo>
                  <a:pt x="2481969" y="7009542"/>
                </a:lnTo>
                <a:lnTo>
                  <a:pt x="2447002" y="7039175"/>
                </a:lnTo>
                <a:lnTo>
                  <a:pt x="2411195" y="7067688"/>
                </a:lnTo>
                <a:lnTo>
                  <a:pt x="2374572" y="7095065"/>
                </a:lnTo>
                <a:lnTo>
                  <a:pt x="2337158" y="7121290"/>
                </a:lnTo>
                <a:lnTo>
                  <a:pt x="2298978" y="7146348"/>
                </a:lnTo>
                <a:lnTo>
                  <a:pt x="2260056" y="7170223"/>
                </a:lnTo>
                <a:lnTo>
                  <a:pt x="2220414" y="7192898"/>
                </a:lnTo>
                <a:lnTo>
                  <a:pt x="2180088" y="7214357"/>
                </a:lnTo>
                <a:lnTo>
                  <a:pt x="2139090" y="7234585"/>
                </a:lnTo>
                <a:lnTo>
                  <a:pt x="2097450" y="7253565"/>
                </a:lnTo>
                <a:lnTo>
                  <a:pt x="2055192" y="7271281"/>
                </a:lnTo>
                <a:lnTo>
                  <a:pt x="2012341" y="7287719"/>
                </a:lnTo>
                <a:lnTo>
                  <a:pt x="2009085" y="7289362"/>
                </a:lnTo>
                <a:lnTo>
                  <a:pt x="2005827" y="7289362"/>
                </a:lnTo>
                <a:lnTo>
                  <a:pt x="2002563" y="7291006"/>
                </a:lnTo>
                <a:lnTo>
                  <a:pt x="1956230" y="7306101"/>
                </a:lnTo>
                <a:lnTo>
                  <a:pt x="1909154" y="7319774"/>
                </a:lnTo>
                <a:lnTo>
                  <a:pt x="1861373" y="7331987"/>
                </a:lnTo>
                <a:lnTo>
                  <a:pt x="1812928" y="7342700"/>
                </a:lnTo>
                <a:lnTo>
                  <a:pt x="1763856" y="7351873"/>
                </a:lnTo>
                <a:lnTo>
                  <a:pt x="1714197" y="7359467"/>
                </a:lnTo>
                <a:lnTo>
                  <a:pt x="1663991" y="7365442"/>
                </a:lnTo>
                <a:lnTo>
                  <a:pt x="1613276" y="7369759"/>
                </a:lnTo>
                <a:lnTo>
                  <a:pt x="1562091" y="7372378"/>
                </a:lnTo>
                <a:lnTo>
                  <a:pt x="1510476" y="7373259"/>
                </a:lnTo>
                <a:close/>
              </a:path>
            </a:pathLst>
          </a:custGeom>
          <a:solidFill>
            <a:srgbClr val="3CBDB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450262" y="0"/>
            <a:ext cx="3019425" cy="7764780"/>
          </a:xfrm>
          <a:custGeom>
            <a:avLst/>
            <a:gdLst/>
            <a:ahLst/>
            <a:cxnLst/>
            <a:rect l="l" t="t" r="r" b="b"/>
            <a:pathLst>
              <a:path w="3019425" h="7764780">
                <a:moveTo>
                  <a:pt x="1510477" y="7764700"/>
                </a:moveTo>
                <a:lnTo>
                  <a:pt x="1458588" y="7763680"/>
                </a:lnTo>
                <a:lnTo>
                  <a:pt x="1406650" y="7760686"/>
                </a:lnTo>
                <a:lnTo>
                  <a:pt x="1354810" y="7755817"/>
                </a:lnTo>
                <a:lnTo>
                  <a:pt x="1303214" y="7749172"/>
                </a:lnTo>
                <a:lnTo>
                  <a:pt x="1252009" y="7740848"/>
                </a:lnTo>
                <a:lnTo>
                  <a:pt x="1201342" y="7730946"/>
                </a:lnTo>
                <a:lnTo>
                  <a:pt x="1151360" y="7719562"/>
                </a:lnTo>
                <a:lnTo>
                  <a:pt x="1102208" y="7706798"/>
                </a:lnTo>
                <a:lnTo>
                  <a:pt x="1054035" y="7692749"/>
                </a:lnTo>
                <a:lnTo>
                  <a:pt x="1006986" y="7677517"/>
                </a:lnTo>
                <a:lnTo>
                  <a:pt x="964719" y="7661848"/>
                </a:lnTo>
                <a:lnTo>
                  <a:pt x="923061" y="7644942"/>
                </a:lnTo>
                <a:lnTo>
                  <a:pt x="882033" y="7626813"/>
                </a:lnTo>
                <a:lnTo>
                  <a:pt x="841657" y="7607475"/>
                </a:lnTo>
                <a:lnTo>
                  <a:pt x="801952" y="7586942"/>
                </a:lnTo>
                <a:lnTo>
                  <a:pt x="762942" y="7565227"/>
                </a:lnTo>
                <a:lnTo>
                  <a:pt x="724647" y="7542344"/>
                </a:lnTo>
                <a:lnTo>
                  <a:pt x="687088" y="7518308"/>
                </a:lnTo>
                <a:lnTo>
                  <a:pt x="650287" y="7493131"/>
                </a:lnTo>
                <a:lnTo>
                  <a:pt x="614264" y="7466828"/>
                </a:lnTo>
                <a:lnTo>
                  <a:pt x="579042" y="7439413"/>
                </a:lnTo>
                <a:lnTo>
                  <a:pt x="544641" y="7410900"/>
                </a:lnTo>
                <a:lnTo>
                  <a:pt x="511083" y="7381301"/>
                </a:lnTo>
                <a:lnTo>
                  <a:pt x="478389" y="7350632"/>
                </a:lnTo>
                <a:lnTo>
                  <a:pt x="446580" y="7318906"/>
                </a:lnTo>
                <a:lnTo>
                  <a:pt x="415678" y="7286136"/>
                </a:lnTo>
                <a:lnTo>
                  <a:pt x="385704" y="7252337"/>
                </a:lnTo>
                <a:lnTo>
                  <a:pt x="356679" y="7217522"/>
                </a:lnTo>
                <a:lnTo>
                  <a:pt x="328624" y="7181706"/>
                </a:lnTo>
                <a:lnTo>
                  <a:pt x="301561" y="7144902"/>
                </a:lnTo>
                <a:lnTo>
                  <a:pt x="275511" y="7107123"/>
                </a:lnTo>
                <a:lnTo>
                  <a:pt x="250495" y="7068385"/>
                </a:lnTo>
                <a:lnTo>
                  <a:pt x="226535" y="7028700"/>
                </a:lnTo>
                <a:lnTo>
                  <a:pt x="203651" y="6988082"/>
                </a:lnTo>
                <a:lnTo>
                  <a:pt x="181866" y="6946545"/>
                </a:lnTo>
                <a:lnTo>
                  <a:pt x="161200" y="6904104"/>
                </a:lnTo>
                <a:lnTo>
                  <a:pt x="141674" y="6860771"/>
                </a:lnTo>
                <a:lnTo>
                  <a:pt x="123311" y="6816561"/>
                </a:lnTo>
                <a:lnTo>
                  <a:pt x="106130" y="6771487"/>
                </a:lnTo>
                <a:lnTo>
                  <a:pt x="90154" y="6725564"/>
                </a:lnTo>
                <a:lnTo>
                  <a:pt x="75404" y="6678805"/>
                </a:lnTo>
                <a:lnTo>
                  <a:pt x="61901" y="6631224"/>
                </a:lnTo>
                <a:lnTo>
                  <a:pt x="49666" y="6582835"/>
                </a:lnTo>
                <a:lnTo>
                  <a:pt x="38721" y="6533652"/>
                </a:lnTo>
                <a:lnTo>
                  <a:pt x="29087" y="6483687"/>
                </a:lnTo>
                <a:lnTo>
                  <a:pt x="20784" y="6432957"/>
                </a:lnTo>
                <a:lnTo>
                  <a:pt x="13835" y="6381473"/>
                </a:lnTo>
                <a:lnTo>
                  <a:pt x="8261" y="6329250"/>
                </a:lnTo>
                <a:lnTo>
                  <a:pt x="4083" y="6276302"/>
                </a:lnTo>
                <a:lnTo>
                  <a:pt x="1322" y="6222643"/>
                </a:lnTo>
                <a:lnTo>
                  <a:pt x="112" y="6172899"/>
                </a:lnTo>
                <a:lnTo>
                  <a:pt x="0" y="0"/>
                </a:lnTo>
                <a:lnTo>
                  <a:pt x="3019327" y="0"/>
                </a:lnTo>
                <a:lnTo>
                  <a:pt x="3019327" y="6172899"/>
                </a:lnTo>
                <a:lnTo>
                  <a:pt x="3017942" y="6227999"/>
                </a:lnTo>
                <a:lnTo>
                  <a:pt x="3015023" y="6282426"/>
                </a:lnTo>
                <a:lnTo>
                  <a:pt x="3010595" y="6336135"/>
                </a:lnTo>
                <a:lnTo>
                  <a:pt x="3004683" y="6389109"/>
                </a:lnTo>
                <a:lnTo>
                  <a:pt x="2997312" y="6441333"/>
                </a:lnTo>
                <a:lnTo>
                  <a:pt x="2988507" y="6492793"/>
                </a:lnTo>
                <a:lnTo>
                  <a:pt x="2978292" y="6543473"/>
                </a:lnTo>
                <a:lnTo>
                  <a:pt x="2966692" y="6593358"/>
                </a:lnTo>
                <a:lnTo>
                  <a:pt x="2953731" y="6642432"/>
                </a:lnTo>
                <a:lnTo>
                  <a:pt x="2939436" y="6690682"/>
                </a:lnTo>
                <a:lnTo>
                  <a:pt x="2923830" y="6738090"/>
                </a:lnTo>
                <a:lnTo>
                  <a:pt x="2906937" y="6784644"/>
                </a:lnTo>
                <a:lnTo>
                  <a:pt x="2888784" y="6830326"/>
                </a:lnTo>
                <a:lnTo>
                  <a:pt x="2869394" y="6875122"/>
                </a:lnTo>
                <a:lnTo>
                  <a:pt x="2848793" y="6919017"/>
                </a:lnTo>
                <a:lnTo>
                  <a:pt x="2827004" y="6961996"/>
                </a:lnTo>
                <a:lnTo>
                  <a:pt x="2804054" y="7004043"/>
                </a:lnTo>
                <a:lnTo>
                  <a:pt x="2779965" y="7045144"/>
                </a:lnTo>
                <a:lnTo>
                  <a:pt x="2754765" y="7085283"/>
                </a:lnTo>
                <a:lnTo>
                  <a:pt x="2728476" y="7124445"/>
                </a:lnTo>
                <a:lnTo>
                  <a:pt x="2701124" y="7162614"/>
                </a:lnTo>
                <a:lnTo>
                  <a:pt x="2672734" y="7199777"/>
                </a:lnTo>
                <a:lnTo>
                  <a:pt x="2643329" y="7235916"/>
                </a:lnTo>
                <a:lnTo>
                  <a:pt x="2612936" y="7271019"/>
                </a:lnTo>
                <a:lnTo>
                  <a:pt x="2581579" y="7305068"/>
                </a:lnTo>
                <a:lnTo>
                  <a:pt x="2549282" y="7338049"/>
                </a:lnTo>
                <a:lnTo>
                  <a:pt x="2516071" y="7369948"/>
                </a:lnTo>
                <a:lnTo>
                  <a:pt x="2481969" y="7400747"/>
                </a:lnTo>
                <a:lnTo>
                  <a:pt x="2447003" y="7430434"/>
                </a:lnTo>
                <a:lnTo>
                  <a:pt x="2411195" y="7458992"/>
                </a:lnTo>
                <a:lnTo>
                  <a:pt x="2374573" y="7486406"/>
                </a:lnTo>
                <a:lnTo>
                  <a:pt x="2337159" y="7512661"/>
                </a:lnTo>
                <a:lnTo>
                  <a:pt x="2298979" y="7537742"/>
                </a:lnTo>
                <a:lnTo>
                  <a:pt x="2260057" y="7561633"/>
                </a:lnTo>
                <a:lnTo>
                  <a:pt x="2220419" y="7584321"/>
                </a:lnTo>
                <a:lnTo>
                  <a:pt x="2180088" y="7605788"/>
                </a:lnTo>
                <a:lnTo>
                  <a:pt x="2139091" y="7626021"/>
                </a:lnTo>
                <a:lnTo>
                  <a:pt x="2097451" y="7645004"/>
                </a:lnTo>
                <a:lnTo>
                  <a:pt x="2055193" y="7662722"/>
                </a:lnTo>
                <a:lnTo>
                  <a:pt x="2012342" y="7679159"/>
                </a:lnTo>
                <a:lnTo>
                  <a:pt x="2009084" y="7680803"/>
                </a:lnTo>
                <a:lnTo>
                  <a:pt x="2005826" y="7680803"/>
                </a:lnTo>
                <a:lnTo>
                  <a:pt x="2002564" y="7682446"/>
                </a:lnTo>
                <a:lnTo>
                  <a:pt x="1956231" y="7697541"/>
                </a:lnTo>
                <a:lnTo>
                  <a:pt x="1909154" y="7711214"/>
                </a:lnTo>
                <a:lnTo>
                  <a:pt x="1861373" y="7723427"/>
                </a:lnTo>
                <a:lnTo>
                  <a:pt x="1812927" y="7734140"/>
                </a:lnTo>
                <a:lnTo>
                  <a:pt x="1763856" y="7743313"/>
                </a:lnTo>
                <a:lnTo>
                  <a:pt x="1714197" y="7750907"/>
                </a:lnTo>
                <a:lnTo>
                  <a:pt x="1663991" y="7756882"/>
                </a:lnTo>
                <a:lnTo>
                  <a:pt x="1613276" y="7761199"/>
                </a:lnTo>
                <a:lnTo>
                  <a:pt x="1562092" y="7763818"/>
                </a:lnTo>
                <a:lnTo>
                  <a:pt x="1510477" y="7764700"/>
                </a:lnTo>
                <a:close/>
              </a:path>
            </a:pathLst>
          </a:custGeom>
          <a:solidFill>
            <a:srgbClr val="80CCCC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824147" y="0"/>
            <a:ext cx="3019425" cy="5690235"/>
            <a:chOff x="824147" y="0"/>
            <a:chExt cx="3019425" cy="5690235"/>
          </a:xfrm>
        </p:grpSpPr>
        <p:sp>
          <p:nvSpPr>
            <p:cNvPr id="8" name="object 8"/>
            <p:cNvSpPr/>
            <p:nvPr/>
          </p:nvSpPr>
          <p:spPr>
            <a:xfrm>
              <a:off x="824147" y="0"/>
              <a:ext cx="3019425" cy="5690235"/>
            </a:xfrm>
            <a:custGeom>
              <a:avLst/>
              <a:gdLst/>
              <a:ahLst/>
              <a:cxnLst/>
              <a:rect l="l" t="t" r="r" b="b"/>
              <a:pathLst>
                <a:path w="3019425" h="5690235">
                  <a:moveTo>
                    <a:pt x="1510477" y="5690066"/>
                  </a:moveTo>
                  <a:lnTo>
                    <a:pt x="1458588" y="5689046"/>
                  </a:lnTo>
                  <a:lnTo>
                    <a:pt x="1406650" y="5686053"/>
                  </a:lnTo>
                  <a:lnTo>
                    <a:pt x="1354810" y="5681184"/>
                  </a:lnTo>
                  <a:lnTo>
                    <a:pt x="1303215" y="5674538"/>
                  </a:lnTo>
                  <a:lnTo>
                    <a:pt x="1252010" y="5666215"/>
                  </a:lnTo>
                  <a:lnTo>
                    <a:pt x="1201343" y="5656313"/>
                  </a:lnTo>
                  <a:lnTo>
                    <a:pt x="1151360" y="5644930"/>
                  </a:lnTo>
                  <a:lnTo>
                    <a:pt x="1102209" y="5632165"/>
                  </a:lnTo>
                  <a:lnTo>
                    <a:pt x="1054035" y="5618116"/>
                  </a:lnTo>
                  <a:lnTo>
                    <a:pt x="1006986" y="5602884"/>
                  </a:lnTo>
                  <a:lnTo>
                    <a:pt x="963671" y="5586808"/>
                  </a:lnTo>
                  <a:lnTo>
                    <a:pt x="920989" y="5569435"/>
                  </a:lnTo>
                  <a:lnTo>
                    <a:pt x="878983" y="5550792"/>
                  </a:lnTo>
                  <a:lnTo>
                    <a:pt x="837656" y="5530890"/>
                  </a:lnTo>
                  <a:lnTo>
                    <a:pt x="797038" y="5509752"/>
                  </a:lnTo>
                  <a:lnTo>
                    <a:pt x="757152" y="5487396"/>
                  </a:lnTo>
                  <a:lnTo>
                    <a:pt x="718021" y="5463843"/>
                  </a:lnTo>
                  <a:lnTo>
                    <a:pt x="679667" y="5439111"/>
                  </a:lnTo>
                  <a:lnTo>
                    <a:pt x="642113" y="5413220"/>
                  </a:lnTo>
                  <a:lnTo>
                    <a:pt x="605383" y="5386189"/>
                  </a:lnTo>
                  <a:lnTo>
                    <a:pt x="569499" y="5358038"/>
                  </a:lnTo>
                  <a:lnTo>
                    <a:pt x="534484" y="5328786"/>
                  </a:lnTo>
                  <a:lnTo>
                    <a:pt x="500362" y="5298452"/>
                  </a:lnTo>
                  <a:lnTo>
                    <a:pt x="467154" y="5267055"/>
                  </a:lnTo>
                  <a:lnTo>
                    <a:pt x="434885" y="5234616"/>
                  </a:lnTo>
                  <a:lnTo>
                    <a:pt x="403576" y="5201152"/>
                  </a:lnTo>
                  <a:lnTo>
                    <a:pt x="373251" y="5166685"/>
                  </a:lnTo>
                  <a:lnTo>
                    <a:pt x="343933" y="5131232"/>
                  </a:lnTo>
                  <a:lnTo>
                    <a:pt x="315644" y="5094814"/>
                  </a:lnTo>
                  <a:lnTo>
                    <a:pt x="288408" y="5057450"/>
                  </a:lnTo>
                  <a:lnTo>
                    <a:pt x="262248" y="5019158"/>
                  </a:lnTo>
                  <a:lnTo>
                    <a:pt x="237185" y="4979959"/>
                  </a:lnTo>
                  <a:lnTo>
                    <a:pt x="213244" y="4939872"/>
                  </a:lnTo>
                  <a:lnTo>
                    <a:pt x="190447" y="4898916"/>
                  </a:lnTo>
                  <a:lnTo>
                    <a:pt x="168817" y="4857110"/>
                  </a:lnTo>
                  <a:lnTo>
                    <a:pt x="148377" y="4814475"/>
                  </a:lnTo>
                  <a:lnTo>
                    <a:pt x="129150" y="4771028"/>
                  </a:lnTo>
                  <a:lnTo>
                    <a:pt x="111159" y="4726790"/>
                  </a:lnTo>
                  <a:lnTo>
                    <a:pt x="94427" y="4681780"/>
                  </a:lnTo>
                  <a:lnTo>
                    <a:pt x="78976" y="4636017"/>
                  </a:lnTo>
                  <a:lnTo>
                    <a:pt x="64830" y="4589520"/>
                  </a:lnTo>
                  <a:lnTo>
                    <a:pt x="52011" y="4542310"/>
                  </a:lnTo>
                  <a:lnTo>
                    <a:pt x="40542" y="4494405"/>
                  </a:lnTo>
                  <a:lnTo>
                    <a:pt x="30447" y="4445824"/>
                  </a:lnTo>
                  <a:lnTo>
                    <a:pt x="21749" y="4396588"/>
                  </a:lnTo>
                  <a:lnTo>
                    <a:pt x="14469" y="4346715"/>
                  </a:lnTo>
                  <a:lnTo>
                    <a:pt x="8631" y="4296224"/>
                  </a:lnTo>
                  <a:lnTo>
                    <a:pt x="4258" y="4245136"/>
                  </a:lnTo>
                  <a:lnTo>
                    <a:pt x="1374" y="4193469"/>
                  </a:lnTo>
                  <a:lnTo>
                    <a:pt x="81" y="4144328"/>
                  </a:lnTo>
                  <a:lnTo>
                    <a:pt x="0" y="0"/>
                  </a:lnTo>
                  <a:lnTo>
                    <a:pt x="3019328" y="0"/>
                  </a:lnTo>
                  <a:lnTo>
                    <a:pt x="3019328" y="4144328"/>
                  </a:lnTo>
                  <a:lnTo>
                    <a:pt x="3017887" y="4197399"/>
                  </a:lnTo>
                  <a:lnTo>
                    <a:pt x="3014833" y="4249917"/>
                  </a:lnTo>
                  <a:lnTo>
                    <a:pt x="3010193" y="4301849"/>
                  </a:lnTo>
                  <a:lnTo>
                    <a:pt x="3003994" y="4353176"/>
                  </a:lnTo>
                  <a:lnTo>
                    <a:pt x="2996263" y="4403875"/>
                  </a:lnTo>
                  <a:lnTo>
                    <a:pt x="2987026" y="4453927"/>
                  </a:lnTo>
                  <a:lnTo>
                    <a:pt x="2976311" y="4503309"/>
                  </a:lnTo>
                  <a:lnTo>
                    <a:pt x="2964143" y="4552002"/>
                  </a:lnTo>
                  <a:lnTo>
                    <a:pt x="2950550" y="4599983"/>
                  </a:lnTo>
                  <a:lnTo>
                    <a:pt x="2935558" y="4647233"/>
                  </a:lnTo>
                  <a:lnTo>
                    <a:pt x="2919194" y="4693729"/>
                  </a:lnTo>
                  <a:lnTo>
                    <a:pt x="2901485" y="4739452"/>
                  </a:lnTo>
                  <a:lnTo>
                    <a:pt x="2882457" y="4784379"/>
                  </a:lnTo>
                  <a:lnTo>
                    <a:pt x="2862137" y="4828490"/>
                  </a:lnTo>
                  <a:lnTo>
                    <a:pt x="2840551" y="4871764"/>
                  </a:lnTo>
                  <a:lnTo>
                    <a:pt x="2817727" y="4914179"/>
                  </a:lnTo>
                  <a:lnTo>
                    <a:pt x="2793692" y="4955716"/>
                  </a:lnTo>
                  <a:lnTo>
                    <a:pt x="2768471" y="4996352"/>
                  </a:lnTo>
                  <a:lnTo>
                    <a:pt x="2742091" y="5036067"/>
                  </a:lnTo>
                  <a:lnTo>
                    <a:pt x="2714580" y="5074840"/>
                  </a:lnTo>
                  <a:lnTo>
                    <a:pt x="2685964" y="5112649"/>
                  </a:lnTo>
                  <a:lnTo>
                    <a:pt x="2656269" y="5149474"/>
                  </a:lnTo>
                  <a:lnTo>
                    <a:pt x="2625523" y="5185294"/>
                  </a:lnTo>
                  <a:lnTo>
                    <a:pt x="2593752" y="5220087"/>
                  </a:lnTo>
                  <a:lnTo>
                    <a:pt x="2560982" y="5253833"/>
                  </a:lnTo>
                  <a:lnTo>
                    <a:pt x="2527241" y="5286510"/>
                  </a:lnTo>
                  <a:lnTo>
                    <a:pt x="2492555" y="5318098"/>
                  </a:lnTo>
                  <a:lnTo>
                    <a:pt x="2456951" y="5348576"/>
                  </a:lnTo>
                  <a:lnTo>
                    <a:pt x="2420455" y="5377922"/>
                  </a:lnTo>
                  <a:lnTo>
                    <a:pt x="2383095" y="5406116"/>
                  </a:lnTo>
                  <a:lnTo>
                    <a:pt x="2344896" y="5433136"/>
                  </a:lnTo>
                  <a:lnTo>
                    <a:pt x="2305886" y="5458961"/>
                  </a:lnTo>
                  <a:lnTo>
                    <a:pt x="2266092" y="5483571"/>
                  </a:lnTo>
                  <a:lnTo>
                    <a:pt x="2225539" y="5506944"/>
                  </a:lnTo>
                  <a:lnTo>
                    <a:pt x="2184255" y="5529060"/>
                  </a:lnTo>
                  <a:lnTo>
                    <a:pt x="2142267" y="5549897"/>
                  </a:lnTo>
                  <a:lnTo>
                    <a:pt x="2099595" y="5569437"/>
                  </a:lnTo>
                  <a:lnTo>
                    <a:pt x="2056283" y="5587651"/>
                  </a:lnTo>
                  <a:lnTo>
                    <a:pt x="2012341" y="5604527"/>
                  </a:lnTo>
                  <a:lnTo>
                    <a:pt x="2009084" y="5606170"/>
                  </a:lnTo>
                  <a:lnTo>
                    <a:pt x="2005827" y="5606170"/>
                  </a:lnTo>
                  <a:lnTo>
                    <a:pt x="2002563" y="5607813"/>
                  </a:lnTo>
                  <a:lnTo>
                    <a:pt x="1956230" y="5622908"/>
                  </a:lnTo>
                  <a:lnTo>
                    <a:pt x="1909154" y="5636581"/>
                  </a:lnTo>
                  <a:lnTo>
                    <a:pt x="1861373" y="5648794"/>
                  </a:lnTo>
                  <a:lnTo>
                    <a:pt x="1812928" y="5659507"/>
                  </a:lnTo>
                  <a:lnTo>
                    <a:pt x="1763856" y="5668680"/>
                  </a:lnTo>
                  <a:lnTo>
                    <a:pt x="1714197" y="5676274"/>
                  </a:lnTo>
                  <a:lnTo>
                    <a:pt x="1663991" y="5682249"/>
                  </a:lnTo>
                  <a:lnTo>
                    <a:pt x="1613276" y="5686565"/>
                  </a:lnTo>
                  <a:lnTo>
                    <a:pt x="1562092" y="5689184"/>
                  </a:lnTo>
                  <a:lnTo>
                    <a:pt x="1510477" y="5690066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1904822" y="897432"/>
              <a:ext cx="838200" cy="671195"/>
            </a:xfrm>
            <a:custGeom>
              <a:avLst/>
              <a:gdLst/>
              <a:ahLst/>
              <a:cxnLst/>
              <a:rect l="l" t="t" r="r" b="b"/>
              <a:pathLst>
                <a:path w="838200" h="671194">
                  <a:moveTo>
                    <a:pt x="837780" y="219557"/>
                  </a:moveTo>
                  <a:lnTo>
                    <a:pt x="837171" y="215201"/>
                  </a:lnTo>
                  <a:lnTo>
                    <a:pt x="832561" y="208203"/>
                  </a:lnTo>
                  <a:lnTo>
                    <a:pt x="828827" y="205905"/>
                  </a:lnTo>
                  <a:lnTo>
                    <a:pt x="804760" y="203200"/>
                  </a:lnTo>
                  <a:lnTo>
                    <a:pt x="804760" y="231622"/>
                  </a:lnTo>
                  <a:lnTo>
                    <a:pt x="715022" y="528891"/>
                  </a:lnTo>
                  <a:lnTo>
                    <a:pt x="265518" y="528891"/>
                  </a:lnTo>
                  <a:lnTo>
                    <a:pt x="166649" y="159766"/>
                  </a:lnTo>
                  <a:lnTo>
                    <a:pt x="804760" y="231622"/>
                  </a:lnTo>
                  <a:lnTo>
                    <a:pt x="804760" y="203200"/>
                  </a:lnTo>
                  <a:lnTo>
                    <a:pt x="419150" y="159766"/>
                  </a:lnTo>
                  <a:lnTo>
                    <a:pt x="158800" y="130454"/>
                  </a:lnTo>
                  <a:lnTo>
                    <a:pt x="136918" y="48768"/>
                  </a:lnTo>
                  <a:lnTo>
                    <a:pt x="131419" y="28244"/>
                  </a:lnTo>
                  <a:lnTo>
                    <a:pt x="125006" y="4292"/>
                  </a:lnTo>
                  <a:lnTo>
                    <a:pt x="119430" y="0"/>
                  </a:lnTo>
                  <a:lnTo>
                    <a:pt x="107810" y="0"/>
                  </a:lnTo>
                  <a:lnTo>
                    <a:pt x="107810" y="48768"/>
                  </a:lnTo>
                  <a:lnTo>
                    <a:pt x="32702" y="48768"/>
                  </a:lnTo>
                  <a:lnTo>
                    <a:pt x="28130" y="44183"/>
                  </a:lnTo>
                  <a:lnTo>
                    <a:pt x="28130" y="32842"/>
                  </a:lnTo>
                  <a:lnTo>
                    <a:pt x="32727" y="28244"/>
                  </a:lnTo>
                  <a:lnTo>
                    <a:pt x="102298" y="28244"/>
                  </a:lnTo>
                  <a:lnTo>
                    <a:pt x="107810" y="48768"/>
                  </a:lnTo>
                  <a:lnTo>
                    <a:pt x="107810" y="0"/>
                  </a:lnTo>
                  <a:lnTo>
                    <a:pt x="38354" y="0"/>
                  </a:lnTo>
                  <a:lnTo>
                    <a:pt x="23431" y="3035"/>
                  </a:lnTo>
                  <a:lnTo>
                    <a:pt x="11239" y="11303"/>
                  </a:lnTo>
                  <a:lnTo>
                    <a:pt x="3022" y="23545"/>
                  </a:lnTo>
                  <a:lnTo>
                    <a:pt x="0" y="38506"/>
                  </a:lnTo>
                  <a:lnTo>
                    <a:pt x="3022" y="53479"/>
                  </a:lnTo>
                  <a:lnTo>
                    <a:pt x="11239" y="65709"/>
                  </a:lnTo>
                  <a:lnTo>
                    <a:pt x="23431" y="73977"/>
                  </a:lnTo>
                  <a:lnTo>
                    <a:pt x="38354" y="77012"/>
                  </a:lnTo>
                  <a:lnTo>
                    <a:pt x="115341" y="77012"/>
                  </a:lnTo>
                  <a:lnTo>
                    <a:pt x="239445" y="540346"/>
                  </a:lnTo>
                  <a:lnTo>
                    <a:pt x="161556" y="653034"/>
                  </a:lnTo>
                  <a:lnTo>
                    <a:pt x="161213" y="658660"/>
                  </a:lnTo>
                  <a:lnTo>
                    <a:pt x="166065" y="667969"/>
                  </a:lnTo>
                  <a:lnTo>
                    <a:pt x="170865" y="670890"/>
                  </a:lnTo>
                  <a:lnTo>
                    <a:pt x="815454" y="670890"/>
                  </a:lnTo>
                  <a:lnTo>
                    <a:pt x="823214" y="670890"/>
                  </a:lnTo>
                  <a:lnTo>
                    <a:pt x="829475" y="664578"/>
                  </a:lnTo>
                  <a:lnTo>
                    <a:pt x="829475" y="648982"/>
                  </a:lnTo>
                  <a:lnTo>
                    <a:pt x="823175" y="642658"/>
                  </a:lnTo>
                  <a:lnTo>
                    <a:pt x="202958" y="642658"/>
                  </a:lnTo>
                  <a:lnTo>
                    <a:pt x="262102" y="557136"/>
                  </a:lnTo>
                  <a:lnTo>
                    <a:pt x="731634" y="557136"/>
                  </a:lnTo>
                  <a:lnTo>
                    <a:pt x="737108" y="553072"/>
                  </a:lnTo>
                  <a:lnTo>
                    <a:pt x="738886" y="547103"/>
                  </a:lnTo>
                  <a:lnTo>
                    <a:pt x="744385" y="528891"/>
                  </a:lnTo>
                  <a:lnTo>
                    <a:pt x="837780" y="2195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10" name="object 1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89483" y="1586857"/>
              <a:ext cx="204993" cy="20584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491788" y="1586857"/>
              <a:ext cx="204993" cy="205845"/>
            </a:xfrm>
            <a:prstGeom prst="rect">
              <a:avLst/>
            </a:prstGeom>
          </p:spPr>
        </p:pic>
      </p:grpSp>
      <p:sp>
        <p:nvSpPr>
          <p:cNvPr id="12" name="object 12"/>
          <p:cNvSpPr/>
          <p:nvPr/>
        </p:nvSpPr>
        <p:spPr>
          <a:xfrm>
            <a:off x="5293952" y="923234"/>
            <a:ext cx="875665" cy="864869"/>
          </a:xfrm>
          <a:custGeom>
            <a:avLst/>
            <a:gdLst/>
            <a:ahLst/>
            <a:cxnLst/>
            <a:rect l="l" t="t" r="r" b="b"/>
            <a:pathLst>
              <a:path w="875664" h="864869">
                <a:moveTo>
                  <a:pt x="280274" y="864423"/>
                </a:moveTo>
                <a:lnTo>
                  <a:pt x="273366" y="864423"/>
                </a:lnTo>
                <a:lnTo>
                  <a:pt x="269912" y="863112"/>
                </a:lnTo>
                <a:lnTo>
                  <a:pt x="0" y="593686"/>
                </a:lnTo>
                <a:lnTo>
                  <a:pt x="0" y="585174"/>
                </a:lnTo>
                <a:lnTo>
                  <a:pt x="370137" y="215710"/>
                </a:lnTo>
                <a:lnTo>
                  <a:pt x="373285" y="214327"/>
                </a:lnTo>
                <a:lnTo>
                  <a:pt x="559433" y="204576"/>
                </a:lnTo>
                <a:lnTo>
                  <a:pt x="562743" y="197513"/>
                </a:lnTo>
                <a:lnTo>
                  <a:pt x="598819" y="131308"/>
                </a:lnTo>
                <a:lnTo>
                  <a:pt x="624755" y="91142"/>
                </a:lnTo>
                <a:lnTo>
                  <a:pt x="648920" y="58074"/>
                </a:lnTo>
                <a:lnTo>
                  <a:pt x="708658" y="8844"/>
                </a:lnTo>
                <a:lnTo>
                  <a:pt x="754271" y="0"/>
                </a:lnTo>
                <a:lnTo>
                  <a:pt x="799917" y="8849"/>
                </a:lnTo>
                <a:lnTo>
                  <a:pt x="827222" y="26928"/>
                </a:lnTo>
                <a:lnTo>
                  <a:pt x="754271" y="26928"/>
                </a:lnTo>
                <a:lnTo>
                  <a:pt x="736264" y="28646"/>
                </a:lnTo>
                <a:lnTo>
                  <a:pt x="687634" y="54420"/>
                </a:lnTo>
                <a:lnTo>
                  <a:pt x="646355" y="107353"/>
                </a:lnTo>
                <a:lnTo>
                  <a:pt x="621563" y="145853"/>
                </a:lnTo>
                <a:lnTo>
                  <a:pt x="597789" y="187787"/>
                </a:lnTo>
                <a:lnTo>
                  <a:pt x="590071" y="202978"/>
                </a:lnTo>
                <a:lnTo>
                  <a:pt x="662767" y="202978"/>
                </a:lnTo>
                <a:lnTo>
                  <a:pt x="666081" y="206300"/>
                </a:lnTo>
                <a:lnTo>
                  <a:pt x="667502" y="210017"/>
                </a:lnTo>
                <a:lnTo>
                  <a:pt x="666595" y="227346"/>
                </a:lnTo>
                <a:lnTo>
                  <a:pt x="639581" y="227346"/>
                </a:lnTo>
                <a:lnTo>
                  <a:pt x="577514" y="230596"/>
                </a:lnTo>
                <a:lnTo>
                  <a:pt x="576892" y="232158"/>
                </a:lnTo>
                <a:lnTo>
                  <a:pt x="547883" y="232158"/>
                </a:lnTo>
                <a:lnTo>
                  <a:pt x="383198" y="240778"/>
                </a:lnTo>
                <a:lnTo>
                  <a:pt x="33894" y="589430"/>
                </a:lnTo>
                <a:lnTo>
                  <a:pt x="276820" y="831903"/>
                </a:lnTo>
                <a:lnTo>
                  <a:pt x="314979" y="831903"/>
                </a:lnTo>
                <a:lnTo>
                  <a:pt x="283728" y="863112"/>
                </a:lnTo>
                <a:lnTo>
                  <a:pt x="280274" y="864423"/>
                </a:lnTo>
                <a:close/>
              </a:path>
              <a:path w="875664" h="864869">
                <a:moveTo>
                  <a:pt x="721066" y="288992"/>
                </a:moveTo>
                <a:lnTo>
                  <a:pt x="663365" y="288992"/>
                </a:lnTo>
                <a:lnTo>
                  <a:pt x="669087" y="286284"/>
                </a:lnTo>
                <a:lnTo>
                  <a:pt x="674978" y="283408"/>
                </a:lnTo>
                <a:lnTo>
                  <a:pt x="729312" y="253401"/>
                </a:lnTo>
                <a:lnTo>
                  <a:pt x="767883" y="228655"/>
                </a:lnTo>
                <a:lnTo>
                  <a:pt x="799562" y="205723"/>
                </a:lnTo>
                <a:lnTo>
                  <a:pt x="832726" y="173093"/>
                </a:lnTo>
                <a:lnTo>
                  <a:pt x="848505" y="120933"/>
                </a:lnTo>
                <a:lnTo>
                  <a:pt x="846695" y="102442"/>
                </a:lnTo>
                <a:lnTo>
                  <a:pt x="820908" y="54420"/>
                </a:lnTo>
                <a:lnTo>
                  <a:pt x="772278" y="28646"/>
                </a:lnTo>
                <a:lnTo>
                  <a:pt x="754271" y="26928"/>
                </a:lnTo>
                <a:lnTo>
                  <a:pt x="827222" y="26928"/>
                </a:lnTo>
                <a:lnTo>
                  <a:pt x="855196" y="53843"/>
                </a:lnTo>
                <a:lnTo>
                  <a:pt x="873163" y="97142"/>
                </a:lnTo>
                <a:lnTo>
                  <a:pt x="875491" y="120933"/>
                </a:lnTo>
                <a:lnTo>
                  <a:pt x="873163" y="144724"/>
                </a:lnTo>
                <a:lnTo>
                  <a:pt x="855196" y="188030"/>
                </a:lnTo>
                <a:lnTo>
                  <a:pt x="817255" y="226090"/>
                </a:lnTo>
                <a:lnTo>
                  <a:pt x="784122" y="250214"/>
                </a:lnTo>
                <a:lnTo>
                  <a:pt x="743884" y="276102"/>
                </a:lnTo>
                <a:lnTo>
                  <a:pt x="721066" y="288992"/>
                </a:lnTo>
                <a:close/>
              </a:path>
              <a:path w="875664" h="864869">
                <a:moveTo>
                  <a:pt x="662767" y="202978"/>
                </a:moveTo>
                <a:lnTo>
                  <a:pt x="590071" y="202978"/>
                </a:lnTo>
                <a:lnTo>
                  <a:pt x="656942" y="199459"/>
                </a:lnTo>
                <a:lnTo>
                  <a:pt x="660666" y="200895"/>
                </a:lnTo>
                <a:lnTo>
                  <a:pt x="662767" y="202978"/>
                </a:lnTo>
                <a:close/>
              </a:path>
              <a:path w="875664" h="864869">
                <a:moveTo>
                  <a:pt x="314979" y="831903"/>
                </a:moveTo>
                <a:lnTo>
                  <a:pt x="276820" y="831903"/>
                </a:lnTo>
                <a:lnTo>
                  <a:pt x="626124" y="483251"/>
                </a:lnTo>
                <a:lnTo>
                  <a:pt x="639581" y="227346"/>
                </a:lnTo>
                <a:lnTo>
                  <a:pt x="666595" y="227346"/>
                </a:lnTo>
                <a:lnTo>
                  <a:pt x="663365" y="288992"/>
                </a:lnTo>
                <a:lnTo>
                  <a:pt x="721066" y="288992"/>
                </a:lnTo>
                <a:lnTo>
                  <a:pt x="679497" y="311169"/>
                </a:lnTo>
                <a:lnTo>
                  <a:pt x="661764" y="319286"/>
                </a:lnTo>
                <a:lnTo>
                  <a:pt x="652624" y="493145"/>
                </a:lnTo>
                <a:lnTo>
                  <a:pt x="651239" y="496287"/>
                </a:lnTo>
                <a:lnTo>
                  <a:pt x="314979" y="831903"/>
                </a:lnTo>
                <a:close/>
              </a:path>
              <a:path w="875664" h="864869">
                <a:moveTo>
                  <a:pt x="549215" y="363316"/>
                </a:moveTo>
                <a:lnTo>
                  <a:pt x="512291" y="348030"/>
                </a:lnTo>
                <a:lnTo>
                  <a:pt x="497140" y="312009"/>
                </a:lnTo>
                <a:lnTo>
                  <a:pt x="497028" y="310844"/>
                </a:lnTo>
                <a:lnTo>
                  <a:pt x="500178" y="293186"/>
                </a:lnTo>
                <a:lnTo>
                  <a:pt x="509031" y="277902"/>
                </a:lnTo>
                <a:lnTo>
                  <a:pt x="522373" y="266465"/>
                </a:lnTo>
                <a:lnTo>
                  <a:pt x="539050" y="260028"/>
                </a:lnTo>
                <a:lnTo>
                  <a:pt x="540828" y="253401"/>
                </a:lnTo>
                <a:lnTo>
                  <a:pt x="542880" y="246591"/>
                </a:lnTo>
                <a:lnTo>
                  <a:pt x="545337" y="239217"/>
                </a:lnTo>
                <a:lnTo>
                  <a:pt x="547883" y="232158"/>
                </a:lnTo>
                <a:lnTo>
                  <a:pt x="576892" y="232158"/>
                </a:lnTo>
                <a:lnTo>
                  <a:pt x="573977" y="239498"/>
                </a:lnTo>
                <a:lnTo>
                  <a:pt x="571105" y="247312"/>
                </a:lnTo>
                <a:lnTo>
                  <a:pt x="568568" y="254891"/>
                </a:lnTo>
                <a:lnTo>
                  <a:pt x="566450" y="261967"/>
                </a:lnTo>
                <a:lnTo>
                  <a:pt x="580511" y="269460"/>
                </a:lnTo>
                <a:lnTo>
                  <a:pt x="591591" y="280716"/>
                </a:lnTo>
                <a:lnTo>
                  <a:pt x="595930" y="289190"/>
                </a:lnTo>
                <a:lnTo>
                  <a:pt x="561520" y="289190"/>
                </a:lnTo>
                <a:lnTo>
                  <a:pt x="561462" y="290644"/>
                </a:lnTo>
                <a:lnTo>
                  <a:pt x="534624" y="290644"/>
                </a:lnTo>
                <a:lnTo>
                  <a:pt x="528184" y="295223"/>
                </a:lnTo>
                <a:lnTo>
                  <a:pt x="523956" y="302711"/>
                </a:lnTo>
                <a:lnTo>
                  <a:pt x="524076" y="311762"/>
                </a:lnTo>
                <a:lnTo>
                  <a:pt x="525944" y="320979"/>
                </a:lnTo>
                <a:lnTo>
                  <a:pt x="531364" y="328994"/>
                </a:lnTo>
                <a:lnTo>
                  <a:pt x="539394" y="334398"/>
                </a:lnTo>
                <a:lnTo>
                  <a:pt x="549215" y="336381"/>
                </a:lnTo>
                <a:lnTo>
                  <a:pt x="594783" y="336381"/>
                </a:lnTo>
                <a:lnTo>
                  <a:pt x="592932" y="339685"/>
                </a:lnTo>
                <a:lnTo>
                  <a:pt x="584732" y="349377"/>
                </a:lnTo>
                <a:lnTo>
                  <a:pt x="574426" y="356834"/>
                </a:lnTo>
                <a:lnTo>
                  <a:pt x="562444" y="361624"/>
                </a:lnTo>
                <a:lnTo>
                  <a:pt x="549215" y="363316"/>
                </a:lnTo>
                <a:close/>
              </a:path>
              <a:path w="875664" h="864869">
                <a:moveTo>
                  <a:pt x="601359" y="312570"/>
                </a:moveTo>
                <a:lnTo>
                  <a:pt x="574401" y="312570"/>
                </a:lnTo>
                <a:lnTo>
                  <a:pt x="574367" y="310397"/>
                </a:lnTo>
                <a:lnTo>
                  <a:pt x="573535" y="304364"/>
                </a:lnTo>
                <a:lnTo>
                  <a:pt x="570891" y="298260"/>
                </a:lnTo>
                <a:lnTo>
                  <a:pt x="566800" y="293116"/>
                </a:lnTo>
                <a:lnTo>
                  <a:pt x="561520" y="289190"/>
                </a:lnTo>
                <a:lnTo>
                  <a:pt x="595930" y="289190"/>
                </a:lnTo>
                <a:lnTo>
                  <a:pt x="598853" y="294898"/>
                </a:lnTo>
                <a:lnTo>
                  <a:pt x="601448" y="311169"/>
                </a:lnTo>
                <a:lnTo>
                  <a:pt x="601359" y="312570"/>
                </a:lnTo>
                <a:close/>
              </a:path>
              <a:path w="875664" h="864869">
                <a:moveTo>
                  <a:pt x="594783" y="336381"/>
                </a:moveTo>
                <a:lnTo>
                  <a:pt x="552111" y="336381"/>
                </a:lnTo>
                <a:lnTo>
                  <a:pt x="554882" y="335878"/>
                </a:lnTo>
                <a:lnTo>
                  <a:pt x="557472" y="334980"/>
                </a:lnTo>
                <a:lnTo>
                  <a:pt x="535293" y="302033"/>
                </a:lnTo>
                <a:lnTo>
                  <a:pt x="534624" y="290644"/>
                </a:lnTo>
                <a:lnTo>
                  <a:pt x="561462" y="290644"/>
                </a:lnTo>
                <a:lnTo>
                  <a:pt x="561124" y="299012"/>
                </a:lnTo>
                <a:lnTo>
                  <a:pt x="562977" y="305405"/>
                </a:lnTo>
                <a:lnTo>
                  <a:pt x="567997" y="310397"/>
                </a:lnTo>
                <a:lnTo>
                  <a:pt x="570713" y="311762"/>
                </a:lnTo>
                <a:lnTo>
                  <a:pt x="574401" y="312570"/>
                </a:lnTo>
                <a:lnTo>
                  <a:pt x="601359" y="312570"/>
                </a:lnTo>
                <a:lnTo>
                  <a:pt x="600876" y="318958"/>
                </a:lnTo>
                <a:lnTo>
                  <a:pt x="599206" y="326325"/>
                </a:lnTo>
                <a:lnTo>
                  <a:pt x="596531" y="333261"/>
                </a:lnTo>
                <a:lnTo>
                  <a:pt x="594783" y="33638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2144881" y="1006658"/>
            <a:ext cx="800100" cy="781050"/>
          </a:xfrm>
          <a:custGeom>
            <a:avLst/>
            <a:gdLst/>
            <a:ahLst/>
            <a:cxnLst/>
            <a:rect l="l" t="t" r="r" b="b"/>
            <a:pathLst>
              <a:path w="800100" h="781050">
                <a:moveTo>
                  <a:pt x="656130" y="781049"/>
                </a:moveTo>
                <a:lnTo>
                  <a:pt x="142406" y="781049"/>
                </a:lnTo>
                <a:lnTo>
                  <a:pt x="135441" y="774053"/>
                </a:lnTo>
                <a:lnTo>
                  <a:pt x="135441" y="418143"/>
                </a:lnTo>
                <a:lnTo>
                  <a:pt x="6964" y="418143"/>
                </a:lnTo>
                <a:lnTo>
                  <a:pt x="0" y="411146"/>
                </a:lnTo>
                <a:lnTo>
                  <a:pt x="0" y="397889"/>
                </a:lnTo>
                <a:lnTo>
                  <a:pt x="2016" y="393839"/>
                </a:lnTo>
                <a:lnTo>
                  <a:pt x="5131" y="390893"/>
                </a:lnTo>
                <a:lnTo>
                  <a:pt x="382865" y="0"/>
                </a:lnTo>
                <a:lnTo>
                  <a:pt x="392578" y="0"/>
                </a:lnTo>
                <a:lnTo>
                  <a:pt x="432585" y="39034"/>
                </a:lnTo>
                <a:lnTo>
                  <a:pt x="388180" y="39034"/>
                </a:lnTo>
                <a:lnTo>
                  <a:pt x="52050" y="387026"/>
                </a:lnTo>
                <a:lnTo>
                  <a:pt x="159450" y="387026"/>
                </a:lnTo>
                <a:lnTo>
                  <a:pt x="166415" y="394023"/>
                </a:lnTo>
                <a:lnTo>
                  <a:pt x="166415" y="749749"/>
                </a:lnTo>
                <a:lnTo>
                  <a:pt x="663095" y="749749"/>
                </a:lnTo>
                <a:lnTo>
                  <a:pt x="663095" y="774053"/>
                </a:lnTo>
                <a:lnTo>
                  <a:pt x="656130" y="781049"/>
                </a:lnTo>
                <a:close/>
              </a:path>
              <a:path w="800100" h="781050">
                <a:moveTo>
                  <a:pt x="663095" y="749749"/>
                </a:moveTo>
                <a:lnTo>
                  <a:pt x="631938" y="749749"/>
                </a:lnTo>
                <a:lnTo>
                  <a:pt x="631938" y="394023"/>
                </a:lnTo>
                <a:lnTo>
                  <a:pt x="638902" y="387026"/>
                </a:lnTo>
                <a:lnTo>
                  <a:pt x="744836" y="387026"/>
                </a:lnTo>
                <a:lnTo>
                  <a:pt x="388180" y="39034"/>
                </a:lnTo>
                <a:lnTo>
                  <a:pt x="432585" y="39034"/>
                </a:lnTo>
                <a:lnTo>
                  <a:pt x="799819" y="397337"/>
                </a:lnTo>
                <a:lnTo>
                  <a:pt x="800002" y="407280"/>
                </a:lnTo>
                <a:lnTo>
                  <a:pt x="793954" y="413356"/>
                </a:lnTo>
                <a:lnTo>
                  <a:pt x="791022" y="416486"/>
                </a:lnTo>
                <a:lnTo>
                  <a:pt x="786990" y="418143"/>
                </a:lnTo>
                <a:lnTo>
                  <a:pt x="663095" y="418143"/>
                </a:lnTo>
                <a:lnTo>
                  <a:pt x="663095" y="749749"/>
                </a:lnTo>
                <a:close/>
              </a:path>
              <a:path w="800100" h="781050">
                <a:moveTo>
                  <a:pt x="335579" y="749749"/>
                </a:moveTo>
                <a:lnTo>
                  <a:pt x="304789" y="749749"/>
                </a:lnTo>
                <a:lnTo>
                  <a:pt x="304789" y="518674"/>
                </a:lnTo>
                <a:lnTo>
                  <a:pt x="311753" y="511862"/>
                </a:lnTo>
                <a:lnTo>
                  <a:pt x="320184" y="511862"/>
                </a:lnTo>
                <a:lnTo>
                  <a:pt x="320184" y="511677"/>
                </a:lnTo>
                <a:lnTo>
                  <a:pt x="486233" y="511677"/>
                </a:lnTo>
                <a:lnTo>
                  <a:pt x="493197" y="518674"/>
                </a:lnTo>
                <a:lnTo>
                  <a:pt x="493221" y="542978"/>
                </a:lnTo>
                <a:lnTo>
                  <a:pt x="335762" y="542978"/>
                </a:lnTo>
                <a:lnTo>
                  <a:pt x="335579" y="749749"/>
                </a:lnTo>
                <a:close/>
              </a:path>
              <a:path w="800100" h="781050">
                <a:moveTo>
                  <a:pt x="493564" y="749749"/>
                </a:moveTo>
                <a:lnTo>
                  <a:pt x="462773" y="749749"/>
                </a:lnTo>
                <a:lnTo>
                  <a:pt x="462223" y="542978"/>
                </a:lnTo>
                <a:lnTo>
                  <a:pt x="493221" y="542978"/>
                </a:lnTo>
                <a:lnTo>
                  <a:pt x="493564" y="74974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5539542" y="982024"/>
            <a:ext cx="828675" cy="828040"/>
          </a:xfrm>
          <a:custGeom>
            <a:avLst/>
            <a:gdLst/>
            <a:ahLst/>
            <a:cxnLst/>
            <a:rect l="l" t="t" r="r" b="b"/>
            <a:pathLst>
              <a:path w="828675" h="828039">
                <a:moveTo>
                  <a:pt x="464915" y="825500"/>
                </a:moveTo>
                <a:lnTo>
                  <a:pt x="363490" y="825500"/>
                </a:lnTo>
                <a:lnTo>
                  <a:pt x="353416" y="822960"/>
                </a:lnTo>
                <a:lnTo>
                  <a:pt x="333379" y="820420"/>
                </a:lnTo>
                <a:lnTo>
                  <a:pt x="284239" y="807720"/>
                </a:lnTo>
                <a:lnTo>
                  <a:pt x="237060" y="788670"/>
                </a:lnTo>
                <a:lnTo>
                  <a:pt x="218895" y="778510"/>
                </a:lnTo>
                <a:lnTo>
                  <a:pt x="209983" y="774700"/>
                </a:lnTo>
                <a:lnTo>
                  <a:pt x="201200" y="769620"/>
                </a:lnTo>
                <a:lnTo>
                  <a:pt x="192545" y="763270"/>
                </a:lnTo>
                <a:lnTo>
                  <a:pt x="184019" y="758190"/>
                </a:lnTo>
                <a:lnTo>
                  <a:pt x="175631" y="751840"/>
                </a:lnTo>
                <a:lnTo>
                  <a:pt x="167392" y="746760"/>
                </a:lnTo>
                <a:lnTo>
                  <a:pt x="159301" y="740410"/>
                </a:lnTo>
                <a:lnTo>
                  <a:pt x="151359" y="734060"/>
                </a:lnTo>
                <a:lnTo>
                  <a:pt x="143576" y="727710"/>
                </a:lnTo>
                <a:lnTo>
                  <a:pt x="135960" y="720090"/>
                </a:lnTo>
                <a:lnTo>
                  <a:pt x="128512" y="713740"/>
                </a:lnTo>
                <a:lnTo>
                  <a:pt x="121231" y="706120"/>
                </a:lnTo>
                <a:lnTo>
                  <a:pt x="114127" y="699770"/>
                </a:lnTo>
                <a:lnTo>
                  <a:pt x="107208" y="692150"/>
                </a:lnTo>
                <a:lnTo>
                  <a:pt x="100474" y="684530"/>
                </a:lnTo>
                <a:lnTo>
                  <a:pt x="93925" y="676910"/>
                </a:lnTo>
                <a:lnTo>
                  <a:pt x="87569" y="668020"/>
                </a:lnTo>
                <a:lnTo>
                  <a:pt x="81413" y="660400"/>
                </a:lnTo>
                <a:lnTo>
                  <a:pt x="75458" y="652780"/>
                </a:lnTo>
                <a:lnTo>
                  <a:pt x="69703" y="643890"/>
                </a:lnTo>
                <a:lnTo>
                  <a:pt x="64156" y="635000"/>
                </a:lnTo>
                <a:lnTo>
                  <a:pt x="58823" y="626110"/>
                </a:lnTo>
                <a:lnTo>
                  <a:pt x="53704" y="618490"/>
                </a:lnTo>
                <a:lnTo>
                  <a:pt x="48799" y="609600"/>
                </a:lnTo>
                <a:lnTo>
                  <a:pt x="44114" y="599440"/>
                </a:lnTo>
                <a:lnTo>
                  <a:pt x="39655" y="590550"/>
                </a:lnTo>
                <a:lnTo>
                  <a:pt x="35422" y="581660"/>
                </a:lnTo>
                <a:lnTo>
                  <a:pt x="31414" y="572770"/>
                </a:lnTo>
                <a:lnTo>
                  <a:pt x="27637" y="562610"/>
                </a:lnTo>
                <a:lnTo>
                  <a:pt x="24095" y="553720"/>
                </a:lnTo>
                <a:lnTo>
                  <a:pt x="20788" y="543560"/>
                </a:lnTo>
                <a:lnTo>
                  <a:pt x="17716" y="533400"/>
                </a:lnTo>
                <a:lnTo>
                  <a:pt x="14883" y="524510"/>
                </a:lnTo>
                <a:lnTo>
                  <a:pt x="5974" y="485140"/>
                </a:lnTo>
                <a:lnTo>
                  <a:pt x="997" y="444500"/>
                </a:lnTo>
                <a:lnTo>
                  <a:pt x="0" y="403860"/>
                </a:lnTo>
                <a:lnTo>
                  <a:pt x="374" y="393700"/>
                </a:lnTo>
                <a:lnTo>
                  <a:pt x="4359" y="353060"/>
                </a:lnTo>
                <a:lnTo>
                  <a:pt x="12292" y="312420"/>
                </a:lnTo>
                <a:lnTo>
                  <a:pt x="14883" y="303530"/>
                </a:lnTo>
                <a:lnTo>
                  <a:pt x="17716" y="293370"/>
                </a:lnTo>
                <a:lnTo>
                  <a:pt x="20788" y="283210"/>
                </a:lnTo>
                <a:lnTo>
                  <a:pt x="24095" y="274320"/>
                </a:lnTo>
                <a:lnTo>
                  <a:pt x="27637" y="264160"/>
                </a:lnTo>
                <a:lnTo>
                  <a:pt x="31414" y="255270"/>
                </a:lnTo>
                <a:lnTo>
                  <a:pt x="35422" y="246380"/>
                </a:lnTo>
                <a:lnTo>
                  <a:pt x="39655" y="236220"/>
                </a:lnTo>
                <a:lnTo>
                  <a:pt x="58823" y="200660"/>
                </a:lnTo>
                <a:lnTo>
                  <a:pt x="75458" y="175260"/>
                </a:lnTo>
                <a:lnTo>
                  <a:pt x="81413" y="166370"/>
                </a:lnTo>
                <a:lnTo>
                  <a:pt x="107208" y="135890"/>
                </a:lnTo>
                <a:lnTo>
                  <a:pt x="135960" y="106680"/>
                </a:lnTo>
                <a:lnTo>
                  <a:pt x="167392" y="81280"/>
                </a:lnTo>
                <a:lnTo>
                  <a:pt x="209983" y="53340"/>
                </a:lnTo>
                <a:lnTo>
                  <a:pt x="237060" y="39370"/>
                </a:lnTo>
                <a:lnTo>
                  <a:pt x="246303" y="34290"/>
                </a:lnTo>
                <a:lnTo>
                  <a:pt x="265097" y="26670"/>
                </a:lnTo>
                <a:lnTo>
                  <a:pt x="274626" y="24130"/>
                </a:lnTo>
                <a:lnTo>
                  <a:pt x="284239" y="20320"/>
                </a:lnTo>
                <a:lnTo>
                  <a:pt x="293936" y="17780"/>
                </a:lnTo>
                <a:lnTo>
                  <a:pt x="303706" y="13970"/>
                </a:lnTo>
                <a:lnTo>
                  <a:pt x="323427" y="8890"/>
                </a:lnTo>
                <a:lnTo>
                  <a:pt x="333379" y="7620"/>
                </a:lnTo>
                <a:lnTo>
                  <a:pt x="343379" y="5080"/>
                </a:lnTo>
                <a:lnTo>
                  <a:pt x="383735" y="0"/>
                </a:lnTo>
                <a:lnTo>
                  <a:pt x="444690" y="0"/>
                </a:lnTo>
                <a:lnTo>
                  <a:pt x="485045" y="5080"/>
                </a:lnTo>
                <a:lnTo>
                  <a:pt x="495045" y="7620"/>
                </a:lnTo>
                <a:lnTo>
                  <a:pt x="504997" y="8890"/>
                </a:lnTo>
                <a:lnTo>
                  <a:pt x="524718" y="13970"/>
                </a:lnTo>
                <a:lnTo>
                  <a:pt x="534488" y="17780"/>
                </a:lnTo>
                <a:lnTo>
                  <a:pt x="544185" y="20320"/>
                </a:lnTo>
                <a:lnTo>
                  <a:pt x="553798" y="24130"/>
                </a:lnTo>
                <a:lnTo>
                  <a:pt x="563327" y="26670"/>
                </a:lnTo>
                <a:lnTo>
                  <a:pt x="582122" y="34290"/>
                </a:lnTo>
                <a:lnTo>
                  <a:pt x="591364" y="39370"/>
                </a:lnTo>
                <a:lnTo>
                  <a:pt x="600500" y="43180"/>
                </a:lnTo>
                <a:lnTo>
                  <a:pt x="396022" y="43180"/>
                </a:lnTo>
                <a:lnTo>
                  <a:pt x="386943" y="44450"/>
                </a:lnTo>
                <a:lnTo>
                  <a:pt x="377875" y="44450"/>
                </a:lnTo>
                <a:lnTo>
                  <a:pt x="341888" y="49530"/>
                </a:lnTo>
                <a:lnTo>
                  <a:pt x="324134" y="54610"/>
                </a:lnTo>
                <a:lnTo>
                  <a:pt x="315338" y="55880"/>
                </a:lnTo>
                <a:lnTo>
                  <a:pt x="306597" y="58420"/>
                </a:lnTo>
                <a:lnTo>
                  <a:pt x="297921" y="62230"/>
                </a:lnTo>
                <a:lnTo>
                  <a:pt x="280793" y="67310"/>
                </a:lnTo>
                <a:lnTo>
                  <a:pt x="255708" y="78740"/>
                </a:lnTo>
                <a:lnTo>
                  <a:pt x="239455" y="86360"/>
                </a:lnTo>
                <a:lnTo>
                  <a:pt x="231481" y="91440"/>
                </a:lnTo>
                <a:lnTo>
                  <a:pt x="223622" y="95250"/>
                </a:lnTo>
                <a:lnTo>
                  <a:pt x="208250" y="105410"/>
                </a:lnTo>
                <a:lnTo>
                  <a:pt x="200745" y="110490"/>
                </a:lnTo>
                <a:lnTo>
                  <a:pt x="193373" y="115570"/>
                </a:lnTo>
                <a:lnTo>
                  <a:pt x="186134" y="121920"/>
                </a:lnTo>
                <a:lnTo>
                  <a:pt x="179028" y="127000"/>
                </a:lnTo>
                <a:lnTo>
                  <a:pt x="172064" y="133350"/>
                </a:lnTo>
                <a:lnTo>
                  <a:pt x="165250" y="138430"/>
                </a:lnTo>
                <a:lnTo>
                  <a:pt x="158586" y="144780"/>
                </a:lnTo>
                <a:lnTo>
                  <a:pt x="152072" y="151130"/>
                </a:lnTo>
                <a:lnTo>
                  <a:pt x="145715" y="157480"/>
                </a:lnTo>
                <a:lnTo>
                  <a:pt x="139524" y="165100"/>
                </a:lnTo>
                <a:lnTo>
                  <a:pt x="133499" y="171450"/>
                </a:lnTo>
                <a:lnTo>
                  <a:pt x="127640" y="179070"/>
                </a:lnTo>
                <a:lnTo>
                  <a:pt x="121952" y="185420"/>
                </a:lnTo>
                <a:lnTo>
                  <a:pt x="116445" y="193040"/>
                </a:lnTo>
                <a:lnTo>
                  <a:pt x="91652" y="231140"/>
                </a:lnTo>
                <a:lnTo>
                  <a:pt x="83072" y="247650"/>
                </a:lnTo>
                <a:lnTo>
                  <a:pt x="79082" y="255270"/>
                </a:lnTo>
                <a:lnTo>
                  <a:pt x="75295" y="262890"/>
                </a:lnTo>
                <a:lnTo>
                  <a:pt x="71709" y="271780"/>
                </a:lnTo>
                <a:lnTo>
                  <a:pt x="68329" y="280670"/>
                </a:lnTo>
                <a:lnTo>
                  <a:pt x="65160" y="288290"/>
                </a:lnTo>
                <a:lnTo>
                  <a:pt x="52498" y="332740"/>
                </a:lnTo>
                <a:lnTo>
                  <a:pt x="45274" y="377190"/>
                </a:lnTo>
                <a:lnTo>
                  <a:pt x="43601" y="405130"/>
                </a:lnTo>
                <a:lnTo>
                  <a:pt x="43649" y="424180"/>
                </a:lnTo>
                <a:lnTo>
                  <a:pt x="47502" y="468630"/>
                </a:lnTo>
                <a:lnTo>
                  <a:pt x="56917" y="513080"/>
                </a:lnTo>
                <a:lnTo>
                  <a:pt x="59453" y="520700"/>
                </a:lnTo>
                <a:lnTo>
                  <a:pt x="62201" y="529590"/>
                </a:lnTo>
                <a:lnTo>
                  <a:pt x="65160" y="538480"/>
                </a:lnTo>
                <a:lnTo>
                  <a:pt x="68329" y="547370"/>
                </a:lnTo>
                <a:lnTo>
                  <a:pt x="71709" y="554990"/>
                </a:lnTo>
                <a:lnTo>
                  <a:pt x="75295" y="563880"/>
                </a:lnTo>
                <a:lnTo>
                  <a:pt x="79082" y="572770"/>
                </a:lnTo>
                <a:lnTo>
                  <a:pt x="83072" y="580390"/>
                </a:lnTo>
                <a:lnTo>
                  <a:pt x="87264" y="588010"/>
                </a:lnTo>
                <a:lnTo>
                  <a:pt x="91652" y="596900"/>
                </a:lnTo>
                <a:lnTo>
                  <a:pt x="116445" y="635000"/>
                </a:lnTo>
                <a:lnTo>
                  <a:pt x="121952" y="641350"/>
                </a:lnTo>
                <a:lnTo>
                  <a:pt x="127640" y="648970"/>
                </a:lnTo>
                <a:lnTo>
                  <a:pt x="133499" y="655320"/>
                </a:lnTo>
                <a:lnTo>
                  <a:pt x="139524" y="662940"/>
                </a:lnTo>
                <a:lnTo>
                  <a:pt x="145715" y="669290"/>
                </a:lnTo>
                <a:lnTo>
                  <a:pt x="179028" y="699770"/>
                </a:lnTo>
                <a:lnTo>
                  <a:pt x="186134" y="706120"/>
                </a:lnTo>
                <a:lnTo>
                  <a:pt x="223622" y="731520"/>
                </a:lnTo>
                <a:lnTo>
                  <a:pt x="247533" y="744220"/>
                </a:lnTo>
                <a:lnTo>
                  <a:pt x="255708" y="749300"/>
                </a:lnTo>
                <a:lnTo>
                  <a:pt x="263977" y="753110"/>
                </a:lnTo>
                <a:lnTo>
                  <a:pt x="272343" y="755650"/>
                </a:lnTo>
                <a:lnTo>
                  <a:pt x="289319" y="763270"/>
                </a:lnTo>
                <a:lnTo>
                  <a:pt x="332984" y="775970"/>
                </a:lnTo>
                <a:lnTo>
                  <a:pt x="386943" y="783590"/>
                </a:lnTo>
                <a:lnTo>
                  <a:pt x="396022" y="783590"/>
                </a:lnTo>
                <a:lnTo>
                  <a:pt x="405112" y="784860"/>
                </a:lnTo>
                <a:lnTo>
                  <a:pt x="598128" y="784860"/>
                </a:lnTo>
                <a:lnTo>
                  <a:pt x="591280" y="788670"/>
                </a:lnTo>
                <a:lnTo>
                  <a:pt x="553734" y="803910"/>
                </a:lnTo>
                <a:lnTo>
                  <a:pt x="544127" y="806450"/>
                </a:lnTo>
                <a:lnTo>
                  <a:pt x="534435" y="810260"/>
                </a:lnTo>
                <a:lnTo>
                  <a:pt x="495012" y="820420"/>
                </a:lnTo>
                <a:lnTo>
                  <a:pt x="474984" y="822960"/>
                </a:lnTo>
                <a:lnTo>
                  <a:pt x="464915" y="825500"/>
                </a:lnTo>
                <a:close/>
              </a:path>
              <a:path w="828675" h="828039">
                <a:moveTo>
                  <a:pt x="598128" y="784860"/>
                </a:moveTo>
                <a:lnTo>
                  <a:pt x="423313" y="784860"/>
                </a:lnTo>
                <a:lnTo>
                  <a:pt x="432403" y="783590"/>
                </a:lnTo>
                <a:lnTo>
                  <a:pt x="441482" y="783590"/>
                </a:lnTo>
                <a:lnTo>
                  <a:pt x="495441" y="775970"/>
                </a:lnTo>
                <a:lnTo>
                  <a:pt x="539105" y="763270"/>
                </a:lnTo>
                <a:lnTo>
                  <a:pt x="556082" y="755650"/>
                </a:lnTo>
                <a:lnTo>
                  <a:pt x="564447" y="753110"/>
                </a:lnTo>
                <a:lnTo>
                  <a:pt x="572717" y="749300"/>
                </a:lnTo>
                <a:lnTo>
                  <a:pt x="580891" y="744220"/>
                </a:lnTo>
                <a:lnTo>
                  <a:pt x="596943" y="736600"/>
                </a:lnTo>
                <a:lnTo>
                  <a:pt x="635052" y="711200"/>
                </a:lnTo>
                <a:lnTo>
                  <a:pt x="649396" y="699770"/>
                </a:lnTo>
                <a:lnTo>
                  <a:pt x="656361" y="694690"/>
                </a:lnTo>
                <a:lnTo>
                  <a:pt x="688900" y="662940"/>
                </a:lnTo>
                <a:lnTo>
                  <a:pt x="694925" y="655320"/>
                </a:lnTo>
                <a:lnTo>
                  <a:pt x="700785" y="648970"/>
                </a:lnTo>
                <a:lnTo>
                  <a:pt x="706472" y="641350"/>
                </a:lnTo>
                <a:lnTo>
                  <a:pt x="711980" y="635000"/>
                </a:lnTo>
                <a:lnTo>
                  <a:pt x="717308" y="627380"/>
                </a:lnTo>
                <a:lnTo>
                  <a:pt x="741161" y="588010"/>
                </a:lnTo>
                <a:lnTo>
                  <a:pt x="745352" y="580390"/>
                </a:lnTo>
                <a:lnTo>
                  <a:pt x="749342" y="572770"/>
                </a:lnTo>
                <a:lnTo>
                  <a:pt x="753130" y="563880"/>
                </a:lnTo>
                <a:lnTo>
                  <a:pt x="756716" y="554990"/>
                </a:lnTo>
                <a:lnTo>
                  <a:pt x="760095" y="547370"/>
                </a:lnTo>
                <a:lnTo>
                  <a:pt x="763265" y="538480"/>
                </a:lnTo>
                <a:lnTo>
                  <a:pt x="766223" y="529590"/>
                </a:lnTo>
                <a:lnTo>
                  <a:pt x="768972" y="520700"/>
                </a:lnTo>
                <a:lnTo>
                  <a:pt x="771507" y="513080"/>
                </a:lnTo>
                <a:lnTo>
                  <a:pt x="780923" y="468630"/>
                </a:lnTo>
                <a:lnTo>
                  <a:pt x="784776" y="424180"/>
                </a:lnTo>
                <a:lnTo>
                  <a:pt x="784813" y="405130"/>
                </a:lnTo>
                <a:lnTo>
                  <a:pt x="784468" y="394970"/>
                </a:lnTo>
                <a:lnTo>
                  <a:pt x="779413" y="350520"/>
                </a:lnTo>
                <a:lnTo>
                  <a:pt x="768874" y="306070"/>
                </a:lnTo>
                <a:lnTo>
                  <a:pt x="759983" y="280670"/>
                </a:lnTo>
                <a:lnTo>
                  <a:pt x="756599" y="271780"/>
                </a:lnTo>
                <a:lnTo>
                  <a:pt x="753010" y="264160"/>
                </a:lnTo>
                <a:lnTo>
                  <a:pt x="749219" y="255270"/>
                </a:lnTo>
                <a:lnTo>
                  <a:pt x="745226" y="247650"/>
                </a:lnTo>
                <a:lnTo>
                  <a:pt x="722323" y="208280"/>
                </a:lnTo>
                <a:lnTo>
                  <a:pt x="700652" y="179070"/>
                </a:lnTo>
                <a:lnTo>
                  <a:pt x="694793" y="171450"/>
                </a:lnTo>
                <a:lnTo>
                  <a:pt x="688769" y="165100"/>
                </a:lnTo>
                <a:lnTo>
                  <a:pt x="682580" y="158750"/>
                </a:lnTo>
                <a:lnTo>
                  <a:pt x="676226" y="151130"/>
                </a:lnTo>
                <a:lnTo>
                  <a:pt x="669714" y="144780"/>
                </a:lnTo>
                <a:lnTo>
                  <a:pt x="663052" y="139700"/>
                </a:lnTo>
                <a:lnTo>
                  <a:pt x="656241" y="133350"/>
                </a:lnTo>
                <a:lnTo>
                  <a:pt x="649279" y="127000"/>
                </a:lnTo>
                <a:lnTo>
                  <a:pt x="642177" y="121920"/>
                </a:lnTo>
                <a:lnTo>
                  <a:pt x="634941" y="115570"/>
                </a:lnTo>
                <a:lnTo>
                  <a:pt x="627573" y="110490"/>
                </a:lnTo>
                <a:lnTo>
                  <a:pt x="620072" y="105410"/>
                </a:lnTo>
                <a:lnTo>
                  <a:pt x="604707" y="95250"/>
                </a:lnTo>
                <a:lnTo>
                  <a:pt x="596853" y="91440"/>
                </a:lnTo>
                <a:lnTo>
                  <a:pt x="588884" y="86360"/>
                </a:lnTo>
                <a:lnTo>
                  <a:pt x="572640" y="78740"/>
                </a:lnTo>
                <a:lnTo>
                  <a:pt x="547568" y="67310"/>
                </a:lnTo>
                <a:lnTo>
                  <a:pt x="530451" y="62230"/>
                </a:lnTo>
                <a:lnTo>
                  <a:pt x="521779" y="58420"/>
                </a:lnTo>
                <a:lnTo>
                  <a:pt x="513042" y="55880"/>
                </a:lnTo>
                <a:lnTo>
                  <a:pt x="504251" y="54610"/>
                </a:lnTo>
                <a:lnTo>
                  <a:pt x="495406" y="52070"/>
                </a:lnTo>
                <a:lnTo>
                  <a:pt x="486507" y="50800"/>
                </a:lnTo>
                <a:lnTo>
                  <a:pt x="477563" y="48260"/>
                </a:lnTo>
                <a:lnTo>
                  <a:pt x="450536" y="44450"/>
                </a:lnTo>
                <a:lnTo>
                  <a:pt x="441472" y="44450"/>
                </a:lnTo>
                <a:lnTo>
                  <a:pt x="432396" y="43180"/>
                </a:lnTo>
                <a:lnTo>
                  <a:pt x="600500" y="43180"/>
                </a:lnTo>
                <a:lnTo>
                  <a:pt x="635879" y="63500"/>
                </a:lnTo>
                <a:lnTo>
                  <a:pt x="669123" y="87630"/>
                </a:lnTo>
                <a:lnTo>
                  <a:pt x="699913" y="113030"/>
                </a:lnTo>
                <a:lnTo>
                  <a:pt x="727950" y="143510"/>
                </a:lnTo>
                <a:lnTo>
                  <a:pt x="752967" y="175260"/>
                </a:lnTo>
                <a:lnTo>
                  <a:pt x="758721" y="182880"/>
                </a:lnTo>
                <a:lnTo>
                  <a:pt x="779625" y="218440"/>
                </a:lnTo>
                <a:lnTo>
                  <a:pt x="793002" y="246380"/>
                </a:lnTo>
                <a:lnTo>
                  <a:pt x="797010" y="255270"/>
                </a:lnTo>
                <a:lnTo>
                  <a:pt x="800787" y="264160"/>
                </a:lnTo>
                <a:lnTo>
                  <a:pt x="804329" y="274320"/>
                </a:lnTo>
                <a:lnTo>
                  <a:pt x="807636" y="283210"/>
                </a:lnTo>
                <a:lnTo>
                  <a:pt x="810708" y="293370"/>
                </a:lnTo>
                <a:lnTo>
                  <a:pt x="813542" y="303530"/>
                </a:lnTo>
                <a:lnTo>
                  <a:pt x="816133" y="312420"/>
                </a:lnTo>
                <a:lnTo>
                  <a:pt x="824065" y="353060"/>
                </a:lnTo>
                <a:lnTo>
                  <a:pt x="828051" y="393700"/>
                </a:lnTo>
                <a:lnTo>
                  <a:pt x="828425" y="403860"/>
                </a:lnTo>
                <a:lnTo>
                  <a:pt x="828414" y="424180"/>
                </a:lnTo>
                <a:lnTo>
                  <a:pt x="825380" y="464820"/>
                </a:lnTo>
                <a:lnTo>
                  <a:pt x="818395" y="504190"/>
                </a:lnTo>
                <a:lnTo>
                  <a:pt x="810601" y="533400"/>
                </a:lnTo>
                <a:lnTo>
                  <a:pt x="807523" y="543560"/>
                </a:lnTo>
                <a:lnTo>
                  <a:pt x="804211" y="553720"/>
                </a:lnTo>
                <a:lnTo>
                  <a:pt x="800664" y="562610"/>
                </a:lnTo>
                <a:lnTo>
                  <a:pt x="796882" y="572770"/>
                </a:lnTo>
                <a:lnTo>
                  <a:pt x="779484" y="608330"/>
                </a:lnTo>
                <a:lnTo>
                  <a:pt x="758574" y="643890"/>
                </a:lnTo>
                <a:lnTo>
                  <a:pt x="740708" y="668020"/>
                </a:lnTo>
                <a:lnTo>
                  <a:pt x="734353" y="676910"/>
                </a:lnTo>
                <a:lnTo>
                  <a:pt x="727805" y="684530"/>
                </a:lnTo>
                <a:lnTo>
                  <a:pt x="721072" y="692150"/>
                </a:lnTo>
                <a:lnTo>
                  <a:pt x="714155" y="699770"/>
                </a:lnTo>
                <a:lnTo>
                  <a:pt x="707053" y="706120"/>
                </a:lnTo>
                <a:lnTo>
                  <a:pt x="699775" y="713740"/>
                </a:lnTo>
                <a:lnTo>
                  <a:pt x="692329" y="720090"/>
                </a:lnTo>
                <a:lnTo>
                  <a:pt x="684717" y="727710"/>
                </a:lnTo>
                <a:lnTo>
                  <a:pt x="676936" y="734060"/>
                </a:lnTo>
                <a:lnTo>
                  <a:pt x="668998" y="740410"/>
                </a:lnTo>
                <a:lnTo>
                  <a:pt x="660911" y="746760"/>
                </a:lnTo>
                <a:lnTo>
                  <a:pt x="652676" y="751840"/>
                </a:lnTo>
                <a:lnTo>
                  <a:pt x="644293" y="758190"/>
                </a:lnTo>
                <a:lnTo>
                  <a:pt x="627120" y="768350"/>
                </a:lnTo>
                <a:lnTo>
                  <a:pt x="618342" y="774700"/>
                </a:lnTo>
                <a:lnTo>
                  <a:pt x="609435" y="778510"/>
                </a:lnTo>
                <a:lnTo>
                  <a:pt x="598128" y="784860"/>
                </a:lnTo>
                <a:close/>
              </a:path>
              <a:path w="828675" h="828039">
                <a:moveTo>
                  <a:pt x="393267" y="544830"/>
                </a:moveTo>
                <a:lnTo>
                  <a:pt x="331345" y="544830"/>
                </a:lnTo>
                <a:lnTo>
                  <a:pt x="617412" y="259080"/>
                </a:lnTo>
                <a:lnTo>
                  <a:pt x="619469" y="257810"/>
                </a:lnTo>
                <a:lnTo>
                  <a:pt x="621824" y="255270"/>
                </a:lnTo>
                <a:lnTo>
                  <a:pt x="627135" y="254000"/>
                </a:lnTo>
                <a:lnTo>
                  <a:pt x="629892" y="252730"/>
                </a:lnTo>
                <a:lnTo>
                  <a:pt x="635610" y="252730"/>
                </a:lnTo>
                <a:lnTo>
                  <a:pt x="654393" y="278130"/>
                </a:lnTo>
                <a:lnTo>
                  <a:pt x="653876" y="280670"/>
                </a:lnTo>
                <a:lnTo>
                  <a:pt x="651757" y="285750"/>
                </a:lnTo>
                <a:lnTo>
                  <a:pt x="650234" y="288290"/>
                </a:lnTo>
                <a:lnTo>
                  <a:pt x="648248" y="289560"/>
                </a:lnTo>
                <a:lnTo>
                  <a:pt x="393267" y="544830"/>
                </a:lnTo>
                <a:close/>
              </a:path>
              <a:path w="828675" h="828039">
                <a:moveTo>
                  <a:pt x="337378" y="598170"/>
                </a:moveTo>
                <a:lnTo>
                  <a:pt x="325311" y="598170"/>
                </a:lnTo>
                <a:lnTo>
                  <a:pt x="320165" y="595630"/>
                </a:lnTo>
                <a:lnTo>
                  <a:pt x="175423" y="450850"/>
                </a:lnTo>
                <a:lnTo>
                  <a:pt x="173319" y="449580"/>
                </a:lnTo>
                <a:lnTo>
                  <a:pt x="171690" y="447040"/>
                </a:lnTo>
                <a:lnTo>
                  <a:pt x="169382" y="440690"/>
                </a:lnTo>
                <a:lnTo>
                  <a:pt x="168792" y="438150"/>
                </a:lnTo>
                <a:lnTo>
                  <a:pt x="168741" y="433070"/>
                </a:lnTo>
                <a:lnTo>
                  <a:pt x="169282" y="429260"/>
                </a:lnTo>
                <a:lnTo>
                  <a:pt x="185022" y="414020"/>
                </a:lnTo>
                <a:lnTo>
                  <a:pt x="196493" y="414020"/>
                </a:lnTo>
                <a:lnTo>
                  <a:pt x="201867" y="416560"/>
                </a:lnTo>
                <a:lnTo>
                  <a:pt x="204227" y="417830"/>
                </a:lnTo>
                <a:lnTo>
                  <a:pt x="206258" y="420370"/>
                </a:lnTo>
                <a:lnTo>
                  <a:pt x="331345" y="544830"/>
                </a:lnTo>
                <a:lnTo>
                  <a:pt x="393267" y="544830"/>
                </a:lnTo>
                <a:lnTo>
                  <a:pt x="342525" y="595630"/>
                </a:lnTo>
                <a:lnTo>
                  <a:pt x="337378" y="598170"/>
                </a:lnTo>
                <a:close/>
              </a:path>
              <a:path w="828675" h="828039">
                <a:moveTo>
                  <a:pt x="434536" y="828040"/>
                </a:moveTo>
                <a:lnTo>
                  <a:pt x="393882" y="828040"/>
                </a:lnTo>
                <a:lnTo>
                  <a:pt x="373600" y="825500"/>
                </a:lnTo>
                <a:lnTo>
                  <a:pt x="454809" y="825500"/>
                </a:lnTo>
                <a:lnTo>
                  <a:pt x="434536" y="8280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pic>
        <p:nvPicPr>
          <p:cNvPr id="15" name="object 1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234824" y="866809"/>
            <a:ext cx="91462" cy="229045"/>
          </a:xfrm>
          <a:prstGeom prst="rect">
            <a:avLst/>
          </a:prstGeom>
        </p:spPr>
      </p:pic>
      <p:pic>
        <p:nvPicPr>
          <p:cNvPr id="16" name="object 1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234717" y="1296985"/>
            <a:ext cx="91569" cy="229045"/>
          </a:xfrm>
          <a:prstGeom prst="rect">
            <a:avLst/>
          </a:prstGeom>
        </p:spPr>
      </p:pic>
      <p:pic>
        <p:nvPicPr>
          <p:cNvPr id="17" name="object 1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006260" y="951453"/>
            <a:ext cx="208153" cy="185846"/>
          </a:xfrm>
          <a:prstGeom prst="rect">
            <a:avLst/>
          </a:prstGeom>
        </p:spPr>
      </p:pic>
      <p:pic>
        <p:nvPicPr>
          <p:cNvPr id="18" name="object 1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9346827" y="1255731"/>
            <a:ext cx="208118" cy="185829"/>
          </a:xfrm>
          <a:prstGeom prst="rect">
            <a:avLst/>
          </a:prstGeom>
        </p:spPr>
      </p:pic>
      <p:sp>
        <p:nvSpPr>
          <p:cNvPr id="19" name="object 19"/>
          <p:cNvSpPr/>
          <p:nvPr/>
        </p:nvSpPr>
        <p:spPr>
          <a:xfrm>
            <a:off x="8911601" y="1155592"/>
            <a:ext cx="256540" cy="81915"/>
          </a:xfrm>
          <a:custGeom>
            <a:avLst/>
            <a:gdLst/>
            <a:ahLst/>
            <a:cxnLst/>
            <a:rect l="l" t="t" r="r" b="b"/>
            <a:pathLst>
              <a:path w="256540" h="81915">
                <a:moveTo>
                  <a:pt x="45773" y="81762"/>
                </a:moveTo>
                <a:lnTo>
                  <a:pt x="210576" y="81762"/>
                </a:lnTo>
                <a:lnTo>
                  <a:pt x="228373" y="78542"/>
                </a:lnTo>
                <a:lnTo>
                  <a:pt x="242925" y="69768"/>
                </a:lnTo>
                <a:lnTo>
                  <a:pt x="252746" y="56767"/>
                </a:lnTo>
                <a:lnTo>
                  <a:pt x="256350" y="40870"/>
                </a:lnTo>
                <a:lnTo>
                  <a:pt x="252746" y="24976"/>
                </a:lnTo>
                <a:lnTo>
                  <a:pt x="242925" y="11983"/>
                </a:lnTo>
                <a:lnTo>
                  <a:pt x="228373" y="3216"/>
                </a:lnTo>
                <a:lnTo>
                  <a:pt x="210576" y="0"/>
                </a:lnTo>
                <a:lnTo>
                  <a:pt x="45773" y="0"/>
                </a:lnTo>
                <a:lnTo>
                  <a:pt x="27967" y="3216"/>
                </a:lnTo>
                <a:lnTo>
                  <a:pt x="13416" y="11983"/>
                </a:lnTo>
                <a:lnTo>
                  <a:pt x="3943" y="24522"/>
                </a:lnTo>
                <a:lnTo>
                  <a:pt x="220686" y="24522"/>
                </a:lnTo>
                <a:lnTo>
                  <a:pt x="228869" y="31864"/>
                </a:lnTo>
                <a:lnTo>
                  <a:pt x="228869" y="49876"/>
                </a:lnTo>
                <a:lnTo>
                  <a:pt x="220686" y="57218"/>
                </a:lnTo>
                <a:lnTo>
                  <a:pt x="3941" y="57218"/>
                </a:lnTo>
                <a:lnTo>
                  <a:pt x="13416" y="69768"/>
                </a:lnTo>
                <a:lnTo>
                  <a:pt x="27967" y="78542"/>
                </a:lnTo>
                <a:lnTo>
                  <a:pt x="45773" y="81762"/>
                </a:lnTo>
                <a:close/>
              </a:path>
              <a:path w="256540" h="81915">
                <a:moveTo>
                  <a:pt x="3941" y="57218"/>
                </a:moveTo>
                <a:lnTo>
                  <a:pt x="35663" y="57218"/>
                </a:lnTo>
                <a:lnTo>
                  <a:pt x="27459" y="49876"/>
                </a:lnTo>
                <a:lnTo>
                  <a:pt x="27459" y="31864"/>
                </a:lnTo>
                <a:lnTo>
                  <a:pt x="35556" y="24522"/>
                </a:lnTo>
                <a:lnTo>
                  <a:pt x="3943" y="24522"/>
                </a:lnTo>
                <a:lnTo>
                  <a:pt x="3600" y="24976"/>
                </a:lnTo>
                <a:lnTo>
                  <a:pt x="0" y="40870"/>
                </a:lnTo>
                <a:lnTo>
                  <a:pt x="3600" y="56767"/>
                </a:lnTo>
                <a:lnTo>
                  <a:pt x="3941" y="5721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9346833" y="951461"/>
            <a:ext cx="302895" cy="286385"/>
            <a:chOff x="9346833" y="951461"/>
            <a:chExt cx="302895" cy="286385"/>
          </a:xfrm>
        </p:grpSpPr>
        <p:sp>
          <p:nvSpPr>
            <p:cNvPr id="21" name="object 21"/>
            <p:cNvSpPr/>
            <p:nvPr/>
          </p:nvSpPr>
          <p:spPr>
            <a:xfrm>
              <a:off x="9393244" y="1155592"/>
              <a:ext cx="256540" cy="81915"/>
            </a:xfrm>
            <a:custGeom>
              <a:avLst/>
              <a:gdLst/>
              <a:ahLst/>
              <a:cxnLst/>
              <a:rect l="l" t="t" r="r" b="b"/>
              <a:pathLst>
                <a:path w="256540" h="81915">
                  <a:moveTo>
                    <a:pt x="45773" y="81762"/>
                  </a:moveTo>
                  <a:lnTo>
                    <a:pt x="210576" y="81762"/>
                  </a:lnTo>
                  <a:lnTo>
                    <a:pt x="228377" y="78542"/>
                  </a:lnTo>
                  <a:lnTo>
                    <a:pt x="242936" y="69768"/>
                  </a:lnTo>
                  <a:lnTo>
                    <a:pt x="252764" y="56767"/>
                  </a:lnTo>
                  <a:lnTo>
                    <a:pt x="256372" y="40870"/>
                  </a:lnTo>
                  <a:lnTo>
                    <a:pt x="252764" y="24976"/>
                  </a:lnTo>
                  <a:lnTo>
                    <a:pt x="242936" y="11983"/>
                  </a:lnTo>
                  <a:lnTo>
                    <a:pt x="228377" y="3216"/>
                  </a:lnTo>
                  <a:lnTo>
                    <a:pt x="210576" y="0"/>
                  </a:lnTo>
                  <a:lnTo>
                    <a:pt x="45773" y="0"/>
                  </a:lnTo>
                  <a:lnTo>
                    <a:pt x="27976" y="3216"/>
                  </a:lnTo>
                  <a:lnTo>
                    <a:pt x="13424" y="11983"/>
                  </a:lnTo>
                  <a:lnTo>
                    <a:pt x="3947" y="24522"/>
                  </a:lnTo>
                  <a:lnTo>
                    <a:pt x="220687" y="24522"/>
                  </a:lnTo>
                  <a:lnTo>
                    <a:pt x="228890" y="31864"/>
                  </a:lnTo>
                  <a:lnTo>
                    <a:pt x="228890" y="49877"/>
                  </a:lnTo>
                  <a:lnTo>
                    <a:pt x="220687" y="57218"/>
                  </a:lnTo>
                  <a:lnTo>
                    <a:pt x="3944" y="57218"/>
                  </a:lnTo>
                  <a:lnTo>
                    <a:pt x="13424" y="69768"/>
                  </a:lnTo>
                  <a:lnTo>
                    <a:pt x="27976" y="78542"/>
                  </a:lnTo>
                  <a:lnTo>
                    <a:pt x="45773" y="81762"/>
                  </a:lnTo>
                  <a:close/>
                </a:path>
                <a:path w="256540" h="81915">
                  <a:moveTo>
                    <a:pt x="3944" y="57218"/>
                  </a:moveTo>
                  <a:lnTo>
                    <a:pt x="35685" y="57218"/>
                  </a:lnTo>
                  <a:lnTo>
                    <a:pt x="27481" y="49877"/>
                  </a:lnTo>
                  <a:lnTo>
                    <a:pt x="27481" y="31864"/>
                  </a:lnTo>
                  <a:lnTo>
                    <a:pt x="35685" y="24522"/>
                  </a:lnTo>
                  <a:lnTo>
                    <a:pt x="210576" y="24522"/>
                  </a:lnTo>
                  <a:lnTo>
                    <a:pt x="3947" y="24522"/>
                  </a:lnTo>
                  <a:lnTo>
                    <a:pt x="3603" y="24976"/>
                  </a:lnTo>
                  <a:lnTo>
                    <a:pt x="0" y="40870"/>
                  </a:lnTo>
                  <a:lnTo>
                    <a:pt x="3603" y="56767"/>
                  </a:lnTo>
                  <a:lnTo>
                    <a:pt x="3944" y="5721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2" name="object 2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346833" y="951461"/>
              <a:ext cx="208112" cy="185839"/>
            </a:xfrm>
            <a:prstGeom prst="rect">
              <a:avLst/>
            </a:prstGeom>
          </p:spPr>
        </p:pic>
      </p:grpSp>
      <p:sp>
        <p:nvSpPr>
          <p:cNvPr id="23" name="object 23"/>
          <p:cNvSpPr/>
          <p:nvPr/>
        </p:nvSpPr>
        <p:spPr>
          <a:xfrm>
            <a:off x="8621661" y="1263553"/>
            <a:ext cx="576580" cy="632460"/>
          </a:xfrm>
          <a:custGeom>
            <a:avLst/>
            <a:gdLst/>
            <a:ahLst/>
            <a:cxnLst/>
            <a:rect l="l" t="t" r="r" b="b"/>
            <a:pathLst>
              <a:path w="576579" h="632460">
                <a:moveTo>
                  <a:pt x="485012" y="552612"/>
                </a:moveTo>
                <a:lnTo>
                  <a:pt x="491392" y="550193"/>
                </a:lnTo>
                <a:lnTo>
                  <a:pt x="494289" y="549200"/>
                </a:lnTo>
                <a:lnTo>
                  <a:pt x="496726" y="547538"/>
                </a:lnTo>
                <a:lnTo>
                  <a:pt x="575850" y="19538"/>
                </a:lnTo>
                <a:lnTo>
                  <a:pt x="576222" y="16537"/>
                </a:lnTo>
                <a:lnTo>
                  <a:pt x="575760" y="13669"/>
                </a:lnTo>
                <a:lnTo>
                  <a:pt x="573167" y="8202"/>
                </a:lnTo>
                <a:lnTo>
                  <a:pt x="571237" y="6025"/>
                </a:lnTo>
                <a:lnTo>
                  <a:pt x="568674" y="4406"/>
                </a:lnTo>
                <a:lnTo>
                  <a:pt x="562917" y="647"/>
                </a:lnTo>
                <a:lnTo>
                  <a:pt x="556827" y="0"/>
                </a:lnTo>
                <a:lnTo>
                  <a:pt x="443238" y="43868"/>
                </a:lnTo>
                <a:lnTo>
                  <a:pt x="535538" y="43868"/>
                </a:lnTo>
                <a:lnTo>
                  <a:pt x="470058" y="505161"/>
                </a:lnTo>
                <a:lnTo>
                  <a:pt x="409090" y="505161"/>
                </a:lnTo>
                <a:lnTo>
                  <a:pt x="473271" y="548208"/>
                </a:lnTo>
                <a:lnTo>
                  <a:pt x="478972" y="551951"/>
                </a:lnTo>
                <a:lnTo>
                  <a:pt x="485012" y="552612"/>
                </a:lnTo>
                <a:close/>
              </a:path>
              <a:path w="576579" h="632460">
                <a:moveTo>
                  <a:pt x="119143" y="592558"/>
                </a:moveTo>
                <a:lnTo>
                  <a:pt x="180100" y="592558"/>
                </a:lnTo>
                <a:lnTo>
                  <a:pt x="44428" y="501533"/>
                </a:lnTo>
                <a:lnTo>
                  <a:pt x="185069" y="334380"/>
                </a:lnTo>
                <a:lnTo>
                  <a:pt x="188087" y="330868"/>
                </a:lnTo>
                <a:lnTo>
                  <a:pt x="189244" y="326827"/>
                </a:lnTo>
                <a:lnTo>
                  <a:pt x="188539" y="322257"/>
                </a:lnTo>
                <a:lnTo>
                  <a:pt x="187745" y="317624"/>
                </a:lnTo>
                <a:lnTo>
                  <a:pt x="185368" y="314031"/>
                </a:lnTo>
                <a:lnTo>
                  <a:pt x="181406" y="311479"/>
                </a:lnTo>
                <a:lnTo>
                  <a:pt x="57751" y="228479"/>
                </a:lnTo>
                <a:lnTo>
                  <a:pt x="535538" y="43868"/>
                </a:lnTo>
                <a:lnTo>
                  <a:pt x="443238" y="43868"/>
                </a:lnTo>
                <a:lnTo>
                  <a:pt x="14247" y="209612"/>
                </a:lnTo>
                <a:lnTo>
                  <a:pt x="8023" y="211841"/>
                </a:lnTo>
                <a:lnTo>
                  <a:pt x="4389" y="216209"/>
                </a:lnTo>
                <a:lnTo>
                  <a:pt x="3345" y="222717"/>
                </a:lnTo>
                <a:lnTo>
                  <a:pt x="2985" y="225709"/>
                </a:lnTo>
                <a:lnTo>
                  <a:pt x="3455" y="228567"/>
                </a:lnTo>
                <a:lnTo>
                  <a:pt x="6055" y="234010"/>
                </a:lnTo>
                <a:lnTo>
                  <a:pt x="7984" y="236175"/>
                </a:lnTo>
                <a:lnTo>
                  <a:pt x="10542" y="237784"/>
                </a:lnTo>
                <a:lnTo>
                  <a:pt x="144800" y="327892"/>
                </a:lnTo>
                <a:lnTo>
                  <a:pt x="4180" y="495045"/>
                </a:lnTo>
                <a:lnTo>
                  <a:pt x="1163" y="498556"/>
                </a:lnTo>
                <a:lnTo>
                  <a:pt x="0" y="502597"/>
                </a:lnTo>
                <a:lnTo>
                  <a:pt x="689" y="507167"/>
                </a:lnTo>
                <a:lnTo>
                  <a:pt x="1516" y="511753"/>
                </a:lnTo>
                <a:lnTo>
                  <a:pt x="3893" y="515310"/>
                </a:lnTo>
                <a:lnTo>
                  <a:pt x="7821" y="517838"/>
                </a:lnTo>
                <a:lnTo>
                  <a:pt x="119143" y="592558"/>
                </a:lnTo>
                <a:close/>
              </a:path>
              <a:path w="576579" h="632460">
                <a:moveTo>
                  <a:pt x="329274" y="418874"/>
                </a:moveTo>
                <a:lnTo>
                  <a:pt x="335371" y="418874"/>
                </a:lnTo>
                <a:lnTo>
                  <a:pt x="329471" y="418786"/>
                </a:lnTo>
                <a:lnTo>
                  <a:pt x="329274" y="418874"/>
                </a:lnTo>
                <a:close/>
              </a:path>
              <a:path w="576579" h="632460">
                <a:moveTo>
                  <a:pt x="409090" y="505161"/>
                </a:moveTo>
                <a:lnTo>
                  <a:pt x="470058" y="505161"/>
                </a:lnTo>
                <a:lnTo>
                  <a:pt x="343033" y="419948"/>
                </a:lnTo>
                <a:lnTo>
                  <a:pt x="339370" y="418852"/>
                </a:lnTo>
                <a:lnTo>
                  <a:pt x="329274" y="418874"/>
                </a:lnTo>
                <a:lnTo>
                  <a:pt x="324587" y="420963"/>
                </a:lnTo>
                <a:lnTo>
                  <a:pt x="320720" y="425405"/>
                </a:lnTo>
                <a:lnTo>
                  <a:pt x="293178" y="458144"/>
                </a:lnTo>
                <a:lnTo>
                  <a:pt x="338991" y="458144"/>
                </a:lnTo>
                <a:lnTo>
                  <a:pt x="409090" y="505161"/>
                </a:lnTo>
                <a:close/>
              </a:path>
              <a:path w="576579" h="632460">
                <a:moveTo>
                  <a:pt x="189634" y="631890"/>
                </a:moveTo>
                <a:lnTo>
                  <a:pt x="194517" y="629720"/>
                </a:lnTo>
                <a:lnTo>
                  <a:pt x="198392" y="625297"/>
                </a:lnTo>
                <a:lnTo>
                  <a:pt x="338991" y="458144"/>
                </a:lnTo>
                <a:lnTo>
                  <a:pt x="293178" y="458144"/>
                </a:lnTo>
                <a:lnTo>
                  <a:pt x="180100" y="592558"/>
                </a:lnTo>
                <a:lnTo>
                  <a:pt x="119143" y="592558"/>
                </a:lnTo>
                <a:lnTo>
                  <a:pt x="176082" y="630743"/>
                </a:lnTo>
                <a:lnTo>
                  <a:pt x="179660" y="631806"/>
                </a:lnTo>
                <a:lnTo>
                  <a:pt x="183741" y="631806"/>
                </a:lnTo>
                <a:lnTo>
                  <a:pt x="189634" y="631890"/>
                </a:lnTo>
                <a:close/>
              </a:path>
              <a:path w="576579" h="632460">
                <a:moveTo>
                  <a:pt x="179745" y="631832"/>
                </a:moveTo>
                <a:lnTo>
                  <a:pt x="183741" y="631806"/>
                </a:lnTo>
                <a:lnTo>
                  <a:pt x="179660" y="63180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533689" y="7815647"/>
            <a:ext cx="9232265" cy="1958228"/>
          </a:xfrm>
          <a:prstGeom prst="rect">
            <a:avLst/>
          </a:prstGeom>
        </p:spPr>
        <p:txBody>
          <a:bodyPr vert="horz" wrap="square" lIns="0" tIns="34671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2730"/>
              </a:spcBef>
            </a:pPr>
            <a:r>
              <a:rPr lang="fa-IR" sz="5600" b="1" spc="170" dirty="0">
                <a:solidFill>
                  <a:srgbClr val="36B6D9"/>
                </a:solidFill>
                <a:latin typeface="Tahoma"/>
                <a:cs typeface="B Nazanin" panose="00000700000000000000" pitchFamily="2" charset="-78"/>
              </a:rPr>
              <a:t>نمودار چارت سازمانی</a:t>
            </a:r>
          </a:p>
          <a:p>
            <a:pPr algn="ctr" rtl="1">
              <a:lnSpc>
                <a:spcPct val="100000"/>
              </a:lnSpc>
              <a:spcBef>
                <a:spcPts val="2730"/>
              </a:spcBef>
            </a:pPr>
            <a:r>
              <a:rPr lang="fa-IR" sz="2600" spc="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فرآیند سفارش 5 مرحله ای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347902" y="2756517"/>
            <a:ext cx="1951355" cy="2108141"/>
          </a:xfrm>
          <a:prstGeom prst="rect">
            <a:avLst/>
          </a:prstGeom>
        </p:spPr>
        <p:txBody>
          <a:bodyPr vert="horz" wrap="square" lIns="0" tIns="192405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515"/>
              </a:spcBef>
            </a:pPr>
            <a:r>
              <a:rPr sz="2800" b="1" spc="105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1</a:t>
            </a:r>
            <a:endParaRPr sz="2800" dirty="0">
              <a:latin typeface="Trebuchet MS"/>
              <a:cs typeface="B Nazanin" panose="00000700000000000000" pitchFamily="2" charset="-78"/>
            </a:endParaRPr>
          </a:p>
          <a:p>
            <a:pPr marL="12700" marR="5080" algn="ctr" rtl="1">
              <a:lnSpc>
                <a:spcPct val="115399"/>
              </a:lnSpc>
              <a:spcBef>
                <a:spcPts val="835"/>
              </a:spcBef>
            </a:pPr>
            <a:r>
              <a:rPr lang="fa-IR" sz="2600" spc="1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موارد را به سبد خرید اضافه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749202" y="2760983"/>
            <a:ext cx="1904364" cy="2108141"/>
          </a:xfrm>
          <a:prstGeom prst="rect">
            <a:avLst/>
          </a:prstGeom>
        </p:spPr>
        <p:txBody>
          <a:bodyPr vert="horz" wrap="square" lIns="0" tIns="192405" rIns="0" bIns="0" rtlCol="0">
            <a:spAutoFit/>
          </a:bodyPr>
          <a:lstStyle/>
          <a:p>
            <a:pPr marL="77470" algn="ctr" rtl="1">
              <a:lnSpc>
                <a:spcPct val="100000"/>
              </a:lnSpc>
              <a:spcBef>
                <a:spcPts val="1515"/>
              </a:spcBef>
            </a:pPr>
            <a:r>
              <a:rPr sz="2800" b="1" spc="105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2</a:t>
            </a:r>
            <a:endParaRPr sz="2800" dirty="0">
              <a:latin typeface="Trebuchet MS"/>
              <a:cs typeface="B Nazanin" panose="00000700000000000000" pitchFamily="2" charset="-78"/>
            </a:endParaRPr>
          </a:p>
          <a:p>
            <a:pPr marL="12700" marR="5080" algn="ctr" rtl="1">
              <a:lnSpc>
                <a:spcPct val="115399"/>
              </a:lnSpc>
              <a:spcBef>
                <a:spcPts val="835"/>
              </a:spcBef>
            </a:pPr>
            <a:r>
              <a:rPr lang="fa-IR" sz="2600" spc="1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افزودن تبلیغات (در صورت وجود)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251379" y="2812122"/>
            <a:ext cx="1692910" cy="2108141"/>
          </a:xfrm>
          <a:prstGeom prst="rect">
            <a:avLst/>
          </a:prstGeom>
        </p:spPr>
        <p:txBody>
          <a:bodyPr vert="horz" wrap="square" lIns="0" tIns="192405" rIns="0" bIns="0" rtlCol="0">
            <a:spAutoFit/>
          </a:bodyPr>
          <a:lstStyle/>
          <a:p>
            <a:pPr marL="77470" algn="ctr" rtl="1">
              <a:lnSpc>
                <a:spcPct val="100000"/>
              </a:lnSpc>
              <a:spcBef>
                <a:spcPts val="1515"/>
              </a:spcBef>
            </a:pPr>
            <a:r>
              <a:rPr sz="2800" b="1" spc="105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3</a:t>
            </a:r>
            <a:endParaRPr sz="2800" dirty="0">
              <a:latin typeface="Trebuchet MS"/>
              <a:cs typeface="B Nazanin" panose="00000700000000000000" pitchFamily="2" charset="-78"/>
            </a:endParaRPr>
          </a:p>
          <a:p>
            <a:pPr marL="12700" marR="5080" algn="ctr" rtl="1">
              <a:lnSpc>
                <a:spcPct val="115399"/>
              </a:lnSpc>
              <a:spcBef>
                <a:spcPts val="835"/>
              </a:spcBef>
            </a:pPr>
            <a:r>
              <a:rPr lang="fa-IR" sz="2600" spc="1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برای تسویه حساب اقدام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1314907" y="2812122"/>
            <a:ext cx="2477135" cy="1648015"/>
          </a:xfrm>
          <a:prstGeom prst="rect">
            <a:avLst/>
          </a:prstGeom>
        </p:spPr>
        <p:txBody>
          <a:bodyPr vert="horz" wrap="square" lIns="0" tIns="192405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515"/>
              </a:spcBef>
            </a:pPr>
            <a:r>
              <a:rPr sz="2800" b="1" spc="105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4</a:t>
            </a:r>
            <a:endParaRPr sz="2800" dirty="0">
              <a:latin typeface="Trebuchet MS"/>
              <a:cs typeface="B Nazanin" panose="00000700000000000000" pitchFamily="2" charset="-78"/>
            </a:endParaRPr>
          </a:p>
          <a:p>
            <a:pPr marL="12700" marR="5080" indent="-78105" algn="ctr" rtl="1">
              <a:lnSpc>
                <a:spcPct val="115399"/>
              </a:lnSpc>
              <a:spcBef>
                <a:spcPts val="835"/>
              </a:spcBef>
            </a:pPr>
            <a:r>
              <a:rPr lang="fa-IR" sz="2600" spc="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جزئیات حمل و نقل خود را قرار دهید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5027648" y="2812122"/>
            <a:ext cx="1855470" cy="1191993"/>
          </a:xfrm>
          <a:prstGeom prst="rect">
            <a:avLst/>
          </a:prstGeom>
        </p:spPr>
        <p:txBody>
          <a:bodyPr vert="horz" wrap="square" lIns="0" tIns="192405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515"/>
              </a:spcBef>
            </a:pPr>
            <a:r>
              <a:rPr sz="2800" b="1" spc="105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5</a:t>
            </a:r>
            <a:endParaRPr sz="2800" dirty="0">
              <a:latin typeface="Trebuchet MS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  <a:spcBef>
                <a:spcPts val="1315"/>
              </a:spcBef>
            </a:pPr>
            <a:r>
              <a:rPr lang="fa-IR" sz="2600" spc="1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ثبت سفارش!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18181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15049500" y="3"/>
            <a:ext cx="3238500" cy="10287000"/>
            <a:chOff x="15049500" y="3"/>
            <a:chExt cx="3238500" cy="10287000"/>
          </a:xfrm>
        </p:grpSpPr>
        <p:pic>
          <p:nvPicPr>
            <p:cNvPr id="4" name="object 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5049500" y="3"/>
              <a:ext cx="3238499" cy="10286996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5049488" y="11"/>
              <a:ext cx="3238500" cy="10287000"/>
            </a:xfrm>
            <a:custGeom>
              <a:avLst/>
              <a:gdLst/>
              <a:ahLst/>
              <a:cxnLst/>
              <a:rect l="l" t="t" r="r" b="b"/>
              <a:pathLst>
                <a:path w="3238500" h="10287000">
                  <a:moveTo>
                    <a:pt x="190500" y="1028700"/>
                  </a:moveTo>
                  <a:lnTo>
                    <a:pt x="0" y="1028700"/>
                  </a:lnTo>
                  <a:lnTo>
                    <a:pt x="0" y="10287000"/>
                  </a:lnTo>
                  <a:lnTo>
                    <a:pt x="190500" y="10287000"/>
                  </a:lnTo>
                  <a:lnTo>
                    <a:pt x="190500" y="1028700"/>
                  </a:lnTo>
                  <a:close/>
                </a:path>
                <a:path w="3238500" h="10287000">
                  <a:moveTo>
                    <a:pt x="3238500" y="0"/>
                  </a:moveTo>
                  <a:lnTo>
                    <a:pt x="3048000" y="0"/>
                  </a:lnTo>
                  <a:lnTo>
                    <a:pt x="3048000" y="9258300"/>
                  </a:lnTo>
                  <a:lnTo>
                    <a:pt x="3238500" y="9258300"/>
                  </a:lnTo>
                  <a:lnTo>
                    <a:pt x="3238500" y="0"/>
                  </a:lnTo>
                  <a:close/>
                </a:path>
              </a:pathLst>
            </a:custGeom>
            <a:solidFill>
              <a:srgbClr val="3CBDB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1540946" y="2553174"/>
            <a:ext cx="11845925" cy="1910779"/>
          </a:xfrm>
          <a:prstGeom prst="rect">
            <a:avLst/>
          </a:prstGeom>
        </p:spPr>
        <p:txBody>
          <a:bodyPr vert="horz" wrap="square" lIns="0" tIns="177800" rIns="0" bIns="0" rtlCol="0">
            <a:spAutoFit/>
          </a:bodyPr>
          <a:lstStyle/>
          <a:p>
            <a:pPr marL="12700" marR="5080" indent="366395" rtl="1">
              <a:lnSpc>
                <a:spcPts val="13200"/>
              </a:lnSpc>
              <a:spcBef>
                <a:spcPts val="1400"/>
              </a:spcBef>
            </a:pPr>
            <a:r>
              <a:rPr lang="fa-IR" sz="12000" i="1" spc="-819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قدرت نمودارهای بصری</a:t>
            </a:r>
            <a:endParaRPr sz="12000" dirty="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456037" y="6520535"/>
            <a:ext cx="10013950" cy="881652"/>
          </a:xfrm>
          <a:prstGeom prst="rect">
            <a:avLst/>
          </a:prstGeom>
          <a:solidFill>
            <a:srgbClr val="3CBDBA"/>
          </a:solidFill>
        </p:spPr>
        <p:txBody>
          <a:bodyPr vert="horz" wrap="square" lIns="0" tIns="4445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35"/>
              </a:spcBef>
            </a:pPr>
            <a:endParaRPr sz="2100" dirty="0">
              <a:latin typeface="Times New Roman"/>
              <a:cs typeface="B Nazanin" panose="00000700000000000000" pitchFamily="2" charset="-78"/>
            </a:endParaRPr>
          </a:p>
          <a:p>
            <a:pPr marL="1270" algn="ctr" rtl="1">
              <a:lnSpc>
                <a:spcPct val="100000"/>
              </a:lnSpc>
            </a:pPr>
            <a:r>
              <a:rPr lang="fa-IR" sz="3600" spc="20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ارائه خود را به سطح بعدی بیاورید</a:t>
            </a:r>
            <a:endParaRPr sz="3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0" y="3"/>
            <a:ext cx="190500" cy="9258300"/>
          </a:xfrm>
          <a:custGeom>
            <a:avLst/>
            <a:gdLst/>
            <a:ahLst/>
            <a:cxnLst/>
            <a:rect l="l" t="t" r="r" b="b"/>
            <a:pathLst>
              <a:path w="190500" h="9258300">
                <a:moveTo>
                  <a:pt x="0" y="9258299"/>
                </a:moveTo>
                <a:lnTo>
                  <a:pt x="0" y="0"/>
                </a:lnTo>
                <a:lnTo>
                  <a:pt x="190499" y="0"/>
                </a:lnTo>
                <a:lnTo>
                  <a:pt x="190499" y="9258299"/>
                </a:lnTo>
                <a:lnTo>
                  <a:pt x="0" y="9258299"/>
                </a:lnTo>
                <a:close/>
              </a:path>
            </a:pathLst>
          </a:custGeom>
          <a:solidFill>
            <a:srgbClr val="3CBDB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181818"/>
          </a:solidFill>
        </p:spPr>
        <p:txBody>
          <a:bodyPr wrap="square" lIns="0" tIns="0" rIns="0" bIns="0" rtlCol="0"/>
          <a:lstStyle/>
          <a:p>
            <a:pPr algn="r" rtl="1"/>
            <a:endParaRPr dirty="0">
              <a:cs typeface="B Nazanin" panose="00000700000000000000" pitchFamily="2" charset="-78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040035" y="2661680"/>
            <a:ext cx="10237616" cy="4964386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4904624" y="6574995"/>
            <a:ext cx="10972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1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رشد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931597" y="3307261"/>
            <a:ext cx="104330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20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مردم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545756" y="2366551"/>
            <a:ext cx="985519" cy="236923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1925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1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اکنون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64769" marR="5080" indent="-52705" algn="just" rtl="1">
              <a:lnSpc>
                <a:spcPts val="5290"/>
              </a:lnSpc>
              <a:spcBef>
                <a:spcPts val="204"/>
              </a:spcBef>
            </a:pPr>
            <a:r>
              <a:rPr lang="fa-IR" sz="2400" spc="1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هدف</a:t>
            </a:r>
            <a:r>
              <a:rPr sz="24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lang="fa-IR" sz="24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چه زمانی</a:t>
            </a:r>
            <a:r>
              <a:rPr sz="2400" spc="1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lang="fa-IR" sz="2400" spc="-7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چگونه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066114" y="2543536"/>
            <a:ext cx="908428" cy="2087966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066114" y="5741004"/>
            <a:ext cx="908428" cy="2087969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1545756" y="5564020"/>
            <a:ext cx="985519" cy="1689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1925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1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اکنون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64769" marR="5080" indent="-52705" algn="r" rtl="1">
              <a:lnSpc>
                <a:spcPts val="5290"/>
              </a:lnSpc>
              <a:spcBef>
                <a:spcPts val="204"/>
              </a:spcBef>
            </a:pPr>
            <a:r>
              <a:rPr lang="fa-IR" sz="2400" spc="1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هدف</a:t>
            </a:r>
            <a:r>
              <a:rPr sz="24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lang="fa-IR" sz="24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چه زمانی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693299" y="7558831"/>
            <a:ext cx="6902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400" spc="2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1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10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w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2334601" y="6516467"/>
            <a:ext cx="10572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2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ثروت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pic>
        <p:nvPicPr>
          <p:cNvPr id="12" name="object 1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4343144" y="5686581"/>
            <a:ext cx="878694" cy="2087972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12364739" y="3322020"/>
            <a:ext cx="99695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3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حرفه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pic>
        <p:nvPicPr>
          <p:cNvPr id="14" name="object 14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4343144" y="2477212"/>
            <a:ext cx="878694" cy="2087969"/>
          </a:xfrm>
          <a:prstGeom prst="rect">
            <a:avLst/>
          </a:prstGeom>
        </p:spPr>
      </p:pic>
      <p:sp>
        <p:nvSpPr>
          <p:cNvPr id="15" name="object 15"/>
          <p:cNvSpPr txBox="1">
            <a:spLocks noGrp="1"/>
          </p:cNvSpPr>
          <p:nvPr>
            <p:ph type="title"/>
          </p:nvPr>
        </p:nvSpPr>
        <p:spPr>
          <a:xfrm>
            <a:off x="15757200" y="2295376"/>
            <a:ext cx="985519" cy="10433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1925" rtl="1">
              <a:lnSpc>
                <a:spcPct val="100000"/>
              </a:lnSpc>
              <a:spcBef>
                <a:spcPts val="100"/>
              </a:spcBef>
            </a:pPr>
            <a:r>
              <a:rPr lang="fa-IR" sz="2400" b="0" spc="170" dirty="0">
                <a:solidFill>
                  <a:srgbClr val="FFFFFF"/>
                </a:solidFill>
                <a:cs typeface="B Nazanin" panose="00000700000000000000" pitchFamily="2" charset="-78"/>
              </a:rPr>
              <a:t>اکنون</a:t>
            </a:r>
            <a:endParaRPr sz="2400" dirty="0">
              <a:cs typeface="B Nazanin" panose="00000700000000000000" pitchFamily="2" charset="-78"/>
            </a:endParaRPr>
          </a:p>
          <a:p>
            <a:pPr marL="12700" rtl="1">
              <a:lnSpc>
                <a:spcPct val="100000"/>
              </a:lnSpc>
              <a:spcBef>
                <a:spcPts val="2250"/>
              </a:spcBef>
            </a:pPr>
            <a:r>
              <a:rPr lang="fa-IR" sz="2400" b="0" spc="160" dirty="0">
                <a:solidFill>
                  <a:srgbClr val="FFFFFF"/>
                </a:solidFill>
                <a:cs typeface="B Nazanin" panose="00000700000000000000" pitchFamily="2" charset="-78"/>
              </a:rPr>
              <a:t>هدف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5809356" y="3617924"/>
            <a:ext cx="1183243" cy="3821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2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چه زمانی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5904742" y="4291920"/>
            <a:ext cx="690245" cy="75148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2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چگونه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5757200" y="5505611"/>
            <a:ext cx="985519" cy="236923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1925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1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اکنون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64769" marR="5080" indent="-52705" algn="just" rtl="1">
              <a:lnSpc>
                <a:spcPts val="5290"/>
              </a:lnSpc>
              <a:spcBef>
                <a:spcPts val="204"/>
              </a:spcBef>
            </a:pPr>
            <a:r>
              <a:rPr lang="fa-IR" sz="2400" spc="1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هدف</a:t>
            </a:r>
            <a:r>
              <a:rPr sz="24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lang="fa-IR" sz="24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چه زمانی</a:t>
            </a:r>
            <a:r>
              <a:rPr sz="2400" spc="1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lang="fa-IR" sz="2400" spc="-7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چگونه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116644" y="4275405"/>
            <a:ext cx="2082800" cy="162114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 rtl="1">
              <a:lnSpc>
                <a:spcPct val="107600"/>
              </a:lnSpc>
              <a:spcBef>
                <a:spcPts val="100"/>
              </a:spcBef>
            </a:pPr>
            <a:r>
              <a:rPr lang="fa-IR" sz="3600" b="1" spc="31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تعیین هدف</a:t>
            </a:r>
          </a:p>
          <a:p>
            <a:pPr marL="12700" marR="5080" algn="ctr" rtl="1">
              <a:lnSpc>
                <a:spcPct val="107600"/>
              </a:lnSpc>
              <a:spcBef>
                <a:spcPts val="100"/>
              </a:spcBef>
            </a:pPr>
            <a:r>
              <a:rPr lang="fa-IR" sz="2400" spc="15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اهداف در زندگی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1149674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181818"/>
          </a:solidFill>
        </p:spPr>
        <p:txBody>
          <a:bodyPr wrap="square" lIns="0" tIns="0" rIns="0" bIns="0" rtlCol="0"/>
          <a:lstStyle/>
          <a:p>
            <a:pPr algn="r" rtl="1"/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2825234" y="2421635"/>
            <a:ext cx="9325610" cy="5377815"/>
            <a:chOff x="2825234" y="2421635"/>
            <a:chExt cx="9325610" cy="5377815"/>
          </a:xfrm>
        </p:grpSpPr>
        <p:pic>
          <p:nvPicPr>
            <p:cNvPr id="4" name="object 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072483" y="3536045"/>
              <a:ext cx="78100" cy="67617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825234" y="2421635"/>
              <a:ext cx="9231092" cy="5377198"/>
            </a:xfrm>
            <a:prstGeom prst="rect">
              <a:avLst/>
            </a:prstGeom>
          </p:spPr>
        </p:pic>
      </p:grp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1304876" y="2263013"/>
            <a:ext cx="985519" cy="185948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1925" rtl="1">
              <a:lnSpc>
                <a:spcPct val="100000"/>
              </a:lnSpc>
              <a:spcBef>
                <a:spcPts val="100"/>
              </a:spcBef>
            </a:pPr>
            <a:r>
              <a:rPr lang="fa-IR" sz="2400" b="0" spc="170" dirty="0">
                <a:solidFill>
                  <a:srgbClr val="FFFFFF"/>
                </a:solidFill>
                <a:cs typeface="B Nazanin" panose="00000700000000000000" pitchFamily="2" charset="-78"/>
              </a:rPr>
              <a:t>اکنونهدف زمانی که چگونه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775801" y="3273870"/>
            <a:ext cx="104330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20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مردم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183717" y="4168376"/>
            <a:ext cx="2082800" cy="162114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 rtl="1">
              <a:lnSpc>
                <a:spcPct val="107600"/>
              </a:lnSpc>
              <a:spcBef>
                <a:spcPts val="100"/>
              </a:spcBef>
            </a:pPr>
            <a:r>
              <a:rPr lang="fa-IR" sz="3600" b="1" spc="315" dirty="0">
                <a:solidFill>
                  <a:srgbClr val="86E9E8"/>
                </a:solidFill>
                <a:latin typeface="Trebuchet MS"/>
                <a:cs typeface="B Nazanin" panose="00000700000000000000" pitchFamily="2" charset="-78"/>
              </a:rPr>
              <a:t>تعیین هدف</a:t>
            </a:r>
          </a:p>
          <a:p>
            <a:pPr marL="12700" marR="5080" indent="-635" algn="ctr" rtl="1">
              <a:lnSpc>
                <a:spcPct val="107600"/>
              </a:lnSpc>
              <a:spcBef>
                <a:spcPts val="100"/>
              </a:spcBef>
            </a:pPr>
            <a:r>
              <a:rPr lang="fa-IR" sz="2400" spc="1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اهداف در زندگی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pic>
        <p:nvPicPr>
          <p:cNvPr id="9" name="object 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205914" y="2443969"/>
            <a:ext cx="3256804" cy="2087972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15518049" y="2263013"/>
            <a:ext cx="1465551" cy="2292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1925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1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اکنون</a:t>
            </a:r>
          </a:p>
          <a:p>
            <a:pPr marL="161925" algn="r" rtl="1">
              <a:lnSpc>
                <a:spcPct val="100000"/>
              </a:lnSpc>
              <a:spcBef>
                <a:spcPts val="100"/>
              </a:spcBef>
            </a:pPr>
            <a:endParaRPr lang="fa-IR" sz="2400" spc="170" dirty="0">
              <a:solidFill>
                <a:srgbClr val="FFFFFF"/>
              </a:solidFill>
              <a:latin typeface="Tahoma"/>
              <a:cs typeface="B Nazanin" panose="00000700000000000000" pitchFamily="2" charset="-78"/>
            </a:endParaRPr>
          </a:p>
          <a:p>
            <a:pPr marL="161925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1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هدف</a:t>
            </a:r>
          </a:p>
          <a:p>
            <a:pPr marL="161925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1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زمانی</a:t>
            </a:r>
          </a:p>
          <a:p>
            <a:pPr marL="161925" algn="r" rtl="1">
              <a:lnSpc>
                <a:spcPct val="100000"/>
              </a:lnSpc>
              <a:spcBef>
                <a:spcPts val="100"/>
              </a:spcBef>
            </a:pPr>
            <a:endParaRPr lang="fa-IR" sz="2400" spc="170" dirty="0">
              <a:solidFill>
                <a:srgbClr val="FFFFFF"/>
              </a:solidFill>
              <a:latin typeface="Tahoma"/>
              <a:cs typeface="B Nazanin" panose="00000700000000000000" pitchFamily="2" charset="-78"/>
            </a:endParaRPr>
          </a:p>
          <a:p>
            <a:pPr marL="161925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1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که چگونه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2492261" y="3273870"/>
            <a:ext cx="99695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3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حرفه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304876" y="5552243"/>
            <a:ext cx="985519" cy="185948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1925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1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اکنونهدف زمانی که چگونه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748827" y="6563100"/>
            <a:ext cx="10972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1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رشد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pic>
        <p:nvPicPr>
          <p:cNvPr id="14" name="object 1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2111473" y="5777334"/>
            <a:ext cx="3351245" cy="2087969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15998080" y="5596380"/>
            <a:ext cx="985519" cy="104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1925" algn="r" rtl="1">
              <a:lnSpc>
                <a:spcPct val="100000"/>
              </a:lnSpc>
              <a:spcBef>
                <a:spcPts val="100"/>
              </a:spcBef>
            </a:pPr>
            <a:r>
              <a:rPr sz="2400" spc="1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Now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2240"/>
              </a:spcBef>
            </a:pPr>
            <a:r>
              <a:rPr sz="2400" spc="1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1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2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1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6050237" y="6918926"/>
            <a:ext cx="880744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400" spc="2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W</a:t>
            </a:r>
            <a:r>
              <a:rPr sz="2400" spc="1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1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6145622" y="7591191"/>
            <a:ext cx="6902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400" spc="2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1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10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w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462260" y="6607236"/>
            <a:ext cx="10572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2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ثروت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4363873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181818"/>
          </a:solidFill>
        </p:spPr>
        <p:txBody>
          <a:bodyPr wrap="square" lIns="0" tIns="0" rIns="0" bIns="0" rtlCol="0"/>
          <a:lstStyle/>
          <a:p>
            <a:pPr algn="r" rtl="1"/>
            <a:endParaRPr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598587" y="4168288"/>
            <a:ext cx="5044440" cy="1948180"/>
          </a:xfrm>
          <a:custGeom>
            <a:avLst/>
            <a:gdLst/>
            <a:ahLst/>
            <a:cxnLst/>
            <a:rect l="l" t="t" r="r" b="b"/>
            <a:pathLst>
              <a:path w="5044440" h="1948179">
                <a:moveTo>
                  <a:pt x="4198868" y="1948129"/>
                </a:moveTo>
                <a:lnTo>
                  <a:pt x="850508" y="1948129"/>
                </a:lnTo>
                <a:lnTo>
                  <a:pt x="816937" y="1945395"/>
                </a:lnTo>
                <a:lnTo>
                  <a:pt x="771364" y="1939194"/>
                </a:lnTo>
                <a:lnTo>
                  <a:pt x="726524" y="1930619"/>
                </a:lnTo>
                <a:lnTo>
                  <a:pt x="682476" y="1919731"/>
                </a:lnTo>
                <a:lnTo>
                  <a:pt x="639274" y="1906592"/>
                </a:lnTo>
                <a:lnTo>
                  <a:pt x="596977" y="1891263"/>
                </a:lnTo>
                <a:lnTo>
                  <a:pt x="555640" y="1873807"/>
                </a:lnTo>
                <a:lnTo>
                  <a:pt x="515323" y="1854284"/>
                </a:lnTo>
                <a:lnTo>
                  <a:pt x="476080" y="1832756"/>
                </a:lnTo>
                <a:lnTo>
                  <a:pt x="437969" y="1809285"/>
                </a:lnTo>
                <a:lnTo>
                  <a:pt x="401047" y="1783932"/>
                </a:lnTo>
                <a:lnTo>
                  <a:pt x="365371" y="1756758"/>
                </a:lnTo>
                <a:lnTo>
                  <a:pt x="330998" y="1727825"/>
                </a:lnTo>
                <a:lnTo>
                  <a:pt x="297985" y="1697195"/>
                </a:lnTo>
                <a:lnTo>
                  <a:pt x="266389" y="1664928"/>
                </a:lnTo>
                <a:lnTo>
                  <a:pt x="236266" y="1631087"/>
                </a:lnTo>
                <a:lnTo>
                  <a:pt x="207674" y="1595733"/>
                </a:lnTo>
                <a:lnTo>
                  <a:pt x="180670" y="1558928"/>
                </a:lnTo>
                <a:lnTo>
                  <a:pt x="155310" y="1520732"/>
                </a:lnTo>
                <a:lnTo>
                  <a:pt x="131652" y="1481208"/>
                </a:lnTo>
                <a:lnTo>
                  <a:pt x="109753" y="1440417"/>
                </a:lnTo>
                <a:lnTo>
                  <a:pt x="89668" y="1398420"/>
                </a:lnTo>
                <a:lnTo>
                  <a:pt x="71456" y="1355279"/>
                </a:lnTo>
                <a:lnTo>
                  <a:pt x="55174" y="1311056"/>
                </a:lnTo>
                <a:lnTo>
                  <a:pt x="40877" y="1265812"/>
                </a:lnTo>
                <a:lnTo>
                  <a:pt x="28624" y="1219608"/>
                </a:lnTo>
                <a:lnTo>
                  <a:pt x="18471" y="1172506"/>
                </a:lnTo>
                <a:lnTo>
                  <a:pt x="10475" y="1124567"/>
                </a:lnTo>
                <a:lnTo>
                  <a:pt x="4693" y="1075853"/>
                </a:lnTo>
                <a:lnTo>
                  <a:pt x="1182" y="1026426"/>
                </a:lnTo>
                <a:lnTo>
                  <a:pt x="0" y="976347"/>
                </a:lnTo>
                <a:lnTo>
                  <a:pt x="1182" y="926064"/>
                </a:lnTo>
                <a:lnTo>
                  <a:pt x="4693" y="876446"/>
                </a:lnTo>
                <a:lnTo>
                  <a:pt x="10475" y="827553"/>
                </a:lnTo>
                <a:lnTo>
                  <a:pt x="18471" y="779448"/>
                </a:lnTo>
                <a:lnTo>
                  <a:pt x="28624" y="732190"/>
                </a:lnTo>
                <a:lnTo>
                  <a:pt x="40877" y="685841"/>
                </a:lnTo>
                <a:lnTo>
                  <a:pt x="55174" y="640463"/>
                </a:lnTo>
                <a:lnTo>
                  <a:pt x="71456" y="596116"/>
                </a:lnTo>
                <a:lnTo>
                  <a:pt x="89668" y="552861"/>
                </a:lnTo>
                <a:lnTo>
                  <a:pt x="109753" y="510759"/>
                </a:lnTo>
                <a:lnTo>
                  <a:pt x="131652" y="469872"/>
                </a:lnTo>
                <a:lnTo>
                  <a:pt x="155310" y="430261"/>
                </a:lnTo>
                <a:lnTo>
                  <a:pt x="180670" y="391986"/>
                </a:lnTo>
                <a:lnTo>
                  <a:pt x="207674" y="355110"/>
                </a:lnTo>
                <a:lnTo>
                  <a:pt x="236266" y="319692"/>
                </a:lnTo>
                <a:lnTo>
                  <a:pt x="266389" y="285794"/>
                </a:lnTo>
                <a:lnTo>
                  <a:pt x="297985" y="253477"/>
                </a:lnTo>
                <a:lnTo>
                  <a:pt x="330998" y="222802"/>
                </a:lnTo>
                <a:lnTo>
                  <a:pt x="365371" y="193831"/>
                </a:lnTo>
                <a:lnTo>
                  <a:pt x="401047" y="166624"/>
                </a:lnTo>
                <a:lnTo>
                  <a:pt x="437969" y="141242"/>
                </a:lnTo>
                <a:lnTo>
                  <a:pt x="476080" y="117747"/>
                </a:lnTo>
                <a:lnTo>
                  <a:pt x="515323" y="96200"/>
                </a:lnTo>
                <a:lnTo>
                  <a:pt x="555640" y="76661"/>
                </a:lnTo>
                <a:lnTo>
                  <a:pt x="596977" y="59193"/>
                </a:lnTo>
                <a:lnTo>
                  <a:pt x="639274" y="43855"/>
                </a:lnTo>
                <a:lnTo>
                  <a:pt x="682476" y="30709"/>
                </a:lnTo>
                <a:lnTo>
                  <a:pt x="726524" y="19817"/>
                </a:lnTo>
                <a:lnTo>
                  <a:pt x="771364" y="11238"/>
                </a:lnTo>
                <a:lnTo>
                  <a:pt x="816937" y="5035"/>
                </a:lnTo>
                <a:lnTo>
                  <a:pt x="863186" y="1269"/>
                </a:lnTo>
                <a:lnTo>
                  <a:pt x="910051" y="0"/>
                </a:lnTo>
                <a:lnTo>
                  <a:pt x="4139566" y="0"/>
                </a:lnTo>
                <a:lnTo>
                  <a:pt x="4186429" y="1269"/>
                </a:lnTo>
                <a:lnTo>
                  <a:pt x="4232678" y="5035"/>
                </a:lnTo>
                <a:lnTo>
                  <a:pt x="4278251" y="11238"/>
                </a:lnTo>
                <a:lnTo>
                  <a:pt x="4323090" y="19817"/>
                </a:lnTo>
                <a:lnTo>
                  <a:pt x="4367139" y="30709"/>
                </a:lnTo>
                <a:lnTo>
                  <a:pt x="4410341" y="43855"/>
                </a:lnTo>
                <a:lnTo>
                  <a:pt x="4452638" y="59193"/>
                </a:lnTo>
                <a:lnTo>
                  <a:pt x="4493974" y="76661"/>
                </a:lnTo>
                <a:lnTo>
                  <a:pt x="4534292" y="96200"/>
                </a:lnTo>
                <a:lnTo>
                  <a:pt x="4573535" y="117747"/>
                </a:lnTo>
                <a:lnTo>
                  <a:pt x="4611646" y="141242"/>
                </a:lnTo>
                <a:lnTo>
                  <a:pt x="4648567" y="166624"/>
                </a:lnTo>
                <a:lnTo>
                  <a:pt x="4684243" y="193831"/>
                </a:lnTo>
                <a:lnTo>
                  <a:pt x="4718616" y="222802"/>
                </a:lnTo>
                <a:lnTo>
                  <a:pt x="4751629" y="253477"/>
                </a:lnTo>
                <a:lnTo>
                  <a:pt x="4783226" y="285794"/>
                </a:lnTo>
                <a:lnTo>
                  <a:pt x="4813348" y="319692"/>
                </a:lnTo>
                <a:lnTo>
                  <a:pt x="4841940" y="355110"/>
                </a:lnTo>
                <a:lnTo>
                  <a:pt x="4868944" y="391986"/>
                </a:lnTo>
                <a:lnTo>
                  <a:pt x="4894304" y="430261"/>
                </a:lnTo>
                <a:lnTo>
                  <a:pt x="4917962" y="469872"/>
                </a:lnTo>
                <a:lnTo>
                  <a:pt x="4939862" y="510759"/>
                </a:lnTo>
                <a:lnTo>
                  <a:pt x="4959946" y="552861"/>
                </a:lnTo>
                <a:lnTo>
                  <a:pt x="4978158" y="596116"/>
                </a:lnTo>
                <a:lnTo>
                  <a:pt x="4994441" y="640463"/>
                </a:lnTo>
                <a:lnTo>
                  <a:pt x="5008737" y="685841"/>
                </a:lnTo>
                <a:lnTo>
                  <a:pt x="5020990" y="732190"/>
                </a:lnTo>
                <a:lnTo>
                  <a:pt x="5031143" y="779448"/>
                </a:lnTo>
                <a:lnTo>
                  <a:pt x="5039139" y="827553"/>
                </a:lnTo>
                <a:lnTo>
                  <a:pt x="5044264" y="870886"/>
                </a:lnTo>
                <a:lnTo>
                  <a:pt x="5044264" y="1078234"/>
                </a:lnTo>
                <a:lnTo>
                  <a:pt x="5038607" y="1124567"/>
                </a:lnTo>
                <a:lnTo>
                  <a:pt x="5030458" y="1172506"/>
                </a:lnTo>
                <a:lnTo>
                  <a:pt x="5020165" y="1219608"/>
                </a:lnTo>
                <a:lnTo>
                  <a:pt x="5007783" y="1265812"/>
                </a:lnTo>
                <a:lnTo>
                  <a:pt x="4993371" y="1311056"/>
                </a:lnTo>
                <a:lnTo>
                  <a:pt x="4976984" y="1355279"/>
                </a:lnTo>
                <a:lnTo>
                  <a:pt x="4958680" y="1398420"/>
                </a:lnTo>
                <a:lnTo>
                  <a:pt x="4938517" y="1440417"/>
                </a:lnTo>
                <a:lnTo>
                  <a:pt x="4916550" y="1481208"/>
                </a:lnTo>
                <a:lnTo>
                  <a:pt x="4892836" y="1520732"/>
                </a:lnTo>
                <a:lnTo>
                  <a:pt x="4867434" y="1558928"/>
                </a:lnTo>
                <a:lnTo>
                  <a:pt x="4840399" y="1595733"/>
                </a:lnTo>
                <a:lnTo>
                  <a:pt x="4811789" y="1631087"/>
                </a:lnTo>
                <a:lnTo>
                  <a:pt x="4781660" y="1664928"/>
                </a:lnTo>
                <a:lnTo>
                  <a:pt x="4750070" y="1697195"/>
                </a:lnTo>
                <a:lnTo>
                  <a:pt x="4717075" y="1727825"/>
                </a:lnTo>
                <a:lnTo>
                  <a:pt x="4682733" y="1756758"/>
                </a:lnTo>
                <a:lnTo>
                  <a:pt x="4647100" y="1783932"/>
                </a:lnTo>
                <a:lnTo>
                  <a:pt x="4610233" y="1809285"/>
                </a:lnTo>
                <a:lnTo>
                  <a:pt x="4572190" y="1832756"/>
                </a:lnTo>
                <a:lnTo>
                  <a:pt x="4533026" y="1854284"/>
                </a:lnTo>
                <a:lnTo>
                  <a:pt x="4492800" y="1873807"/>
                </a:lnTo>
                <a:lnTo>
                  <a:pt x="4451568" y="1891263"/>
                </a:lnTo>
                <a:lnTo>
                  <a:pt x="4409387" y="1906592"/>
                </a:lnTo>
                <a:lnTo>
                  <a:pt x="4366313" y="1919731"/>
                </a:lnTo>
                <a:lnTo>
                  <a:pt x="4322405" y="1930619"/>
                </a:lnTo>
                <a:lnTo>
                  <a:pt x="4277719" y="1939194"/>
                </a:lnTo>
                <a:lnTo>
                  <a:pt x="4232311" y="1945395"/>
                </a:lnTo>
                <a:lnTo>
                  <a:pt x="4198868" y="1948129"/>
                </a:lnTo>
                <a:close/>
              </a:path>
            </a:pathLst>
          </a:custGeom>
          <a:solidFill>
            <a:srgbClr val="86E9E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357842" y="4445916"/>
            <a:ext cx="3529329" cy="1260602"/>
          </a:xfrm>
          <a:prstGeom prst="rect">
            <a:avLst/>
          </a:prstGeom>
        </p:spPr>
        <p:txBody>
          <a:bodyPr vert="horz" wrap="square" lIns="0" tIns="16891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330"/>
              </a:spcBef>
            </a:pPr>
            <a:r>
              <a:rPr lang="fa-IR" sz="3600" b="1" spc="31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تعیین هدف</a:t>
            </a:r>
          </a:p>
          <a:p>
            <a:pPr algn="ctr" rtl="1">
              <a:lnSpc>
                <a:spcPct val="100000"/>
              </a:lnSpc>
              <a:spcBef>
                <a:spcPts val="1330"/>
              </a:spcBef>
            </a:pPr>
            <a:r>
              <a:rPr lang="fa-IR" sz="2400" spc="15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اهداف در زندگی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2699925" y="850970"/>
            <a:ext cx="942340" cy="20002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 rtl="1">
              <a:lnSpc>
                <a:spcPct val="140900"/>
              </a:lnSpc>
              <a:spcBef>
                <a:spcPts val="100"/>
              </a:spcBef>
            </a:pPr>
            <a:r>
              <a:rPr sz="2300" spc="1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Now </a:t>
            </a:r>
            <a:r>
              <a:rPr sz="2300" spc="1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300" spc="1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300" spc="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300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300" spc="2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300" spc="1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3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  </a:t>
            </a:r>
            <a:r>
              <a:rPr sz="2300" spc="1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When </a:t>
            </a:r>
            <a:r>
              <a:rPr sz="2300" spc="-7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300" spc="1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How</a:t>
            </a:r>
            <a:endParaRPr sz="23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9289814" y="1643696"/>
            <a:ext cx="2509520" cy="699135"/>
            <a:chOff x="9289814" y="1643696"/>
            <a:chExt cx="2509520" cy="699135"/>
          </a:xfrm>
        </p:grpSpPr>
        <p:sp>
          <p:nvSpPr>
            <p:cNvPr id="7" name="object 7"/>
            <p:cNvSpPr/>
            <p:nvPr/>
          </p:nvSpPr>
          <p:spPr>
            <a:xfrm>
              <a:off x="10970167" y="1972490"/>
              <a:ext cx="828675" cy="38100"/>
            </a:xfrm>
            <a:custGeom>
              <a:avLst/>
              <a:gdLst/>
              <a:ahLst/>
              <a:cxnLst/>
              <a:rect l="l" t="t" r="r" b="b"/>
              <a:pathLst>
                <a:path w="828675" h="38100">
                  <a:moveTo>
                    <a:pt x="0" y="38099"/>
                  </a:moveTo>
                  <a:lnTo>
                    <a:pt x="0" y="0"/>
                  </a:lnTo>
                  <a:lnTo>
                    <a:pt x="828674" y="0"/>
                  </a:lnTo>
                  <a:lnTo>
                    <a:pt x="828674" y="38099"/>
                  </a:lnTo>
                  <a:lnTo>
                    <a:pt x="0" y="380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9289814" y="1643696"/>
              <a:ext cx="1674495" cy="699135"/>
            </a:xfrm>
            <a:custGeom>
              <a:avLst/>
              <a:gdLst/>
              <a:ahLst/>
              <a:cxnLst/>
              <a:rect l="l" t="t" r="r" b="b"/>
              <a:pathLst>
                <a:path w="1674495" h="699135">
                  <a:moveTo>
                    <a:pt x="1345461" y="699019"/>
                  </a:moveTo>
                  <a:lnTo>
                    <a:pt x="331776" y="699019"/>
                  </a:lnTo>
                  <a:lnTo>
                    <a:pt x="286723" y="695829"/>
                  </a:lnTo>
                  <a:lnTo>
                    <a:pt x="243523" y="686536"/>
                  </a:lnTo>
                  <a:lnTo>
                    <a:pt x="202568" y="671558"/>
                  </a:lnTo>
                  <a:lnTo>
                    <a:pt x="164253" y="651314"/>
                  </a:lnTo>
                  <a:lnTo>
                    <a:pt x="128971" y="626221"/>
                  </a:lnTo>
                  <a:lnTo>
                    <a:pt x="97116" y="596697"/>
                  </a:lnTo>
                  <a:lnTo>
                    <a:pt x="69082" y="563160"/>
                  </a:lnTo>
                  <a:lnTo>
                    <a:pt x="45262" y="526029"/>
                  </a:lnTo>
                  <a:lnTo>
                    <a:pt x="26050" y="485721"/>
                  </a:lnTo>
                  <a:lnTo>
                    <a:pt x="11840" y="442653"/>
                  </a:lnTo>
                  <a:lnTo>
                    <a:pt x="3025" y="397245"/>
                  </a:lnTo>
                  <a:lnTo>
                    <a:pt x="0" y="349914"/>
                  </a:lnTo>
                  <a:lnTo>
                    <a:pt x="3025" y="302398"/>
                  </a:lnTo>
                  <a:lnTo>
                    <a:pt x="11840" y="256836"/>
                  </a:lnTo>
                  <a:lnTo>
                    <a:pt x="26050" y="213643"/>
                  </a:lnTo>
                  <a:lnTo>
                    <a:pt x="45262" y="173233"/>
                  </a:lnTo>
                  <a:lnTo>
                    <a:pt x="69082" y="136022"/>
                  </a:lnTo>
                  <a:lnTo>
                    <a:pt x="97116" y="102426"/>
                  </a:lnTo>
                  <a:lnTo>
                    <a:pt x="128971" y="72859"/>
                  </a:lnTo>
                  <a:lnTo>
                    <a:pt x="164253" y="47737"/>
                  </a:lnTo>
                  <a:lnTo>
                    <a:pt x="202568" y="27475"/>
                  </a:lnTo>
                  <a:lnTo>
                    <a:pt x="243523" y="12487"/>
                  </a:lnTo>
                  <a:lnTo>
                    <a:pt x="286723" y="3191"/>
                  </a:lnTo>
                  <a:lnTo>
                    <a:pt x="331776" y="0"/>
                  </a:lnTo>
                  <a:lnTo>
                    <a:pt x="1345461" y="0"/>
                  </a:lnTo>
                  <a:lnTo>
                    <a:pt x="1390513" y="3191"/>
                  </a:lnTo>
                  <a:lnTo>
                    <a:pt x="1433714" y="12487"/>
                  </a:lnTo>
                  <a:lnTo>
                    <a:pt x="1474669" y="27475"/>
                  </a:lnTo>
                  <a:lnTo>
                    <a:pt x="1512984" y="47737"/>
                  </a:lnTo>
                  <a:lnTo>
                    <a:pt x="1548266" y="72859"/>
                  </a:lnTo>
                  <a:lnTo>
                    <a:pt x="1580120" y="102426"/>
                  </a:lnTo>
                  <a:lnTo>
                    <a:pt x="1608155" y="136022"/>
                  </a:lnTo>
                  <a:lnTo>
                    <a:pt x="1631975" y="173233"/>
                  </a:lnTo>
                  <a:lnTo>
                    <a:pt x="1651186" y="213643"/>
                  </a:lnTo>
                  <a:lnTo>
                    <a:pt x="1665397" y="256836"/>
                  </a:lnTo>
                  <a:lnTo>
                    <a:pt x="1674103" y="301839"/>
                  </a:lnTo>
                  <a:lnTo>
                    <a:pt x="1674037" y="397245"/>
                  </a:lnTo>
                  <a:lnTo>
                    <a:pt x="1665080" y="442653"/>
                  </a:lnTo>
                  <a:lnTo>
                    <a:pt x="1650758" y="485721"/>
                  </a:lnTo>
                  <a:lnTo>
                    <a:pt x="1631467" y="526029"/>
                  </a:lnTo>
                  <a:lnTo>
                    <a:pt x="1607600" y="563160"/>
                  </a:lnTo>
                  <a:lnTo>
                    <a:pt x="1579550" y="596697"/>
                  </a:lnTo>
                  <a:lnTo>
                    <a:pt x="1547711" y="626221"/>
                  </a:lnTo>
                  <a:lnTo>
                    <a:pt x="1512476" y="651314"/>
                  </a:lnTo>
                  <a:lnTo>
                    <a:pt x="1474240" y="671558"/>
                  </a:lnTo>
                  <a:lnTo>
                    <a:pt x="1433397" y="686536"/>
                  </a:lnTo>
                  <a:lnTo>
                    <a:pt x="1390339" y="695829"/>
                  </a:lnTo>
                  <a:lnTo>
                    <a:pt x="1345461" y="699019"/>
                  </a:lnTo>
                  <a:close/>
                </a:path>
              </a:pathLst>
            </a:custGeom>
            <a:solidFill>
              <a:srgbClr val="3DD9D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629191" y="1798773"/>
            <a:ext cx="998219" cy="3752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90"/>
              </a:spcBef>
            </a:pPr>
            <a:r>
              <a:rPr lang="fa-IR" sz="2300" spc="19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مردم</a:t>
            </a:r>
            <a:endParaRPr sz="23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10139980" y="1102596"/>
            <a:ext cx="2509520" cy="3375025"/>
            <a:chOff x="10139980" y="1102596"/>
            <a:chExt cx="2509520" cy="3375025"/>
          </a:xfrm>
        </p:grpSpPr>
        <p:sp>
          <p:nvSpPr>
            <p:cNvPr id="11" name="object 11"/>
            <p:cNvSpPr/>
            <p:nvPr/>
          </p:nvSpPr>
          <p:spPr>
            <a:xfrm>
              <a:off x="11781623" y="1179293"/>
              <a:ext cx="45720" cy="1674495"/>
            </a:xfrm>
            <a:custGeom>
              <a:avLst/>
              <a:gdLst/>
              <a:ahLst/>
              <a:cxnLst/>
              <a:rect l="l" t="t" r="r" b="b"/>
              <a:pathLst>
                <a:path w="45720" h="1674495">
                  <a:moveTo>
                    <a:pt x="45494" y="1674194"/>
                  </a:moveTo>
                  <a:lnTo>
                    <a:pt x="0" y="1674194"/>
                  </a:lnTo>
                  <a:lnTo>
                    <a:pt x="0" y="0"/>
                  </a:lnTo>
                  <a:lnTo>
                    <a:pt x="45494" y="0"/>
                  </a:lnTo>
                  <a:lnTo>
                    <a:pt x="45494" y="16741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705807" y="1102596"/>
              <a:ext cx="200175" cy="20017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705807" y="1596306"/>
              <a:ext cx="200175" cy="20017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705807" y="2090014"/>
              <a:ext cx="200175" cy="20017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705807" y="2683754"/>
              <a:ext cx="200175" cy="200175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1820331" y="4107305"/>
              <a:ext cx="828675" cy="38100"/>
            </a:xfrm>
            <a:custGeom>
              <a:avLst/>
              <a:gdLst/>
              <a:ahLst/>
              <a:cxnLst/>
              <a:rect l="l" t="t" r="r" b="b"/>
              <a:pathLst>
                <a:path w="828675" h="38100">
                  <a:moveTo>
                    <a:pt x="0" y="38099"/>
                  </a:moveTo>
                  <a:lnTo>
                    <a:pt x="0" y="0"/>
                  </a:lnTo>
                  <a:lnTo>
                    <a:pt x="828674" y="0"/>
                  </a:lnTo>
                  <a:lnTo>
                    <a:pt x="828674" y="38099"/>
                  </a:lnTo>
                  <a:lnTo>
                    <a:pt x="0" y="380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10139980" y="3778510"/>
              <a:ext cx="1674495" cy="699135"/>
            </a:xfrm>
            <a:custGeom>
              <a:avLst/>
              <a:gdLst/>
              <a:ahLst/>
              <a:cxnLst/>
              <a:rect l="l" t="t" r="r" b="b"/>
              <a:pathLst>
                <a:path w="1674495" h="699135">
                  <a:moveTo>
                    <a:pt x="1345461" y="699019"/>
                  </a:moveTo>
                  <a:lnTo>
                    <a:pt x="331776" y="699019"/>
                  </a:lnTo>
                  <a:lnTo>
                    <a:pt x="286723" y="695829"/>
                  </a:lnTo>
                  <a:lnTo>
                    <a:pt x="243523" y="686535"/>
                  </a:lnTo>
                  <a:lnTo>
                    <a:pt x="202568" y="671558"/>
                  </a:lnTo>
                  <a:lnTo>
                    <a:pt x="164253" y="651313"/>
                  </a:lnTo>
                  <a:lnTo>
                    <a:pt x="128971" y="626220"/>
                  </a:lnTo>
                  <a:lnTo>
                    <a:pt x="97116" y="596696"/>
                  </a:lnTo>
                  <a:lnTo>
                    <a:pt x="69082" y="563160"/>
                  </a:lnTo>
                  <a:lnTo>
                    <a:pt x="45262" y="526028"/>
                  </a:lnTo>
                  <a:lnTo>
                    <a:pt x="26050" y="485720"/>
                  </a:lnTo>
                  <a:lnTo>
                    <a:pt x="11840" y="442653"/>
                  </a:lnTo>
                  <a:lnTo>
                    <a:pt x="3025" y="397245"/>
                  </a:lnTo>
                  <a:lnTo>
                    <a:pt x="0" y="349914"/>
                  </a:lnTo>
                  <a:lnTo>
                    <a:pt x="3025" y="302398"/>
                  </a:lnTo>
                  <a:lnTo>
                    <a:pt x="11840" y="256836"/>
                  </a:lnTo>
                  <a:lnTo>
                    <a:pt x="26050" y="213642"/>
                  </a:lnTo>
                  <a:lnTo>
                    <a:pt x="45262" y="173232"/>
                  </a:lnTo>
                  <a:lnTo>
                    <a:pt x="69082" y="136022"/>
                  </a:lnTo>
                  <a:lnTo>
                    <a:pt x="97116" y="102425"/>
                  </a:lnTo>
                  <a:lnTo>
                    <a:pt x="128971" y="72858"/>
                  </a:lnTo>
                  <a:lnTo>
                    <a:pt x="164253" y="47736"/>
                  </a:lnTo>
                  <a:lnTo>
                    <a:pt x="202568" y="27474"/>
                  </a:lnTo>
                  <a:lnTo>
                    <a:pt x="243523" y="12487"/>
                  </a:lnTo>
                  <a:lnTo>
                    <a:pt x="286723" y="3190"/>
                  </a:lnTo>
                  <a:lnTo>
                    <a:pt x="331771" y="0"/>
                  </a:lnTo>
                  <a:lnTo>
                    <a:pt x="1345466" y="0"/>
                  </a:lnTo>
                  <a:lnTo>
                    <a:pt x="1390514" y="3190"/>
                  </a:lnTo>
                  <a:lnTo>
                    <a:pt x="1433714" y="12487"/>
                  </a:lnTo>
                  <a:lnTo>
                    <a:pt x="1474669" y="27474"/>
                  </a:lnTo>
                  <a:lnTo>
                    <a:pt x="1512984" y="47736"/>
                  </a:lnTo>
                  <a:lnTo>
                    <a:pt x="1548266" y="72858"/>
                  </a:lnTo>
                  <a:lnTo>
                    <a:pt x="1580120" y="102425"/>
                  </a:lnTo>
                  <a:lnTo>
                    <a:pt x="1608155" y="136022"/>
                  </a:lnTo>
                  <a:lnTo>
                    <a:pt x="1631975" y="173232"/>
                  </a:lnTo>
                  <a:lnTo>
                    <a:pt x="1651186" y="213642"/>
                  </a:lnTo>
                  <a:lnTo>
                    <a:pt x="1665397" y="256836"/>
                  </a:lnTo>
                  <a:lnTo>
                    <a:pt x="1674103" y="301836"/>
                  </a:lnTo>
                  <a:lnTo>
                    <a:pt x="1674037" y="397245"/>
                  </a:lnTo>
                  <a:lnTo>
                    <a:pt x="1665080" y="442653"/>
                  </a:lnTo>
                  <a:lnTo>
                    <a:pt x="1650759" y="485720"/>
                  </a:lnTo>
                  <a:lnTo>
                    <a:pt x="1631467" y="526028"/>
                  </a:lnTo>
                  <a:lnTo>
                    <a:pt x="1607600" y="563160"/>
                  </a:lnTo>
                  <a:lnTo>
                    <a:pt x="1579550" y="596696"/>
                  </a:lnTo>
                  <a:lnTo>
                    <a:pt x="1547711" y="626220"/>
                  </a:lnTo>
                  <a:lnTo>
                    <a:pt x="1512477" y="651313"/>
                  </a:lnTo>
                  <a:lnTo>
                    <a:pt x="1474241" y="671558"/>
                  </a:lnTo>
                  <a:lnTo>
                    <a:pt x="1433397" y="686535"/>
                  </a:lnTo>
                  <a:lnTo>
                    <a:pt x="1390339" y="695829"/>
                  </a:lnTo>
                  <a:lnTo>
                    <a:pt x="1345461" y="699019"/>
                  </a:lnTo>
                  <a:close/>
                </a:path>
              </a:pathLst>
            </a:custGeom>
            <a:solidFill>
              <a:srgbClr val="37C8E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13550090" y="2985785"/>
            <a:ext cx="942340" cy="20002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 rtl="1">
              <a:lnSpc>
                <a:spcPct val="140900"/>
              </a:lnSpc>
              <a:spcBef>
                <a:spcPts val="100"/>
              </a:spcBef>
            </a:pPr>
            <a:r>
              <a:rPr sz="2300" spc="1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Now </a:t>
            </a:r>
            <a:r>
              <a:rPr sz="2300" spc="1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300" spc="1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300" spc="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300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300" spc="2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300" spc="1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3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  </a:t>
            </a:r>
            <a:r>
              <a:rPr sz="2300" spc="1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When </a:t>
            </a:r>
            <a:r>
              <a:rPr sz="2300" spc="-7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300" spc="1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How</a:t>
            </a:r>
            <a:endParaRPr sz="2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0501574" y="3933587"/>
            <a:ext cx="953769" cy="3752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90"/>
              </a:spcBef>
            </a:pPr>
            <a:r>
              <a:rPr sz="2300" spc="3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300" spc="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300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300" spc="1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ee</a:t>
            </a:r>
            <a:r>
              <a:rPr sz="2300" spc="-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endParaRPr sz="23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8124057" y="3237413"/>
            <a:ext cx="5375275" cy="3321050"/>
            <a:chOff x="8124057" y="3237413"/>
            <a:chExt cx="5375275" cy="3321050"/>
          </a:xfrm>
        </p:grpSpPr>
        <p:sp>
          <p:nvSpPr>
            <p:cNvPr id="21" name="object 21"/>
            <p:cNvSpPr/>
            <p:nvPr/>
          </p:nvSpPr>
          <p:spPr>
            <a:xfrm>
              <a:off x="8124050" y="6188087"/>
              <a:ext cx="5375275" cy="38735"/>
            </a:xfrm>
            <a:custGeom>
              <a:avLst/>
              <a:gdLst/>
              <a:ahLst/>
              <a:cxnLst/>
              <a:rect l="l" t="t" r="r" b="b"/>
              <a:pathLst>
                <a:path w="5375275" h="38735">
                  <a:moveTo>
                    <a:pt x="3067050" y="25"/>
                  </a:moveTo>
                  <a:lnTo>
                    <a:pt x="0" y="25"/>
                  </a:lnTo>
                  <a:lnTo>
                    <a:pt x="0" y="38125"/>
                  </a:lnTo>
                  <a:lnTo>
                    <a:pt x="3067050" y="38125"/>
                  </a:lnTo>
                  <a:lnTo>
                    <a:pt x="3067050" y="25"/>
                  </a:lnTo>
                  <a:close/>
                </a:path>
                <a:path w="5375275" h="38735">
                  <a:moveTo>
                    <a:pt x="5375110" y="0"/>
                  </a:moveTo>
                  <a:lnTo>
                    <a:pt x="4546435" y="0"/>
                  </a:lnTo>
                  <a:lnTo>
                    <a:pt x="4546435" y="38100"/>
                  </a:lnTo>
                  <a:lnTo>
                    <a:pt x="5375110" y="38100"/>
                  </a:lnTo>
                  <a:lnTo>
                    <a:pt x="53751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10990144" y="5859291"/>
              <a:ext cx="1674495" cy="699135"/>
            </a:xfrm>
            <a:custGeom>
              <a:avLst/>
              <a:gdLst/>
              <a:ahLst/>
              <a:cxnLst/>
              <a:rect l="l" t="t" r="r" b="b"/>
              <a:pathLst>
                <a:path w="1674495" h="699134">
                  <a:moveTo>
                    <a:pt x="1345461" y="699019"/>
                  </a:moveTo>
                  <a:lnTo>
                    <a:pt x="331776" y="699019"/>
                  </a:lnTo>
                  <a:lnTo>
                    <a:pt x="286723" y="695829"/>
                  </a:lnTo>
                  <a:lnTo>
                    <a:pt x="243523" y="686536"/>
                  </a:lnTo>
                  <a:lnTo>
                    <a:pt x="202568" y="671558"/>
                  </a:lnTo>
                  <a:lnTo>
                    <a:pt x="164253" y="651314"/>
                  </a:lnTo>
                  <a:lnTo>
                    <a:pt x="128971" y="626221"/>
                  </a:lnTo>
                  <a:lnTo>
                    <a:pt x="97116" y="596697"/>
                  </a:lnTo>
                  <a:lnTo>
                    <a:pt x="69082" y="563160"/>
                  </a:lnTo>
                  <a:lnTo>
                    <a:pt x="45262" y="526029"/>
                  </a:lnTo>
                  <a:lnTo>
                    <a:pt x="26050" y="485721"/>
                  </a:lnTo>
                  <a:lnTo>
                    <a:pt x="11840" y="442654"/>
                  </a:lnTo>
                  <a:lnTo>
                    <a:pt x="3025" y="397245"/>
                  </a:lnTo>
                  <a:lnTo>
                    <a:pt x="0" y="349914"/>
                  </a:lnTo>
                  <a:lnTo>
                    <a:pt x="3025" y="302398"/>
                  </a:lnTo>
                  <a:lnTo>
                    <a:pt x="11840" y="256836"/>
                  </a:lnTo>
                  <a:lnTo>
                    <a:pt x="26050" y="213642"/>
                  </a:lnTo>
                  <a:lnTo>
                    <a:pt x="45262" y="173233"/>
                  </a:lnTo>
                  <a:lnTo>
                    <a:pt x="69082" y="136022"/>
                  </a:lnTo>
                  <a:lnTo>
                    <a:pt x="97116" y="102426"/>
                  </a:lnTo>
                  <a:lnTo>
                    <a:pt x="128971" y="72859"/>
                  </a:lnTo>
                  <a:lnTo>
                    <a:pt x="164253" y="47737"/>
                  </a:lnTo>
                  <a:lnTo>
                    <a:pt x="202568" y="27474"/>
                  </a:lnTo>
                  <a:lnTo>
                    <a:pt x="243523" y="12487"/>
                  </a:lnTo>
                  <a:lnTo>
                    <a:pt x="286723" y="3191"/>
                  </a:lnTo>
                  <a:lnTo>
                    <a:pt x="331776" y="0"/>
                  </a:lnTo>
                  <a:lnTo>
                    <a:pt x="1345461" y="0"/>
                  </a:lnTo>
                  <a:lnTo>
                    <a:pt x="1390513" y="3191"/>
                  </a:lnTo>
                  <a:lnTo>
                    <a:pt x="1433714" y="12487"/>
                  </a:lnTo>
                  <a:lnTo>
                    <a:pt x="1474668" y="27474"/>
                  </a:lnTo>
                  <a:lnTo>
                    <a:pt x="1512983" y="47737"/>
                  </a:lnTo>
                  <a:lnTo>
                    <a:pt x="1548265" y="72859"/>
                  </a:lnTo>
                  <a:lnTo>
                    <a:pt x="1580120" y="102426"/>
                  </a:lnTo>
                  <a:lnTo>
                    <a:pt x="1608155" y="136022"/>
                  </a:lnTo>
                  <a:lnTo>
                    <a:pt x="1631975" y="173233"/>
                  </a:lnTo>
                  <a:lnTo>
                    <a:pt x="1651187" y="213642"/>
                  </a:lnTo>
                  <a:lnTo>
                    <a:pt x="1665397" y="256836"/>
                  </a:lnTo>
                  <a:lnTo>
                    <a:pt x="1674103" y="301835"/>
                  </a:lnTo>
                  <a:lnTo>
                    <a:pt x="1674037" y="397245"/>
                  </a:lnTo>
                  <a:lnTo>
                    <a:pt x="1665080" y="442654"/>
                  </a:lnTo>
                  <a:lnTo>
                    <a:pt x="1650758" y="485721"/>
                  </a:lnTo>
                  <a:lnTo>
                    <a:pt x="1631467" y="526029"/>
                  </a:lnTo>
                  <a:lnTo>
                    <a:pt x="1607600" y="563160"/>
                  </a:lnTo>
                  <a:lnTo>
                    <a:pt x="1579549" y="596697"/>
                  </a:lnTo>
                  <a:lnTo>
                    <a:pt x="1547710" y="626221"/>
                  </a:lnTo>
                  <a:lnTo>
                    <a:pt x="1512476" y="651314"/>
                  </a:lnTo>
                  <a:lnTo>
                    <a:pt x="1474240" y="671558"/>
                  </a:lnTo>
                  <a:lnTo>
                    <a:pt x="1433397" y="686536"/>
                  </a:lnTo>
                  <a:lnTo>
                    <a:pt x="1390339" y="695829"/>
                  </a:lnTo>
                  <a:lnTo>
                    <a:pt x="1345461" y="699019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12631789" y="3314113"/>
              <a:ext cx="45720" cy="1674495"/>
            </a:xfrm>
            <a:custGeom>
              <a:avLst/>
              <a:gdLst/>
              <a:ahLst/>
              <a:cxnLst/>
              <a:rect l="l" t="t" r="r" b="b"/>
              <a:pathLst>
                <a:path w="45720" h="1674495">
                  <a:moveTo>
                    <a:pt x="45494" y="1674194"/>
                  </a:moveTo>
                  <a:lnTo>
                    <a:pt x="0" y="1674194"/>
                  </a:lnTo>
                  <a:lnTo>
                    <a:pt x="0" y="0"/>
                  </a:lnTo>
                  <a:lnTo>
                    <a:pt x="45494" y="0"/>
                  </a:lnTo>
                  <a:lnTo>
                    <a:pt x="45494" y="16741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4" name="object 2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555971" y="3237413"/>
              <a:ext cx="200175" cy="200175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555971" y="3731123"/>
              <a:ext cx="200175" cy="200175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555971" y="4224834"/>
              <a:ext cx="200175" cy="200175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555971" y="4818575"/>
              <a:ext cx="200175" cy="200175"/>
            </a:xfrm>
            <a:prstGeom prst="rect">
              <a:avLst/>
            </a:prstGeom>
          </p:spPr>
        </p:pic>
      </p:grpSp>
      <p:sp>
        <p:nvSpPr>
          <p:cNvPr id="28" name="object 28"/>
          <p:cNvSpPr txBox="1"/>
          <p:nvPr/>
        </p:nvSpPr>
        <p:spPr>
          <a:xfrm>
            <a:off x="14397755" y="5116575"/>
            <a:ext cx="942340" cy="20002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 rtl="1">
              <a:lnSpc>
                <a:spcPct val="140900"/>
              </a:lnSpc>
              <a:spcBef>
                <a:spcPts val="100"/>
              </a:spcBef>
            </a:pPr>
            <a:r>
              <a:rPr sz="2300" spc="1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Now </a:t>
            </a:r>
            <a:r>
              <a:rPr sz="2300" spc="1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300" spc="1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300" spc="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300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300" spc="2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300" spc="1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3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  </a:t>
            </a:r>
            <a:r>
              <a:rPr sz="2300" spc="1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When </a:t>
            </a:r>
            <a:r>
              <a:rPr sz="2300" spc="-7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300" spc="1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How</a:t>
            </a:r>
            <a:endParaRPr sz="2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1303754" y="6014365"/>
            <a:ext cx="1049655" cy="3752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90"/>
              </a:spcBef>
            </a:pPr>
            <a:r>
              <a:rPr sz="2300" spc="1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300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300" spc="1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ow</a:t>
            </a:r>
            <a:r>
              <a:rPr sz="2300" spc="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300" spc="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</a:t>
            </a:r>
            <a:endParaRPr sz="23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30" name="object 30"/>
          <p:cNvGrpSpPr/>
          <p:nvPr/>
        </p:nvGrpSpPr>
        <p:grpSpPr>
          <a:xfrm>
            <a:off x="11840309" y="5318194"/>
            <a:ext cx="2509520" cy="3375025"/>
            <a:chOff x="11840309" y="5318194"/>
            <a:chExt cx="2509520" cy="3375025"/>
          </a:xfrm>
        </p:grpSpPr>
        <p:sp>
          <p:nvSpPr>
            <p:cNvPr id="31" name="object 31"/>
            <p:cNvSpPr/>
            <p:nvPr/>
          </p:nvSpPr>
          <p:spPr>
            <a:xfrm>
              <a:off x="13481953" y="5394891"/>
              <a:ext cx="45720" cy="1674495"/>
            </a:xfrm>
            <a:custGeom>
              <a:avLst/>
              <a:gdLst/>
              <a:ahLst/>
              <a:cxnLst/>
              <a:rect l="l" t="t" r="r" b="b"/>
              <a:pathLst>
                <a:path w="45719" h="1674495">
                  <a:moveTo>
                    <a:pt x="45494" y="1674194"/>
                  </a:moveTo>
                  <a:lnTo>
                    <a:pt x="0" y="1674194"/>
                  </a:lnTo>
                  <a:lnTo>
                    <a:pt x="0" y="0"/>
                  </a:lnTo>
                  <a:lnTo>
                    <a:pt x="45494" y="0"/>
                  </a:lnTo>
                  <a:lnTo>
                    <a:pt x="45494" y="16741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32" name="object 3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06137" y="5318194"/>
              <a:ext cx="200175" cy="200175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06137" y="5811904"/>
              <a:ext cx="200175" cy="200175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06137" y="6305612"/>
              <a:ext cx="200175" cy="200175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06137" y="6899353"/>
              <a:ext cx="200175" cy="200175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3520662" y="8322902"/>
              <a:ext cx="828675" cy="38100"/>
            </a:xfrm>
            <a:custGeom>
              <a:avLst/>
              <a:gdLst/>
              <a:ahLst/>
              <a:cxnLst/>
              <a:rect l="l" t="t" r="r" b="b"/>
              <a:pathLst>
                <a:path w="828675" h="38100">
                  <a:moveTo>
                    <a:pt x="0" y="38099"/>
                  </a:moveTo>
                  <a:lnTo>
                    <a:pt x="0" y="0"/>
                  </a:lnTo>
                  <a:lnTo>
                    <a:pt x="828674" y="0"/>
                  </a:lnTo>
                  <a:lnTo>
                    <a:pt x="828674" y="38099"/>
                  </a:lnTo>
                  <a:lnTo>
                    <a:pt x="0" y="380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11840309" y="7994109"/>
              <a:ext cx="1674495" cy="699135"/>
            </a:xfrm>
            <a:custGeom>
              <a:avLst/>
              <a:gdLst/>
              <a:ahLst/>
              <a:cxnLst/>
              <a:rect l="l" t="t" r="r" b="b"/>
              <a:pathLst>
                <a:path w="1674494" h="699134">
                  <a:moveTo>
                    <a:pt x="1345461" y="699019"/>
                  </a:moveTo>
                  <a:lnTo>
                    <a:pt x="331776" y="699019"/>
                  </a:lnTo>
                  <a:lnTo>
                    <a:pt x="286723" y="695828"/>
                  </a:lnTo>
                  <a:lnTo>
                    <a:pt x="243523" y="686535"/>
                  </a:lnTo>
                  <a:lnTo>
                    <a:pt x="202568" y="671558"/>
                  </a:lnTo>
                  <a:lnTo>
                    <a:pt x="164253" y="651313"/>
                  </a:lnTo>
                  <a:lnTo>
                    <a:pt x="128971" y="626220"/>
                  </a:lnTo>
                  <a:lnTo>
                    <a:pt x="97116" y="596697"/>
                  </a:lnTo>
                  <a:lnTo>
                    <a:pt x="69082" y="563160"/>
                  </a:lnTo>
                  <a:lnTo>
                    <a:pt x="45262" y="526029"/>
                  </a:lnTo>
                  <a:lnTo>
                    <a:pt x="26050" y="485720"/>
                  </a:lnTo>
                  <a:lnTo>
                    <a:pt x="11840" y="442653"/>
                  </a:lnTo>
                  <a:lnTo>
                    <a:pt x="3025" y="397245"/>
                  </a:lnTo>
                  <a:lnTo>
                    <a:pt x="0" y="349914"/>
                  </a:lnTo>
                  <a:lnTo>
                    <a:pt x="3025" y="302398"/>
                  </a:lnTo>
                  <a:lnTo>
                    <a:pt x="11840" y="256836"/>
                  </a:lnTo>
                  <a:lnTo>
                    <a:pt x="26050" y="213642"/>
                  </a:lnTo>
                  <a:lnTo>
                    <a:pt x="45262" y="173233"/>
                  </a:lnTo>
                  <a:lnTo>
                    <a:pt x="69082" y="136022"/>
                  </a:lnTo>
                  <a:lnTo>
                    <a:pt x="97116" y="102426"/>
                  </a:lnTo>
                  <a:lnTo>
                    <a:pt x="128971" y="72859"/>
                  </a:lnTo>
                  <a:lnTo>
                    <a:pt x="164253" y="47737"/>
                  </a:lnTo>
                  <a:lnTo>
                    <a:pt x="202568" y="27475"/>
                  </a:lnTo>
                  <a:lnTo>
                    <a:pt x="243523" y="12487"/>
                  </a:lnTo>
                  <a:lnTo>
                    <a:pt x="286723" y="3191"/>
                  </a:lnTo>
                  <a:lnTo>
                    <a:pt x="331776" y="0"/>
                  </a:lnTo>
                  <a:lnTo>
                    <a:pt x="1345461" y="0"/>
                  </a:lnTo>
                  <a:lnTo>
                    <a:pt x="1390513" y="3191"/>
                  </a:lnTo>
                  <a:lnTo>
                    <a:pt x="1433714" y="12487"/>
                  </a:lnTo>
                  <a:lnTo>
                    <a:pt x="1474669" y="27475"/>
                  </a:lnTo>
                  <a:lnTo>
                    <a:pt x="1512984" y="47737"/>
                  </a:lnTo>
                  <a:lnTo>
                    <a:pt x="1548266" y="72859"/>
                  </a:lnTo>
                  <a:lnTo>
                    <a:pt x="1580120" y="102426"/>
                  </a:lnTo>
                  <a:lnTo>
                    <a:pt x="1608155" y="136022"/>
                  </a:lnTo>
                  <a:lnTo>
                    <a:pt x="1631975" y="173233"/>
                  </a:lnTo>
                  <a:lnTo>
                    <a:pt x="1651186" y="213642"/>
                  </a:lnTo>
                  <a:lnTo>
                    <a:pt x="1665397" y="256836"/>
                  </a:lnTo>
                  <a:lnTo>
                    <a:pt x="1674103" y="301835"/>
                  </a:lnTo>
                  <a:lnTo>
                    <a:pt x="1674037" y="397245"/>
                  </a:lnTo>
                  <a:lnTo>
                    <a:pt x="1665080" y="442653"/>
                  </a:lnTo>
                  <a:lnTo>
                    <a:pt x="1650759" y="485720"/>
                  </a:lnTo>
                  <a:lnTo>
                    <a:pt x="1631468" y="526029"/>
                  </a:lnTo>
                  <a:lnTo>
                    <a:pt x="1607600" y="563160"/>
                  </a:lnTo>
                  <a:lnTo>
                    <a:pt x="1579550" y="596697"/>
                  </a:lnTo>
                  <a:lnTo>
                    <a:pt x="1547711" y="626220"/>
                  </a:lnTo>
                  <a:lnTo>
                    <a:pt x="1512477" y="651313"/>
                  </a:lnTo>
                  <a:lnTo>
                    <a:pt x="1474241" y="671558"/>
                  </a:lnTo>
                  <a:lnTo>
                    <a:pt x="1433397" y="686535"/>
                  </a:lnTo>
                  <a:lnTo>
                    <a:pt x="1390339" y="695828"/>
                  </a:lnTo>
                  <a:lnTo>
                    <a:pt x="1345461" y="699019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15302096" y="7272043"/>
            <a:ext cx="942340" cy="20002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 rtl="1">
              <a:lnSpc>
                <a:spcPct val="140900"/>
              </a:lnSpc>
              <a:spcBef>
                <a:spcPts val="100"/>
              </a:spcBef>
            </a:pPr>
            <a:r>
              <a:rPr sz="2300" spc="1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Now </a:t>
            </a:r>
            <a:r>
              <a:rPr sz="2300" spc="1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300" spc="1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300" spc="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300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300" spc="2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300" spc="1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3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  </a:t>
            </a:r>
            <a:r>
              <a:rPr sz="2300" spc="1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When </a:t>
            </a:r>
            <a:r>
              <a:rPr sz="2300" spc="-7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300" spc="1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How</a:t>
            </a:r>
            <a:endParaRPr sz="2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2173113" y="8149185"/>
            <a:ext cx="1010919" cy="3752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90"/>
              </a:spcBef>
            </a:pPr>
            <a:r>
              <a:rPr sz="2300" spc="1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W</a:t>
            </a:r>
            <a:r>
              <a:rPr sz="2300" spc="1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300" spc="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300" spc="1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300" spc="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300" spc="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</a:t>
            </a:r>
            <a:endParaRPr sz="23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6500798" y="1931041"/>
            <a:ext cx="7955915" cy="7303770"/>
            <a:chOff x="6500798" y="1931041"/>
            <a:chExt cx="7955915" cy="7303770"/>
          </a:xfrm>
        </p:grpSpPr>
        <p:sp>
          <p:nvSpPr>
            <p:cNvPr id="41" name="object 41"/>
            <p:cNvSpPr/>
            <p:nvPr/>
          </p:nvSpPr>
          <p:spPr>
            <a:xfrm>
              <a:off x="8099146" y="1931046"/>
              <a:ext cx="6278880" cy="7273290"/>
            </a:xfrm>
            <a:custGeom>
              <a:avLst/>
              <a:gdLst/>
              <a:ahLst/>
              <a:cxnLst/>
              <a:rect l="l" t="t" r="r" b="b"/>
              <a:pathLst>
                <a:path w="6278880" h="7273290">
                  <a:moveTo>
                    <a:pt x="1190586" y="0"/>
                  </a:moveTo>
                  <a:lnTo>
                    <a:pt x="19011" y="0"/>
                  </a:lnTo>
                  <a:lnTo>
                    <a:pt x="19011" y="38100"/>
                  </a:lnTo>
                  <a:lnTo>
                    <a:pt x="1190586" y="38100"/>
                  </a:lnTo>
                  <a:lnTo>
                    <a:pt x="1190586" y="0"/>
                  </a:lnTo>
                  <a:close/>
                </a:path>
                <a:path w="6278880" h="7273290">
                  <a:moveTo>
                    <a:pt x="2028825" y="2155533"/>
                  </a:moveTo>
                  <a:lnTo>
                    <a:pt x="40005" y="2155533"/>
                  </a:lnTo>
                  <a:lnTo>
                    <a:pt x="40005" y="41452"/>
                  </a:lnTo>
                  <a:lnTo>
                    <a:pt x="1905" y="41452"/>
                  </a:lnTo>
                  <a:lnTo>
                    <a:pt x="1905" y="2155533"/>
                  </a:lnTo>
                  <a:lnTo>
                    <a:pt x="0" y="2155533"/>
                  </a:lnTo>
                  <a:lnTo>
                    <a:pt x="0" y="2193633"/>
                  </a:lnTo>
                  <a:lnTo>
                    <a:pt x="1905" y="2193633"/>
                  </a:lnTo>
                  <a:lnTo>
                    <a:pt x="1905" y="6432728"/>
                  </a:lnTo>
                  <a:lnTo>
                    <a:pt x="40005" y="6432728"/>
                  </a:lnTo>
                  <a:lnTo>
                    <a:pt x="40005" y="2193633"/>
                  </a:lnTo>
                  <a:lnTo>
                    <a:pt x="2028825" y="2193633"/>
                  </a:lnTo>
                  <a:lnTo>
                    <a:pt x="2028825" y="2155533"/>
                  </a:lnTo>
                  <a:close/>
                </a:path>
                <a:path w="6278880" h="7273290">
                  <a:moveTo>
                    <a:pt x="6278461" y="5598668"/>
                  </a:moveTo>
                  <a:lnTo>
                    <a:pt x="6232969" y="5598668"/>
                  </a:lnTo>
                  <a:lnTo>
                    <a:pt x="6232969" y="7272858"/>
                  </a:lnTo>
                  <a:lnTo>
                    <a:pt x="6278461" y="7272858"/>
                  </a:lnTo>
                  <a:lnTo>
                    <a:pt x="6278461" y="55986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42" name="object 4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56303" y="7453008"/>
              <a:ext cx="200175" cy="200175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56303" y="7946716"/>
              <a:ext cx="200175" cy="200175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56303" y="8440426"/>
              <a:ext cx="200175" cy="200175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56303" y="9034167"/>
              <a:ext cx="200175" cy="200175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6500787" y="5122633"/>
              <a:ext cx="5339715" cy="3259454"/>
            </a:xfrm>
            <a:custGeom>
              <a:avLst/>
              <a:gdLst/>
              <a:ahLst/>
              <a:cxnLst/>
              <a:rect l="l" t="t" r="r" b="b"/>
              <a:pathLst>
                <a:path w="5339715" h="3259454">
                  <a:moveTo>
                    <a:pt x="1600200" y="0"/>
                  </a:moveTo>
                  <a:lnTo>
                    <a:pt x="0" y="0"/>
                  </a:lnTo>
                  <a:lnTo>
                    <a:pt x="0" y="38100"/>
                  </a:lnTo>
                  <a:lnTo>
                    <a:pt x="1600200" y="38100"/>
                  </a:lnTo>
                  <a:lnTo>
                    <a:pt x="1600200" y="0"/>
                  </a:lnTo>
                  <a:close/>
                </a:path>
                <a:path w="5339715" h="3259454">
                  <a:moveTo>
                    <a:pt x="5339435" y="3220974"/>
                  </a:moveTo>
                  <a:lnTo>
                    <a:pt x="1596110" y="3220974"/>
                  </a:lnTo>
                  <a:lnTo>
                    <a:pt x="1596110" y="3259074"/>
                  </a:lnTo>
                  <a:lnTo>
                    <a:pt x="5339435" y="3259074"/>
                  </a:lnTo>
                  <a:lnTo>
                    <a:pt x="5339435" y="32209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19118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181818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410801" y="3109634"/>
            <a:ext cx="28575" cy="4067175"/>
          </a:xfrm>
          <a:custGeom>
            <a:avLst/>
            <a:gdLst/>
            <a:ahLst/>
            <a:cxnLst/>
            <a:rect l="l" t="t" r="r" b="b"/>
            <a:pathLst>
              <a:path w="28575" h="4067175">
                <a:moveTo>
                  <a:pt x="28574" y="4067174"/>
                </a:moveTo>
                <a:lnTo>
                  <a:pt x="0" y="4067174"/>
                </a:lnTo>
                <a:lnTo>
                  <a:pt x="0" y="0"/>
                </a:lnTo>
                <a:lnTo>
                  <a:pt x="28574" y="0"/>
                </a:lnTo>
                <a:lnTo>
                  <a:pt x="28574" y="406717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6103782" y="3109634"/>
            <a:ext cx="5969635" cy="4067175"/>
            <a:chOff x="6103782" y="3109634"/>
            <a:chExt cx="5969635" cy="4067175"/>
          </a:xfrm>
        </p:grpSpPr>
        <p:sp>
          <p:nvSpPr>
            <p:cNvPr id="5" name="object 5"/>
            <p:cNvSpPr/>
            <p:nvPr/>
          </p:nvSpPr>
          <p:spPr>
            <a:xfrm>
              <a:off x="10877197" y="3109634"/>
              <a:ext cx="28575" cy="4067175"/>
            </a:xfrm>
            <a:custGeom>
              <a:avLst/>
              <a:gdLst/>
              <a:ahLst/>
              <a:cxnLst/>
              <a:rect l="l" t="t" r="r" b="b"/>
              <a:pathLst>
                <a:path w="28575" h="4067175">
                  <a:moveTo>
                    <a:pt x="28574" y="4067174"/>
                  </a:moveTo>
                  <a:lnTo>
                    <a:pt x="0" y="4067174"/>
                  </a:lnTo>
                  <a:lnTo>
                    <a:pt x="0" y="0"/>
                  </a:lnTo>
                  <a:lnTo>
                    <a:pt x="28574" y="0"/>
                  </a:lnTo>
                  <a:lnTo>
                    <a:pt x="28574" y="40671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6103782" y="4140246"/>
              <a:ext cx="5969635" cy="1816100"/>
            </a:xfrm>
            <a:custGeom>
              <a:avLst/>
              <a:gdLst/>
              <a:ahLst/>
              <a:cxnLst/>
              <a:rect l="l" t="t" r="r" b="b"/>
              <a:pathLst>
                <a:path w="5969634" h="1816100">
                  <a:moveTo>
                    <a:pt x="5119612" y="1815935"/>
                  </a:moveTo>
                  <a:lnTo>
                    <a:pt x="851128" y="1815935"/>
                  </a:lnTo>
                  <a:lnTo>
                    <a:pt x="813975" y="1813023"/>
                  </a:lnTo>
                  <a:lnTo>
                    <a:pt x="766991" y="1806870"/>
                  </a:lnTo>
                  <a:lnTo>
                    <a:pt x="720795" y="1798365"/>
                  </a:lnTo>
                  <a:lnTo>
                    <a:pt x="675449" y="1787570"/>
                  </a:lnTo>
                  <a:lnTo>
                    <a:pt x="631015" y="1774550"/>
                  </a:lnTo>
                  <a:lnTo>
                    <a:pt x="587557" y="1759367"/>
                  </a:lnTo>
                  <a:lnTo>
                    <a:pt x="545136" y="1742083"/>
                  </a:lnTo>
                  <a:lnTo>
                    <a:pt x="503816" y="1722764"/>
                  </a:lnTo>
                  <a:lnTo>
                    <a:pt x="463659" y="1701470"/>
                  </a:lnTo>
                  <a:lnTo>
                    <a:pt x="424729" y="1678266"/>
                  </a:lnTo>
                  <a:lnTo>
                    <a:pt x="387086" y="1653214"/>
                  </a:lnTo>
                  <a:lnTo>
                    <a:pt x="350795" y="1626378"/>
                  </a:lnTo>
                  <a:lnTo>
                    <a:pt x="315917" y="1597820"/>
                  </a:lnTo>
                  <a:lnTo>
                    <a:pt x="282516" y="1567604"/>
                  </a:lnTo>
                  <a:lnTo>
                    <a:pt x="250654" y="1535792"/>
                  </a:lnTo>
                  <a:lnTo>
                    <a:pt x="220394" y="1502448"/>
                  </a:lnTo>
                  <a:lnTo>
                    <a:pt x="191798" y="1467635"/>
                  </a:lnTo>
                  <a:lnTo>
                    <a:pt x="164928" y="1431416"/>
                  </a:lnTo>
                  <a:lnTo>
                    <a:pt x="139849" y="1393854"/>
                  </a:lnTo>
                  <a:lnTo>
                    <a:pt x="116621" y="1355011"/>
                  </a:lnTo>
                  <a:lnTo>
                    <a:pt x="95309" y="1314951"/>
                  </a:lnTo>
                  <a:lnTo>
                    <a:pt x="75974" y="1273738"/>
                  </a:lnTo>
                  <a:lnTo>
                    <a:pt x="58679" y="1231434"/>
                  </a:lnTo>
                  <a:lnTo>
                    <a:pt x="43487" y="1188101"/>
                  </a:lnTo>
                  <a:lnTo>
                    <a:pt x="30460" y="1143804"/>
                  </a:lnTo>
                  <a:lnTo>
                    <a:pt x="19661" y="1098606"/>
                  </a:lnTo>
                  <a:lnTo>
                    <a:pt x="11153" y="1052568"/>
                  </a:lnTo>
                  <a:lnTo>
                    <a:pt x="4998" y="1005755"/>
                  </a:lnTo>
                  <a:lnTo>
                    <a:pt x="1260" y="958230"/>
                  </a:lnTo>
                  <a:lnTo>
                    <a:pt x="0" y="910054"/>
                  </a:lnTo>
                  <a:lnTo>
                    <a:pt x="1260" y="861684"/>
                  </a:lnTo>
                  <a:lnTo>
                    <a:pt x="4998" y="813975"/>
                  </a:lnTo>
                  <a:lnTo>
                    <a:pt x="11153" y="766992"/>
                  </a:lnTo>
                  <a:lnTo>
                    <a:pt x="19661" y="720795"/>
                  </a:lnTo>
                  <a:lnTo>
                    <a:pt x="30460" y="675449"/>
                  </a:lnTo>
                  <a:lnTo>
                    <a:pt x="43487" y="631015"/>
                  </a:lnTo>
                  <a:lnTo>
                    <a:pt x="58679" y="587557"/>
                  </a:lnTo>
                  <a:lnTo>
                    <a:pt x="75974" y="545136"/>
                  </a:lnTo>
                  <a:lnTo>
                    <a:pt x="95309" y="503816"/>
                  </a:lnTo>
                  <a:lnTo>
                    <a:pt x="116621" y="463659"/>
                  </a:lnTo>
                  <a:lnTo>
                    <a:pt x="139849" y="424729"/>
                  </a:lnTo>
                  <a:lnTo>
                    <a:pt x="164928" y="387086"/>
                  </a:lnTo>
                  <a:lnTo>
                    <a:pt x="191798" y="350795"/>
                  </a:lnTo>
                  <a:lnTo>
                    <a:pt x="220394" y="315917"/>
                  </a:lnTo>
                  <a:lnTo>
                    <a:pt x="250654" y="282516"/>
                  </a:lnTo>
                  <a:lnTo>
                    <a:pt x="282516" y="250654"/>
                  </a:lnTo>
                  <a:lnTo>
                    <a:pt x="315917" y="220394"/>
                  </a:lnTo>
                  <a:lnTo>
                    <a:pt x="350795" y="191798"/>
                  </a:lnTo>
                  <a:lnTo>
                    <a:pt x="387086" y="164928"/>
                  </a:lnTo>
                  <a:lnTo>
                    <a:pt x="424729" y="139849"/>
                  </a:lnTo>
                  <a:lnTo>
                    <a:pt x="463659" y="116621"/>
                  </a:lnTo>
                  <a:lnTo>
                    <a:pt x="503816" y="95309"/>
                  </a:lnTo>
                  <a:lnTo>
                    <a:pt x="545136" y="75974"/>
                  </a:lnTo>
                  <a:lnTo>
                    <a:pt x="587557" y="58679"/>
                  </a:lnTo>
                  <a:lnTo>
                    <a:pt x="631015" y="43487"/>
                  </a:lnTo>
                  <a:lnTo>
                    <a:pt x="675449" y="30460"/>
                  </a:lnTo>
                  <a:lnTo>
                    <a:pt x="720795" y="19661"/>
                  </a:lnTo>
                  <a:lnTo>
                    <a:pt x="766991" y="11153"/>
                  </a:lnTo>
                  <a:lnTo>
                    <a:pt x="813975" y="4998"/>
                  </a:lnTo>
                  <a:lnTo>
                    <a:pt x="861684" y="1260"/>
                  </a:lnTo>
                  <a:lnTo>
                    <a:pt x="910054" y="0"/>
                  </a:lnTo>
                  <a:lnTo>
                    <a:pt x="5060921" y="0"/>
                  </a:lnTo>
                  <a:lnTo>
                    <a:pt x="5109292" y="1260"/>
                  </a:lnTo>
                  <a:lnTo>
                    <a:pt x="5157000" y="4998"/>
                  </a:lnTo>
                  <a:lnTo>
                    <a:pt x="5203984" y="11153"/>
                  </a:lnTo>
                  <a:lnTo>
                    <a:pt x="5250181" y="19661"/>
                  </a:lnTo>
                  <a:lnTo>
                    <a:pt x="5295527" y="30460"/>
                  </a:lnTo>
                  <a:lnTo>
                    <a:pt x="5339961" y="43487"/>
                  </a:lnTo>
                  <a:lnTo>
                    <a:pt x="5383419" y="58679"/>
                  </a:lnTo>
                  <a:lnTo>
                    <a:pt x="5425840" y="75974"/>
                  </a:lnTo>
                  <a:lnTo>
                    <a:pt x="5467160" y="95309"/>
                  </a:lnTo>
                  <a:lnTo>
                    <a:pt x="5507316" y="116621"/>
                  </a:lnTo>
                  <a:lnTo>
                    <a:pt x="5546247" y="139849"/>
                  </a:lnTo>
                  <a:lnTo>
                    <a:pt x="5583890" y="164928"/>
                  </a:lnTo>
                  <a:lnTo>
                    <a:pt x="5620181" y="191798"/>
                  </a:lnTo>
                  <a:lnTo>
                    <a:pt x="5655059" y="220394"/>
                  </a:lnTo>
                  <a:lnTo>
                    <a:pt x="5688460" y="250654"/>
                  </a:lnTo>
                  <a:lnTo>
                    <a:pt x="5720322" y="282516"/>
                  </a:lnTo>
                  <a:lnTo>
                    <a:pt x="5750582" y="315917"/>
                  </a:lnTo>
                  <a:lnTo>
                    <a:pt x="5779178" y="350795"/>
                  </a:lnTo>
                  <a:lnTo>
                    <a:pt x="5806048" y="387086"/>
                  </a:lnTo>
                  <a:lnTo>
                    <a:pt x="5831127" y="424729"/>
                  </a:lnTo>
                  <a:lnTo>
                    <a:pt x="5854355" y="463659"/>
                  </a:lnTo>
                  <a:lnTo>
                    <a:pt x="5875667" y="503816"/>
                  </a:lnTo>
                  <a:lnTo>
                    <a:pt x="5895002" y="545136"/>
                  </a:lnTo>
                  <a:lnTo>
                    <a:pt x="5912297" y="587557"/>
                  </a:lnTo>
                  <a:lnTo>
                    <a:pt x="5927489" y="631015"/>
                  </a:lnTo>
                  <a:lnTo>
                    <a:pt x="5940516" y="675449"/>
                  </a:lnTo>
                  <a:lnTo>
                    <a:pt x="5951315" y="720795"/>
                  </a:lnTo>
                  <a:lnTo>
                    <a:pt x="5959823" y="766992"/>
                  </a:lnTo>
                  <a:lnTo>
                    <a:pt x="5965977" y="813975"/>
                  </a:lnTo>
                  <a:lnTo>
                    <a:pt x="5969625" y="860518"/>
                  </a:lnTo>
                  <a:lnTo>
                    <a:pt x="5969521" y="958230"/>
                  </a:lnTo>
                  <a:lnTo>
                    <a:pt x="5965599" y="1005755"/>
                  </a:lnTo>
                  <a:lnTo>
                    <a:pt x="5959275" y="1052568"/>
                  </a:lnTo>
                  <a:lnTo>
                    <a:pt x="5950611" y="1098606"/>
                  </a:lnTo>
                  <a:lnTo>
                    <a:pt x="5939669" y="1143804"/>
                  </a:lnTo>
                  <a:lnTo>
                    <a:pt x="5926511" y="1188101"/>
                  </a:lnTo>
                  <a:lnTo>
                    <a:pt x="5911202" y="1231434"/>
                  </a:lnTo>
                  <a:lnTo>
                    <a:pt x="5893803" y="1273738"/>
                  </a:lnTo>
                  <a:lnTo>
                    <a:pt x="5874376" y="1314951"/>
                  </a:lnTo>
                  <a:lnTo>
                    <a:pt x="5852986" y="1355011"/>
                  </a:lnTo>
                  <a:lnTo>
                    <a:pt x="5829693" y="1393854"/>
                  </a:lnTo>
                  <a:lnTo>
                    <a:pt x="5804561" y="1431416"/>
                  </a:lnTo>
                  <a:lnTo>
                    <a:pt x="5777653" y="1467635"/>
                  </a:lnTo>
                  <a:lnTo>
                    <a:pt x="5749031" y="1502448"/>
                  </a:lnTo>
                  <a:lnTo>
                    <a:pt x="5718757" y="1535792"/>
                  </a:lnTo>
                  <a:lnTo>
                    <a:pt x="5686895" y="1567604"/>
                  </a:lnTo>
                  <a:lnTo>
                    <a:pt x="5653507" y="1597820"/>
                  </a:lnTo>
                  <a:lnTo>
                    <a:pt x="5618656" y="1626378"/>
                  </a:lnTo>
                  <a:lnTo>
                    <a:pt x="5582404" y="1653214"/>
                  </a:lnTo>
                  <a:lnTo>
                    <a:pt x="5544813" y="1678266"/>
                  </a:lnTo>
                  <a:lnTo>
                    <a:pt x="5505948" y="1701470"/>
                  </a:lnTo>
                  <a:lnTo>
                    <a:pt x="5465869" y="1722764"/>
                  </a:lnTo>
                  <a:lnTo>
                    <a:pt x="5424640" y="1742083"/>
                  </a:lnTo>
                  <a:lnTo>
                    <a:pt x="5382324" y="1759367"/>
                  </a:lnTo>
                  <a:lnTo>
                    <a:pt x="5338983" y="1774550"/>
                  </a:lnTo>
                  <a:lnTo>
                    <a:pt x="5294680" y="1787570"/>
                  </a:lnTo>
                  <a:lnTo>
                    <a:pt x="5249477" y="1798365"/>
                  </a:lnTo>
                  <a:lnTo>
                    <a:pt x="5203437" y="1806870"/>
                  </a:lnTo>
                  <a:lnTo>
                    <a:pt x="5156622" y="1813023"/>
                  </a:lnTo>
                  <a:lnTo>
                    <a:pt x="5119612" y="1815935"/>
                  </a:lnTo>
                  <a:close/>
                </a:path>
              </a:pathLst>
            </a:custGeom>
            <a:solidFill>
              <a:srgbClr val="86E9E8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" name="object 7"/>
          <p:cNvSpPr txBox="1"/>
          <p:nvPr/>
        </p:nvSpPr>
        <p:spPr>
          <a:xfrm>
            <a:off x="7323684" y="4351670"/>
            <a:ext cx="3529329" cy="1260602"/>
          </a:xfrm>
          <a:prstGeom prst="rect">
            <a:avLst/>
          </a:prstGeom>
        </p:spPr>
        <p:txBody>
          <a:bodyPr vert="horz" wrap="square" lIns="0" tIns="16891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330"/>
              </a:spcBef>
            </a:pPr>
            <a:r>
              <a:rPr lang="fa-IR" sz="3600" b="1" spc="1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تعیین هدف</a:t>
            </a:r>
          </a:p>
          <a:p>
            <a:pPr algn="ctr">
              <a:lnSpc>
                <a:spcPct val="100000"/>
              </a:lnSpc>
              <a:spcBef>
                <a:spcPts val="1330"/>
              </a:spcBef>
            </a:pPr>
            <a:r>
              <a:rPr lang="fa-IR" sz="2400" spc="15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اهداف در زندگی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4873456" y="1603271"/>
            <a:ext cx="3573779" cy="1998345"/>
            <a:chOff x="4873456" y="1603271"/>
            <a:chExt cx="3573779" cy="1998345"/>
          </a:xfrm>
        </p:grpSpPr>
        <p:sp>
          <p:nvSpPr>
            <p:cNvPr id="9" name="object 9"/>
            <p:cNvSpPr/>
            <p:nvPr/>
          </p:nvSpPr>
          <p:spPr>
            <a:xfrm>
              <a:off x="6372149" y="2105692"/>
              <a:ext cx="2074545" cy="1005205"/>
            </a:xfrm>
            <a:custGeom>
              <a:avLst/>
              <a:gdLst/>
              <a:ahLst/>
              <a:cxnLst/>
              <a:rect l="l" t="t" r="r" b="b"/>
              <a:pathLst>
                <a:path w="2074545" h="1005205">
                  <a:moveTo>
                    <a:pt x="1571939" y="1005095"/>
                  </a:moveTo>
                  <a:lnTo>
                    <a:pt x="502547" y="1005095"/>
                  </a:lnTo>
                  <a:lnTo>
                    <a:pt x="454112" y="1002797"/>
                  </a:lnTo>
                  <a:lnTo>
                    <a:pt x="406987" y="996042"/>
                  </a:lnTo>
                  <a:lnTo>
                    <a:pt x="361382" y="985040"/>
                  </a:lnTo>
                  <a:lnTo>
                    <a:pt x="317508" y="970001"/>
                  </a:lnTo>
                  <a:lnTo>
                    <a:pt x="275573" y="951135"/>
                  </a:lnTo>
                  <a:lnTo>
                    <a:pt x="235787" y="928651"/>
                  </a:lnTo>
                  <a:lnTo>
                    <a:pt x="198361" y="902759"/>
                  </a:lnTo>
                  <a:lnTo>
                    <a:pt x="163504" y="873669"/>
                  </a:lnTo>
                  <a:lnTo>
                    <a:pt x="131425" y="841590"/>
                  </a:lnTo>
                  <a:lnTo>
                    <a:pt x="102335" y="806733"/>
                  </a:lnTo>
                  <a:lnTo>
                    <a:pt x="76443" y="769307"/>
                  </a:lnTo>
                  <a:lnTo>
                    <a:pt x="53959" y="729522"/>
                  </a:lnTo>
                  <a:lnTo>
                    <a:pt x="35093" y="687587"/>
                  </a:lnTo>
                  <a:lnTo>
                    <a:pt x="20054" y="643712"/>
                  </a:lnTo>
                  <a:lnTo>
                    <a:pt x="9052" y="598108"/>
                  </a:lnTo>
                  <a:lnTo>
                    <a:pt x="2297" y="550983"/>
                  </a:lnTo>
                  <a:lnTo>
                    <a:pt x="0" y="502553"/>
                  </a:lnTo>
                  <a:lnTo>
                    <a:pt x="2297" y="454112"/>
                  </a:lnTo>
                  <a:lnTo>
                    <a:pt x="9052" y="406987"/>
                  </a:lnTo>
                  <a:lnTo>
                    <a:pt x="20054" y="361382"/>
                  </a:lnTo>
                  <a:lnTo>
                    <a:pt x="35093" y="317508"/>
                  </a:lnTo>
                  <a:lnTo>
                    <a:pt x="53959" y="275573"/>
                  </a:lnTo>
                  <a:lnTo>
                    <a:pt x="76443" y="235787"/>
                  </a:lnTo>
                  <a:lnTo>
                    <a:pt x="102335" y="198361"/>
                  </a:lnTo>
                  <a:lnTo>
                    <a:pt x="131425" y="163504"/>
                  </a:lnTo>
                  <a:lnTo>
                    <a:pt x="163504" y="131425"/>
                  </a:lnTo>
                  <a:lnTo>
                    <a:pt x="198361" y="102335"/>
                  </a:lnTo>
                  <a:lnTo>
                    <a:pt x="235787" y="76443"/>
                  </a:lnTo>
                  <a:lnTo>
                    <a:pt x="275573" y="53960"/>
                  </a:lnTo>
                  <a:lnTo>
                    <a:pt x="317508" y="35093"/>
                  </a:lnTo>
                  <a:lnTo>
                    <a:pt x="361382" y="20054"/>
                  </a:lnTo>
                  <a:lnTo>
                    <a:pt x="406987" y="9053"/>
                  </a:lnTo>
                  <a:lnTo>
                    <a:pt x="454112" y="2298"/>
                  </a:lnTo>
                  <a:lnTo>
                    <a:pt x="502547" y="0"/>
                  </a:lnTo>
                  <a:lnTo>
                    <a:pt x="1571939" y="0"/>
                  </a:lnTo>
                  <a:lnTo>
                    <a:pt x="1620183" y="2298"/>
                  </a:lnTo>
                  <a:lnTo>
                    <a:pt x="1667140" y="9053"/>
                  </a:lnTo>
                  <a:lnTo>
                    <a:pt x="1712601" y="20054"/>
                  </a:lnTo>
                  <a:lnTo>
                    <a:pt x="1756356" y="35093"/>
                  </a:lnTo>
                  <a:lnTo>
                    <a:pt x="1770552" y="41494"/>
                  </a:lnTo>
                  <a:lnTo>
                    <a:pt x="502547" y="41494"/>
                  </a:lnTo>
                  <a:lnTo>
                    <a:pt x="455594" y="43873"/>
                  </a:lnTo>
                  <a:lnTo>
                    <a:pt x="409981" y="50855"/>
                  </a:lnTo>
                  <a:lnTo>
                    <a:pt x="365942" y="62206"/>
                  </a:lnTo>
                  <a:lnTo>
                    <a:pt x="323709" y="77694"/>
                  </a:lnTo>
                  <a:lnTo>
                    <a:pt x="283516" y="97086"/>
                  </a:lnTo>
                  <a:lnTo>
                    <a:pt x="245596" y="120148"/>
                  </a:lnTo>
                  <a:lnTo>
                    <a:pt x="210181" y="146648"/>
                  </a:lnTo>
                  <a:lnTo>
                    <a:pt x="177505" y="176352"/>
                  </a:lnTo>
                  <a:lnTo>
                    <a:pt x="147800" y="209028"/>
                  </a:lnTo>
                  <a:lnTo>
                    <a:pt x="121301" y="244443"/>
                  </a:lnTo>
                  <a:lnTo>
                    <a:pt x="98238" y="282363"/>
                  </a:lnTo>
                  <a:lnTo>
                    <a:pt x="78847" y="322556"/>
                  </a:lnTo>
                  <a:lnTo>
                    <a:pt x="63359" y="364789"/>
                  </a:lnTo>
                  <a:lnTo>
                    <a:pt x="52007" y="408828"/>
                  </a:lnTo>
                  <a:lnTo>
                    <a:pt x="45026" y="454441"/>
                  </a:lnTo>
                  <a:lnTo>
                    <a:pt x="42647" y="501395"/>
                  </a:lnTo>
                  <a:lnTo>
                    <a:pt x="45026" y="548348"/>
                  </a:lnTo>
                  <a:lnTo>
                    <a:pt x="52007" y="593961"/>
                  </a:lnTo>
                  <a:lnTo>
                    <a:pt x="63359" y="638000"/>
                  </a:lnTo>
                  <a:lnTo>
                    <a:pt x="78847" y="680233"/>
                  </a:lnTo>
                  <a:lnTo>
                    <a:pt x="98238" y="720426"/>
                  </a:lnTo>
                  <a:lnTo>
                    <a:pt x="121301" y="758346"/>
                  </a:lnTo>
                  <a:lnTo>
                    <a:pt x="147800" y="793761"/>
                  </a:lnTo>
                  <a:lnTo>
                    <a:pt x="177505" y="826437"/>
                  </a:lnTo>
                  <a:lnTo>
                    <a:pt x="210181" y="856141"/>
                  </a:lnTo>
                  <a:lnTo>
                    <a:pt x="245596" y="882641"/>
                  </a:lnTo>
                  <a:lnTo>
                    <a:pt x="283516" y="905703"/>
                  </a:lnTo>
                  <a:lnTo>
                    <a:pt x="323709" y="925095"/>
                  </a:lnTo>
                  <a:lnTo>
                    <a:pt x="365942" y="940583"/>
                  </a:lnTo>
                  <a:lnTo>
                    <a:pt x="409981" y="951934"/>
                  </a:lnTo>
                  <a:lnTo>
                    <a:pt x="455594" y="958916"/>
                  </a:lnTo>
                  <a:lnTo>
                    <a:pt x="502547" y="961295"/>
                  </a:lnTo>
                  <a:lnTo>
                    <a:pt x="1776330" y="961295"/>
                  </a:lnTo>
                  <a:lnTo>
                    <a:pt x="1756978" y="970001"/>
                  </a:lnTo>
                  <a:lnTo>
                    <a:pt x="1713104" y="985040"/>
                  </a:lnTo>
                  <a:lnTo>
                    <a:pt x="1667499" y="996042"/>
                  </a:lnTo>
                  <a:lnTo>
                    <a:pt x="1620374" y="1002797"/>
                  </a:lnTo>
                  <a:lnTo>
                    <a:pt x="1571939" y="1005095"/>
                  </a:lnTo>
                  <a:close/>
                </a:path>
                <a:path w="2074545" h="1005205">
                  <a:moveTo>
                    <a:pt x="1776330" y="961295"/>
                  </a:moveTo>
                  <a:lnTo>
                    <a:pt x="1571939" y="961295"/>
                  </a:lnTo>
                  <a:lnTo>
                    <a:pt x="1618892" y="958916"/>
                  </a:lnTo>
                  <a:lnTo>
                    <a:pt x="1664505" y="951934"/>
                  </a:lnTo>
                  <a:lnTo>
                    <a:pt x="1708544" y="940583"/>
                  </a:lnTo>
                  <a:lnTo>
                    <a:pt x="1750777" y="925095"/>
                  </a:lnTo>
                  <a:lnTo>
                    <a:pt x="1790970" y="905703"/>
                  </a:lnTo>
                  <a:lnTo>
                    <a:pt x="1828890" y="882641"/>
                  </a:lnTo>
                  <a:lnTo>
                    <a:pt x="1864305" y="856141"/>
                  </a:lnTo>
                  <a:lnTo>
                    <a:pt x="1896981" y="826437"/>
                  </a:lnTo>
                  <a:lnTo>
                    <a:pt x="1926685" y="793761"/>
                  </a:lnTo>
                  <a:lnTo>
                    <a:pt x="1953185" y="758346"/>
                  </a:lnTo>
                  <a:lnTo>
                    <a:pt x="1976247" y="720426"/>
                  </a:lnTo>
                  <a:lnTo>
                    <a:pt x="1995639" y="680233"/>
                  </a:lnTo>
                  <a:lnTo>
                    <a:pt x="2011127" y="638000"/>
                  </a:lnTo>
                  <a:lnTo>
                    <a:pt x="2022478" y="593961"/>
                  </a:lnTo>
                  <a:lnTo>
                    <a:pt x="2029460" y="548348"/>
                  </a:lnTo>
                  <a:lnTo>
                    <a:pt x="2031839" y="501395"/>
                  </a:lnTo>
                  <a:lnTo>
                    <a:pt x="2029460" y="454441"/>
                  </a:lnTo>
                  <a:lnTo>
                    <a:pt x="2022478" y="408828"/>
                  </a:lnTo>
                  <a:lnTo>
                    <a:pt x="2011127" y="364789"/>
                  </a:lnTo>
                  <a:lnTo>
                    <a:pt x="1995639" y="322556"/>
                  </a:lnTo>
                  <a:lnTo>
                    <a:pt x="1976247" y="282363"/>
                  </a:lnTo>
                  <a:lnTo>
                    <a:pt x="1953185" y="244443"/>
                  </a:lnTo>
                  <a:lnTo>
                    <a:pt x="1926685" y="209028"/>
                  </a:lnTo>
                  <a:lnTo>
                    <a:pt x="1896981" y="176352"/>
                  </a:lnTo>
                  <a:lnTo>
                    <a:pt x="1864305" y="146648"/>
                  </a:lnTo>
                  <a:lnTo>
                    <a:pt x="1828890" y="120148"/>
                  </a:lnTo>
                  <a:lnTo>
                    <a:pt x="1790970" y="97086"/>
                  </a:lnTo>
                  <a:lnTo>
                    <a:pt x="1750777" y="77694"/>
                  </a:lnTo>
                  <a:lnTo>
                    <a:pt x="1708544" y="62206"/>
                  </a:lnTo>
                  <a:lnTo>
                    <a:pt x="1664505" y="50855"/>
                  </a:lnTo>
                  <a:lnTo>
                    <a:pt x="1618892" y="43873"/>
                  </a:lnTo>
                  <a:lnTo>
                    <a:pt x="1571939" y="41494"/>
                  </a:lnTo>
                  <a:lnTo>
                    <a:pt x="1770552" y="41494"/>
                  </a:lnTo>
                  <a:lnTo>
                    <a:pt x="1837909" y="76443"/>
                  </a:lnTo>
                  <a:lnTo>
                    <a:pt x="1875287" y="102335"/>
                  </a:lnTo>
                  <a:lnTo>
                    <a:pt x="1910120" y="131425"/>
                  </a:lnTo>
                  <a:lnTo>
                    <a:pt x="1942199" y="163504"/>
                  </a:lnTo>
                  <a:lnTo>
                    <a:pt x="1971313" y="198361"/>
                  </a:lnTo>
                  <a:lnTo>
                    <a:pt x="1997253" y="235787"/>
                  </a:lnTo>
                  <a:lnTo>
                    <a:pt x="2019808" y="275573"/>
                  </a:lnTo>
                  <a:lnTo>
                    <a:pt x="2038770" y="317508"/>
                  </a:lnTo>
                  <a:lnTo>
                    <a:pt x="2053929" y="361382"/>
                  </a:lnTo>
                  <a:lnTo>
                    <a:pt x="2065074" y="406987"/>
                  </a:lnTo>
                  <a:lnTo>
                    <a:pt x="2071997" y="454112"/>
                  </a:lnTo>
                  <a:lnTo>
                    <a:pt x="2074486" y="502553"/>
                  </a:lnTo>
                  <a:lnTo>
                    <a:pt x="2072188" y="550983"/>
                  </a:lnTo>
                  <a:lnTo>
                    <a:pt x="2065433" y="598108"/>
                  </a:lnTo>
                  <a:lnTo>
                    <a:pt x="2054431" y="643712"/>
                  </a:lnTo>
                  <a:lnTo>
                    <a:pt x="2039393" y="687587"/>
                  </a:lnTo>
                  <a:lnTo>
                    <a:pt x="2020526" y="729522"/>
                  </a:lnTo>
                  <a:lnTo>
                    <a:pt x="1998042" y="769307"/>
                  </a:lnTo>
                  <a:lnTo>
                    <a:pt x="1972150" y="806733"/>
                  </a:lnTo>
                  <a:lnTo>
                    <a:pt x="1943060" y="841590"/>
                  </a:lnTo>
                  <a:lnTo>
                    <a:pt x="1910982" y="873669"/>
                  </a:lnTo>
                  <a:lnTo>
                    <a:pt x="1876125" y="902759"/>
                  </a:lnTo>
                  <a:lnTo>
                    <a:pt x="1838699" y="928651"/>
                  </a:lnTo>
                  <a:lnTo>
                    <a:pt x="1798913" y="951135"/>
                  </a:lnTo>
                  <a:lnTo>
                    <a:pt x="1776330" y="961295"/>
                  </a:lnTo>
                  <a:close/>
                </a:path>
              </a:pathLst>
            </a:custGeom>
            <a:solidFill>
              <a:srgbClr val="3DD9D8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4873447" y="1603272"/>
              <a:ext cx="630555" cy="1998345"/>
            </a:xfrm>
            <a:custGeom>
              <a:avLst/>
              <a:gdLst/>
              <a:ahLst/>
              <a:cxnLst/>
              <a:rect l="l" t="t" r="r" b="b"/>
              <a:pathLst>
                <a:path w="630554" h="1998345">
                  <a:moveTo>
                    <a:pt x="630529" y="54102"/>
                  </a:moveTo>
                  <a:lnTo>
                    <a:pt x="630364" y="43027"/>
                  </a:lnTo>
                  <a:lnTo>
                    <a:pt x="630364" y="42532"/>
                  </a:lnTo>
                  <a:lnTo>
                    <a:pt x="630377" y="33858"/>
                  </a:lnTo>
                  <a:lnTo>
                    <a:pt x="624344" y="27813"/>
                  </a:lnTo>
                  <a:lnTo>
                    <a:pt x="76720" y="27813"/>
                  </a:lnTo>
                  <a:lnTo>
                    <a:pt x="71183" y="16764"/>
                  </a:lnTo>
                  <a:lnTo>
                    <a:pt x="62598" y="7988"/>
                  </a:lnTo>
                  <a:lnTo>
                    <a:pt x="51714" y="2159"/>
                  </a:lnTo>
                  <a:lnTo>
                    <a:pt x="39243" y="0"/>
                  </a:lnTo>
                  <a:lnTo>
                    <a:pt x="24130" y="3086"/>
                  </a:lnTo>
                  <a:lnTo>
                    <a:pt x="11645" y="11620"/>
                  </a:lnTo>
                  <a:lnTo>
                    <a:pt x="3149" y="24155"/>
                  </a:lnTo>
                  <a:lnTo>
                    <a:pt x="25" y="39230"/>
                  </a:lnTo>
                  <a:lnTo>
                    <a:pt x="2806" y="53670"/>
                  </a:lnTo>
                  <a:lnTo>
                    <a:pt x="35458" y="78117"/>
                  </a:lnTo>
                  <a:lnTo>
                    <a:pt x="37858" y="78524"/>
                  </a:lnTo>
                  <a:lnTo>
                    <a:pt x="39230" y="78460"/>
                  </a:lnTo>
                  <a:lnTo>
                    <a:pt x="41859" y="78384"/>
                  </a:lnTo>
                  <a:lnTo>
                    <a:pt x="75501" y="54102"/>
                  </a:lnTo>
                  <a:lnTo>
                    <a:pt x="604075" y="54102"/>
                  </a:lnTo>
                  <a:lnTo>
                    <a:pt x="604012" y="673290"/>
                  </a:lnTo>
                  <a:lnTo>
                    <a:pt x="76720" y="673290"/>
                  </a:lnTo>
                  <a:lnTo>
                    <a:pt x="71183" y="662254"/>
                  </a:lnTo>
                  <a:lnTo>
                    <a:pt x="62598" y="653465"/>
                  </a:lnTo>
                  <a:lnTo>
                    <a:pt x="51714" y="647636"/>
                  </a:lnTo>
                  <a:lnTo>
                    <a:pt x="39243" y="645490"/>
                  </a:lnTo>
                  <a:lnTo>
                    <a:pt x="24130" y="648576"/>
                  </a:lnTo>
                  <a:lnTo>
                    <a:pt x="11645" y="657098"/>
                  </a:lnTo>
                  <a:lnTo>
                    <a:pt x="3149" y="669632"/>
                  </a:lnTo>
                  <a:lnTo>
                    <a:pt x="25" y="684707"/>
                  </a:lnTo>
                  <a:lnTo>
                    <a:pt x="2806" y="699147"/>
                  </a:lnTo>
                  <a:lnTo>
                    <a:pt x="35458" y="723595"/>
                  </a:lnTo>
                  <a:lnTo>
                    <a:pt x="37858" y="724001"/>
                  </a:lnTo>
                  <a:lnTo>
                    <a:pt x="39230" y="723938"/>
                  </a:lnTo>
                  <a:lnTo>
                    <a:pt x="41859" y="723861"/>
                  </a:lnTo>
                  <a:lnTo>
                    <a:pt x="75501" y="699579"/>
                  </a:lnTo>
                  <a:lnTo>
                    <a:pt x="604012" y="699579"/>
                  </a:lnTo>
                  <a:lnTo>
                    <a:pt x="603961" y="1265643"/>
                  </a:lnTo>
                  <a:lnTo>
                    <a:pt x="603745" y="1276045"/>
                  </a:lnTo>
                  <a:lnTo>
                    <a:pt x="603618" y="1298486"/>
                  </a:lnTo>
                  <a:lnTo>
                    <a:pt x="75399" y="1298486"/>
                  </a:lnTo>
                  <a:lnTo>
                    <a:pt x="69481" y="1288745"/>
                  </a:lnTo>
                  <a:lnTo>
                    <a:pt x="61087" y="1281087"/>
                  </a:lnTo>
                  <a:lnTo>
                    <a:pt x="50800" y="1276045"/>
                  </a:lnTo>
                  <a:lnTo>
                    <a:pt x="39243" y="1274178"/>
                  </a:lnTo>
                  <a:lnTo>
                    <a:pt x="24130" y="1277264"/>
                  </a:lnTo>
                  <a:lnTo>
                    <a:pt x="11645" y="1285786"/>
                  </a:lnTo>
                  <a:lnTo>
                    <a:pt x="3149" y="1298295"/>
                  </a:lnTo>
                  <a:lnTo>
                    <a:pt x="0" y="1313408"/>
                  </a:lnTo>
                  <a:lnTo>
                    <a:pt x="2794" y="1327848"/>
                  </a:lnTo>
                  <a:lnTo>
                    <a:pt x="35458" y="1352296"/>
                  </a:lnTo>
                  <a:lnTo>
                    <a:pt x="37858" y="1352727"/>
                  </a:lnTo>
                  <a:lnTo>
                    <a:pt x="39230" y="1352664"/>
                  </a:lnTo>
                  <a:lnTo>
                    <a:pt x="41859" y="1352588"/>
                  </a:lnTo>
                  <a:lnTo>
                    <a:pt x="76720" y="1324914"/>
                  </a:lnTo>
                  <a:lnTo>
                    <a:pt x="604012" y="1324800"/>
                  </a:lnTo>
                  <a:lnTo>
                    <a:pt x="603961" y="1911121"/>
                  </a:lnTo>
                  <a:lnTo>
                    <a:pt x="603745" y="1921522"/>
                  </a:lnTo>
                  <a:lnTo>
                    <a:pt x="603618" y="1943963"/>
                  </a:lnTo>
                  <a:lnTo>
                    <a:pt x="75399" y="1943963"/>
                  </a:lnTo>
                  <a:lnTo>
                    <a:pt x="69481" y="1934222"/>
                  </a:lnTo>
                  <a:lnTo>
                    <a:pt x="61087" y="1926564"/>
                  </a:lnTo>
                  <a:lnTo>
                    <a:pt x="50800" y="1921522"/>
                  </a:lnTo>
                  <a:lnTo>
                    <a:pt x="39243" y="1919655"/>
                  </a:lnTo>
                  <a:lnTo>
                    <a:pt x="24130" y="1922741"/>
                  </a:lnTo>
                  <a:lnTo>
                    <a:pt x="11645" y="1931263"/>
                  </a:lnTo>
                  <a:lnTo>
                    <a:pt x="3149" y="1943773"/>
                  </a:lnTo>
                  <a:lnTo>
                    <a:pt x="0" y="1958886"/>
                  </a:lnTo>
                  <a:lnTo>
                    <a:pt x="2794" y="1973326"/>
                  </a:lnTo>
                  <a:lnTo>
                    <a:pt x="35458" y="1997773"/>
                  </a:lnTo>
                  <a:lnTo>
                    <a:pt x="37858" y="1998218"/>
                  </a:lnTo>
                  <a:lnTo>
                    <a:pt x="39230" y="1998141"/>
                  </a:lnTo>
                  <a:lnTo>
                    <a:pt x="41859" y="1998065"/>
                  </a:lnTo>
                  <a:lnTo>
                    <a:pt x="76720" y="1970392"/>
                  </a:lnTo>
                  <a:lnTo>
                    <a:pt x="624344" y="1970265"/>
                  </a:lnTo>
                  <a:lnTo>
                    <a:pt x="630377" y="1964245"/>
                  </a:lnTo>
                  <a:lnTo>
                    <a:pt x="630377" y="1943963"/>
                  </a:lnTo>
                  <a:lnTo>
                    <a:pt x="630529" y="699579"/>
                  </a:lnTo>
                  <a:lnTo>
                    <a:pt x="630440" y="694093"/>
                  </a:lnTo>
                  <a:lnTo>
                    <a:pt x="630529" y="5410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" name="object 11"/>
          <p:cNvSpPr txBox="1"/>
          <p:nvPr/>
        </p:nvSpPr>
        <p:spPr>
          <a:xfrm>
            <a:off x="6889173" y="2404716"/>
            <a:ext cx="104330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fa-IR" sz="2400" spc="20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مردم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title"/>
          </p:nvPr>
        </p:nvSpPr>
        <p:spPr>
          <a:xfrm>
            <a:off x="3502142" y="1431815"/>
            <a:ext cx="985519" cy="23101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1925">
              <a:lnSpc>
                <a:spcPct val="100000"/>
              </a:lnSpc>
              <a:spcBef>
                <a:spcPts val="100"/>
              </a:spcBef>
            </a:pPr>
            <a:r>
              <a:rPr sz="2400" b="0" spc="170" dirty="0">
                <a:solidFill>
                  <a:srgbClr val="FFFFFF"/>
                </a:solidFill>
                <a:cs typeface="B Nazanin" panose="00000700000000000000" pitchFamily="2" charset="-78"/>
              </a:rPr>
              <a:t>Now</a:t>
            </a:r>
            <a:endParaRPr sz="2400">
              <a:cs typeface="B Nazanin" panose="00000700000000000000" pitchFamily="2" charset="-78"/>
            </a:endParaRPr>
          </a:p>
          <a:p>
            <a:pPr marL="64769" marR="5080" indent="-52705" algn="just">
              <a:lnSpc>
                <a:spcPct val="174300"/>
              </a:lnSpc>
              <a:spcBef>
                <a:spcPts val="50"/>
              </a:spcBef>
            </a:pPr>
            <a:r>
              <a:rPr sz="2400" b="0" spc="160" dirty="0">
                <a:solidFill>
                  <a:srgbClr val="FFFFFF"/>
                </a:solidFill>
                <a:cs typeface="B Nazanin" panose="00000700000000000000" pitchFamily="2" charset="-78"/>
              </a:rPr>
              <a:t>T</a:t>
            </a:r>
            <a:r>
              <a:rPr sz="2400" b="0" spc="105" dirty="0">
                <a:solidFill>
                  <a:srgbClr val="FFFFFF"/>
                </a:solidFill>
                <a:cs typeface="B Nazanin" panose="00000700000000000000" pitchFamily="2" charset="-78"/>
              </a:rPr>
              <a:t>a</a:t>
            </a:r>
            <a:r>
              <a:rPr sz="2400" b="0" spc="20" dirty="0">
                <a:solidFill>
                  <a:srgbClr val="FFFFFF"/>
                </a:solidFill>
                <a:cs typeface="B Nazanin" panose="00000700000000000000" pitchFamily="2" charset="-78"/>
              </a:rPr>
              <a:t>r</a:t>
            </a:r>
            <a:r>
              <a:rPr sz="2400" b="0" spc="240" dirty="0">
                <a:solidFill>
                  <a:srgbClr val="FFFFFF"/>
                </a:solidFill>
                <a:cs typeface="B Nazanin" panose="00000700000000000000" pitchFamily="2" charset="-78"/>
              </a:rPr>
              <a:t>g</a:t>
            </a:r>
            <a:r>
              <a:rPr sz="2400" b="0" spc="145" dirty="0">
                <a:solidFill>
                  <a:srgbClr val="FFFFFF"/>
                </a:solidFill>
                <a:cs typeface="B Nazanin" panose="00000700000000000000" pitchFamily="2" charset="-78"/>
              </a:rPr>
              <a:t>e</a:t>
            </a:r>
            <a:r>
              <a:rPr sz="2400" b="0" spc="-50" dirty="0">
                <a:solidFill>
                  <a:srgbClr val="FFFFFF"/>
                </a:solidFill>
                <a:cs typeface="B Nazanin" panose="00000700000000000000" pitchFamily="2" charset="-78"/>
              </a:rPr>
              <a:t>t  </a:t>
            </a:r>
            <a:r>
              <a:rPr sz="2400" b="0" spc="155" dirty="0">
                <a:solidFill>
                  <a:srgbClr val="FFFFFF"/>
                </a:solidFill>
                <a:cs typeface="B Nazanin" panose="00000700000000000000" pitchFamily="2" charset="-78"/>
              </a:rPr>
              <a:t>When </a:t>
            </a:r>
            <a:r>
              <a:rPr sz="2400" b="0" spc="-740" dirty="0">
                <a:solidFill>
                  <a:srgbClr val="FFFFFF"/>
                </a:solidFill>
                <a:cs typeface="B Nazanin" panose="00000700000000000000" pitchFamily="2" charset="-78"/>
              </a:rPr>
              <a:t> </a:t>
            </a:r>
            <a:r>
              <a:rPr sz="2400" b="0" spc="175" dirty="0">
                <a:solidFill>
                  <a:srgbClr val="FFFFFF"/>
                </a:solidFill>
                <a:cs typeface="B Nazanin" panose="00000700000000000000" pitchFamily="2" charset="-78"/>
              </a:rPr>
              <a:t>How</a:t>
            </a:r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520011" y="1613735"/>
            <a:ext cx="7894955" cy="1998345"/>
            <a:chOff x="5520011" y="1613735"/>
            <a:chExt cx="7894955" cy="1998345"/>
          </a:xfrm>
        </p:grpSpPr>
        <p:sp>
          <p:nvSpPr>
            <p:cNvPr id="14" name="object 14"/>
            <p:cNvSpPr/>
            <p:nvPr/>
          </p:nvSpPr>
          <p:spPr>
            <a:xfrm>
              <a:off x="5520011" y="2581664"/>
              <a:ext cx="876300" cy="47625"/>
            </a:xfrm>
            <a:custGeom>
              <a:avLst/>
              <a:gdLst/>
              <a:ahLst/>
              <a:cxnLst/>
              <a:rect l="l" t="t" r="r" b="b"/>
              <a:pathLst>
                <a:path w="876300" h="47625">
                  <a:moveTo>
                    <a:pt x="876299" y="0"/>
                  </a:moveTo>
                  <a:lnTo>
                    <a:pt x="876299" y="47624"/>
                  </a:lnTo>
                  <a:lnTo>
                    <a:pt x="0" y="47624"/>
                  </a:lnTo>
                  <a:lnTo>
                    <a:pt x="0" y="0"/>
                  </a:lnTo>
                  <a:lnTo>
                    <a:pt x="8762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9838545" y="2105692"/>
              <a:ext cx="2074545" cy="1005205"/>
            </a:xfrm>
            <a:custGeom>
              <a:avLst/>
              <a:gdLst/>
              <a:ahLst/>
              <a:cxnLst/>
              <a:rect l="l" t="t" r="r" b="b"/>
              <a:pathLst>
                <a:path w="2074545" h="1005205">
                  <a:moveTo>
                    <a:pt x="1571939" y="1005095"/>
                  </a:moveTo>
                  <a:lnTo>
                    <a:pt x="502547" y="1005095"/>
                  </a:lnTo>
                  <a:lnTo>
                    <a:pt x="454112" y="1002797"/>
                  </a:lnTo>
                  <a:lnTo>
                    <a:pt x="406987" y="996042"/>
                  </a:lnTo>
                  <a:lnTo>
                    <a:pt x="361382" y="985040"/>
                  </a:lnTo>
                  <a:lnTo>
                    <a:pt x="317508" y="970001"/>
                  </a:lnTo>
                  <a:lnTo>
                    <a:pt x="275573" y="951135"/>
                  </a:lnTo>
                  <a:lnTo>
                    <a:pt x="235787" y="928651"/>
                  </a:lnTo>
                  <a:lnTo>
                    <a:pt x="198361" y="902759"/>
                  </a:lnTo>
                  <a:lnTo>
                    <a:pt x="163504" y="873669"/>
                  </a:lnTo>
                  <a:lnTo>
                    <a:pt x="131425" y="841590"/>
                  </a:lnTo>
                  <a:lnTo>
                    <a:pt x="102335" y="806733"/>
                  </a:lnTo>
                  <a:lnTo>
                    <a:pt x="76443" y="769307"/>
                  </a:lnTo>
                  <a:lnTo>
                    <a:pt x="53959" y="729522"/>
                  </a:lnTo>
                  <a:lnTo>
                    <a:pt x="35093" y="687587"/>
                  </a:lnTo>
                  <a:lnTo>
                    <a:pt x="20054" y="643712"/>
                  </a:lnTo>
                  <a:lnTo>
                    <a:pt x="9053" y="598108"/>
                  </a:lnTo>
                  <a:lnTo>
                    <a:pt x="2298" y="550983"/>
                  </a:lnTo>
                  <a:lnTo>
                    <a:pt x="0" y="502547"/>
                  </a:lnTo>
                  <a:lnTo>
                    <a:pt x="2298" y="454112"/>
                  </a:lnTo>
                  <a:lnTo>
                    <a:pt x="9053" y="406987"/>
                  </a:lnTo>
                  <a:lnTo>
                    <a:pt x="20054" y="361382"/>
                  </a:lnTo>
                  <a:lnTo>
                    <a:pt x="35093" y="317508"/>
                  </a:lnTo>
                  <a:lnTo>
                    <a:pt x="53959" y="275573"/>
                  </a:lnTo>
                  <a:lnTo>
                    <a:pt x="76443" y="235787"/>
                  </a:lnTo>
                  <a:lnTo>
                    <a:pt x="102335" y="198361"/>
                  </a:lnTo>
                  <a:lnTo>
                    <a:pt x="131425" y="163504"/>
                  </a:lnTo>
                  <a:lnTo>
                    <a:pt x="163504" y="131425"/>
                  </a:lnTo>
                  <a:lnTo>
                    <a:pt x="198361" y="102335"/>
                  </a:lnTo>
                  <a:lnTo>
                    <a:pt x="235787" y="76443"/>
                  </a:lnTo>
                  <a:lnTo>
                    <a:pt x="275573" y="53960"/>
                  </a:lnTo>
                  <a:lnTo>
                    <a:pt x="317508" y="35093"/>
                  </a:lnTo>
                  <a:lnTo>
                    <a:pt x="361382" y="20054"/>
                  </a:lnTo>
                  <a:lnTo>
                    <a:pt x="406987" y="9053"/>
                  </a:lnTo>
                  <a:lnTo>
                    <a:pt x="454112" y="2298"/>
                  </a:lnTo>
                  <a:lnTo>
                    <a:pt x="502547" y="0"/>
                  </a:lnTo>
                  <a:lnTo>
                    <a:pt x="1571939" y="0"/>
                  </a:lnTo>
                  <a:lnTo>
                    <a:pt x="1620183" y="2298"/>
                  </a:lnTo>
                  <a:lnTo>
                    <a:pt x="1667141" y="9053"/>
                  </a:lnTo>
                  <a:lnTo>
                    <a:pt x="1712602" y="20054"/>
                  </a:lnTo>
                  <a:lnTo>
                    <a:pt x="1756356" y="35093"/>
                  </a:lnTo>
                  <a:lnTo>
                    <a:pt x="1770552" y="41494"/>
                  </a:lnTo>
                  <a:lnTo>
                    <a:pt x="502547" y="41494"/>
                  </a:lnTo>
                  <a:lnTo>
                    <a:pt x="455594" y="43873"/>
                  </a:lnTo>
                  <a:lnTo>
                    <a:pt x="409981" y="50855"/>
                  </a:lnTo>
                  <a:lnTo>
                    <a:pt x="365942" y="62206"/>
                  </a:lnTo>
                  <a:lnTo>
                    <a:pt x="323709" y="77694"/>
                  </a:lnTo>
                  <a:lnTo>
                    <a:pt x="283516" y="97086"/>
                  </a:lnTo>
                  <a:lnTo>
                    <a:pt x="245596" y="120148"/>
                  </a:lnTo>
                  <a:lnTo>
                    <a:pt x="210181" y="146648"/>
                  </a:lnTo>
                  <a:lnTo>
                    <a:pt x="177505" y="176352"/>
                  </a:lnTo>
                  <a:lnTo>
                    <a:pt x="147800" y="209028"/>
                  </a:lnTo>
                  <a:lnTo>
                    <a:pt x="121300" y="244443"/>
                  </a:lnTo>
                  <a:lnTo>
                    <a:pt x="98238" y="282363"/>
                  </a:lnTo>
                  <a:lnTo>
                    <a:pt x="78847" y="322556"/>
                  </a:lnTo>
                  <a:lnTo>
                    <a:pt x="63359" y="364789"/>
                  </a:lnTo>
                  <a:lnTo>
                    <a:pt x="52007" y="408828"/>
                  </a:lnTo>
                  <a:lnTo>
                    <a:pt x="45026" y="454441"/>
                  </a:lnTo>
                  <a:lnTo>
                    <a:pt x="42647" y="501395"/>
                  </a:lnTo>
                  <a:lnTo>
                    <a:pt x="45026" y="548348"/>
                  </a:lnTo>
                  <a:lnTo>
                    <a:pt x="52007" y="593961"/>
                  </a:lnTo>
                  <a:lnTo>
                    <a:pt x="63359" y="638000"/>
                  </a:lnTo>
                  <a:lnTo>
                    <a:pt x="78847" y="680233"/>
                  </a:lnTo>
                  <a:lnTo>
                    <a:pt x="98238" y="720426"/>
                  </a:lnTo>
                  <a:lnTo>
                    <a:pt x="121300" y="758346"/>
                  </a:lnTo>
                  <a:lnTo>
                    <a:pt x="147800" y="793761"/>
                  </a:lnTo>
                  <a:lnTo>
                    <a:pt x="177505" y="826437"/>
                  </a:lnTo>
                  <a:lnTo>
                    <a:pt x="210181" y="856141"/>
                  </a:lnTo>
                  <a:lnTo>
                    <a:pt x="245596" y="882641"/>
                  </a:lnTo>
                  <a:lnTo>
                    <a:pt x="283516" y="905703"/>
                  </a:lnTo>
                  <a:lnTo>
                    <a:pt x="323709" y="925095"/>
                  </a:lnTo>
                  <a:lnTo>
                    <a:pt x="365942" y="940583"/>
                  </a:lnTo>
                  <a:lnTo>
                    <a:pt x="409981" y="951934"/>
                  </a:lnTo>
                  <a:lnTo>
                    <a:pt x="455594" y="958916"/>
                  </a:lnTo>
                  <a:lnTo>
                    <a:pt x="502547" y="961295"/>
                  </a:lnTo>
                  <a:lnTo>
                    <a:pt x="1776330" y="961295"/>
                  </a:lnTo>
                  <a:lnTo>
                    <a:pt x="1756979" y="970001"/>
                  </a:lnTo>
                  <a:lnTo>
                    <a:pt x="1713104" y="985040"/>
                  </a:lnTo>
                  <a:lnTo>
                    <a:pt x="1667499" y="996042"/>
                  </a:lnTo>
                  <a:lnTo>
                    <a:pt x="1620375" y="1002797"/>
                  </a:lnTo>
                  <a:lnTo>
                    <a:pt x="1571939" y="1005095"/>
                  </a:lnTo>
                  <a:close/>
                </a:path>
                <a:path w="2074545" h="1005205">
                  <a:moveTo>
                    <a:pt x="1776330" y="961295"/>
                  </a:moveTo>
                  <a:lnTo>
                    <a:pt x="1571939" y="961295"/>
                  </a:lnTo>
                  <a:lnTo>
                    <a:pt x="1618893" y="958916"/>
                  </a:lnTo>
                  <a:lnTo>
                    <a:pt x="1664505" y="951934"/>
                  </a:lnTo>
                  <a:lnTo>
                    <a:pt x="1708544" y="940583"/>
                  </a:lnTo>
                  <a:lnTo>
                    <a:pt x="1750777" y="925095"/>
                  </a:lnTo>
                  <a:lnTo>
                    <a:pt x="1790970" y="905703"/>
                  </a:lnTo>
                  <a:lnTo>
                    <a:pt x="1828890" y="882641"/>
                  </a:lnTo>
                  <a:lnTo>
                    <a:pt x="1864305" y="856141"/>
                  </a:lnTo>
                  <a:lnTo>
                    <a:pt x="1896981" y="826437"/>
                  </a:lnTo>
                  <a:lnTo>
                    <a:pt x="1926685" y="793761"/>
                  </a:lnTo>
                  <a:lnTo>
                    <a:pt x="1953185" y="758346"/>
                  </a:lnTo>
                  <a:lnTo>
                    <a:pt x="1976247" y="720426"/>
                  </a:lnTo>
                  <a:lnTo>
                    <a:pt x="1995639" y="680233"/>
                  </a:lnTo>
                  <a:lnTo>
                    <a:pt x="2011127" y="638000"/>
                  </a:lnTo>
                  <a:lnTo>
                    <a:pt x="2022478" y="593961"/>
                  </a:lnTo>
                  <a:lnTo>
                    <a:pt x="2029460" y="548348"/>
                  </a:lnTo>
                  <a:lnTo>
                    <a:pt x="2031839" y="501395"/>
                  </a:lnTo>
                  <a:lnTo>
                    <a:pt x="2029460" y="454441"/>
                  </a:lnTo>
                  <a:lnTo>
                    <a:pt x="2022478" y="408828"/>
                  </a:lnTo>
                  <a:lnTo>
                    <a:pt x="2011127" y="364789"/>
                  </a:lnTo>
                  <a:lnTo>
                    <a:pt x="1995639" y="322556"/>
                  </a:lnTo>
                  <a:lnTo>
                    <a:pt x="1976247" y="282363"/>
                  </a:lnTo>
                  <a:lnTo>
                    <a:pt x="1953185" y="244443"/>
                  </a:lnTo>
                  <a:lnTo>
                    <a:pt x="1926685" y="209028"/>
                  </a:lnTo>
                  <a:lnTo>
                    <a:pt x="1896981" y="176352"/>
                  </a:lnTo>
                  <a:lnTo>
                    <a:pt x="1864305" y="146648"/>
                  </a:lnTo>
                  <a:lnTo>
                    <a:pt x="1828890" y="120148"/>
                  </a:lnTo>
                  <a:lnTo>
                    <a:pt x="1790970" y="97086"/>
                  </a:lnTo>
                  <a:lnTo>
                    <a:pt x="1750777" y="77694"/>
                  </a:lnTo>
                  <a:lnTo>
                    <a:pt x="1708544" y="62206"/>
                  </a:lnTo>
                  <a:lnTo>
                    <a:pt x="1664505" y="50855"/>
                  </a:lnTo>
                  <a:lnTo>
                    <a:pt x="1618893" y="43873"/>
                  </a:lnTo>
                  <a:lnTo>
                    <a:pt x="1571939" y="41494"/>
                  </a:lnTo>
                  <a:lnTo>
                    <a:pt x="1770552" y="41494"/>
                  </a:lnTo>
                  <a:lnTo>
                    <a:pt x="1837909" y="76443"/>
                  </a:lnTo>
                  <a:lnTo>
                    <a:pt x="1875287" y="102335"/>
                  </a:lnTo>
                  <a:lnTo>
                    <a:pt x="1910121" y="131425"/>
                  </a:lnTo>
                  <a:lnTo>
                    <a:pt x="1942199" y="163504"/>
                  </a:lnTo>
                  <a:lnTo>
                    <a:pt x="1971313" y="198361"/>
                  </a:lnTo>
                  <a:lnTo>
                    <a:pt x="1997253" y="235787"/>
                  </a:lnTo>
                  <a:lnTo>
                    <a:pt x="2019808" y="275573"/>
                  </a:lnTo>
                  <a:lnTo>
                    <a:pt x="2038770" y="317508"/>
                  </a:lnTo>
                  <a:lnTo>
                    <a:pt x="2053929" y="361382"/>
                  </a:lnTo>
                  <a:lnTo>
                    <a:pt x="2065074" y="406987"/>
                  </a:lnTo>
                  <a:lnTo>
                    <a:pt x="2071997" y="454112"/>
                  </a:lnTo>
                  <a:lnTo>
                    <a:pt x="2074486" y="502547"/>
                  </a:lnTo>
                  <a:lnTo>
                    <a:pt x="2072188" y="550983"/>
                  </a:lnTo>
                  <a:lnTo>
                    <a:pt x="2065433" y="598108"/>
                  </a:lnTo>
                  <a:lnTo>
                    <a:pt x="2054431" y="643712"/>
                  </a:lnTo>
                  <a:lnTo>
                    <a:pt x="2039393" y="687587"/>
                  </a:lnTo>
                  <a:lnTo>
                    <a:pt x="2020526" y="729522"/>
                  </a:lnTo>
                  <a:lnTo>
                    <a:pt x="1998042" y="769307"/>
                  </a:lnTo>
                  <a:lnTo>
                    <a:pt x="1972150" y="806733"/>
                  </a:lnTo>
                  <a:lnTo>
                    <a:pt x="1943060" y="841590"/>
                  </a:lnTo>
                  <a:lnTo>
                    <a:pt x="1910982" y="873669"/>
                  </a:lnTo>
                  <a:lnTo>
                    <a:pt x="1876125" y="902759"/>
                  </a:lnTo>
                  <a:lnTo>
                    <a:pt x="1838699" y="928651"/>
                  </a:lnTo>
                  <a:lnTo>
                    <a:pt x="1798913" y="951135"/>
                  </a:lnTo>
                  <a:lnTo>
                    <a:pt x="1776330" y="961295"/>
                  </a:lnTo>
                  <a:close/>
                </a:path>
              </a:pathLst>
            </a:custGeom>
            <a:solidFill>
              <a:srgbClr val="37C8EF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12783973" y="1613737"/>
              <a:ext cx="630555" cy="1998345"/>
            </a:xfrm>
            <a:custGeom>
              <a:avLst/>
              <a:gdLst/>
              <a:ahLst/>
              <a:cxnLst/>
              <a:rect l="l" t="t" r="r" b="b"/>
              <a:pathLst>
                <a:path w="630555" h="1998345">
                  <a:moveTo>
                    <a:pt x="627418" y="699731"/>
                  </a:moveTo>
                  <a:lnTo>
                    <a:pt x="555117" y="699731"/>
                  </a:lnTo>
                  <a:lnTo>
                    <a:pt x="561047" y="709472"/>
                  </a:lnTo>
                  <a:lnTo>
                    <a:pt x="569442" y="717130"/>
                  </a:lnTo>
                  <a:lnTo>
                    <a:pt x="579716" y="722172"/>
                  </a:lnTo>
                  <a:lnTo>
                    <a:pt x="591273" y="724039"/>
                  </a:lnTo>
                  <a:lnTo>
                    <a:pt x="606399" y="720953"/>
                  </a:lnTo>
                  <a:lnTo>
                    <a:pt x="618883" y="712431"/>
                  </a:lnTo>
                  <a:lnTo>
                    <a:pt x="627367" y="699922"/>
                  </a:lnTo>
                  <a:lnTo>
                    <a:pt x="627418" y="699731"/>
                  </a:lnTo>
                  <a:close/>
                </a:path>
                <a:path w="630555" h="1998345">
                  <a:moveTo>
                    <a:pt x="627418" y="54254"/>
                  </a:moveTo>
                  <a:lnTo>
                    <a:pt x="555117" y="54254"/>
                  </a:lnTo>
                  <a:lnTo>
                    <a:pt x="561047" y="63995"/>
                  </a:lnTo>
                  <a:lnTo>
                    <a:pt x="569442" y="71653"/>
                  </a:lnTo>
                  <a:lnTo>
                    <a:pt x="579716" y="76695"/>
                  </a:lnTo>
                  <a:lnTo>
                    <a:pt x="591273" y="78549"/>
                  </a:lnTo>
                  <a:lnTo>
                    <a:pt x="606399" y="75476"/>
                  </a:lnTo>
                  <a:lnTo>
                    <a:pt x="618883" y="66954"/>
                  </a:lnTo>
                  <a:lnTo>
                    <a:pt x="627367" y="54432"/>
                  </a:lnTo>
                  <a:lnTo>
                    <a:pt x="627418" y="54254"/>
                  </a:lnTo>
                  <a:close/>
                </a:path>
                <a:path w="630555" h="1998345">
                  <a:moveTo>
                    <a:pt x="630516" y="39331"/>
                  </a:moveTo>
                  <a:lnTo>
                    <a:pt x="608863" y="4699"/>
                  </a:lnTo>
                  <a:lnTo>
                    <a:pt x="589915" y="0"/>
                  </a:lnTo>
                  <a:lnTo>
                    <a:pt x="588683" y="139"/>
                  </a:lnTo>
                  <a:lnTo>
                    <a:pt x="553808" y="27825"/>
                  </a:lnTo>
                  <a:lnTo>
                    <a:pt x="26454" y="27940"/>
                  </a:lnTo>
                  <a:lnTo>
                    <a:pt x="6184" y="27952"/>
                  </a:lnTo>
                  <a:lnTo>
                    <a:pt x="165" y="33947"/>
                  </a:lnTo>
                  <a:lnTo>
                    <a:pt x="0" y="1299057"/>
                  </a:lnTo>
                  <a:lnTo>
                    <a:pt x="76" y="1304277"/>
                  </a:lnTo>
                  <a:lnTo>
                    <a:pt x="0" y="1944547"/>
                  </a:lnTo>
                  <a:lnTo>
                    <a:pt x="152" y="1954847"/>
                  </a:lnTo>
                  <a:lnTo>
                    <a:pt x="152" y="1964347"/>
                  </a:lnTo>
                  <a:lnTo>
                    <a:pt x="6184" y="1970405"/>
                  </a:lnTo>
                  <a:lnTo>
                    <a:pt x="553808" y="1970405"/>
                  </a:lnTo>
                  <a:lnTo>
                    <a:pt x="559333" y="1981441"/>
                  </a:lnTo>
                  <a:lnTo>
                    <a:pt x="567918" y="1990229"/>
                  </a:lnTo>
                  <a:lnTo>
                    <a:pt x="578815" y="1996046"/>
                  </a:lnTo>
                  <a:lnTo>
                    <a:pt x="591273" y="1998205"/>
                  </a:lnTo>
                  <a:lnTo>
                    <a:pt x="606399" y="1995119"/>
                  </a:lnTo>
                  <a:lnTo>
                    <a:pt x="618883" y="1986597"/>
                  </a:lnTo>
                  <a:lnTo>
                    <a:pt x="627367" y="1974062"/>
                  </a:lnTo>
                  <a:lnTo>
                    <a:pt x="630504" y="1958987"/>
                  </a:lnTo>
                  <a:lnTo>
                    <a:pt x="627722" y="1944547"/>
                  </a:lnTo>
                  <a:lnTo>
                    <a:pt x="627443" y="1944116"/>
                  </a:lnTo>
                  <a:lnTo>
                    <a:pt x="620141" y="1932774"/>
                  </a:lnTo>
                  <a:lnTo>
                    <a:pt x="589915" y="1919693"/>
                  </a:lnTo>
                  <a:lnTo>
                    <a:pt x="588683" y="1919833"/>
                  </a:lnTo>
                  <a:lnTo>
                    <a:pt x="555015" y="1944116"/>
                  </a:lnTo>
                  <a:lnTo>
                    <a:pt x="26454" y="1944116"/>
                  </a:lnTo>
                  <a:lnTo>
                    <a:pt x="26504" y="1324914"/>
                  </a:lnTo>
                  <a:lnTo>
                    <a:pt x="553808" y="1324914"/>
                  </a:lnTo>
                  <a:lnTo>
                    <a:pt x="559333" y="1335963"/>
                  </a:lnTo>
                  <a:lnTo>
                    <a:pt x="567918" y="1344752"/>
                  </a:lnTo>
                  <a:lnTo>
                    <a:pt x="578815" y="1350568"/>
                  </a:lnTo>
                  <a:lnTo>
                    <a:pt x="591273" y="1352727"/>
                  </a:lnTo>
                  <a:lnTo>
                    <a:pt x="606399" y="1349641"/>
                  </a:lnTo>
                  <a:lnTo>
                    <a:pt x="618883" y="1341107"/>
                  </a:lnTo>
                  <a:lnTo>
                    <a:pt x="627367" y="1328585"/>
                  </a:lnTo>
                  <a:lnTo>
                    <a:pt x="630504" y="1313510"/>
                  </a:lnTo>
                  <a:lnTo>
                    <a:pt x="627722" y="1299057"/>
                  </a:lnTo>
                  <a:lnTo>
                    <a:pt x="627443" y="1298638"/>
                  </a:lnTo>
                  <a:lnTo>
                    <a:pt x="620141" y="1287297"/>
                  </a:lnTo>
                  <a:lnTo>
                    <a:pt x="589915" y="1274203"/>
                  </a:lnTo>
                  <a:lnTo>
                    <a:pt x="588683" y="1274343"/>
                  </a:lnTo>
                  <a:lnTo>
                    <a:pt x="555015" y="1298638"/>
                  </a:lnTo>
                  <a:lnTo>
                    <a:pt x="26504" y="1298638"/>
                  </a:lnTo>
                  <a:lnTo>
                    <a:pt x="26568" y="732574"/>
                  </a:lnTo>
                  <a:lnTo>
                    <a:pt x="26860" y="717130"/>
                  </a:lnTo>
                  <a:lnTo>
                    <a:pt x="26898" y="699731"/>
                  </a:lnTo>
                  <a:lnTo>
                    <a:pt x="627443" y="699617"/>
                  </a:lnTo>
                  <a:lnTo>
                    <a:pt x="630516" y="684809"/>
                  </a:lnTo>
                  <a:lnTo>
                    <a:pt x="627735" y="670369"/>
                  </a:lnTo>
                  <a:lnTo>
                    <a:pt x="595071" y="645922"/>
                  </a:lnTo>
                  <a:lnTo>
                    <a:pt x="589915" y="645490"/>
                  </a:lnTo>
                  <a:lnTo>
                    <a:pt x="588683" y="645617"/>
                  </a:lnTo>
                  <a:lnTo>
                    <a:pt x="553808" y="673303"/>
                  </a:lnTo>
                  <a:lnTo>
                    <a:pt x="26504" y="673417"/>
                  </a:lnTo>
                  <a:lnTo>
                    <a:pt x="26568" y="87096"/>
                  </a:lnTo>
                  <a:lnTo>
                    <a:pt x="26860" y="71653"/>
                  </a:lnTo>
                  <a:lnTo>
                    <a:pt x="26898" y="54254"/>
                  </a:lnTo>
                  <a:lnTo>
                    <a:pt x="627443" y="54140"/>
                  </a:lnTo>
                  <a:lnTo>
                    <a:pt x="630516" y="3933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10378826" y="2404716"/>
            <a:ext cx="99695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3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1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1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ee</a:t>
            </a:r>
            <a:r>
              <a:rPr sz="2400" spc="-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800814" y="1431815"/>
            <a:ext cx="985519" cy="23101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1925">
              <a:lnSpc>
                <a:spcPct val="100000"/>
              </a:lnSpc>
              <a:spcBef>
                <a:spcPts val="100"/>
              </a:spcBef>
            </a:pPr>
            <a:r>
              <a:rPr sz="2400" spc="1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Now</a:t>
            </a:r>
            <a:endParaRPr sz="2400">
              <a:latin typeface="Tahoma"/>
              <a:cs typeface="B Nazanin" panose="00000700000000000000" pitchFamily="2" charset="-78"/>
            </a:endParaRPr>
          </a:p>
          <a:p>
            <a:pPr marL="64769" marR="5080" indent="-52705" algn="just">
              <a:lnSpc>
                <a:spcPct val="174300"/>
              </a:lnSpc>
              <a:spcBef>
                <a:spcPts val="50"/>
              </a:spcBef>
            </a:pPr>
            <a:r>
              <a:rPr sz="2400" spc="1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1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2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1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  </a:t>
            </a:r>
            <a:r>
              <a:rPr sz="2400" spc="1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When </a:t>
            </a:r>
            <a:r>
              <a:rPr sz="2400" spc="-7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How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4873456" y="2585980"/>
            <a:ext cx="7894955" cy="6087745"/>
            <a:chOff x="4873456" y="2585980"/>
            <a:chExt cx="7894955" cy="6087745"/>
          </a:xfrm>
        </p:grpSpPr>
        <p:sp>
          <p:nvSpPr>
            <p:cNvPr id="20" name="object 20"/>
            <p:cNvSpPr/>
            <p:nvPr/>
          </p:nvSpPr>
          <p:spPr>
            <a:xfrm>
              <a:off x="4873447" y="2585986"/>
              <a:ext cx="7894955" cy="6087745"/>
            </a:xfrm>
            <a:custGeom>
              <a:avLst/>
              <a:gdLst/>
              <a:ahLst/>
              <a:cxnLst/>
              <a:rect l="l" t="t" r="r" b="b"/>
              <a:pathLst>
                <a:path w="7894955" h="6087745">
                  <a:moveTo>
                    <a:pt x="630529" y="4143057"/>
                  </a:moveTo>
                  <a:lnTo>
                    <a:pt x="630364" y="4131983"/>
                  </a:lnTo>
                  <a:lnTo>
                    <a:pt x="630364" y="4131487"/>
                  </a:lnTo>
                  <a:lnTo>
                    <a:pt x="630377" y="4122826"/>
                  </a:lnTo>
                  <a:lnTo>
                    <a:pt x="624344" y="4116768"/>
                  </a:lnTo>
                  <a:lnTo>
                    <a:pt x="76720" y="4116768"/>
                  </a:lnTo>
                  <a:lnTo>
                    <a:pt x="71183" y="4105732"/>
                  </a:lnTo>
                  <a:lnTo>
                    <a:pt x="62598" y="4096943"/>
                  </a:lnTo>
                  <a:lnTo>
                    <a:pt x="51714" y="4091127"/>
                  </a:lnTo>
                  <a:lnTo>
                    <a:pt x="39243" y="4088968"/>
                  </a:lnTo>
                  <a:lnTo>
                    <a:pt x="24130" y="4092054"/>
                  </a:lnTo>
                  <a:lnTo>
                    <a:pt x="11645" y="4100576"/>
                  </a:lnTo>
                  <a:lnTo>
                    <a:pt x="3149" y="4113111"/>
                  </a:lnTo>
                  <a:lnTo>
                    <a:pt x="25" y="4128185"/>
                  </a:lnTo>
                  <a:lnTo>
                    <a:pt x="2806" y="4142638"/>
                  </a:lnTo>
                  <a:lnTo>
                    <a:pt x="35458" y="4167073"/>
                  </a:lnTo>
                  <a:lnTo>
                    <a:pt x="37858" y="4167479"/>
                  </a:lnTo>
                  <a:lnTo>
                    <a:pt x="39230" y="4167416"/>
                  </a:lnTo>
                  <a:lnTo>
                    <a:pt x="41859" y="4167340"/>
                  </a:lnTo>
                  <a:lnTo>
                    <a:pt x="75501" y="4143057"/>
                  </a:lnTo>
                  <a:lnTo>
                    <a:pt x="604075" y="4143057"/>
                  </a:lnTo>
                  <a:lnTo>
                    <a:pt x="604012" y="4762258"/>
                  </a:lnTo>
                  <a:lnTo>
                    <a:pt x="76720" y="4762258"/>
                  </a:lnTo>
                  <a:lnTo>
                    <a:pt x="71183" y="4751209"/>
                  </a:lnTo>
                  <a:lnTo>
                    <a:pt x="62598" y="4742421"/>
                  </a:lnTo>
                  <a:lnTo>
                    <a:pt x="51714" y="4736604"/>
                  </a:lnTo>
                  <a:lnTo>
                    <a:pt x="39243" y="4734445"/>
                  </a:lnTo>
                  <a:lnTo>
                    <a:pt x="24130" y="4737532"/>
                  </a:lnTo>
                  <a:lnTo>
                    <a:pt x="11645" y="4746066"/>
                  </a:lnTo>
                  <a:lnTo>
                    <a:pt x="3149" y="4758588"/>
                  </a:lnTo>
                  <a:lnTo>
                    <a:pt x="25" y="4773663"/>
                  </a:lnTo>
                  <a:lnTo>
                    <a:pt x="2806" y="4788116"/>
                  </a:lnTo>
                  <a:lnTo>
                    <a:pt x="35458" y="4812550"/>
                  </a:lnTo>
                  <a:lnTo>
                    <a:pt x="37858" y="4812957"/>
                  </a:lnTo>
                  <a:lnTo>
                    <a:pt x="39230" y="4812893"/>
                  </a:lnTo>
                  <a:lnTo>
                    <a:pt x="41859" y="4812830"/>
                  </a:lnTo>
                  <a:lnTo>
                    <a:pt x="75501" y="4788535"/>
                  </a:lnTo>
                  <a:lnTo>
                    <a:pt x="604012" y="4788535"/>
                  </a:lnTo>
                  <a:lnTo>
                    <a:pt x="603961" y="5354599"/>
                  </a:lnTo>
                  <a:lnTo>
                    <a:pt x="603745" y="5365000"/>
                  </a:lnTo>
                  <a:lnTo>
                    <a:pt x="603618" y="5387441"/>
                  </a:lnTo>
                  <a:lnTo>
                    <a:pt x="75399" y="5387441"/>
                  </a:lnTo>
                  <a:lnTo>
                    <a:pt x="69481" y="5377700"/>
                  </a:lnTo>
                  <a:lnTo>
                    <a:pt x="61087" y="5370042"/>
                  </a:lnTo>
                  <a:lnTo>
                    <a:pt x="50800" y="5365000"/>
                  </a:lnTo>
                  <a:lnTo>
                    <a:pt x="39243" y="5363134"/>
                  </a:lnTo>
                  <a:lnTo>
                    <a:pt x="24130" y="5366220"/>
                  </a:lnTo>
                  <a:lnTo>
                    <a:pt x="11645" y="5374741"/>
                  </a:lnTo>
                  <a:lnTo>
                    <a:pt x="3149" y="5387251"/>
                  </a:lnTo>
                  <a:lnTo>
                    <a:pt x="0" y="5402364"/>
                  </a:lnTo>
                  <a:lnTo>
                    <a:pt x="2794" y="5416804"/>
                  </a:lnTo>
                  <a:lnTo>
                    <a:pt x="35458" y="5441251"/>
                  </a:lnTo>
                  <a:lnTo>
                    <a:pt x="37858" y="5441696"/>
                  </a:lnTo>
                  <a:lnTo>
                    <a:pt x="39230" y="5441620"/>
                  </a:lnTo>
                  <a:lnTo>
                    <a:pt x="41859" y="5441543"/>
                  </a:lnTo>
                  <a:lnTo>
                    <a:pt x="76720" y="5413870"/>
                  </a:lnTo>
                  <a:lnTo>
                    <a:pt x="604012" y="5413756"/>
                  </a:lnTo>
                  <a:lnTo>
                    <a:pt x="603961" y="6000077"/>
                  </a:lnTo>
                  <a:lnTo>
                    <a:pt x="603745" y="6010478"/>
                  </a:lnTo>
                  <a:lnTo>
                    <a:pt x="603618" y="6032919"/>
                  </a:lnTo>
                  <a:lnTo>
                    <a:pt x="75399" y="6032919"/>
                  </a:lnTo>
                  <a:lnTo>
                    <a:pt x="69481" y="6023191"/>
                  </a:lnTo>
                  <a:lnTo>
                    <a:pt x="61087" y="6015520"/>
                  </a:lnTo>
                  <a:lnTo>
                    <a:pt x="50800" y="6010478"/>
                  </a:lnTo>
                  <a:lnTo>
                    <a:pt x="39243" y="6008624"/>
                  </a:lnTo>
                  <a:lnTo>
                    <a:pt x="24130" y="6011697"/>
                  </a:lnTo>
                  <a:lnTo>
                    <a:pt x="11645" y="6020219"/>
                  </a:lnTo>
                  <a:lnTo>
                    <a:pt x="3149" y="6032741"/>
                  </a:lnTo>
                  <a:lnTo>
                    <a:pt x="0" y="6047841"/>
                  </a:lnTo>
                  <a:lnTo>
                    <a:pt x="2794" y="6062281"/>
                  </a:lnTo>
                  <a:lnTo>
                    <a:pt x="35458" y="6086729"/>
                  </a:lnTo>
                  <a:lnTo>
                    <a:pt x="37858" y="6087173"/>
                  </a:lnTo>
                  <a:lnTo>
                    <a:pt x="39230" y="6087097"/>
                  </a:lnTo>
                  <a:lnTo>
                    <a:pt x="41859" y="6087034"/>
                  </a:lnTo>
                  <a:lnTo>
                    <a:pt x="76720" y="6059348"/>
                  </a:lnTo>
                  <a:lnTo>
                    <a:pt x="624344" y="6059221"/>
                  </a:lnTo>
                  <a:lnTo>
                    <a:pt x="630377" y="6053213"/>
                  </a:lnTo>
                  <a:lnTo>
                    <a:pt x="630377" y="6032919"/>
                  </a:lnTo>
                  <a:lnTo>
                    <a:pt x="630529" y="4788535"/>
                  </a:lnTo>
                  <a:lnTo>
                    <a:pt x="630440" y="4783048"/>
                  </a:lnTo>
                  <a:lnTo>
                    <a:pt x="630529" y="4143057"/>
                  </a:lnTo>
                  <a:close/>
                </a:path>
                <a:path w="7894955" h="6087745">
                  <a:moveTo>
                    <a:pt x="7894485" y="0"/>
                  </a:moveTo>
                  <a:lnTo>
                    <a:pt x="7018185" y="0"/>
                  </a:lnTo>
                  <a:lnTo>
                    <a:pt x="7018185" y="47625"/>
                  </a:lnTo>
                  <a:lnTo>
                    <a:pt x="7894485" y="47625"/>
                  </a:lnTo>
                  <a:lnTo>
                    <a:pt x="78944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6372149" y="7177365"/>
              <a:ext cx="2074545" cy="1005205"/>
            </a:xfrm>
            <a:custGeom>
              <a:avLst/>
              <a:gdLst/>
              <a:ahLst/>
              <a:cxnLst/>
              <a:rect l="l" t="t" r="r" b="b"/>
              <a:pathLst>
                <a:path w="2074545" h="1005204">
                  <a:moveTo>
                    <a:pt x="1571939" y="1005095"/>
                  </a:moveTo>
                  <a:lnTo>
                    <a:pt x="502547" y="1005095"/>
                  </a:lnTo>
                  <a:lnTo>
                    <a:pt x="454112" y="1002796"/>
                  </a:lnTo>
                  <a:lnTo>
                    <a:pt x="406987" y="996041"/>
                  </a:lnTo>
                  <a:lnTo>
                    <a:pt x="361382" y="985040"/>
                  </a:lnTo>
                  <a:lnTo>
                    <a:pt x="317508" y="970001"/>
                  </a:lnTo>
                  <a:lnTo>
                    <a:pt x="275573" y="951135"/>
                  </a:lnTo>
                  <a:lnTo>
                    <a:pt x="235787" y="928651"/>
                  </a:lnTo>
                  <a:lnTo>
                    <a:pt x="198361" y="902759"/>
                  </a:lnTo>
                  <a:lnTo>
                    <a:pt x="163504" y="873669"/>
                  </a:lnTo>
                  <a:lnTo>
                    <a:pt x="131425" y="841590"/>
                  </a:lnTo>
                  <a:lnTo>
                    <a:pt x="102335" y="806733"/>
                  </a:lnTo>
                  <a:lnTo>
                    <a:pt x="76443" y="769307"/>
                  </a:lnTo>
                  <a:lnTo>
                    <a:pt x="53959" y="729522"/>
                  </a:lnTo>
                  <a:lnTo>
                    <a:pt x="35093" y="687587"/>
                  </a:lnTo>
                  <a:lnTo>
                    <a:pt x="20054" y="643712"/>
                  </a:lnTo>
                  <a:lnTo>
                    <a:pt x="9052" y="598108"/>
                  </a:lnTo>
                  <a:lnTo>
                    <a:pt x="2297" y="550983"/>
                  </a:lnTo>
                  <a:lnTo>
                    <a:pt x="0" y="502553"/>
                  </a:lnTo>
                  <a:lnTo>
                    <a:pt x="2297" y="454112"/>
                  </a:lnTo>
                  <a:lnTo>
                    <a:pt x="9052" y="406987"/>
                  </a:lnTo>
                  <a:lnTo>
                    <a:pt x="20054" y="361382"/>
                  </a:lnTo>
                  <a:lnTo>
                    <a:pt x="35093" y="317508"/>
                  </a:lnTo>
                  <a:lnTo>
                    <a:pt x="53959" y="275573"/>
                  </a:lnTo>
                  <a:lnTo>
                    <a:pt x="76443" y="235787"/>
                  </a:lnTo>
                  <a:lnTo>
                    <a:pt x="102335" y="198361"/>
                  </a:lnTo>
                  <a:lnTo>
                    <a:pt x="131425" y="163504"/>
                  </a:lnTo>
                  <a:lnTo>
                    <a:pt x="163504" y="131425"/>
                  </a:lnTo>
                  <a:lnTo>
                    <a:pt x="198361" y="102335"/>
                  </a:lnTo>
                  <a:lnTo>
                    <a:pt x="235787" y="76443"/>
                  </a:lnTo>
                  <a:lnTo>
                    <a:pt x="275573" y="53959"/>
                  </a:lnTo>
                  <a:lnTo>
                    <a:pt x="317508" y="35093"/>
                  </a:lnTo>
                  <a:lnTo>
                    <a:pt x="361382" y="20054"/>
                  </a:lnTo>
                  <a:lnTo>
                    <a:pt x="406987" y="9053"/>
                  </a:lnTo>
                  <a:lnTo>
                    <a:pt x="454112" y="2298"/>
                  </a:lnTo>
                  <a:lnTo>
                    <a:pt x="502547" y="0"/>
                  </a:lnTo>
                  <a:lnTo>
                    <a:pt x="1571939" y="0"/>
                  </a:lnTo>
                  <a:lnTo>
                    <a:pt x="1620183" y="2298"/>
                  </a:lnTo>
                  <a:lnTo>
                    <a:pt x="1667140" y="9053"/>
                  </a:lnTo>
                  <a:lnTo>
                    <a:pt x="1712601" y="20054"/>
                  </a:lnTo>
                  <a:lnTo>
                    <a:pt x="1756356" y="35093"/>
                  </a:lnTo>
                  <a:lnTo>
                    <a:pt x="1770551" y="41494"/>
                  </a:lnTo>
                  <a:lnTo>
                    <a:pt x="502547" y="41494"/>
                  </a:lnTo>
                  <a:lnTo>
                    <a:pt x="455594" y="43873"/>
                  </a:lnTo>
                  <a:lnTo>
                    <a:pt x="409981" y="50855"/>
                  </a:lnTo>
                  <a:lnTo>
                    <a:pt x="365942" y="62206"/>
                  </a:lnTo>
                  <a:lnTo>
                    <a:pt x="323709" y="77694"/>
                  </a:lnTo>
                  <a:lnTo>
                    <a:pt x="283516" y="97086"/>
                  </a:lnTo>
                  <a:lnTo>
                    <a:pt x="245596" y="120148"/>
                  </a:lnTo>
                  <a:lnTo>
                    <a:pt x="210181" y="146648"/>
                  </a:lnTo>
                  <a:lnTo>
                    <a:pt x="177505" y="176352"/>
                  </a:lnTo>
                  <a:lnTo>
                    <a:pt x="147800" y="209028"/>
                  </a:lnTo>
                  <a:lnTo>
                    <a:pt x="121301" y="244443"/>
                  </a:lnTo>
                  <a:lnTo>
                    <a:pt x="98238" y="282363"/>
                  </a:lnTo>
                  <a:lnTo>
                    <a:pt x="78847" y="322556"/>
                  </a:lnTo>
                  <a:lnTo>
                    <a:pt x="63359" y="364789"/>
                  </a:lnTo>
                  <a:lnTo>
                    <a:pt x="52007" y="408828"/>
                  </a:lnTo>
                  <a:lnTo>
                    <a:pt x="45026" y="454441"/>
                  </a:lnTo>
                  <a:lnTo>
                    <a:pt x="42647" y="501395"/>
                  </a:lnTo>
                  <a:lnTo>
                    <a:pt x="45026" y="548348"/>
                  </a:lnTo>
                  <a:lnTo>
                    <a:pt x="52007" y="593961"/>
                  </a:lnTo>
                  <a:lnTo>
                    <a:pt x="63359" y="638000"/>
                  </a:lnTo>
                  <a:lnTo>
                    <a:pt x="78847" y="680233"/>
                  </a:lnTo>
                  <a:lnTo>
                    <a:pt x="98238" y="720426"/>
                  </a:lnTo>
                  <a:lnTo>
                    <a:pt x="121301" y="758346"/>
                  </a:lnTo>
                  <a:lnTo>
                    <a:pt x="147800" y="793761"/>
                  </a:lnTo>
                  <a:lnTo>
                    <a:pt x="177505" y="826437"/>
                  </a:lnTo>
                  <a:lnTo>
                    <a:pt x="210181" y="856141"/>
                  </a:lnTo>
                  <a:lnTo>
                    <a:pt x="245596" y="882641"/>
                  </a:lnTo>
                  <a:lnTo>
                    <a:pt x="283516" y="905703"/>
                  </a:lnTo>
                  <a:lnTo>
                    <a:pt x="323709" y="925095"/>
                  </a:lnTo>
                  <a:lnTo>
                    <a:pt x="365942" y="940583"/>
                  </a:lnTo>
                  <a:lnTo>
                    <a:pt x="409981" y="951934"/>
                  </a:lnTo>
                  <a:lnTo>
                    <a:pt x="455594" y="958915"/>
                  </a:lnTo>
                  <a:lnTo>
                    <a:pt x="502547" y="961294"/>
                  </a:lnTo>
                  <a:lnTo>
                    <a:pt x="1776330" y="961294"/>
                  </a:lnTo>
                  <a:lnTo>
                    <a:pt x="1756978" y="970001"/>
                  </a:lnTo>
                  <a:lnTo>
                    <a:pt x="1713104" y="985040"/>
                  </a:lnTo>
                  <a:lnTo>
                    <a:pt x="1667499" y="996041"/>
                  </a:lnTo>
                  <a:lnTo>
                    <a:pt x="1620374" y="1002796"/>
                  </a:lnTo>
                  <a:lnTo>
                    <a:pt x="1571939" y="1005095"/>
                  </a:lnTo>
                  <a:close/>
                </a:path>
                <a:path w="2074545" h="1005204">
                  <a:moveTo>
                    <a:pt x="1776330" y="961294"/>
                  </a:moveTo>
                  <a:lnTo>
                    <a:pt x="1571939" y="961294"/>
                  </a:lnTo>
                  <a:lnTo>
                    <a:pt x="1618892" y="958915"/>
                  </a:lnTo>
                  <a:lnTo>
                    <a:pt x="1664505" y="951934"/>
                  </a:lnTo>
                  <a:lnTo>
                    <a:pt x="1708544" y="940583"/>
                  </a:lnTo>
                  <a:lnTo>
                    <a:pt x="1750777" y="925095"/>
                  </a:lnTo>
                  <a:lnTo>
                    <a:pt x="1790970" y="905703"/>
                  </a:lnTo>
                  <a:lnTo>
                    <a:pt x="1828890" y="882641"/>
                  </a:lnTo>
                  <a:lnTo>
                    <a:pt x="1864305" y="856141"/>
                  </a:lnTo>
                  <a:lnTo>
                    <a:pt x="1896981" y="826437"/>
                  </a:lnTo>
                  <a:lnTo>
                    <a:pt x="1926685" y="793761"/>
                  </a:lnTo>
                  <a:lnTo>
                    <a:pt x="1953185" y="758346"/>
                  </a:lnTo>
                  <a:lnTo>
                    <a:pt x="1976247" y="720426"/>
                  </a:lnTo>
                  <a:lnTo>
                    <a:pt x="1995639" y="680233"/>
                  </a:lnTo>
                  <a:lnTo>
                    <a:pt x="2011127" y="638000"/>
                  </a:lnTo>
                  <a:lnTo>
                    <a:pt x="2022478" y="593961"/>
                  </a:lnTo>
                  <a:lnTo>
                    <a:pt x="2029460" y="548348"/>
                  </a:lnTo>
                  <a:lnTo>
                    <a:pt x="2031839" y="501395"/>
                  </a:lnTo>
                  <a:lnTo>
                    <a:pt x="2029460" y="454441"/>
                  </a:lnTo>
                  <a:lnTo>
                    <a:pt x="2022478" y="408828"/>
                  </a:lnTo>
                  <a:lnTo>
                    <a:pt x="2011127" y="364789"/>
                  </a:lnTo>
                  <a:lnTo>
                    <a:pt x="1995639" y="322556"/>
                  </a:lnTo>
                  <a:lnTo>
                    <a:pt x="1976247" y="282363"/>
                  </a:lnTo>
                  <a:lnTo>
                    <a:pt x="1953185" y="244443"/>
                  </a:lnTo>
                  <a:lnTo>
                    <a:pt x="1926685" y="209028"/>
                  </a:lnTo>
                  <a:lnTo>
                    <a:pt x="1896981" y="176352"/>
                  </a:lnTo>
                  <a:lnTo>
                    <a:pt x="1864305" y="146648"/>
                  </a:lnTo>
                  <a:lnTo>
                    <a:pt x="1828890" y="120148"/>
                  </a:lnTo>
                  <a:lnTo>
                    <a:pt x="1790970" y="97086"/>
                  </a:lnTo>
                  <a:lnTo>
                    <a:pt x="1750777" y="77694"/>
                  </a:lnTo>
                  <a:lnTo>
                    <a:pt x="1708544" y="62206"/>
                  </a:lnTo>
                  <a:lnTo>
                    <a:pt x="1664505" y="50855"/>
                  </a:lnTo>
                  <a:lnTo>
                    <a:pt x="1618892" y="43873"/>
                  </a:lnTo>
                  <a:lnTo>
                    <a:pt x="1571939" y="41494"/>
                  </a:lnTo>
                  <a:lnTo>
                    <a:pt x="1770551" y="41494"/>
                  </a:lnTo>
                  <a:lnTo>
                    <a:pt x="1837909" y="76443"/>
                  </a:lnTo>
                  <a:lnTo>
                    <a:pt x="1875287" y="102335"/>
                  </a:lnTo>
                  <a:lnTo>
                    <a:pt x="1910120" y="131425"/>
                  </a:lnTo>
                  <a:lnTo>
                    <a:pt x="1942199" y="163504"/>
                  </a:lnTo>
                  <a:lnTo>
                    <a:pt x="1971313" y="198361"/>
                  </a:lnTo>
                  <a:lnTo>
                    <a:pt x="1997253" y="235787"/>
                  </a:lnTo>
                  <a:lnTo>
                    <a:pt x="2019808" y="275573"/>
                  </a:lnTo>
                  <a:lnTo>
                    <a:pt x="2038770" y="317508"/>
                  </a:lnTo>
                  <a:lnTo>
                    <a:pt x="2053929" y="361382"/>
                  </a:lnTo>
                  <a:lnTo>
                    <a:pt x="2065074" y="406987"/>
                  </a:lnTo>
                  <a:lnTo>
                    <a:pt x="2071997" y="454112"/>
                  </a:lnTo>
                  <a:lnTo>
                    <a:pt x="2074486" y="502553"/>
                  </a:lnTo>
                  <a:lnTo>
                    <a:pt x="2072188" y="550983"/>
                  </a:lnTo>
                  <a:lnTo>
                    <a:pt x="2065433" y="598108"/>
                  </a:lnTo>
                  <a:lnTo>
                    <a:pt x="2054431" y="643712"/>
                  </a:lnTo>
                  <a:lnTo>
                    <a:pt x="2039393" y="687587"/>
                  </a:lnTo>
                  <a:lnTo>
                    <a:pt x="2020526" y="729522"/>
                  </a:lnTo>
                  <a:lnTo>
                    <a:pt x="1998042" y="769307"/>
                  </a:lnTo>
                  <a:lnTo>
                    <a:pt x="1972150" y="806733"/>
                  </a:lnTo>
                  <a:lnTo>
                    <a:pt x="1943060" y="841590"/>
                  </a:lnTo>
                  <a:lnTo>
                    <a:pt x="1910982" y="873669"/>
                  </a:lnTo>
                  <a:lnTo>
                    <a:pt x="1876125" y="902759"/>
                  </a:lnTo>
                  <a:lnTo>
                    <a:pt x="1838699" y="928651"/>
                  </a:lnTo>
                  <a:lnTo>
                    <a:pt x="1798913" y="951135"/>
                  </a:lnTo>
                  <a:lnTo>
                    <a:pt x="1776330" y="961294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6862199" y="7476389"/>
            <a:ext cx="10972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1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1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ow</a:t>
            </a:r>
            <a:r>
              <a:rPr sz="2400" spc="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502142" y="6481808"/>
            <a:ext cx="985519" cy="23101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1925">
              <a:lnSpc>
                <a:spcPct val="100000"/>
              </a:lnSpc>
              <a:spcBef>
                <a:spcPts val="100"/>
              </a:spcBef>
            </a:pPr>
            <a:r>
              <a:rPr sz="2400" spc="1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Now</a:t>
            </a:r>
            <a:endParaRPr sz="2400">
              <a:latin typeface="Tahoma"/>
              <a:cs typeface="B Nazanin" panose="00000700000000000000" pitchFamily="2" charset="-78"/>
            </a:endParaRPr>
          </a:p>
          <a:p>
            <a:pPr marL="64769" marR="5080" indent="-52705" algn="just">
              <a:lnSpc>
                <a:spcPct val="174300"/>
              </a:lnSpc>
              <a:spcBef>
                <a:spcPts val="50"/>
              </a:spcBef>
            </a:pPr>
            <a:r>
              <a:rPr sz="2400" spc="1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1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2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1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  </a:t>
            </a:r>
            <a:r>
              <a:rPr sz="2400" spc="1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When </a:t>
            </a:r>
            <a:r>
              <a:rPr sz="2400" spc="-7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How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5520011" y="6685408"/>
            <a:ext cx="7894955" cy="1998345"/>
            <a:chOff x="5520011" y="6685408"/>
            <a:chExt cx="7894955" cy="1998345"/>
          </a:xfrm>
        </p:grpSpPr>
        <p:sp>
          <p:nvSpPr>
            <p:cNvPr id="25" name="object 25"/>
            <p:cNvSpPr/>
            <p:nvPr/>
          </p:nvSpPr>
          <p:spPr>
            <a:xfrm>
              <a:off x="5520004" y="6685419"/>
              <a:ext cx="7894955" cy="1998345"/>
            </a:xfrm>
            <a:custGeom>
              <a:avLst/>
              <a:gdLst/>
              <a:ahLst/>
              <a:cxnLst/>
              <a:rect l="l" t="t" r="r" b="b"/>
              <a:pathLst>
                <a:path w="7894955" h="1998345">
                  <a:moveTo>
                    <a:pt x="876300" y="967930"/>
                  </a:moveTo>
                  <a:lnTo>
                    <a:pt x="0" y="967930"/>
                  </a:lnTo>
                  <a:lnTo>
                    <a:pt x="0" y="1015555"/>
                  </a:lnTo>
                  <a:lnTo>
                    <a:pt x="876300" y="1015555"/>
                  </a:lnTo>
                  <a:lnTo>
                    <a:pt x="876300" y="967930"/>
                  </a:lnTo>
                  <a:close/>
                </a:path>
                <a:path w="7894955" h="1998345">
                  <a:moveTo>
                    <a:pt x="7891386" y="699731"/>
                  </a:moveTo>
                  <a:lnTo>
                    <a:pt x="7819085" y="699731"/>
                  </a:lnTo>
                  <a:lnTo>
                    <a:pt x="7825016" y="709460"/>
                  </a:lnTo>
                  <a:lnTo>
                    <a:pt x="7833411" y="717130"/>
                  </a:lnTo>
                  <a:lnTo>
                    <a:pt x="7843685" y="722160"/>
                  </a:lnTo>
                  <a:lnTo>
                    <a:pt x="7855242" y="724027"/>
                  </a:lnTo>
                  <a:lnTo>
                    <a:pt x="7870368" y="720953"/>
                  </a:lnTo>
                  <a:lnTo>
                    <a:pt x="7882852" y="712419"/>
                  </a:lnTo>
                  <a:lnTo>
                    <a:pt x="7891335" y="699909"/>
                  </a:lnTo>
                  <a:lnTo>
                    <a:pt x="7891386" y="699731"/>
                  </a:lnTo>
                  <a:close/>
                </a:path>
                <a:path w="7894955" h="1998345">
                  <a:moveTo>
                    <a:pt x="7891386" y="54241"/>
                  </a:moveTo>
                  <a:lnTo>
                    <a:pt x="7819085" y="54241"/>
                  </a:lnTo>
                  <a:lnTo>
                    <a:pt x="7825016" y="63982"/>
                  </a:lnTo>
                  <a:lnTo>
                    <a:pt x="7833411" y="71640"/>
                  </a:lnTo>
                  <a:lnTo>
                    <a:pt x="7843685" y="76682"/>
                  </a:lnTo>
                  <a:lnTo>
                    <a:pt x="7855242" y="78549"/>
                  </a:lnTo>
                  <a:lnTo>
                    <a:pt x="7870368" y="75463"/>
                  </a:lnTo>
                  <a:lnTo>
                    <a:pt x="7882852" y="66941"/>
                  </a:lnTo>
                  <a:lnTo>
                    <a:pt x="7891335" y="54432"/>
                  </a:lnTo>
                  <a:lnTo>
                    <a:pt x="7891386" y="54241"/>
                  </a:lnTo>
                  <a:close/>
                </a:path>
                <a:path w="7894955" h="1998345">
                  <a:moveTo>
                    <a:pt x="7894485" y="39319"/>
                  </a:moveTo>
                  <a:lnTo>
                    <a:pt x="7872831" y="4686"/>
                  </a:lnTo>
                  <a:lnTo>
                    <a:pt x="7853883" y="0"/>
                  </a:lnTo>
                  <a:lnTo>
                    <a:pt x="7852651" y="139"/>
                  </a:lnTo>
                  <a:lnTo>
                    <a:pt x="7817777" y="27813"/>
                  </a:lnTo>
                  <a:lnTo>
                    <a:pt x="7290422" y="27927"/>
                  </a:lnTo>
                  <a:lnTo>
                    <a:pt x="7270153" y="27940"/>
                  </a:lnTo>
                  <a:lnTo>
                    <a:pt x="7264133" y="33947"/>
                  </a:lnTo>
                  <a:lnTo>
                    <a:pt x="7263968" y="1299057"/>
                  </a:lnTo>
                  <a:lnTo>
                    <a:pt x="7264044" y="1304264"/>
                  </a:lnTo>
                  <a:lnTo>
                    <a:pt x="7263968" y="1944535"/>
                  </a:lnTo>
                  <a:lnTo>
                    <a:pt x="7264120" y="1954834"/>
                  </a:lnTo>
                  <a:lnTo>
                    <a:pt x="7264120" y="1964347"/>
                  </a:lnTo>
                  <a:lnTo>
                    <a:pt x="7270153" y="1970392"/>
                  </a:lnTo>
                  <a:lnTo>
                    <a:pt x="7817777" y="1970392"/>
                  </a:lnTo>
                  <a:lnTo>
                    <a:pt x="7823301" y="1981441"/>
                  </a:lnTo>
                  <a:lnTo>
                    <a:pt x="7831887" y="1990217"/>
                  </a:lnTo>
                  <a:lnTo>
                    <a:pt x="7842783" y="1996046"/>
                  </a:lnTo>
                  <a:lnTo>
                    <a:pt x="7855242" y="1998205"/>
                  </a:lnTo>
                  <a:lnTo>
                    <a:pt x="7870368" y="1995119"/>
                  </a:lnTo>
                  <a:lnTo>
                    <a:pt x="7882852" y="1986584"/>
                  </a:lnTo>
                  <a:lnTo>
                    <a:pt x="7891335" y="1974062"/>
                  </a:lnTo>
                  <a:lnTo>
                    <a:pt x="7894472" y="1958975"/>
                  </a:lnTo>
                  <a:lnTo>
                    <a:pt x="7891691" y="1944535"/>
                  </a:lnTo>
                  <a:lnTo>
                    <a:pt x="7891412" y="1944103"/>
                  </a:lnTo>
                  <a:lnTo>
                    <a:pt x="7884109" y="1932762"/>
                  </a:lnTo>
                  <a:lnTo>
                    <a:pt x="7853883" y="1919681"/>
                  </a:lnTo>
                  <a:lnTo>
                    <a:pt x="7852651" y="1919820"/>
                  </a:lnTo>
                  <a:lnTo>
                    <a:pt x="7818983" y="1944103"/>
                  </a:lnTo>
                  <a:lnTo>
                    <a:pt x="7290422" y="1944103"/>
                  </a:lnTo>
                  <a:lnTo>
                    <a:pt x="7290473" y="1324914"/>
                  </a:lnTo>
                  <a:lnTo>
                    <a:pt x="7817777" y="1324914"/>
                  </a:lnTo>
                  <a:lnTo>
                    <a:pt x="7823301" y="1335951"/>
                  </a:lnTo>
                  <a:lnTo>
                    <a:pt x="7831887" y="1344739"/>
                  </a:lnTo>
                  <a:lnTo>
                    <a:pt x="7842783" y="1350568"/>
                  </a:lnTo>
                  <a:lnTo>
                    <a:pt x="7855242" y="1352727"/>
                  </a:lnTo>
                  <a:lnTo>
                    <a:pt x="7870368" y="1349641"/>
                  </a:lnTo>
                  <a:lnTo>
                    <a:pt x="7882852" y="1341107"/>
                  </a:lnTo>
                  <a:lnTo>
                    <a:pt x="7891335" y="1328572"/>
                  </a:lnTo>
                  <a:lnTo>
                    <a:pt x="7894472" y="1313497"/>
                  </a:lnTo>
                  <a:lnTo>
                    <a:pt x="7891691" y="1299057"/>
                  </a:lnTo>
                  <a:lnTo>
                    <a:pt x="7891412" y="1298625"/>
                  </a:lnTo>
                  <a:lnTo>
                    <a:pt x="7884109" y="1287284"/>
                  </a:lnTo>
                  <a:lnTo>
                    <a:pt x="7853883" y="1274203"/>
                  </a:lnTo>
                  <a:lnTo>
                    <a:pt x="7852651" y="1274343"/>
                  </a:lnTo>
                  <a:lnTo>
                    <a:pt x="7818983" y="1298625"/>
                  </a:lnTo>
                  <a:lnTo>
                    <a:pt x="7290473" y="1298625"/>
                  </a:lnTo>
                  <a:lnTo>
                    <a:pt x="7290536" y="732561"/>
                  </a:lnTo>
                  <a:lnTo>
                    <a:pt x="7290829" y="717130"/>
                  </a:lnTo>
                  <a:lnTo>
                    <a:pt x="7290867" y="699731"/>
                  </a:lnTo>
                  <a:lnTo>
                    <a:pt x="7891412" y="699617"/>
                  </a:lnTo>
                  <a:lnTo>
                    <a:pt x="7894485" y="684809"/>
                  </a:lnTo>
                  <a:lnTo>
                    <a:pt x="7891704" y="670356"/>
                  </a:lnTo>
                  <a:lnTo>
                    <a:pt x="7859039" y="645909"/>
                  </a:lnTo>
                  <a:lnTo>
                    <a:pt x="7853883" y="645477"/>
                  </a:lnTo>
                  <a:lnTo>
                    <a:pt x="7852651" y="645617"/>
                  </a:lnTo>
                  <a:lnTo>
                    <a:pt x="7817777" y="673290"/>
                  </a:lnTo>
                  <a:lnTo>
                    <a:pt x="7290473" y="673404"/>
                  </a:lnTo>
                  <a:lnTo>
                    <a:pt x="7290536" y="87083"/>
                  </a:lnTo>
                  <a:lnTo>
                    <a:pt x="7290829" y="71640"/>
                  </a:lnTo>
                  <a:lnTo>
                    <a:pt x="7290867" y="54241"/>
                  </a:lnTo>
                  <a:lnTo>
                    <a:pt x="7891412" y="54127"/>
                  </a:lnTo>
                  <a:lnTo>
                    <a:pt x="7894485" y="393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9838545" y="7177364"/>
              <a:ext cx="2074545" cy="1005205"/>
            </a:xfrm>
            <a:custGeom>
              <a:avLst/>
              <a:gdLst/>
              <a:ahLst/>
              <a:cxnLst/>
              <a:rect l="l" t="t" r="r" b="b"/>
              <a:pathLst>
                <a:path w="2074545" h="1005204">
                  <a:moveTo>
                    <a:pt x="1571939" y="1005095"/>
                  </a:moveTo>
                  <a:lnTo>
                    <a:pt x="502547" y="1005095"/>
                  </a:lnTo>
                  <a:lnTo>
                    <a:pt x="454112" y="1002796"/>
                  </a:lnTo>
                  <a:lnTo>
                    <a:pt x="406987" y="996041"/>
                  </a:lnTo>
                  <a:lnTo>
                    <a:pt x="361382" y="985040"/>
                  </a:lnTo>
                  <a:lnTo>
                    <a:pt x="317508" y="970001"/>
                  </a:lnTo>
                  <a:lnTo>
                    <a:pt x="275573" y="951135"/>
                  </a:lnTo>
                  <a:lnTo>
                    <a:pt x="235787" y="928651"/>
                  </a:lnTo>
                  <a:lnTo>
                    <a:pt x="198361" y="902759"/>
                  </a:lnTo>
                  <a:lnTo>
                    <a:pt x="163504" y="873669"/>
                  </a:lnTo>
                  <a:lnTo>
                    <a:pt x="131425" y="841590"/>
                  </a:lnTo>
                  <a:lnTo>
                    <a:pt x="102335" y="806733"/>
                  </a:lnTo>
                  <a:lnTo>
                    <a:pt x="76443" y="769307"/>
                  </a:lnTo>
                  <a:lnTo>
                    <a:pt x="53959" y="729522"/>
                  </a:lnTo>
                  <a:lnTo>
                    <a:pt x="35093" y="687587"/>
                  </a:lnTo>
                  <a:lnTo>
                    <a:pt x="20054" y="643712"/>
                  </a:lnTo>
                  <a:lnTo>
                    <a:pt x="9053" y="598108"/>
                  </a:lnTo>
                  <a:lnTo>
                    <a:pt x="2298" y="550983"/>
                  </a:lnTo>
                  <a:lnTo>
                    <a:pt x="0" y="502547"/>
                  </a:lnTo>
                  <a:lnTo>
                    <a:pt x="2298" y="454112"/>
                  </a:lnTo>
                  <a:lnTo>
                    <a:pt x="9053" y="406987"/>
                  </a:lnTo>
                  <a:lnTo>
                    <a:pt x="20054" y="361382"/>
                  </a:lnTo>
                  <a:lnTo>
                    <a:pt x="35093" y="317508"/>
                  </a:lnTo>
                  <a:lnTo>
                    <a:pt x="53959" y="275573"/>
                  </a:lnTo>
                  <a:lnTo>
                    <a:pt x="76443" y="235787"/>
                  </a:lnTo>
                  <a:lnTo>
                    <a:pt x="102335" y="198361"/>
                  </a:lnTo>
                  <a:lnTo>
                    <a:pt x="131425" y="163504"/>
                  </a:lnTo>
                  <a:lnTo>
                    <a:pt x="163504" y="131425"/>
                  </a:lnTo>
                  <a:lnTo>
                    <a:pt x="198361" y="102335"/>
                  </a:lnTo>
                  <a:lnTo>
                    <a:pt x="235787" y="76443"/>
                  </a:lnTo>
                  <a:lnTo>
                    <a:pt x="275573" y="53959"/>
                  </a:lnTo>
                  <a:lnTo>
                    <a:pt x="317508" y="35093"/>
                  </a:lnTo>
                  <a:lnTo>
                    <a:pt x="361382" y="20054"/>
                  </a:lnTo>
                  <a:lnTo>
                    <a:pt x="406987" y="9053"/>
                  </a:lnTo>
                  <a:lnTo>
                    <a:pt x="454112" y="2298"/>
                  </a:lnTo>
                  <a:lnTo>
                    <a:pt x="502547" y="0"/>
                  </a:lnTo>
                  <a:lnTo>
                    <a:pt x="1571939" y="0"/>
                  </a:lnTo>
                  <a:lnTo>
                    <a:pt x="1620183" y="2298"/>
                  </a:lnTo>
                  <a:lnTo>
                    <a:pt x="1667141" y="9053"/>
                  </a:lnTo>
                  <a:lnTo>
                    <a:pt x="1712602" y="20054"/>
                  </a:lnTo>
                  <a:lnTo>
                    <a:pt x="1756356" y="35093"/>
                  </a:lnTo>
                  <a:lnTo>
                    <a:pt x="1770551" y="41494"/>
                  </a:lnTo>
                  <a:lnTo>
                    <a:pt x="502547" y="41494"/>
                  </a:lnTo>
                  <a:lnTo>
                    <a:pt x="455594" y="43873"/>
                  </a:lnTo>
                  <a:lnTo>
                    <a:pt x="409981" y="50855"/>
                  </a:lnTo>
                  <a:lnTo>
                    <a:pt x="365942" y="62206"/>
                  </a:lnTo>
                  <a:lnTo>
                    <a:pt x="323709" y="77694"/>
                  </a:lnTo>
                  <a:lnTo>
                    <a:pt x="283516" y="97086"/>
                  </a:lnTo>
                  <a:lnTo>
                    <a:pt x="245596" y="120148"/>
                  </a:lnTo>
                  <a:lnTo>
                    <a:pt x="210181" y="146648"/>
                  </a:lnTo>
                  <a:lnTo>
                    <a:pt x="177505" y="176352"/>
                  </a:lnTo>
                  <a:lnTo>
                    <a:pt x="147800" y="209028"/>
                  </a:lnTo>
                  <a:lnTo>
                    <a:pt x="121300" y="244443"/>
                  </a:lnTo>
                  <a:lnTo>
                    <a:pt x="98238" y="282363"/>
                  </a:lnTo>
                  <a:lnTo>
                    <a:pt x="78847" y="322556"/>
                  </a:lnTo>
                  <a:lnTo>
                    <a:pt x="63359" y="364789"/>
                  </a:lnTo>
                  <a:lnTo>
                    <a:pt x="52007" y="408828"/>
                  </a:lnTo>
                  <a:lnTo>
                    <a:pt x="45026" y="454441"/>
                  </a:lnTo>
                  <a:lnTo>
                    <a:pt x="42647" y="501395"/>
                  </a:lnTo>
                  <a:lnTo>
                    <a:pt x="45026" y="548348"/>
                  </a:lnTo>
                  <a:lnTo>
                    <a:pt x="52007" y="593961"/>
                  </a:lnTo>
                  <a:lnTo>
                    <a:pt x="63359" y="638000"/>
                  </a:lnTo>
                  <a:lnTo>
                    <a:pt x="78847" y="680233"/>
                  </a:lnTo>
                  <a:lnTo>
                    <a:pt x="98238" y="720426"/>
                  </a:lnTo>
                  <a:lnTo>
                    <a:pt x="121300" y="758346"/>
                  </a:lnTo>
                  <a:lnTo>
                    <a:pt x="147800" y="793761"/>
                  </a:lnTo>
                  <a:lnTo>
                    <a:pt x="177505" y="826437"/>
                  </a:lnTo>
                  <a:lnTo>
                    <a:pt x="210181" y="856141"/>
                  </a:lnTo>
                  <a:lnTo>
                    <a:pt x="245596" y="882641"/>
                  </a:lnTo>
                  <a:lnTo>
                    <a:pt x="283516" y="905703"/>
                  </a:lnTo>
                  <a:lnTo>
                    <a:pt x="323709" y="925095"/>
                  </a:lnTo>
                  <a:lnTo>
                    <a:pt x="365942" y="940583"/>
                  </a:lnTo>
                  <a:lnTo>
                    <a:pt x="409981" y="951934"/>
                  </a:lnTo>
                  <a:lnTo>
                    <a:pt x="455594" y="958915"/>
                  </a:lnTo>
                  <a:lnTo>
                    <a:pt x="502547" y="961294"/>
                  </a:lnTo>
                  <a:lnTo>
                    <a:pt x="1776331" y="961294"/>
                  </a:lnTo>
                  <a:lnTo>
                    <a:pt x="1756979" y="970001"/>
                  </a:lnTo>
                  <a:lnTo>
                    <a:pt x="1713104" y="985040"/>
                  </a:lnTo>
                  <a:lnTo>
                    <a:pt x="1667499" y="996041"/>
                  </a:lnTo>
                  <a:lnTo>
                    <a:pt x="1620375" y="1002796"/>
                  </a:lnTo>
                  <a:lnTo>
                    <a:pt x="1571939" y="1005095"/>
                  </a:lnTo>
                  <a:close/>
                </a:path>
                <a:path w="2074545" h="1005204">
                  <a:moveTo>
                    <a:pt x="1776331" y="961294"/>
                  </a:moveTo>
                  <a:lnTo>
                    <a:pt x="1571939" y="961294"/>
                  </a:lnTo>
                  <a:lnTo>
                    <a:pt x="1618893" y="958915"/>
                  </a:lnTo>
                  <a:lnTo>
                    <a:pt x="1664505" y="951934"/>
                  </a:lnTo>
                  <a:lnTo>
                    <a:pt x="1708544" y="940583"/>
                  </a:lnTo>
                  <a:lnTo>
                    <a:pt x="1750777" y="925095"/>
                  </a:lnTo>
                  <a:lnTo>
                    <a:pt x="1790970" y="905703"/>
                  </a:lnTo>
                  <a:lnTo>
                    <a:pt x="1828890" y="882641"/>
                  </a:lnTo>
                  <a:lnTo>
                    <a:pt x="1864305" y="856141"/>
                  </a:lnTo>
                  <a:lnTo>
                    <a:pt x="1896981" y="826437"/>
                  </a:lnTo>
                  <a:lnTo>
                    <a:pt x="1926685" y="793761"/>
                  </a:lnTo>
                  <a:lnTo>
                    <a:pt x="1953185" y="758346"/>
                  </a:lnTo>
                  <a:lnTo>
                    <a:pt x="1976247" y="720426"/>
                  </a:lnTo>
                  <a:lnTo>
                    <a:pt x="1995639" y="680233"/>
                  </a:lnTo>
                  <a:lnTo>
                    <a:pt x="2011127" y="638000"/>
                  </a:lnTo>
                  <a:lnTo>
                    <a:pt x="2022478" y="593961"/>
                  </a:lnTo>
                  <a:lnTo>
                    <a:pt x="2029460" y="548348"/>
                  </a:lnTo>
                  <a:lnTo>
                    <a:pt x="2031839" y="501395"/>
                  </a:lnTo>
                  <a:lnTo>
                    <a:pt x="2029460" y="454441"/>
                  </a:lnTo>
                  <a:lnTo>
                    <a:pt x="2022478" y="408828"/>
                  </a:lnTo>
                  <a:lnTo>
                    <a:pt x="2011127" y="364789"/>
                  </a:lnTo>
                  <a:lnTo>
                    <a:pt x="1995639" y="322556"/>
                  </a:lnTo>
                  <a:lnTo>
                    <a:pt x="1976247" y="282363"/>
                  </a:lnTo>
                  <a:lnTo>
                    <a:pt x="1953185" y="244443"/>
                  </a:lnTo>
                  <a:lnTo>
                    <a:pt x="1926685" y="209028"/>
                  </a:lnTo>
                  <a:lnTo>
                    <a:pt x="1896981" y="176352"/>
                  </a:lnTo>
                  <a:lnTo>
                    <a:pt x="1864305" y="146648"/>
                  </a:lnTo>
                  <a:lnTo>
                    <a:pt x="1828890" y="120148"/>
                  </a:lnTo>
                  <a:lnTo>
                    <a:pt x="1790970" y="97086"/>
                  </a:lnTo>
                  <a:lnTo>
                    <a:pt x="1750777" y="77694"/>
                  </a:lnTo>
                  <a:lnTo>
                    <a:pt x="1708544" y="62206"/>
                  </a:lnTo>
                  <a:lnTo>
                    <a:pt x="1664505" y="50855"/>
                  </a:lnTo>
                  <a:lnTo>
                    <a:pt x="1618893" y="43873"/>
                  </a:lnTo>
                  <a:lnTo>
                    <a:pt x="1571939" y="41494"/>
                  </a:lnTo>
                  <a:lnTo>
                    <a:pt x="1770551" y="41494"/>
                  </a:lnTo>
                  <a:lnTo>
                    <a:pt x="1837909" y="76443"/>
                  </a:lnTo>
                  <a:lnTo>
                    <a:pt x="1875287" y="102335"/>
                  </a:lnTo>
                  <a:lnTo>
                    <a:pt x="1910121" y="131425"/>
                  </a:lnTo>
                  <a:lnTo>
                    <a:pt x="1942199" y="163504"/>
                  </a:lnTo>
                  <a:lnTo>
                    <a:pt x="1971313" y="198361"/>
                  </a:lnTo>
                  <a:lnTo>
                    <a:pt x="1997253" y="235787"/>
                  </a:lnTo>
                  <a:lnTo>
                    <a:pt x="2019808" y="275573"/>
                  </a:lnTo>
                  <a:lnTo>
                    <a:pt x="2038770" y="317508"/>
                  </a:lnTo>
                  <a:lnTo>
                    <a:pt x="2053929" y="361382"/>
                  </a:lnTo>
                  <a:lnTo>
                    <a:pt x="2065074" y="406987"/>
                  </a:lnTo>
                  <a:lnTo>
                    <a:pt x="2071997" y="454112"/>
                  </a:lnTo>
                  <a:lnTo>
                    <a:pt x="2074486" y="502547"/>
                  </a:lnTo>
                  <a:lnTo>
                    <a:pt x="2072188" y="550983"/>
                  </a:lnTo>
                  <a:lnTo>
                    <a:pt x="2065433" y="598108"/>
                  </a:lnTo>
                  <a:lnTo>
                    <a:pt x="2054431" y="643712"/>
                  </a:lnTo>
                  <a:lnTo>
                    <a:pt x="2039393" y="687587"/>
                  </a:lnTo>
                  <a:lnTo>
                    <a:pt x="2020526" y="729522"/>
                  </a:lnTo>
                  <a:lnTo>
                    <a:pt x="1998042" y="769307"/>
                  </a:lnTo>
                  <a:lnTo>
                    <a:pt x="1972150" y="806733"/>
                  </a:lnTo>
                  <a:lnTo>
                    <a:pt x="1943060" y="841590"/>
                  </a:lnTo>
                  <a:lnTo>
                    <a:pt x="1910982" y="873669"/>
                  </a:lnTo>
                  <a:lnTo>
                    <a:pt x="1876125" y="902759"/>
                  </a:lnTo>
                  <a:lnTo>
                    <a:pt x="1838699" y="928651"/>
                  </a:lnTo>
                  <a:lnTo>
                    <a:pt x="1798913" y="951135"/>
                  </a:lnTo>
                  <a:lnTo>
                    <a:pt x="1776331" y="961294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10348687" y="7476389"/>
            <a:ext cx="10572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2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W</a:t>
            </a:r>
            <a:r>
              <a:rPr sz="2400" spc="1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1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1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3800814" y="6490825"/>
            <a:ext cx="985519" cy="23101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1925">
              <a:lnSpc>
                <a:spcPct val="100000"/>
              </a:lnSpc>
              <a:spcBef>
                <a:spcPts val="100"/>
              </a:spcBef>
            </a:pPr>
            <a:r>
              <a:rPr sz="2400" spc="1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Now</a:t>
            </a:r>
            <a:endParaRPr sz="2400">
              <a:latin typeface="Tahoma"/>
              <a:cs typeface="B Nazanin" panose="00000700000000000000" pitchFamily="2" charset="-78"/>
            </a:endParaRPr>
          </a:p>
          <a:p>
            <a:pPr marL="64769" marR="5080" indent="-52705" algn="just">
              <a:lnSpc>
                <a:spcPct val="174300"/>
              </a:lnSpc>
              <a:spcBef>
                <a:spcPts val="50"/>
              </a:spcBef>
            </a:pPr>
            <a:r>
              <a:rPr sz="2400" spc="1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1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2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1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  </a:t>
            </a:r>
            <a:r>
              <a:rPr sz="2400" spc="1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When </a:t>
            </a:r>
            <a:r>
              <a:rPr sz="2400" spc="-7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How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8423567" y="2626029"/>
            <a:ext cx="4344670" cy="5079365"/>
          </a:xfrm>
          <a:custGeom>
            <a:avLst/>
            <a:gdLst/>
            <a:ahLst/>
            <a:cxnLst/>
            <a:rect l="l" t="t" r="r" b="b"/>
            <a:pathLst>
              <a:path w="4344670" h="5079365">
                <a:moveTo>
                  <a:pt x="1409700" y="5037328"/>
                </a:moveTo>
                <a:lnTo>
                  <a:pt x="0" y="5037328"/>
                </a:lnTo>
                <a:lnTo>
                  <a:pt x="0" y="5065903"/>
                </a:lnTo>
                <a:lnTo>
                  <a:pt x="1409700" y="5065903"/>
                </a:lnTo>
                <a:lnTo>
                  <a:pt x="1409700" y="5037328"/>
                </a:lnTo>
                <a:close/>
              </a:path>
              <a:path w="4344670" h="5079365">
                <a:moveTo>
                  <a:pt x="1427416" y="0"/>
                </a:moveTo>
                <a:lnTo>
                  <a:pt x="17716" y="0"/>
                </a:lnTo>
                <a:lnTo>
                  <a:pt x="17716" y="28575"/>
                </a:lnTo>
                <a:lnTo>
                  <a:pt x="1427416" y="28575"/>
                </a:lnTo>
                <a:lnTo>
                  <a:pt x="1427416" y="0"/>
                </a:lnTo>
                <a:close/>
              </a:path>
              <a:path w="4344670" h="5079365">
                <a:moveTo>
                  <a:pt x="4344365" y="5031625"/>
                </a:moveTo>
                <a:lnTo>
                  <a:pt x="3468065" y="5031625"/>
                </a:lnTo>
                <a:lnTo>
                  <a:pt x="3468065" y="5079250"/>
                </a:lnTo>
                <a:lnTo>
                  <a:pt x="4344365" y="5079250"/>
                </a:lnTo>
                <a:lnTo>
                  <a:pt x="4344365" y="50316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420286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181818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697364" y="6070431"/>
            <a:ext cx="985519" cy="23101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1925">
              <a:lnSpc>
                <a:spcPct val="100000"/>
              </a:lnSpc>
              <a:spcBef>
                <a:spcPts val="100"/>
              </a:spcBef>
            </a:pPr>
            <a:r>
              <a:rPr sz="2400" spc="1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Now</a:t>
            </a:r>
            <a:endParaRPr sz="2400">
              <a:latin typeface="Tahoma"/>
              <a:cs typeface="B Nazanin" panose="00000700000000000000" pitchFamily="2" charset="-78"/>
            </a:endParaRPr>
          </a:p>
          <a:p>
            <a:pPr marL="64769" marR="5080" indent="-52705" algn="just">
              <a:lnSpc>
                <a:spcPct val="174300"/>
              </a:lnSpc>
              <a:spcBef>
                <a:spcPts val="50"/>
              </a:spcBef>
            </a:pPr>
            <a:r>
              <a:rPr sz="2400" spc="1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1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2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1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  </a:t>
            </a:r>
            <a:r>
              <a:rPr sz="2400" spc="1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When </a:t>
            </a:r>
            <a:r>
              <a:rPr sz="2400" spc="-7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How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485397" y="6070431"/>
            <a:ext cx="985519" cy="23101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1925">
              <a:lnSpc>
                <a:spcPct val="100000"/>
              </a:lnSpc>
              <a:spcBef>
                <a:spcPts val="100"/>
              </a:spcBef>
            </a:pPr>
            <a:r>
              <a:rPr sz="2400" spc="1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Now</a:t>
            </a:r>
            <a:endParaRPr sz="2400">
              <a:latin typeface="Tahoma"/>
              <a:cs typeface="B Nazanin" panose="00000700000000000000" pitchFamily="2" charset="-78"/>
            </a:endParaRPr>
          </a:p>
          <a:p>
            <a:pPr marL="64769" marR="5080" indent="-52705" algn="just">
              <a:lnSpc>
                <a:spcPct val="174300"/>
              </a:lnSpc>
              <a:spcBef>
                <a:spcPts val="50"/>
              </a:spcBef>
            </a:pPr>
            <a:r>
              <a:rPr sz="2400" spc="1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1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2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1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  </a:t>
            </a:r>
            <a:r>
              <a:rPr sz="2400" spc="1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When </a:t>
            </a:r>
            <a:r>
              <a:rPr sz="2400" spc="-7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How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5485397" y="2116260"/>
            <a:ext cx="985519" cy="221252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1925">
              <a:lnSpc>
                <a:spcPct val="100000"/>
              </a:lnSpc>
              <a:spcBef>
                <a:spcPts val="100"/>
              </a:spcBef>
            </a:pPr>
            <a:r>
              <a:rPr sz="2400" spc="1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Now</a:t>
            </a:r>
            <a:endParaRPr sz="2400">
              <a:latin typeface="Tahoma"/>
              <a:cs typeface="B Nazanin" panose="00000700000000000000" pitchFamily="2" charset="-78"/>
            </a:endParaRPr>
          </a:p>
          <a:p>
            <a:pPr marL="64769" marR="5080" indent="-52705" algn="just">
              <a:lnSpc>
                <a:spcPct val="174300"/>
              </a:lnSpc>
              <a:spcBef>
                <a:spcPts val="45"/>
              </a:spcBef>
            </a:pPr>
            <a:r>
              <a:rPr sz="2400" spc="1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1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2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1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  </a:t>
            </a:r>
            <a:r>
              <a:rPr sz="2400" spc="1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When </a:t>
            </a:r>
            <a:r>
              <a:rPr sz="2400" spc="-7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How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1697364" y="2116260"/>
            <a:ext cx="985519" cy="221252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1925">
              <a:lnSpc>
                <a:spcPct val="100000"/>
              </a:lnSpc>
              <a:spcBef>
                <a:spcPts val="100"/>
              </a:spcBef>
            </a:pPr>
            <a:r>
              <a:rPr sz="2400" b="0" spc="170" dirty="0">
                <a:solidFill>
                  <a:srgbClr val="FFFFFF"/>
                </a:solidFill>
                <a:cs typeface="B Nazanin" panose="00000700000000000000" pitchFamily="2" charset="-78"/>
              </a:rPr>
              <a:t>Now</a:t>
            </a:r>
            <a:endParaRPr sz="2400">
              <a:cs typeface="B Nazanin" panose="00000700000000000000" pitchFamily="2" charset="-78"/>
            </a:endParaRPr>
          </a:p>
          <a:p>
            <a:pPr marL="64769" marR="5080" indent="-52705" algn="just">
              <a:lnSpc>
                <a:spcPct val="174300"/>
              </a:lnSpc>
              <a:spcBef>
                <a:spcPts val="45"/>
              </a:spcBef>
            </a:pPr>
            <a:r>
              <a:rPr sz="2400" b="0" spc="160" dirty="0">
                <a:solidFill>
                  <a:srgbClr val="FFFFFF"/>
                </a:solidFill>
                <a:cs typeface="B Nazanin" panose="00000700000000000000" pitchFamily="2" charset="-78"/>
              </a:rPr>
              <a:t>T</a:t>
            </a:r>
            <a:r>
              <a:rPr sz="2400" b="0" spc="105" dirty="0">
                <a:solidFill>
                  <a:srgbClr val="FFFFFF"/>
                </a:solidFill>
                <a:cs typeface="B Nazanin" panose="00000700000000000000" pitchFamily="2" charset="-78"/>
              </a:rPr>
              <a:t>a</a:t>
            </a:r>
            <a:r>
              <a:rPr sz="2400" b="0" spc="20" dirty="0">
                <a:solidFill>
                  <a:srgbClr val="FFFFFF"/>
                </a:solidFill>
                <a:cs typeface="B Nazanin" panose="00000700000000000000" pitchFamily="2" charset="-78"/>
              </a:rPr>
              <a:t>r</a:t>
            </a:r>
            <a:r>
              <a:rPr sz="2400" b="0" spc="240" dirty="0">
                <a:solidFill>
                  <a:srgbClr val="FFFFFF"/>
                </a:solidFill>
                <a:cs typeface="B Nazanin" panose="00000700000000000000" pitchFamily="2" charset="-78"/>
              </a:rPr>
              <a:t>g</a:t>
            </a:r>
            <a:r>
              <a:rPr sz="2400" b="0" spc="145" dirty="0">
                <a:solidFill>
                  <a:srgbClr val="FFFFFF"/>
                </a:solidFill>
                <a:cs typeface="B Nazanin" panose="00000700000000000000" pitchFamily="2" charset="-78"/>
              </a:rPr>
              <a:t>e</a:t>
            </a:r>
            <a:r>
              <a:rPr sz="2400" b="0" spc="-50" dirty="0">
                <a:solidFill>
                  <a:srgbClr val="FFFFFF"/>
                </a:solidFill>
                <a:cs typeface="B Nazanin" panose="00000700000000000000" pitchFamily="2" charset="-78"/>
              </a:rPr>
              <a:t>t  </a:t>
            </a:r>
            <a:r>
              <a:rPr sz="2400" b="0" spc="155" dirty="0">
                <a:solidFill>
                  <a:srgbClr val="FFFFFF"/>
                </a:solidFill>
                <a:cs typeface="B Nazanin" panose="00000700000000000000" pitchFamily="2" charset="-78"/>
              </a:rPr>
              <a:t>When </a:t>
            </a:r>
            <a:r>
              <a:rPr sz="2400" b="0" spc="-740" dirty="0">
                <a:solidFill>
                  <a:srgbClr val="FFFFFF"/>
                </a:solidFill>
                <a:cs typeface="B Nazanin" panose="00000700000000000000" pitchFamily="2" charset="-78"/>
              </a:rPr>
              <a:t> </a:t>
            </a:r>
            <a:r>
              <a:rPr sz="2400" b="0" spc="175" dirty="0">
                <a:solidFill>
                  <a:srgbClr val="FFFFFF"/>
                </a:solidFill>
                <a:cs typeface="B Nazanin" panose="00000700000000000000" pitchFamily="2" charset="-78"/>
              </a:rPr>
              <a:t>How</a:t>
            </a:r>
            <a:endParaRPr sz="2400">
              <a:cs typeface="B Nazanin" panose="00000700000000000000" pitchFamily="2" charset="-78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00819" y="1303022"/>
            <a:ext cx="11166121" cy="7680957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 rot="18420000">
            <a:off x="6033734" y="3020755"/>
            <a:ext cx="1063776" cy="3231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400"/>
              </a:lnSpc>
            </a:pPr>
            <a:r>
              <a:rPr lang="fa-IR" sz="2400" spc="19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مردم</a:t>
            </a:r>
            <a:endParaRPr sz="3600" baseline="1157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 rot="2940000">
            <a:off x="10877129" y="2832683"/>
            <a:ext cx="1021875" cy="3511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400"/>
              </a:lnSpc>
            </a:pPr>
            <a:r>
              <a:rPr lang="fa-IR" sz="3600" spc="450" baseline="1157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حرفه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 rot="18900000">
            <a:off x="10860695" y="7250622"/>
            <a:ext cx="1075950" cy="3231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400"/>
              </a:lnSpc>
            </a:pPr>
            <a:r>
              <a:rPr lang="fa-IR" sz="2400" spc="2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ثروت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 rot="2700000">
            <a:off x="6275650" y="7250666"/>
            <a:ext cx="1114374" cy="3231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400"/>
              </a:lnSpc>
            </a:pPr>
            <a:r>
              <a:rPr lang="fa-IR" sz="2400" spc="1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رشد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379587" y="4544292"/>
            <a:ext cx="3529329" cy="9489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lang="fa-IR" sz="3600" b="1" spc="1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تعیین هدف</a:t>
            </a:r>
          </a:p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lang="fa-IR" sz="2400" spc="15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اهداف در زندگی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1872367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181818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9313989" y="5210075"/>
            <a:ext cx="3717290" cy="846455"/>
          </a:xfrm>
          <a:custGeom>
            <a:avLst/>
            <a:gdLst/>
            <a:ahLst/>
            <a:cxnLst/>
            <a:rect l="l" t="t" r="r" b="b"/>
            <a:pathLst>
              <a:path w="3717290" h="846454">
                <a:moveTo>
                  <a:pt x="3333924" y="846260"/>
                </a:moveTo>
                <a:lnTo>
                  <a:pt x="384952" y="846260"/>
                </a:lnTo>
                <a:lnTo>
                  <a:pt x="340025" y="843413"/>
                </a:lnTo>
                <a:lnTo>
                  <a:pt x="296629" y="835085"/>
                </a:lnTo>
                <a:lnTo>
                  <a:pt x="255052" y="821596"/>
                </a:lnTo>
                <a:lnTo>
                  <a:pt x="215581" y="803262"/>
                </a:lnTo>
                <a:lnTo>
                  <a:pt x="178504" y="780404"/>
                </a:lnTo>
                <a:lnTo>
                  <a:pt x="144108" y="753339"/>
                </a:lnTo>
                <a:lnTo>
                  <a:pt x="112682" y="722386"/>
                </a:lnTo>
                <a:lnTo>
                  <a:pt x="84512" y="687864"/>
                </a:lnTo>
                <a:lnTo>
                  <a:pt x="59888" y="650092"/>
                </a:lnTo>
                <a:lnTo>
                  <a:pt x="39095" y="609387"/>
                </a:lnTo>
                <a:lnTo>
                  <a:pt x="22422" y="566070"/>
                </a:lnTo>
                <a:lnTo>
                  <a:pt x="10157" y="520457"/>
                </a:lnTo>
                <a:lnTo>
                  <a:pt x="2587" y="472868"/>
                </a:lnTo>
                <a:lnTo>
                  <a:pt x="0" y="423622"/>
                </a:lnTo>
                <a:lnTo>
                  <a:pt x="2587" y="374182"/>
                </a:lnTo>
                <a:lnTo>
                  <a:pt x="10157" y="326427"/>
                </a:lnTo>
                <a:lnTo>
                  <a:pt x="22422" y="280673"/>
                </a:lnTo>
                <a:lnTo>
                  <a:pt x="39095" y="237237"/>
                </a:lnTo>
                <a:lnTo>
                  <a:pt x="59888" y="196436"/>
                </a:lnTo>
                <a:lnTo>
                  <a:pt x="84512" y="158585"/>
                </a:lnTo>
                <a:lnTo>
                  <a:pt x="112682" y="124002"/>
                </a:lnTo>
                <a:lnTo>
                  <a:pt x="144108" y="93002"/>
                </a:lnTo>
                <a:lnTo>
                  <a:pt x="178504" y="65904"/>
                </a:lnTo>
                <a:lnTo>
                  <a:pt x="215581" y="43022"/>
                </a:lnTo>
                <a:lnTo>
                  <a:pt x="255052" y="24675"/>
                </a:lnTo>
                <a:lnTo>
                  <a:pt x="296629" y="11177"/>
                </a:lnTo>
                <a:lnTo>
                  <a:pt x="340025" y="2847"/>
                </a:lnTo>
                <a:lnTo>
                  <a:pt x="384952" y="0"/>
                </a:lnTo>
                <a:lnTo>
                  <a:pt x="3333924" y="0"/>
                </a:lnTo>
                <a:lnTo>
                  <a:pt x="3378851" y="2847"/>
                </a:lnTo>
                <a:lnTo>
                  <a:pt x="3422247" y="11177"/>
                </a:lnTo>
                <a:lnTo>
                  <a:pt x="3463824" y="24675"/>
                </a:lnTo>
                <a:lnTo>
                  <a:pt x="3503296" y="43022"/>
                </a:lnTo>
                <a:lnTo>
                  <a:pt x="3540373" y="65904"/>
                </a:lnTo>
                <a:lnTo>
                  <a:pt x="3574768" y="93002"/>
                </a:lnTo>
                <a:lnTo>
                  <a:pt x="3606195" y="124002"/>
                </a:lnTo>
                <a:lnTo>
                  <a:pt x="3634364" y="158585"/>
                </a:lnTo>
                <a:lnTo>
                  <a:pt x="3658989" y="196436"/>
                </a:lnTo>
                <a:lnTo>
                  <a:pt x="3679781" y="237237"/>
                </a:lnTo>
                <a:lnTo>
                  <a:pt x="3696454" y="280673"/>
                </a:lnTo>
                <a:lnTo>
                  <a:pt x="3708720" y="326427"/>
                </a:lnTo>
                <a:lnTo>
                  <a:pt x="3716290" y="374182"/>
                </a:lnTo>
                <a:lnTo>
                  <a:pt x="3717087" y="389409"/>
                </a:lnTo>
                <a:lnTo>
                  <a:pt x="3717087" y="455535"/>
                </a:lnTo>
                <a:lnTo>
                  <a:pt x="3708395" y="520457"/>
                </a:lnTo>
                <a:lnTo>
                  <a:pt x="3696008" y="566070"/>
                </a:lnTo>
                <a:lnTo>
                  <a:pt x="3679241" y="609387"/>
                </a:lnTo>
                <a:lnTo>
                  <a:pt x="3658381" y="650092"/>
                </a:lnTo>
                <a:lnTo>
                  <a:pt x="3633715" y="687864"/>
                </a:lnTo>
                <a:lnTo>
                  <a:pt x="3605533" y="722386"/>
                </a:lnTo>
                <a:lnTo>
                  <a:pt x="3574120" y="753339"/>
                </a:lnTo>
                <a:lnTo>
                  <a:pt x="3539765" y="780404"/>
                </a:lnTo>
                <a:lnTo>
                  <a:pt x="3502755" y="803262"/>
                </a:lnTo>
                <a:lnTo>
                  <a:pt x="3463379" y="821596"/>
                </a:lnTo>
                <a:lnTo>
                  <a:pt x="3421923" y="835085"/>
                </a:lnTo>
                <a:lnTo>
                  <a:pt x="3378675" y="843413"/>
                </a:lnTo>
                <a:lnTo>
                  <a:pt x="3333924" y="846260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3371962" y="5210075"/>
            <a:ext cx="3717290" cy="846455"/>
          </a:xfrm>
          <a:custGeom>
            <a:avLst/>
            <a:gdLst/>
            <a:ahLst/>
            <a:cxnLst/>
            <a:rect l="l" t="t" r="r" b="b"/>
            <a:pathLst>
              <a:path w="3717290" h="846454">
                <a:moveTo>
                  <a:pt x="3333925" y="846260"/>
                </a:moveTo>
                <a:lnTo>
                  <a:pt x="384952" y="846260"/>
                </a:lnTo>
                <a:lnTo>
                  <a:pt x="340025" y="843413"/>
                </a:lnTo>
                <a:lnTo>
                  <a:pt x="296629" y="835085"/>
                </a:lnTo>
                <a:lnTo>
                  <a:pt x="255052" y="821596"/>
                </a:lnTo>
                <a:lnTo>
                  <a:pt x="215581" y="803262"/>
                </a:lnTo>
                <a:lnTo>
                  <a:pt x="178504" y="780404"/>
                </a:lnTo>
                <a:lnTo>
                  <a:pt x="144108" y="753339"/>
                </a:lnTo>
                <a:lnTo>
                  <a:pt x="112682" y="722386"/>
                </a:lnTo>
                <a:lnTo>
                  <a:pt x="84512" y="687864"/>
                </a:lnTo>
                <a:lnTo>
                  <a:pt x="59888" y="650092"/>
                </a:lnTo>
                <a:lnTo>
                  <a:pt x="39095" y="609387"/>
                </a:lnTo>
                <a:lnTo>
                  <a:pt x="22422" y="566070"/>
                </a:lnTo>
                <a:lnTo>
                  <a:pt x="10157" y="520457"/>
                </a:lnTo>
                <a:lnTo>
                  <a:pt x="2587" y="472868"/>
                </a:lnTo>
                <a:lnTo>
                  <a:pt x="0" y="423622"/>
                </a:lnTo>
                <a:lnTo>
                  <a:pt x="2587" y="374182"/>
                </a:lnTo>
                <a:lnTo>
                  <a:pt x="10157" y="326427"/>
                </a:lnTo>
                <a:lnTo>
                  <a:pt x="22422" y="280673"/>
                </a:lnTo>
                <a:lnTo>
                  <a:pt x="39095" y="237237"/>
                </a:lnTo>
                <a:lnTo>
                  <a:pt x="59888" y="196436"/>
                </a:lnTo>
                <a:lnTo>
                  <a:pt x="84512" y="158585"/>
                </a:lnTo>
                <a:lnTo>
                  <a:pt x="112682" y="124002"/>
                </a:lnTo>
                <a:lnTo>
                  <a:pt x="144108" y="93002"/>
                </a:lnTo>
                <a:lnTo>
                  <a:pt x="178504" y="65904"/>
                </a:lnTo>
                <a:lnTo>
                  <a:pt x="215581" y="43022"/>
                </a:lnTo>
                <a:lnTo>
                  <a:pt x="255052" y="24675"/>
                </a:lnTo>
                <a:lnTo>
                  <a:pt x="296629" y="11177"/>
                </a:lnTo>
                <a:lnTo>
                  <a:pt x="340025" y="2847"/>
                </a:lnTo>
                <a:lnTo>
                  <a:pt x="384952" y="0"/>
                </a:lnTo>
                <a:lnTo>
                  <a:pt x="3333925" y="0"/>
                </a:lnTo>
                <a:lnTo>
                  <a:pt x="3378852" y="2847"/>
                </a:lnTo>
                <a:lnTo>
                  <a:pt x="3422247" y="11177"/>
                </a:lnTo>
                <a:lnTo>
                  <a:pt x="3463824" y="24675"/>
                </a:lnTo>
                <a:lnTo>
                  <a:pt x="3503295" y="43022"/>
                </a:lnTo>
                <a:lnTo>
                  <a:pt x="3540372" y="65904"/>
                </a:lnTo>
                <a:lnTo>
                  <a:pt x="3574768" y="93002"/>
                </a:lnTo>
                <a:lnTo>
                  <a:pt x="3606194" y="124002"/>
                </a:lnTo>
                <a:lnTo>
                  <a:pt x="3634363" y="158585"/>
                </a:lnTo>
                <a:lnTo>
                  <a:pt x="3658988" y="196436"/>
                </a:lnTo>
                <a:lnTo>
                  <a:pt x="3679781" y="237237"/>
                </a:lnTo>
                <a:lnTo>
                  <a:pt x="3696454" y="280673"/>
                </a:lnTo>
                <a:lnTo>
                  <a:pt x="3708719" y="326427"/>
                </a:lnTo>
                <a:lnTo>
                  <a:pt x="3716289" y="374182"/>
                </a:lnTo>
                <a:lnTo>
                  <a:pt x="3717086" y="389414"/>
                </a:lnTo>
                <a:lnTo>
                  <a:pt x="3717086" y="455530"/>
                </a:lnTo>
                <a:lnTo>
                  <a:pt x="3708395" y="520457"/>
                </a:lnTo>
                <a:lnTo>
                  <a:pt x="3696008" y="566070"/>
                </a:lnTo>
                <a:lnTo>
                  <a:pt x="3679240" y="609387"/>
                </a:lnTo>
                <a:lnTo>
                  <a:pt x="3658380" y="650092"/>
                </a:lnTo>
                <a:lnTo>
                  <a:pt x="3633715" y="687864"/>
                </a:lnTo>
                <a:lnTo>
                  <a:pt x="3605532" y="722386"/>
                </a:lnTo>
                <a:lnTo>
                  <a:pt x="3574119" y="753339"/>
                </a:lnTo>
                <a:lnTo>
                  <a:pt x="3539765" y="780404"/>
                </a:lnTo>
                <a:lnTo>
                  <a:pt x="3502755" y="803262"/>
                </a:lnTo>
                <a:lnTo>
                  <a:pt x="3463379" y="821596"/>
                </a:lnTo>
                <a:lnTo>
                  <a:pt x="3421923" y="835085"/>
                </a:lnTo>
                <a:lnTo>
                  <a:pt x="3378676" y="843413"/>
                </a:lnTo>
                <a:lnTo>
                  <a:pt x="3333925" y="846260"/>
                </a:lnTo>
                <a:close/>
              </a:path>
            </a:pathLst>
          </a:custGeom>
          <a:solidFill>
            <a:srgbClr val="12538A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256016" y="5210075"/>
            <a:ext cx="3717290" cy="846455"/>
          </a:xfrm>
          <a:custGeom>
            <a:avLst/>
            <a:gdLst/>
            <a:ahLst/>
            <a:cxnLst/>
            <a:rect l="l" t="t" r="r" b="b"/>
            <a:pathLst>
              <a:path w="3717290" h="846454">
                <a:moveTo>
                  <a:pt x="3333924" y="846260"/>
                </a:moveTo>
                <a:lnTo>
                  <a:pt x="384952" y="846260"/>
                </a:lnTo>
                <a:lnTo>
                  <a:pt x="340025" y="843413"/>
                </a:lnTo>
                <a:lnTo>
                  <a:pt x="296629" y="835085"/>
                </a:lnTo>
                <a:lnTo>
                  <a:pt x="255052" y="821596"/>
                </a:lnTo>
                <a:lnTo>
                  <a:pt x="215581" y="803262"/>
                </a:lnTo>
                <a:lnTo>
                  <a:pt x="178504" y="780404"/>
                </a:lnTo>
                <a:lnTo>
                  <a:pt x="144108" y="753339"/>
                </a:lnTo>
                <a:lnTo>
                  <a:pt x="112682" y="722386"/>
                </a:lnTo>
                <a:lnTo>
                  <a:pt x="84513" y="687864"/>
                </a:lnTo>
                <a:lnTo>
                  <a:pt x="59888" y="650092"/>
                </a:lnTo>
                <a:lnTo>
                  <a:pt x="39095" y="609387"/>
                </a:lnTo>
                <a:lnTo>
                  <a:pt x="22422" y="566070"/>
                </a:lnTo>
                <a:lnTo>
                  <a:pt x="10157" y="520457"/>
                </a:lnTo>
                <a:lnTo>
                  <a:pt x="2587" y="472868"/>
                </a:lnTo>
                <a:lnTo>
                  <a:pt x="0" y="423622"/>
                </a:lnTo>
                <a:lnTo>
                  <a:pt x="2587" y="374182"/>
                </a:lnTo>
                <a:lnTo>
                  <a:pt x="10157" y="326427"/>
                </a:lnTo>
                <a:lnTo>
                  <a:pt x="22422" y="280673"/>
                </a:lnTo>
                <a:lnTo>
                  <a:pt x="39095" y="237237"/>
                </a:lnTo>
                <a:lnTo>
                  <a:pt x="59888" y="196436"/>
                </a:lnTo>
                <a:lnTo>
                  <a:pt x="84513" y="158585"/>
                </a:lnTo>
                <a:lnTo>
                  <a:pt x="112682" y="124002"/>
                </a:lnTo>
                <a:lnTo>
                  <a:pt x="144108" y="93002"/>
                </a:lnTo>
                <a:lnTo>
                  <a:pt x="178504" y="65904"/>
                </a:lnTo>
                <a:lnTo>
                  <a:pt x="215581" y="43022"/>
                </a:lnTo>
                <a:lnTo>
                  <a:pt x="255052" y="24675"/>
                </a:lnTo>
                <a:lnTo>
                  <a:pt x="296629" y="11177"/>
                </a:lnTo>
                <a:lnTo>
                  <a:pt x="340025" y="2847"/>
                </a:lnTo>
                <a:lnTo>
                  <a:pt x="384952" y="0"/>
                </a:lnTo>
                <a:lnTo>
                  <a:pt x="3333924" y="0"/>
                </a:lnTo>
                <a:lnTo>
                  <a:pt x="3378851" y="2847"/>
                </a:lnTo>
                <a:lnTo>
                  <a:pt x="3422247" y="11177"/>
                </a:lnTo>
                <a:lnTo>
                  <a:pt x="3463825" y="24675"/>
                </a:lnTo>
                <a:lnTo>
                  <a:pt x="3503296" y="43022"/>
                </a:lnTo>
                <a:lnTo>
                  <a:pt x="3540373" y="65904"/>
                </a:lnTo>
                <a:lnTo>
                  <a:pt x="3574768" y="93002"/>
                </a:lnTo>
                <a:lnTo>
                  <a:pt x="3606195" y="124002"/>
                </a:lnTo>
                <a:lnTo>
                  <a:pt x="3634364" y="158585"/>
                </a:lnTo>
                <a:lnTo>
                  <a:pt x="3658989" y="196436"/>
                </a:lnTo>
                <a:lnTo>
                  <a:pt x="3679782" y="237237"/>
                </a:lnTo>
                <a:lnTo>
                  <a:pt x="3696454" y="280673"/>
                </a:lnTo>
                <a:lnTo>
                  <a:pt x="3708720" y="326427"/>
                </a:lnTo>
                <a:lnTo>
                  <a:pt x="3716290" y="374182"/>
                </a:lnTo>
                <a:lnTo>
                  <a:pt x="3717087" y="389412"/>
                </a:lnTo>
                <a:lnTo>
                  <a:pt x="3717087" y="455533"/>
                </a:lnTo>
                <a:lnTo>
                  <a:pt x="3708395" y="520457"/>
                </a:lnTo>
                <a:lnTo>
                  <a:pt x="3696008" y="566070"/>
                </a:lnTo>
                <a:lnTo>
                  <a:pt x="3679241" y="609387"/>
                </a:lnTo>
                <a:lnTo>
                  <a:pt x="3658381" y="650092"/>
                </a:lnTo>
                <a:lnTo>
                  <a:pt x="3633715" y="687864"/>
                </a:lnTo>
                <a:lnTo>
                  <a:pt x="3605532" y="722386"/>
                </a:lnTo>
                <a:lnTo>
                  <a:pt x="3574120" y="753339"/>
                </a:lnTo>
                <a:lnTo>
                  <a:pt x="3539765" y="780404"/>
                </a:lnTo>
                <a:lnTo>
                  <a:pt x="3502755" y="803262"/>
                </a:lnTo>
                <a:lnTo>
                  <a:pt x="3463379" y="821596"/>
                </a:lnTo>
                <a:lnTo>
                  <a:pt x="3421923" y="835085"/>
                </a:lnTo>
                <a:lnTo>
                  <a:pt x="3378676" y="843413"/>
                </a:lnTo>
                <a:lnTo>
                  <a:pt x="3333924" y="846260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198043" y="5210075"/>
            <a:ext cx="3717290" cy="846455"/>
          </a:xfrm>
          <a:custGeom>
            <a:avLst/>
            <a:gdLst/>
            <a:ahLst/>
            <a:cxnLst/>
            <a:rect l="l" t="t" r="r" b="b"/>
            <a:pathLst>
              <a:path w="3717290" h="846454">
                <a:moveTo>
                  <a:pt x="3333925" y="846260"/>
                </a:moveTo>
                <a:lnTo>
                  <a:pt x="384952" y="846260"/>
                </a:lnTo>
                <a:lnTo>
                  <a:pt x="340025" y="843413"/>
                </a:lnTo>
                <a:lnTo>
                  <a:pt x="296629" y="835085"/>
                </a:lnTo>
                <a:lnTo>
                  <a:pt x="255052" y="821596"/>
                </a:lnTo>
                <a:lnTo>
                  <a:pt x="215581" y="803262"/>
                </a:lnTo>
                <a:lnTo>
                  <a:pt x="178504" y="780404"/>
                </a:lnTo>
                <a:lnTo>
                  <a:pt x="144108" y="753339"/>
                </a:lnTo>
                <a:lnTo>
                  <a:pt x="112682" y="722386"/>
                </a:lnTo>
                <a:lnTo>
                  <a:pt x="84513" y="687864"/>
                </a:lnTo>
                <a:lnTo>
                  <a:pt x="59888" y="650092"/>
                </a:lnTo>
                <a:lnTo>
                  <a:pt x="39095" y="609387"/>
                </a:lnTo>
                <a:lnTo>
                  <a:pt x="22422" y="566070"/>
                </a:lnTo>
                <a:lnTo>
                  <a:pt x="10157" y="520457"/>
                </a:lnTo>
                <a:lnTo>
                  <a:pt x="2587" y="472868"/>
                </a:lnTo>
                <a:lnTo>
                  <a:pt x="0" y="423622"/>
                </a:lnTo>
                <a:lnTo>
                  <a:pt x="2587" y="374182"/>
                </a:lnTo>
                <a:lnTo>
                  <a:pt x="10157" y="326427"/>
                </a:lnTo>
                <a:lnTo>
                  <a:pt x="22422" y="280673"/>
                </a:lnTo>
                <a:lnTo>
                  <a:pt x="39095" y="237237"/>
                </a:lnTo>
                <a:lnTo>
                  <a:pt x="59888" y="196436"/>
                </a:lnTo>
                <a:lnTo>
                  <a:pt x="84513" y="158585"/>
                </a:lnTo>
                <a:lnTo>
                  <a:pt x="112682" y="124002"/>
                </a:lnTo>
                <a:lnTo>
                  <a:pt x="144108" y="93002"/>
                </a:lnTo>
                <a:lnTo>
                  <a:pt x="178504" y="65904"/>
                </a:lnTo>
                <a:lnTo>
                  <a:pt x="215581" y="43022"/>
                </a:lnTo>
                <a:lnTo>
                  <a:pt x="255052" y="24675"/>
                </a:lnTo>
                <a:lnTo>
                  <a:pt x="296629" y="11177"/>
                </a:lnTo>
                <a:lnTo>
                  <a:pt x="340025" y="2847"/>
                </a:lnTo>
                <a:lnTo>
                  <a:pt x="384952" y="0"/>
                </a:lnTo>
                <a:lnTo>
                  <a:pt x="3333925" y="0"/>
                </a:lnTo>
                <a:lnTo>
                  <a:pt x="3378851" y="2847"/>
                </a:lnTo>
                <a:lnTo>
                  <a:pt x="3422247" y="11177"/>
                </a:lnTo>
                <a:lnTo>
                  <a:pt x="3463825" y="24675"/>
                </a:lnTo>
                <a:lnTo>
                  <a:pt x="3503296" y="43022"/>
                </a:lnTo>
                <a:lnTo>
                  <a:pt x="3540373" y="65904"/>
                </a:lnTo>
                <a:lnTo>
                  <a:pt x="3574768" y="93002"/>
                </a:lnTo>
                <a:lnTo>
                  <a:pt x="3606195" y="124002"/>
                </a:lnTo>
                <a:lnTo>
                  <a:pt x="3634364" y="158585"/>
                </a:lnTo>
                <a:lnTo>
                  <a:pt x="3658989" y="196436"/>
                </a:lnTo>
                <a:lnTo>
                  <a:pt x="3679782" y="237237"/>
                </a:lnTo>
                <a:lnTo>
                  <a:pt x="3696454" y="280673"/>
                </a:lnTo>
                <a:lnTo>
                  <a:pt x="3708720" y="326427"/>
                </a:lnTo>
                <a:lnTo>
                  <a:pt x="3716290" y="374182"/>
                </a:lnTo>
                <a:lnTo>
                  <a:pt x="3717087" y="389414"/>
                </a:lnTo>
                <a:lnTo>
                  <a:pt x="3717087" y="455531"/>
                </a:lnTo>
                <a:lnTo>
                  <a:pt x="3708395" y="520457"/>
                </a:lnTo>
                <a:lnTo>
                  <a:pt x="3696008" y="566070"/>
                </a:lnTo>
                <a:lnTo>
                  <a:pt x="3679241" y="609387"/>
                </a:lnTo>
                <a:lnTo>
                  <a:pt x="3658381" y="650092"/>
                </a:lnTo>
                <a:lnTo>
                  <a:pt x="3633715" y="687864"/>
                </a:lnTo>
                <a:lnTo>
                  <a:pt x="3605532" y="722386"/>
                </a:lnTo>
                <a:lnTo>
                  <a:pt x="3574120" y="753339"/>
                </a:lnTo>
                <a:lnTo>
                  <a:pt x="3539765" y="780404"/>
                </a:lnTo>
                <a:lnTo>
                  <a:pt x="3502755" y="803262"/>
                </a:lnTo>
                <a:lnTo>
                  <a:pt x="3463379" y="821596"/>
                </a:lnTo>
                <a:lnTo>
                  <a:pt x="3421923" y="835085"/>
                </a:lnTo>
                <a:lnTo>
                  <a:pt x="3378676" y="843413"/>
                </a:lnTo>
                <a:lnTo>
                  <a:pt x="3333925" y="846260"/>
                </a:lnTo>
                <a:close/>
              </a:path>
            </a:pathLst>
          </a:custGeom>
          <a:solidFill>
            <a:srgbClr val="3DD9D8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566397" y="5430260"/>
            <a:ext cx="10972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fa-IR" sz="2400" spc="1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رشد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535398" y="5430260"/>
            <a:ext cx="104330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fa-IR" sz="2400" spc="20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مردم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674601" y="5430260"/>
            <a:ext cx="99695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fa-IR" sz="2400" spc="3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حرفه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4702435" y="5430260"/>
            <a:ext cx="10572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fa-IR" sz="2400" spc="2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ثروت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198043" y="6935237"/>
            <a:ext cx="1765935" cy="703580"/>
          </a:xfrm>
          <a:custGeom>
            <a:avLst/>
            <a:gdLst/>
            <a:ahLst/>
            <a:cxnLst/>
            <a:rect l="l" t="t" r="r" b="b"/>
            <a:pathLst>
              <a:path w="1765935" h="703579">
                <a:moveTo>
                  <a:pt x="1386027" y="703389"/>
                </a:moveTo>
                <a:lnTo>
                  <a:pt x="384952" y="703389"/>
                </a:lnTo>
                <a:lnTo>
                  <a:pt x="336629" y="700649"/>
                </a:lnTo>
                <a:lnTo>
                  <a:pt x="290107" y="692648"/>
                </a:lnTo>
                <a:lnTo>
                  <a:pt x="245746" y="679718"/>
                </a:lnTo>
                <a:lnTo>
                  <a:pt x="203904" y="662189"/>
                </a:lnTo>
                <a:lnTo>
                  <a:pt x="164942" y="640393"/>
                </a:lnTo>
                <a:lnTo>
                  <a:pt x="129217" y="614660"/>
                </a:lnTo>
                <a:lnTo>
                  <a:pt x="97091" y="585321"/>
                </a:lnTo>
                <a:lnTo>
                  <a:pt x="68921" y="552707"/>
                </a:lnTo>
                <a:lnTo>
                  <a:pt x="45067" y="517149"/>
                </a:lnTo>
                <a:lnTo>
                  <a:pt x="25889" y="478977"/>
                </a:lnTo>
                <a:lnTo>
                  <a:pt x="11745" y="438523"/>
                </a:lnTo>
                <a:lnTo>
                  <a:pt x="2996" y="396118"/>
                </a:lnTo>
                <a:lnTo>
                  <a:pt x="0" y="352092"/>
                </a:lnTo>
                <a:lnTo>
                  <a:pt x="2996" y="307894"/>
                </a:lnTo>
                <a:lnTo>
                  <a:pt x="11745" y="265343"/>
                </a:lnTo>
                <a:lnTo>
                  <a:pt x="25889" y="224769"/>
                </a:lnTo>
                <a:lnTo>
                  <a:pt x="45067" y="186499"/>
                </a:lnTo>
                <a:lnTo>
                  <a:pt x="68921" y="150862"/>
                </a:lnTo>
                <a:lnTo>
                  <a:pt x="97091" y="118187"/>
                </a:lnTo>
                <a:lnTo>
                  <a:pt x="129217" y="88803"/>
                </a:lnTo>
                <a:lnTo>
                  <a:pt x="164942" y="63038"/>
                </a:lnTo>
                <a:lnTo>
                  <a:pt x="203904" y="41220"/>
                </a:lnTo>
                <a:lnTo>
                  <a:pt x="245746" y="23679"/>
                </a:lnTo>
                <a:lnTo>
                  <a:pt x="290107" y="10743"/>
                </a:lnTo>
                <a:lnTo>
                  <a:pt x="336629" y="2740"/>
                </a:lnTo>
                <a:lnTo>
                  <a:pt x="384952" y="0"/>
                </a:lnTo>
                <a:lnTo>
                  <a:pt x="1386027" y="0"/>
                </a:lnTo>
                <a:lnTo>
                  <a:pt x="1434350" y="2740"/>
                </a:lnTo>
                <a:lnTo>
                  <a:pt x="1480872" y="10743"/>
                </a:lnTo>
                <a:lnTo>
                  <a:pt x="1525233" y="23679"/>
                </a:lnTo>
                <a:lnTo>
                  <a:pt x="1567075" y="41220"/>
                </a:lnTo>
                <a:lnTo>
                  <a:pt x="1606038" y="63038"/>
                </a:lnTo>
                <a:lnTo>
                  <a:pt x="1641762" y="88803"/>
                </a:lnTo>
                <a:lnTo>
                  <a:pt x="1673888" y="118187"/>
                </a:lnTo>
                <a:lnTo>
                  <a:pt x="1702058" y="150862"/>
                </a:lnTo>
                <a:lnTo>
                  <a:pt x="1725912" y="186499"/>
                </a:lnTo>
                <a:lnTo>
                  <a:pt x="1745090" y="224769"/>
                </a:lnTo>
                <a:lnTo>
                  <a:pt x="1759234" y="265343"/>
                </a:lnTo>
                <a:lnTo>
                  <a:pt x="1765837" y="297455"/>
                </a:lnTo>
                <a:lnTo>
                  <a:pt x="1765837" y="405443"/>
                </a:lnTo>
                <a:lnTo>
                  <a:pt x="1744620" y="478977"/>
                </a:lnTo>
                <a:lnTo>
                  <a:pt x="1725348" y="517149"/>
                </a:lnTo>
                <a:lnTo>
                  <a:pt x="1701431" y="552707"/>
                </a:lnTo>
                <a:lnTo>
                  <a:pt x="1673230" y="585321"/>
                </a:lnTo>
                <a:lnTo>
                  <a:pt x="1641103" y="614660"/>
                </a:lnTo>
                <a:lnTo>
                  <a:pt x="1605411" y="640393"/>
                </a:lnTo>
                <a:lnTo>
                  <a:pt x="1566511" y="662189"/>
                </a:lnTo>
                <a:lnTo>
                  <a:pt x="1524763" y="679718"/>
                </a:lnTo>
                <a:lnTo>
                  <a:pt x="1480527" y="692648"/>
                </a:lnTo>
                <a:lnTo>
                  <a:pt x="1434162" y="700649"/>
                </a:lnTo>
                <a:lnTo>
                  <a:pt x="1386027" y="70338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740001" y="7070532"/>
            <a:ext cx="6864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2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1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w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145941" y="6935237"/>
            <a:ext cx="1765935" cy="703580"/>
          </a:xfrm>
          <a:custGeom>
            <a:avLst/>
            <a:gdLst/>
            <a:ahLst/>
            <a:cxnLst/>
            <a:rect l="l" t="t" r="r" b="b"/>
            <a:pathLst>
              <a:path w="1765935" h="703579">
                <a:moveTo>
                  <a:pt x="1386027" y="703389"/>
                </a:moveTo>
                <a:lnTo>
                  <a:pt x="384952" y="703389"/>
                </a:lnTo>
                <a:lnTo>
                  <a:pt x="336629" y="700649"/>
                </a:lnTo>
                <a:lnTo>
                  <a:pt x="290107" y="692648"/>
                </a:lnTo>
                <a:lnTo>
                  <a:pt x="245746" y="679718"/>
                </a:lnTo>
                <a:lnTo>
                  <a:pt x="203904" y="662189"/>
                </a:lnTo>
                <a:lnTo>
                  <a:pt x="164942" y="640393"/>
                </a:lnTo>
                <a:lnTo>
                  <a:pt x="129217" y="614660"/>
                </a:lnTo>
                <a:lnTo>
                  <a:pt x="97091" y="585321"/>
                </a:lnTo>
                <a:lnTo>
                  <a:pt x="68921" y="552707"/>
                </a:lnTo>
                <a:lnTo>
                  <a:pt x="45067" y="517149"/>
                </a:lnTo>
                <a:lnTo>
                  <a:pt x="25889" y="478977"/>
                </a:lnTo>
                <a:lnTo>
                  <a:pt x="11745" y="438523"/>
                </a:lnTo>
                <a:lnTo>
                  <a:pt x="2996" y="396118"/>
                </a:lnTo>
                <a:lnTo>
                  <a:pt x="0" y="352094"/>
                </a:lnTo>
                <a:lnTo>
                  <a:pt x="2996" y="307894"/>
                </a:lnTo>
                <a:lnTo>
                  <a:pt x="11745" y="265343"/>
                </a:lnTo>
                <a:lnTo>
                  <a:pt x="25889" y="224769"/>
                </a:lnTo>
                <a:lnTo>
                  <a:pt x="45067" y="186499"/>
                </a:lnTo>
                <a:lnTo>
                  <a:pt x="68921" y="150862"/>
                </a:lnTo>
                <a:lnTo>
                  <a:pt x="97091" y="118187"/>
                </a:lnTo>
                <a:lnTo>
                  <a:pt x="129217" y="88803"/>
                </a:lnTo>
                <a:lnTo>
                  <a:pt x="164942" y="63038"/>
                </a:lnTo>
                <a:lnTo>
                  <a:pt x="203904" y="41220"/>
                </a:lnTo>
                <a:lnTo>
                  <a:pt x="245746" y="23679"/>
                </a:lnTo>
                <a:lnTo>
                  <a:pt x="290107" y="10743"/>
                </a:lnTo>
                <a:lnTo>
                  <a:pt x="336629" y="2740"/>
                </a:lnTo>
                <a:lnTo>
                  <a:pt x="384952" y="0"/>
                </a:lnTo>
                <a:lnTo>
                  <a:pt x="1386027" y="0"/>
                </a:lnTo>
                <a:lnTo>
                  <a:pt x="1434350" y="2740"/>
                </a:lnTo>
                <a:lnTo>
                  <a:pt x="1480872" y="10743"/>
                </a:lnTo>
                <a:lnTo>
                  <a:pt x="1525233" y="23679"/>
                </a:lnTo>
                <a:lnTo>
                  <a:pt x="1567075" y="41220"/>
                </a:lnTo>
                <a:lnTo>
                  <a:pt x="1606037" y="63038"/>
                </a:lnTo>
                <a:lnTo>
                  <a:pt x="1641762" y="88803"/>
                </a:lnTo>
                <a:lnTo>
                  <a:pt x="1673888" y="118187"/>
                </a:lnTo>
                <a:lnTo>
                  <a:pt x="1702058" y="150862"/>
                </a:lnTo>
                <a:lnTo>
                  <a:pt x="1725912" y="186499"/>
                </a:lnTo>
                <a:lnTo>
                  <a:pt x="1745090" y="224769"/>
                </a:lnTo>
                <a:lnTo>
                  <a:pt x="1759234" y="265343"/>
                </a:lnTo>
                <a:lnTo>
                  <a:pt x="1765837" y="297455"/>
                </a:lnTo>
                <a:lnTo>
                  <a:pt x="1765837" y="405442"/>
                </a:lnTo>
                <a:lnTo>
                  <a:pt x="1744620" y="478977"/>
                </a:lnTo>
                <a:lnTo>
                  <a:pt x="1725348" y="517149"/>
                </a:lnTo>
                <a:lnTo>
                  <a:pt x="1701431" y="552707"/>
                </a:lnTo>
                <a:lnTo>
                  <a:pt x="1673230" y="585321"/>
                </a:lnTo>
                <a:lnTo>
                  <a:pt x="1641103" y="614660"/>
                </a:lnTo>
                <a:lnTo>
                  <a:pt x="1605410" y="640393"/>
                </a:lnTo>
                <a:lnTo>
                  <a:pt x="1566511" y="662189"/>
                </a:lnTo>
                <a:lnTo>
                  <a:pt x="1524763" y="679718"/>
                </a:lnTo>
                <a:lnTo>
                  <a:pt x="1480527" y="692648"/>
                </a:lnTo>
                <a:lnTo>
                  <a:pt x="1434162" y="700649"/>
                </a:lnTo>
                <a:lnTo>
                  <a:pt x="1386027" y="70338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538396" y="7070532"/>
            <a:ext cx="985519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16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10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2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1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5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t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198043" y="8067161"/>
            <a:ext cx="1765935" cy="703580"/>
          </a:xfrm>
          <a:custGeom>
            <a:avLst/>
            <a:gdLst/>
            <a:ahLst/>
            <a:cxnLst/>
            <a:rect l="l" t="t" r="r" b="b"/>
            <a:pathLst>
              <a:path w="1765935" h="703579">
                <a:moveTo>
                  <a:pt x="1386027" y="703389"/>
                </a:moveTo>
                <a:lnTo>
                  <a:pt x="384952" y="703389"/>
                </a:lnTo>
                <a:lnTo>
                  <a:pt x="336629" y="700649"/>
                </a:lnTo>
                <a:lnTo>
                  <a:pt x="290107" y="692648"/>
                </a:lnTo>
                <a:lnTo>
                  <a:pt x="245746" y="679718"/>
                </a:lnTo>
                <a:lnTo>
                  <a:pt x="203904" y="662189"/>
                </a:lnTo>
                <a:lnTo>
                  <a:pt x="164942" y="640393"/>
                </a:lnTo>
                <a:lnTo>
                  <a:pt x="129217" y="614660"/>
                </a:lnTo>
                <a:lnTo>
                  <a:pt x="97091" y="585321"/>
                </a:lnTo>
                <a:lnTo>
                  <a:pt x="68921" y="552707"/>
                </a:lnTo>
                <a:lnTo>
                  <a:pt x="45067" y="517149"/>
                </a:lnTo>
                <a:lnTo>
                  <a:pt x="25889" y="478977"/>
                </a:lnTo>
                <a:lnTo>
                  <a:pt x="11745" y="438523"/>
                </a:lnTo>
                <a:lnTo>
                  <a:pt x="2996" y="396118"/>
                </a:lnTo>
                <a:lnTo>
                  <a:pt x="0" y="352092"/>
                </a:lnTo>
                <a:lnTo>
                  <a:pt x="2996" y="307894"/>
                </a:lnTo>
                <a:lnTo>
                  <a:pt x="11745" y="265343"/>
                </a:lnTo>
                <a:lnTo>
                  <a:pt x="25889" y="224769"/>
                </a:lnTo>
                <a:lnTo>
                  <a:pt x="45067" y="186499"/>
                </a:lnTo>
                <a:lnTo>
                  <a:pt x="68921" y="150862"/>
                </a:lnTo>
                <a:lnTo>
                  <a:pt x="97091" y="118187"/>
                </a:lnTo>
                <a:lnTo>
                  <a:pt x="129217" y="88803"/>
                </a:lnTo>
                <a:lnTo>
                  <a:pt x="164942" y="63038"/>
                </a:lnTo>
                <a:lnTo>
                  <a:pt x="203904" y="41220"/>
                </a:lnTo>
                <a:lnTo>
                  <a:pt x="245746" y="23679"/>
                </a:lnTo>
                <a:lnTo>
                  <a:pt x="290107" y="10743"/>
                </a:lnTo>
                <a:lnTo>
                  <a:pt x="336629" y="2740"/>
                </a:lnTo>
                <a:lnTo>
                  <a:pt x="384952" y="0"/>
                </a:lnTo>
                <a:lnTo>
                  <a:pt x="1386027" y="0"/>
                </a:lnTo>
                <a:lnTo>
                  <a:pt x="1434350" y="2740"/>
                </a:lnTo>
                <a:lnTo>
                  <a:pt x="1480872" y="10743"/>
                </a:lnTo>
                <a:lnTo>
                  <a:pt x="1525233" y="23679"/>
                </a:lnTo>
                <a:lnTo>
                  <a:pt x="1567075" y="41220"/>
                </a:lnTo>
                <a:lnTo>
                  <a:pt x="1606038" y="63038"/>
                </a:lnTo>
                <a:lnTo>
                  <a:pt x="1641762" y="88803"/>
                </a:lnTo>
                <a:lnTo>
                  <a:pt x="1673888" y="118187"/>
                </a:lnTo>
                <a:lnTo>
                  <a:pt x="1702058" y="150862"/>
                </a:lnTo>
                <a:lnTo>
                  <a:pt x="1725912" y="186499"/>
                </a:lnTo>
                <a:lnTo>
                  <a:pt x="1745090" y="224769"/>
                </a:lnTo>
                <a:lnTo>
                  <a:pt x="1759234" y="265343"/>
                </a:lnTo>
                <a:lnTo>
                  <a:pt x="1765837" y="297455"/>
                </a:lnTo>
                <a:lnTo>
                  <a:pt x="1765837" y="405443"/>
                </a:lnTo>
                <a:lnTo>
                  <a:pt x="1744620" y="478977"/>
                </a:lnTo>
                <a:lnTo>
                  <a:pt x="1725348" y="517149"/>
                </a:lnTo>
                <a:lnTo>
                  <a:pt x="1701431" y="552707"/>
                </a:lnTo>
                <a:lnTo>
                  <a:pt x="1673230" y="585321"/>
                </a:lnTo>
                <a:lnTo>
                  <a:pt x="1641103" y="614660"/>
                </a:lnTo>
                <a:lnTo>
                  <a:pt x="1605411" y="640393"/>
                </a:lnTo>
                <a:lnTo>
                  <a:pt x="1566511" y="662189"/>
                </a:lnTo>
                <a:lnTo>
                  <a:pt x="1524763" y="679718"/>
                </a:lnTo>
                <a:lnTo>
                  <a:pt x="1480527" y="692648"/>
                </a:lnTo>
                <a:lnTo>
                  <a:pt x="1434162" y="700649"/>
                </a:lnTo>
                <a:lnTo>
                  <a:pt x="1386027" y="70338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642764" y="8202459"/>
            <a:ext cx="880744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2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W</a:t>
            </a:r>
            <a:r>
              <a:rPr sz="2400" spc="1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1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n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145941" y="8067161"/>
            <a:ext cx="1765935" cy="703580"/>
          </a:xfrm>
          <a:custGeom>
            <a:avLst/>
            <a:gdLst/>
            <a:ahLst/>
            <a:cxnLst/>
            <a:rect l="l" t="t" r="r" b="b"/>
            <a:pathLst>
              <a:path w="1765935" h="703579">
                <a:moveTo>
                  <a:pt x="1386027" y="703389"/>
                </a:moveTo>
                <a:lnTo>
                  <a:pt x="384952" y="703389"/>
                </a:lnTo>
                <a:lnTo>
                  <a:pt x="336629" y="700649"/>
                </a:lnTo>
                <a:lnTo>
                  <a:pt x="290107" y="692648"/>
                </a:lnTo>
                <a:lnTo>
                  <a:pt x="245746" y="679718"/>
                </a:lnTo>
                <a:lnTo>
                  <a:pt x="203904" y="662189"/>
                </a:lnTo>
                <a:lnTo>
                  <a:pt x="164942" y="640393"/>
                </a:lnTo>
                <a:lnTo>
                  <a:pt x="129217" y="614660"/>
                </a:lnTo>
                <a:lnTo>
                  <a:pt x="97091" y="585321"/>
                </a:lnTo>
                <a:lnTo>
                  <a:pt x="68921" y="552707"/>
                </a:lnTo>
                <a:lnTo>
                  <a:pt x="45067" y="517149"/>
                </a:lnTo>
                <a:lnTo>
                  <a:pt x="25889" y="478977"/>
                </a:lnTo>
                <a:lnTo>
                  <a:pt x="11745" y="438523"/>
                </a:lnTo>
                <a:lnTo>
                  <a:pt x="2996" y="396118"/>
                </a:lnTo>
                <a:lnTo>
                  <a:pt x="0" y="352094"/>
                </a:lnTo>
                <a:lnTo>
                  <a:pt x="2996" y="307894"/>
                </a:lnTo>
                <a:lnTo>
                  <a:pt x="11745" y="265343"/>
                </a:lnTo>
                <a:lnTo>
                  <a:pt x="25889" y="224769"/>
                </a:lnTo>
                <a:lnTo>
                  <a:pt x="45067" y="186499"/>
                </a:lnTo>
                <a:lnTo>
                  <a:pt x="68921" y="150862"/>
                </a:lnTo>
                <a:lnTo>
                  <a:pt x="97091" y="118187"/>
                </a:lnTo>
                <a:lnTo>
                  <a:pt x="129217" y="88803"/>
                </a:lnTo>
                <a:lnTo>
                  <a:pt x="164942" y="63038"/>
                </a:lnTo>
                <a:lnTo>
                  <a:pt x="203904" y="41220"/>
                </a:lnTo>
                <a:lnTo>
                  <a:pt x="245746" y="23679"/>
                </a:lnTo>
                <a:lnTo>
                  <a:pt x="290107" y="10743"/>
                </a:lnTo>
                <a:lnTo>
                  <a:pt x="336629" y="2740"/>
                </a:lnTo>
                <a:lnTo>
                  <a:pt x="384952" y="0"/>
                </a:lnTo>
                <a:lnTo>
                  <a:pt x="1386027" y="0"/>
                </a:lnTo>
                <a:lnTo>
                  <a:pt x="1434350" y="2740"/>
                </a:lnTo>
                <a:lnTo>
                  <a:pt x="1480872" y="10743"/>
                </a:lnTo>
                <a:lnTo>
                  <a:pt x="1525233" y="23679"/>
                </a:lnTo>
                <a:lnTo>
                  <a:pt x="1567075" y="41220"/>
                </a:lnTo>
                <a:lnTo>
                  <a:pt x="1606037" y="63038"/>
                </a:lnTo>
                <a:lnTo>
                  <a:pt x="1641762" y="88803"/>
                </a:lnTo>
                <a:lnTo>
                  <a:pt x="1673888" y="118187"/>
                </a:lnTo>
                <a:lnTo>
                  <a:pt x="1702058" y="150862"/>
                </a:lnTo>
                <a:lnTo>
                  <a:pt x="1725912" y="186499"/>
                </a:lnTo>
                <a:lnTo>
                  <a:pt x="1745090" y="224769"/>
                </a:lnTo>
                <a:lnTo>
                  <a:pt x="1759234" y="265343"/>
                </a:lnTo>
                <a:lnTo>
                  <a:pt x="1765837" y="297455"/>
                </a:lnTo>
                <a:lnTo>
                  <a:pt x="1765837" y="405442"/>
                </a:lnTo>
                <a:lnTo>
                  <a:pt x="1744620" y="478977"/>
                </a:lnTo>
                <a:lnTo>
                  <a:pt x="1725348" y="517149"/>
                </a:lnTo>
                <a:lnTo>
                  <a:pt x="1701431" y="552707"/>
                </a:lnTo>
                <a:lnTo>
                  <a:pt x="1673230" y="585321"/>
                </a:lnTo>
                <a:lnTo>
                  <a:pt x="1641103" y="614660"/>
                </a:lnTo>
                <a:lnTo>
                  <a:pt x="1605410" y="640393"/>
                </a:lnTo>
                <a:lnTo>
                  <a:pt x="1566511" y="662189"/>
                </a:lnTo>
                <a:lnTo>
                  <a:pt x="1524763" y="679718"/>
                </a:lnTo>
                <a:lnTo>
                  <a:pt x="1480527" y="692648"/>
                </a:lnTo>
                <a:lnTo>
                  <a:pt x="1434162" y="700649"/>
                </a:lnTo>
                <a:lnTo>
                  <a:pt x="1386027" y="70338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686047" y="8202459"/>
            <a:ext cx="6902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2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1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w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256016" y="6935237"/>
            <a:ext cx="1765935" cy="703580"/>
          </a:xfrm>
          <a:custGeom>
            <a:avLst/>
            <a:gdLst/>
            <a:ahLst/>
            <a:cxnLst/>
            <a:rect l="l" t="t" r="r" b="b"/>
            <a:pathLst>
              <a:path w="1765934" h="703579">
                <a:moveTo>
                  <a:pt x="1386027" y="703389"/>
                </a:moveTo>
                <a:lnTo>
                  <a:pt x="384952" y="703389"/>
                </a:lnTo>
                <a:lnTo>
                  <a:pt x="336629" y="700649"/>
                </a:lnTo>
                <a:lnTo>
                  <a:pt x="290107" y="692648"/>
                </a:lnTo>
                <a:lnTo>
                  <a:pt x="245746" y="679718"/>
                </a:lnTo>
                <a:lnTo>
                  <a:pt x="203904" y="662189"/>
                </a:lnTo>
                <a:lnTo>
                  <a:pt x="164942" y="640393"/>
                </a:lnTo>
                <a:lnTo>
                  <a:pt x="129218" y="614660"/>
                </a:lnTo>
                <a:lnTo>
                  <a:pt x="97091" y="585321"/>
                </a:lnTo>
                <a:lnTo>
                  <a:pt x="68921" y="552707"/>
                </a:lnTo>
                <a:lnTo>
                  <a:pt x="45067" y="517149"/>
                </a:lnTo>
                <a:lnTo>
                  <a:pt x="25889" y="478977"/>
                </a:lnTo>
                <a:lnTo>
                  <a:pt x="11746" y="438523"/>
                </a:lnTo>
                <a:lnTo>
                  <a:pt x="2996" y="396118"/>
                </a:lnTo>
                <a:lnTo>
                  <a:pt x="0" y="352092"/>
                </a:lnTo>
                <a:lnTo>
                  <a:pt x="2996" y="307894"/>
                </a:lnTo>
                <a:lnTo>
                  <a:pt x="11746" y="265343"/>
                </a:lnTo>
                <a:lnTo>
                  <a:pt x="25889" y="224769"/>
                </a:lnTo>
                <a:lnTo>
                  <a:pt x="45067" y="186499"/>
                </a:lnTo>
                <a:lnTo>
                  <a:pt x="68921" y="150862"/>
                </a:lnTo>
                <a:lnTo>
                  <a:pt x="97091" y="118187"/>
                </a:lnTo>
                <a:lnTo>
                  <a:pt x="129218" y="88803"/>
                </a:lnTo>
                <a:lnTo>
                  <a:pt x="164942" y="63038"/>
                </a:lnTo>
                <a:lnTo>
                  <a:pt x="203904" y="41220"/>
                </a:lnTo>
                <a:lnTo>
                  <a:pt x="245746" y="23679"/>
                </a:lnTo>
                <a:lnTo>
                  <a:pt x="290107" y="10743"/>
                </a:lnTo>
                <a:lnTo>
                  <a:pt x="336629" y="2740"/>
                </a:lnTo>
                <a:lnTo>
                  <a:pt x="384952" y="0"/>
                </a:lnTo>
                <a:lnTo>
                  <a:pt x="1386027" y="0"/>
                </a:lnTo>
                <a:lnTo>
                  <a:pt x="1434350" y="2740"/>
                </a:lnTo>
                <a:lnTo>
                  <a:pt x="1480872" y="10743"/>
                </a:lnTo>
                <a:lnTo>
                  <a:pt x="1525233" y="23679"/>
                </a:lnTo>
                <a:lnTo>
                  <a:pt x="1567075" y="41220"/>
                </a:lnTo>
                <a:lnTo>
                  <a:pt x="1606038" y="63038"/>
                </a:lnTo>
                <a:lnTo>
                  <a:pt x="1641762" y="88803"/>
                </a:lnTo>
                <a:lnTo>
                  <a:pt x="1673888" y="118187"/>
                </a:lnTo>
                <a:lnTo>
                  <a:pt x="1702058" y="150862"/>
                </a:lnTo>
                <a:lnTo>
                  <a:pt x="1725912" y="186499"/>
                </a:lnTo>
                <a:lnTo>
                  <a:pt x="1745090" y="224769"/>
                </a:lnTo>
                <a:lnTo>
                  <a:pt x="1759234" y="265343"/>
                </a:lnTo>
                <a:lnTo>
                  <a:pt x="1765836" y="297453"/>
                </a:lnTo>
                <a:lnTo>
                  <a:pt x="1765836" y="405444"/>
                </a:lnTo>
                <a:lnTo>
                  <a:pt x="1744620" y="478977"/>
                </a:lnTo>
                <a:lnTo>
                  <a:pt x="1725347" y="517149"/>
                </a:lnTo>
                <a:lnTo>
                  <a:pt x="1701431" y="552707"/>
                </a:lnTo>
                <a:lnTo>
                  <a:pt x="1673230" y="585321"/>
                </a:lnTo>
                <a:lnTo>
                  <a:pt x="1641103" y="614660"/>
                </a:lnTo>
                <a:lnTo>
                  <a:pt x="1605410" y="640393"/>
                </a:lnTo>
                <a:lnTo>
                  <a:pt x="1566510" y="662189"/>
                </a:lnTo>
                <a:lnTo>
                  <a:pt x="1524763" y="679718"/>
                </a:lnTo>
                <a:lnTo>
                  <a:pt x="1480527" y="692648"/>
                </a:lnTo>
                <a:lnTo>
                  <a:pt x="1434162" y="700649"/>
                </a:lnTo>
                <a:lnTo>
                  <a:pt x="1386027" y="70338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797973" y="7070532"/>
            <a:ext cx="6864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2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1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w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7203913" y="6935237"/>
            <a:ext cx="1765935" cy="703580"/>
          </a:xfrm>
          <a:custGeom>
            <a:avLst/>
            <a:gdLst/>
            <a:ahLst/>
            <a:cxnLst/>
            <a:rect l="l" t="t" r="r" b="b"/>
            <a:pathLst>
              <a:path w="1765934" h="703579">
                <a:moveTo>
                  <a:pt x="1386027" y="703389"/>
                </a:moveTo>
                <a:lnTo>
                  <a:pt x="384952" y="703389"/>
                </a:lnTo>
                <a:lnTo>
                  <a:pt x="336629" y="700649"/>
                </a:lnTo>
                <a:lnTo>
                  <a:pt x="290107" y="692648"/>
                </a:lnTo>
                <a:lnTo>
                  <a:pt x="245746" y="679718"/>
                </a:lnTo>
                <a:lnTo>
                  <a:pt x="203904" y="662189"/>
                </a:lnTo>
                <a:lnTo>
                  <a:pt x="164941" y="640393"/>
                </a:lnTo>
                <a:lnTo>
                  <a:pt x="129217" y="614660"/>
                </a:lnTo>
                <a:lnTo>
                  <a:pt x="97091" y="585321"/>
                </a:lnTo>
                <a:lnTo>
                  <a:pt x="68921" y="552707"/>
                </a:lnTo>
                <a:lnTo>
                  <a:pt x="45067" y="517149"/>
                </a:lnTo>
                <a:lnTo>
                  <a:pt x="25889" y="478977"/>
                </a:lnTo>
                <a:lnTo>
                  <a:pt x="11745" y="438523"/>
                </a:lnTo>
                <a:lnTo>
                  <a:pt x="2996" y="396118"/>
                </a:lnTo>
                <a:lnTo>
                  <a:pt x="0" y="352093"/>
                </a:lnTo>
                <a:lnTo>
                  <a:pt x="2996" y="307894"/>
                </a:lnTo>
                <a:lnTo>
                  <a:pt x="11745" y="265343"/>
                </a:lnTo>
                <a:lnTo>
                  <a:pt x="25889" y="224769"/>
                </a:lnTo>
                <a:lnTo>
                  <a:pt x="45067" y="186499"/>
                </a:lnTo>
                <a:lnTo>
                  <a:pt x="68921" y="150862"/>
                </a:lnTo>
                <a:lnTo>
                  <a:pt x="97091" y="118187"/>
                </a:lnTo>
                <a:lnTo>
                  <a:pt x="129217" y="88803"/>
                </a:lnTo>
                <a:lnTo>
                  <a:pt x="164941" y="63038"/>
                </a:lnTo>
                <a:lnTo>
                  <a:pt x="203904" y="41220"/>
                </a:lnTo>
                <a:lnTo>
                  <a:pt x="245746" y="23679"/>
                </a:lnTo>
                <a:lnTo>
                  <a:pt x="290107" y="10743"/>
                </a:lnTo>
                <a:lnTo>
                  <a:pt x="336629" y="2740"/>
                </a:lnTo>
                <a:lnTo>
                  <a:pt x="384952" y="0"/>
                </a:lnTo>
                <a:lnTo>
                  <a:pt x="1386027" y="0"/>
                </a:lnTo>
                <a:lnTo>
                  <a:pt x="1434350" y="2740"/>
                </a:lnTo>
                <a:lnTo>
                  <a:pt x="1480872" y="10743"/>
                </a:lnTo>
                <a:lnTo>
                  <a:pt x="1525233" y="23679"/>
                </a:lnTo>
                <a:lnTo>
                  <a:pt x="1567075" y="41220"/>
                </a:lnTo>
                <a:lnTo>
                  <a:pt x="1606037" y="63038"/>
                </a:lnTo>
                <a:lnTo>
                  <a:pt x="1641762" y="88803"/>
                </a:lnTo>
                <a:lnTo>
                  <a:pt x="1673888" y="118187"/>
                </a:lnTo>
                <a:lnTo>
                  <a:pt x="1702058" y="150862"/>
                </a:lnTo>
                <a:lnTo>
                  <a:pt x="1725912" y="186499"/>
                </a:lnTo>
                <a:lnTo>
                  <a:pt x="1745090" y="224769"/>
                </a:lnTo>
                <a:lnTo>
                  <a:pt x="1759233" y="265343"/>
                </a:lnTo>
                <a:lnTo>
                  <a:pt x="1765837" y="297456"/>
                </a:lnTo>
                <a:lnTo>
                  <a:pt x="1765837" y="405442"/>
                </a:lnTo>
                <a:lnTo>
                  <a:pt x="1744620" y="478977"/>
                </a:lnTo>
                <a:lnTo>
                  <a:pt x="1725348" y="517149"/>
                </a:lnTo>
                <a:lnTo>
                  <a:pt x="1701431" y="552707"/>
                </a:lnTo>
                <a:lnTo>
                  <a:pt x="1673230" y="585321"/>
                </a:lnTo>
                <a:lnTo>
                  <a:pt x="1641103" y="614660"/>
                </a:lnTo>
                <a:lnTo>
                  <a:pt x="1605410" y="640393"/>
                </a:lnTo>
                <a:lnTo>
                  <a:pt x="1566510" y="662189"/>
                </a:lnTo>
                <a:lnTo>
                  <a:pt x="1524763" y="679718"/>
                </a:lnTo>
                <a:lnTo>
                  <a:pt x="1480527" y="692648"/>
                </a:lnTo>
                <a:lnTo>
                  <a:pt x="1434162" y="700649"/>
                </a:lnTo>
                <a:lnTo>
                  <a:pt x="1386027" y="70338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596368" y="7070532"/>
            <a:ext cx="985519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16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10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2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1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5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t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256016" y="8067161"/>
            <a:ext cx="1765935" cy="703580"/>
          </a:xfrm>
          <a:custGeom>
            <a:avLst/>
            <a:gdLst/>
            <a:ahLst/>
            <a:cxnLst/>
            <a:rect l="l" t="t" r="r" b="b"/>
            <a:pathLst>
              <a:path w="1765934" h="703579">
                <a:moveTo>
                  <a:pt x="1386027" y="703389"/>
                </a:moveTo>
                <a:lnTo>
                  <a:pt x="384952" y="703389"/>
                </a:lnTo>
                <a:lnTo>
                  <a:pt x="336629" y="700649"/>
                </a:lnTo>
                <a:lnTo>
                  <a:pt x="290107" y="692648"/>
                </a:lnTo>
                <a:lnTo>
                  <a:pt x="245746" y="679718"/>
                </a:lnTo>
                <a:lnTo>
                  <a:pt x="203904" y="662189"/>
                </a:lnTo>
                <a:lnTo>
                  <a:pt x="164942" y="640393"/>
                </a:lnTo>
                <a:lnTo>
                  <a:pt x="129218" y="614660"/>
                </a:lnTo>
                <a:lnTo>
                  <a:pt x="97091" y="585321"/>
                </a:lnTo>
                <a:lnTo>
                  <a:pt x="68921" y="552707"/>
                </a:lnTo>
                <a:lnTo>
                  <a:pt x="45067" y="517149"/>
                </a:lnTo>
                <a:lnTo>
                  <a:pt x="25889" y="478977"/>
                </a:lnTo>
                <a:lnTo>
                  <a:pt x="11746" y="438523"/>
                </a:lnTo>
                <a:lnTo>
                  <a:pt x="2996" y="396118"/>
                </a:lnTo>
                <a:lnTo>
                  <a:pt x="0" y="352092"/>
                </a:lnTo>
                <a:lnTo>
                  <a:pt x="2996" y="307894"/>
                </a:lnTo>
                <a:lnTo>
                  <a:pt x="11746" y="265343"/>
                </a:lnTo>
                <a:lnTo>
                  <a:pt x="25889" y="224769"/>
                </a:lnTo>
                <a:lnTo>
                  <a:pt x="45067" y="186499"/>
                </a:lnTo>
                <a:lnTo>
                  <a:pt x="68921" y="150862"/>
                </a:lnTo>
                <a:lnTo>
                  <a:pt x="97091" y="118187"/>
                </a:lnTo>
                <a:lnTo>
                  <a:pt x="129218" y="88803"/>
                </a:lnTo>
                <a:lnTo>
                  <a:pt x="164942" y="63038"/>
                </a:lnTo>
                <a:lnTo>
                  <a:pt x="203904" y="41220"/>
                </a:lnTo>
                <a:lnTo>
                  <a:pt x="245746" y="23679"/>
                </a:lnTo>
                <a:lnTo>
                  <a:pt x="290107" y="10743"/>
                </a:lnTo>
                <a:lnTo>
                  <a:pt x="336629" y="2740"/>
                </a:lnTo>
                <a:lnTo>
                  <a:pt x="384952" y="0"/>
                </a:lnTo>
                <a:lnTo>
                  <a:pt x="1386027" y="0"/>
                </a:lnTo>
                <a:lnTo>
                  <a:pt x="1434350" y="2740"/>
                </a:lnTo>
                <a:lnTo>
                  <a:pt x="1480872" y="10743"/>
                </a:lnTo>
                <a:lnTo>
                  <a:pt x="1525233" y="23679"/>
                </a:lnTo>
                <a:lnTo>
                  <a:pt x="1567075" y="41220"/>
                </a:lnTo>
                <a:lnTo>
                  <a:pt x="1606038" y="63038"/>
                </a:lnTo>
                <a:lnTo>
                  <a:pt x="1641762" y="88803"/>
                </a:lnTo>
                <a:lnTo>
                  <a:pt x="1673888" y="118187"/>
                </a:lnTo>
                <a:lnTo>
                  <a:pt x="1702058" y="150862"/>
                </a:lnTo>
                <a:lnTo>
                  <a:pt x="1725912" y="186499"/>
                </a:lnTo>
                <a:lnTo>
                  <a:pt x="1745090" y="224769"/>
                </a:lnTo>
                <a:lnTo>
                  <a:pt x="1759234" y="265343"/>
                </a:lnTo>
                <a:lnTo>
                  <a:pt x="1765836" y="297453"/>
                </a:lnTo>
                <a:lnTo>
                  <a:pt x="1765836" y="405444"/>
                </a:lnTo>
                <a:lnTo>
                  <a:pt x="1744620" y="478977"/>
                </a:lnTo>
                <a:lnTo>
                  <a:pt x="1725347" y="517149"/>
                </a:lnTo>
                <a:lnTo>
                  <a:pt x="1701431" y="552707"/>
                </a:lnTo>
                <a:lnTo>
                  <a:pt x="1673230" y="585321"/>
                </a:lnTo>
                <a:lnTo>
                  <a:pt x="1641103" y="614660"/>
                </a:lnTo>
                <a:lnTo>
                  <a:pt x="1605410" y="640393"/>
                </a:lnTo>
                <a:lnTo>
                  <a:pt x="1566510" y="662189"/>
                </a:lnTo>
                <a:lnTo>
                  <a:pt x="1524763" y="679718"/>
                </a:lnTo>
                <a:lnTo>
                  <a:pt x="1480527" y="692648"/>
                </a:lnTo>
                <a:lnTo>
                  <a:pt x="1434162" y="700649"/>
                </a:lnTo>
                <a:lnTo>
                  <a:pt x="1386027" y="70338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700737" y="8202459"/>
            <a:ext cx="880744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2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W</a:t>
            </a:r>
            <a:r>
              <a:rPr sz="2400" spc="1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1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n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203913" y="8067161"/>
            <a:ext cx="1765935" cy="703580"/>
          </a:xfrm>
          <a:custGeom>
            <a:avLst/>
            <a:gdLst/>
            <a:ahLst/>
            <a:cxnLst/>
            <a:rect l="l" t="t" r="r" b="b"/>
            <a:pathLst>
              <a:path w="1765934" h="703579">
                <a:moveTo>
                  <a:pt x="1386027" y="703389"/>
                </a:moveTo>
                <a:lnTo>
                  <a:pt x="384952" y="703389"/>
                </a:lnTo>
                <a:lnTo>
                  <a:pt x="336629" y="700649"/>
                </a:lnTo>
                <a:lnTo>
                  <a:pt x="290107" y="692648"/>
                </a:lnTo>
                <a:lnTo>
                  <a:pt x="245746" y="679718"/>
                </a:lnTo>
                <a:lnTo>
                  <a:pt x="203904" y="662189"/>
                </a:lnTo>
                <a:lnTo>
                  <a:pt x="164941" y="640393"/>
                </a:lnTo>
                <a:lnTo>
                  <a:pt x="129217" y="614660"/>
                </a:lnTo>
                <a:lnTo>
                  <a:pt x="97091" y="585321"/>
                </a:lnTo>
                <a:lnTo>
                  <a:pt x="68921" y="552707"/>
                </a:lnTo>
                <a:lnTo>
                  <a:pt x="45067" y="517149"/>
                </a:lnTo>
                <a:lnTo>
                  <a:pt x="25889" y="478977"/>
                </a:lnTo>
                <a:lnTo>
                  <a:pt x="11745" y="438523"/>
                </a:lnTo>
                <a:lnTo>
                  <a:pt x="2996" y="396118"/>
                </a:lnTo>
                <a:lnTo>
                  <a:pt x="0" y="352093"/>
                </a:lnTo>
                <a:lnTo>
                  <a:pt x="2996" y="307894"/>
                </a:lnTo>
                <a:lnTo>
                  <a:pt x="11745" y="265343"/>
                </a:lnTo>
                <a:lnTo>
                  <a:pt x="25889" y="224769"/>
                </a:lnTo>
                <a:lnTo>
                  <a:pt x="45067" y="186499"/>
                </a:lnTo>
                <a:lnTo>
                  <a:pt x="68921" y="150862"/>
                </a:lnTo>
                <a:lnTo>
                  <a:pt x="97091" y="118187"/>
                </a:lnTo>
                <a:lnTo>
                  <a:pt x="129217" y="88803"/>
                </a:lnTo>
                <a:lnTo>
                  <a:pt x="164941" y="63038"/>
                </a:lnTo>
                <a:lnTo>
                  <a:pt x="203904" y="41220"/>
                </a:lnTo>
                <a:lnTo>
                  <a:pt x="245746" y="23679"/>
                </a:lnTo>
                <a:lnTo>
                  <a:pt x="290107" y="10743"/>
                </a:lnTo>
                <a:lnTo>
                  <a:pt x="336629" y="2740"/>
                </a:lnTo>
                <a:lnTo>
                  <a:pt x="384952" y="0"/>
                </a:lnTo>
                <a:lnTo>
                  <a:pt x="1386027" y="0"/>
                </a:lnTo>
                <a:lnTo>
                  <a:pt x="1434350" y="2740"/>
                </a:lnTo>
                <a:lnTo>
                  <a:pt x="1480872" y="10743"/>
                </a:lnTo>
                <a:lnTo>
                  <a:pt x="1525233" y="23679"/>
                </a:lnTo>
                <a:lnTo>
                  <a:pt x="1567075" y="41220"/>
                </a:lnTo>
                <a:lnTo>
                  <a:pt x="1606037" y="63038"/>
                </a:lnTo>
                <a:lnTo>
                  <a:pt x="1641762" y="88803"/>
                </a:lnTo>
                <a:lnTo>
                  <a:pt x="1673888" y="118187"/>
                </a:lnTo>
                <a:lnTo>
                  <a:pt x="1702058" y="150862"/>
                </a:lnTo>
                <a:lnTo>
                  <a:pt x="1725912" y="186499"/>
                </a:lnTo>
                <a:lnTo>
                  <a:pt x="1745090" y="224769"/>
                </a:lnTo>
                <a:lnTo>
                  <a:pt x="1759233" y="265343"/>
                </a:lnTo>
                <a:lnTo>
                  <a:pt x="1765837" y="297456"/>
                </a:lnTo>
                <a:lnTo>
                  <a:pt x="1765837" y="405442"/>
                </a:lnTo>
                <a:lnTo>
                  <a:pt x="1744620" y="478977"/>
                </a:lnTo>
                <a:lnTo>
                  <a:pt x="1725348" y="517149"/>
                </a:lnTo>
                <a:lnTo>
                  <a:pt x="1701431" y="552707"/>
                </a:lnTo>
                <a:lnTo>
                  <a:pt x="1673230" y="585321"/>
                </a:lnTo>
                <a:lnTo>
                  <a:pt x="1641103" y="614660"/>
                </a:lnTo>
                <a:lnTo>
                  <a:pt x="1605410" y="640393"/>
                </a:lnTo>
                <a:lnTo>
                  <a:pt x="1566510" y="662189"/>
                </a:lnTo>
                <a:lnTo>
                  <a:pt x="1524763" y="679718"/>
                </a:lnTo>
                <a:lnTo>
                  <a:pt x="1480527" y="692648"/>
                </a:lnTo>
                <a:lnTo>
                  <a:pt x="1434162" y="700649"/>
                </a:lnTo>
                <a:lnTo>
                  <a:pt x="1386027" y="70338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744019" y="8202459"/>
            <a:ext cx="6902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2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1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w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9313989" y="6935237"/>
            <a:ext cx="1765935" cy="703580"/>
          </a:xfrm>
          <a:custGeom>
            <a:avLst/>
            <a:gdLst/>
            <a:ahLst/>
            <a:cxnLst/>
            <a:rect l="l" t="t" r="r" b="b"/>
            <a:pathLst>
              <a:path w="1765934" h="703579">
                <a:moveTo>
                  <a:pt x="1386027" y="703389"/>
                </a:moveTo>
                <a:lnTo>
                  <a:pt x="384952" y="703389"/>
                </a:lnTo>
                <a:lnTo>
                  <a:pt x="336629" y="700649"/>
                </a:lnTo>
                <a:lnTo>
                  <a:pt x="290107" y="692648"/>
                </a:lnTo>
                <a:lnTo>
                  <a:pt x="245746" y="679718"/>
                </a:lnTo>
                <a:lnTo>
                  <a:pt x="203904" y="662189"/>
                </a:lnTo>
                <a:lnTo>
                  <a:pt x="164942" y="640393"/>
                </a:lnTo>
                <a:lnTo>
                  <a:pt x="129217" y="614660"/>
                </a:lnTo>
                <a:lnTo>
                  <a:pt x="97091" y="585321"/>
                </a:lnTo>
                <a:lnTo>
                  <a:pt x="68921" y="552707"/>
                </a:lnTo>
                <a:lnTo>
                  <a:pt x="45067" y="517149"/>
                </a:lnTo>
                <a:lnTo>
                  <a:pt x="25889" y="478977"/>
                </a:lnTo>
                <a:lnTo>
                  <a:pt x="11745" y="438523"/>
                </a:lnTo>
                <a:lnTo>
                  <a:pt x="2996" y="396118"/>
                </a:lnTo>
                <a:lnTo>
                  <a:pt x="0" y="352092"/>
                </a:lnTo>
                <a:lnTo>
                  <a:pt x="2996" y="307894"/>
                </a:lnTo>
                <a:lnTo>
                  <a:pt x="11745" y="265343"/>
                </a:lnTo>
                <a:lnTo>
                  <a:pt x="25889" y="224769"/>
                </a:lnTo>
                <a:lnTo>
                  <a:pt x="45067" y="186499"/>
                </a:lnTo>
                <a:lnTo>
                  <a:pt x="68921" y="150862"/>
                </a:lnTo>
                <a:lnTo>
                  <a:pt x="97091" y="118187"/>
                </a:lnTo>
                <a:lnTo>
                  <a:pt x="129217" y="88803"/>
                </a:lnTo>
                <a:lnTo>
                  <a:pt x="164942" y="63038"/>
                </a:lnTo>
                <a:lnTo>
                  <a:pt x="203904" y="41220"/>
                </a:lnTo>
                <a:lnTo>
                  <a:pt x="245746" y="23679"/>
                </a:lnTo>
                <a:lnTo>
                  <a:pt x="290107" y="10743"/>
                </a:lnTo>
                <a:lnTo>
                  <a:pt x="336629" y="2740"/>
                </a:lnTo>
                <a:lnTo>
                  <a:pt x="384952" y="0"/>
                </a:lnTo>
                <a:lnTo>
                  <a:pt x="1386027" y="0"/>
                </a:lnTo>
                <a:lnTo>
                  <a:pt x="1434350" y="2740"/>
                </a:lnTo>
                <a:lnTo>
                  <a:pt x="1480872" y="10743"/>
                </a:lnTo>
                <a:lnTo>
                  <a:pt x="1525233" y="23679"/>
                </a:lnTo>
                <a:lnTo>
                  <a:pt x="1567075" y="41220"/>
                </a:lnTo>
                <a:lnTo>
                  <a:pt x="1606037" y="63038"/>
                </a:lnTo>
                <a:lnTo>
                  <a:pt x="1641762" y="88803"/>
                </a:lnTo>
                <a:lnTo>
                  <a:pt x="1673888" y="118187"/>
                </a:lnTo>
                <a:lnTo>
                  <a:pt x="1702058" y="150862"/>
                </a:lnTo>
                <a:lnTo>
                  <a:pt x="1725912" y="186499"/>
                </a:lnTo>
                <a:lnTo>
                  <a:pt x="1745090" y="224769"/>
                </a:lnTo>
                <a:lnTo>
                  <a:pt x="1759234" y="265343"/>
                </a:lnTo>
                <a:lnTo>
                  <a:pt x="1765836" y="297454"/>
                </a:lnTo>
                <a:lnTo>
                  <a:pt x="1765836" y="405443"/>
                </a:lnTo>
                <a:lnTo>
                  <a:pt x="1744620" y="478977"/>
                </a:lnTo>
                <a:lnTo>
                  <a:pt x="1725347" y="517149"/>
                </a:lnTo>
                <a:lnTo>
                  <a:pt x="1701431" y="552707"/>
                </a:lnTo>
                <a:lnTo>
                  <a:pt x="1673230" y="585321"/>
                </a:lnTo>
                <a:lnTo>
                  <a:pt x="1641103" y="614660"/>
                </a:lnTo>
                <a:lnTo>
                  <a:pt x="1605410" y="640393"/>
                </a:lnTo>
                <a:lnTo>
                  <a:pt x="1566510" y="662189"/>
                </a:lnTo>
                <a:lnTo>
                  <a:pt x="1524763" y="679718"/>
                </a:lnTo>
                <a:lnTo>
                  <a:pt x="1480527" y="692648"/>
                </a:lnTo>
                <a:lnTo>
                  <a:pt x="1434162" y="700649"/>
                </a:lnTo>
                <a:lnTo>
                  <a:pt x="1386027" y="70338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855945" y="7070532"/>
            <a:ext cx="6864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2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1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w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1261885" y="6935237"/>
            <a:ext cx="1765935" cy="703580"/>
          </a:xfrm>
          <a:custGeom>
            <a:avLst/>
            <a:gdLst/>
            <a:ahLst/>
            <a:cxnLst/>
            <a:rect l="l" t="t" r="r" b="b"/>
            <a:pathLst>
              <a:path w="1765934" h="703579">
                <a:moveTo>
                  <a:pt x="1386027" y="703389"/>
                </a:moveTo>
                <a:lnTo>
                  <a:pt x="384952" y="703389"/>
                </a:lnTo>
                <a:lnTo>
                  <a:pt x="336629" y="700649"/>
                </a:lnTo>
                <a:lnTo>
                  <a:pt x="290107" y="692648"/>
                </a:lnTo>
                <a:lnTo>
                  <a:pt x="245746" y="679718"/>
                </a:lnTo>
                <a:lnTo>
                  <a:pt x="203904" y="662189"/>
                </a:lnTo>
                <a:lnTo>
                  <a:pt x="164942" y="640393"/>
                </a:lnTo>
                <a:lnTo>
                  <a:pt x="129217" y="614660"/>
                </a:lnTo>
                <a:lnTo>
                  <a:pt x="97091" y="585321"/>
                </a:lnTo>
                <a:lnTo>
                  <a:pt x="68921" y="552707"/>
                </a:lnTo>
                <a:lnTo>
                  <a:pt x="45067" y="517149"/>
                </a:lnTo>
                <a:lnTo>
                  <a:pt x="25889" y="478977"/>
                </a:lnTo>
                <a:lnTo>
                  <a:pt x="11745" y="438523"/>
                </a:lnTo>
                <a:lnTo>
                  <a:pt x="2996" y="396118"/>
                </a:lnTo>
                <a:lnTo>
                  <a:pt x="0" y="352092"/>
                </a:lnTo>
                <a:lnTo>
                  <a:pt x="2996" y="307894"/>
                </a:lnTo>
                <a:lnTo>
                  <a:pt x="11745" y="265343"/>
                </a:lnTo>
                <a:lnTo>
                  <a:pt x="25889" y="224769"/>
                </a:lnTo>
                <a:lnTo>
                  <a:pt x="45067" y="186499"/>
                </a:lnTo>
                <a:lnTo>
                  <a:pt x="68921" y="150862"/>
                </a:lnTo>
                <a:lnTo>
                  <a:pt x="97091" y="118187"/>
                </a:lnTo>
                <a:lnTo>
                  <a:pt x="129217" y="88803"/>
                </a:lnTo>
                <a:lnTo>
                  <a:pt x="164942" y="63038"/>
                </a:lnTo>
                <a:lnTo>
                  <a:pt x="203904" y="41220"/>
                </a:lnTo>
                <a:lnTo>
                  <a:pt x="245746" y="23679"/>
                </a:lnTo>
                <a:lnTo>
                  <a:pt x="290107" y="10743"/>
                </a:lnTo>
                <a:lnTo>
                  <a:pt x="336629" y="2740"/>
                </a:lnTo>
                <a:lnTo>
                  <a:pt x="384952" y="0"/>
                </a:lnTo>
                <a:lnTo>
                  <a:pt x="1386027" y="0"/>
                </a:lnTo>
                <a:lnTo>
                  <a:pt x="1434350" y="2740"/>
                </a:lnTo>
                <a:lnTo>
                  <a:pt x="1480872" y="10743"/>
                </a:lnTo>
                <a:lnTo>
                  <a:pt x="1525233" y="23679"/>
                </a:lnTo>
                <a:lnTo>
                  <a:pt x="1567075" y="41220"/>
                </a:lnTo>
                <a:lnTo>
                  <a:pt x="1606038" y="63038"/>
                </a:lnTo>
                <a:lnTo>
                  <a:pt x="1641762" y="88803"/>
                </a:lnTo>
                <a:lnTo>
                  <a:pt x="1673889" y="118187"/>
                </a:lnTo>
                <a:lnTo>
                  <a:pt x="1702059" y="150862"/>
                </a:lnTo>
                <a:lnTo>
                  <a:pt x="1725912" y="186499"/>
                </a:lnTo>
                <a:lnTo>
                  <a:pt x="1745091" y="224769"/>
                </a:lnTo>
                <a:lnTo>
                  <a:pt x="1759234" y="265343"/>
                </a:lnTo>
                <a:lnTo>
                  <a:pt x="1765837" y="297450"/>
                </a:lnTo>
                <a:lnTo>
                  <a:pt x="1765837" y="405446"/>
                </a:lnTo>
                <a:lnTo>
                  <a:pt x="1744620" y="478977"/>
                </a:lnTo>
                <a:lnTo>
                  <a:pt x="1725348" y="517149"/>
                </a:lnTo>
                <a:lnTo>
                  <a:pt x="1701431" y="552707"/>
                </a:lnTo>
                <a:lnTo>
                  <a:pt x="1673230" y="585321"/>
                </a:lnTo>
                <a:lnTo>
                  <a:pt x="1641103" y="614660"/>
                </a:lnTo>
                <a:lnTo>
                  <a:pt x="1605410" y="640393"/>
                </a:lnTo>
                <a:lnTo>
                  <a:pt x="1566511" y="662189"/>
                </a:lnTo>
                <a:lnTo>
                  <a:pt x="1524763" y="679718"/>
                </a:lnTo>
                <a:lnTo>
                  <a:pt x="1480527" y="692648"/>
                </a:lnTo>
                <a:lnTo>
                  <a:pt x="1434162" y="700649"/>
                </a:lnTo>
                <a:lnTo>
                  <a:pt x="1386027" y="70338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1654341" y="7070532"/>
            <a:ext cx="985519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16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10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2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1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5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t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9313989" y="8067161"/>
            <a:ext cx="1765935" cy="703580"/>
          </a:xfrm>
          <a:custGeom>
            <a:avLst/>
            <a:gdLst/>
            <a:ahLst/>
            <a:cxnLst/>
            <a:rect l="l" t="t" r="r" b="b"/>
            <a:pathLst>
              <a:path w="1765934" h="703579">
                <a:moveTo>
                  <a:pt x="1386027" y="703389"/>
                </a:moveTo>
                <a:lnTo>
                  <a:pt x="384952" y="703389"/>
                </a:lnTo>
                <a:lnTo>
                  <a:pt x="336629" y="700649"/>
                </a:lnTo>
                <a:lnTo>
                  <a:pt x="290107" y="692648"/>
                </a:lnTo>
                <a:lnTo>
                  <a:pt x="245746" y="679718"/>
                </a:lnTo>
                <a:lnTo>
                  <a:pt x="203904" y="662189"/>
                </a:lnTo>
                <a:lnTo>
                  <a:pt x="164942" y="640393"/>
                </a:lnTo>
                <a:lnTo>
                  <a:pt x="129217" y="614660"/>
                </a:lnTo>
                <a:lnTo>
                  <a:pt x="97091" y="585321"/>
                </a:lnTo>
                <a:lnTo>
                  <a:pt x="68921" y="552707"/>
                </a:lnTo>
                <a:lnTo>
                  <a:pt x="45067" y="517149"/>
                </a:lnTo>
                <a:lnTo>
                  <a:pt x="25889" y="478977"/>
                </a:lnTo>
                <a:lnTo>
                  <a:pt x="11745" y="438523"/>
                </a:lnTo>
                <a:lnTo>
                  <a:pt x="2996" y="396118"/>
                </a:lnTo>
                <a:lnTo>
                  <a:pt x="0" y="352092"/>
                </a:lnTo>
                <a:lnTo>
                  <a:pt x="2996" y="307894"/>
                </a:lnTo>
                <a:lnTo>
                  <a:pt x="11745" y="265343"/>
                </a:lnTo>
                <a:lnTo>
                  <a:pt x="25889" y="224769"/>
                </a:lnTo>
                <a:lnTo>
                  <a:pt x="45067" y="186499"/>
                </a:lnTo>
                <a:lnTo>
                  <a:pt x="68921" y="150862"/>
                </a:lnTo>
                <a:lnTo>
                  <a:pt x="97091" y="118187"/>
                </a:lnTo>
                <a:lnTo>
                  <a:pt x="129217" y="88803"/>
                </a:lnTo>
                <a:lnTo>
                  <a:pt x="164942" y="63038"/>
                </a:lnTo>
                <a:lnTo>
                  <a:pt x="203904" y="41220"/>
                </a:lnTo>
                <a:lnTo>
                  <a:pt x="245746" y="23679"/>
                </a:lnTo>
                <a:lnTo>
                  <a:pt x="290107" y="10743"/>
                </a:lnTo>
                <a:lnTo>
                  <a:pt x="336629" y="2740"/>
                </a:lnTo>
                <a:lnTo>
                  <a:pt x="384952" y="0"/>
                </a:lnTo>
                <a:lnTo>
                  <a:pt x="1386027" y="0"/>
                </a:lnTo>
                <a:lnTo>
                  <a:pt x="1434350" y="2740"/>
                </a:lnTo>
                <a:lnTo>
                  <a:pt x="1480872" y="10743"/>
                </a:lnTo>
                <a:lnTo>
                  <a:pt x="1525233" y="23679"/>
                </a:lnTo>
                <a:lnTo>
                  <a:pt x="1567075" y="41220"/>
                </a:lnTo>
                <a:lnTo>
                  <a:pt x="1606037" y="63038"/>
                </a:lnTo>
                <a:lnTo>
                  <a:pt x="1641762" y="88803"/>
                </a:lnTo>
                <a:lnTo>
                  <a:pt x="1673888" y="118187"/>
                </a:lnTo>
                <a:lnTo>
                  <a:pt x="1702058" y="150862"/>
                </a:lnTo>
                <a:lnTo>
                  <a:pt x="1725912" y="186499"/>
                </a:lnTo>
                <a:lnTo>
                  <a:pt x="1745090" y="224769"/>
                </a:lnTo>
                <a:lnTo>
                  <a:pt x="1759234" y="265343"/>
                </a:lnTo>
                <a:lnTo>
                  <a:pt x="1765836" y="297454"/>
                </a:lnTo>
                <a:lnTo>
                  <a:pt x="1765836" y="405443"/>
                </a:lnTo>
                <a:lnTo>
                  <a:pt x="1744620" y="478977"/>
                </a:lnTo>
                <a:lnTo>
                  <a:pt x="1725347" y="517149"/>
                </a:lnTo>
                <a:lnTo>
                  <a:pt x="1701431" y="552707"/>
                </a:lnTo>
                <a:lnTo>
                  <a:pt x="1673230" y="585321"/>
                </a:lnTo>
                <a:lnTo>
                  <a:pt x="1641103" y="614660"/>
                </a:lnTo>
                <a:lnTo>
                  <a:pt x="1605410" y="640393"/>
                </a:lnTo>
                <a:lnTo>
                  <a:pt x="1566510" y="662189"/>
                </a:lnTo>
                <a:lnTo>
                  <a:pt x="1524763" y="679718"/>
                </a:lnTo>
                <a:lnTo>
                  <a:pt x="1480527" y="692648"/>
                </a:lnTo>
                <a:lnTo>
                  <a:pt x="1434162" y="700649"/>
                </a:lnTo>
                <a:lnTo>
                  <a:pt x="1386027" y="70338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9758709" y="8202459"/>
            <a:ext cx="880744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2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W</a:t>
            </a:r>
            <a:r>
              <a:rPr sz="2400" spc="1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1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n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1261885" y="8067161"/>
            <a:ext cx="1765935" cy="703580"/>
          </a:xfrm>
          <a:custGeom>
            <a:avLst/>
            <a:gdLst/>
            <a:ahLst/>
            <a:cxnLst/>
            <a:rect l="l" t="t" r="r" b="b"/>
            <a:pathLst>
              <a:path w="1765934" h="703579">
                <a:moveTo>
                  <a:pt x="1386027" y="703389"/>
                </a:moveTo>
                <a:lnTo>
                  <a:pt x="384952" y="703389"/>
                </a:lnTo>
                <a:lnTo>
                  <a:pt x="336629" y="700649"/>
                </a:lnTo>
                <a:lnTo>
                  <a:pt x="290107" y="692648"/>
                </a:lnTo>
                <a:lnTo>
                  <a:pt x="245746" y="679718"/>
                </a:lnTo>
                <a:lnTo>
                  <a:pt x="203904" y="662189"/>
                </a:lnTo>
                <a:lnTo>
                  <a:pt x="164942" y="640393"/>
                </a:lnTo>
                <a:lnTo>
                  <a:pt x="129217" y="614660"/>
                </a:lnTo>
                <a:lnTo>
                  <a:pt x="97091" y="585321"/>
                </a:lnTo>
                <a:lnTo>
                  <a:pt x="68921" y="552707"/>
                </a:lnTo>
                <a:lnTo>
                  <a:pt x="45067" y="517149"/>
                </a:lnTo>
                <a:lnTo>
                  <a:pt x="25889" y="478977"/>
                </a:lnTo>
                <a:lnTo>
                  <a:pt x="11745" y="438523"/>
                </a:lnTo>
                <a:lnTo>
                  <a:pt x="2996" y="396118"/>
                </a:lnTo>
                <a:lnTo>
                  <a:pt x="0" y="352092"/>
                </a:lnTo>
                <a:lnTo>
                  <a:pt x="2996" y="307894"/>
                </a:lnTo>
                <a:lnTo>
                  <a:pt x="11745" y="265343"/>
                </a:lnTo>
                <a:lnTo>
                  <a:pt x="25889" y="224769"/>
                </a:lnTo>
                <a:lnTo>
                  <a:pt x="45067" y="186499"/>
                </a:lnTo>
                <a:lnTo>
                  <a:pt x="68921" y="150862"/>
                </a:lnTo>
                <a:lnTo>
                  <a:pt x="97091" y="118187"/>
                </a:lnTo>
                <a:lnTo>
                  <a:pt x="129217" y="88803"/>
                </a:lnTo>
                <a:lnTo>
                  <a:pt x="164942" y="63038"/>
                </a:lnTo>
                <a:lnTo>
                  <a:pt x="203904" y="41220"/>
                </a:lnTo>
                <a:lnTo>
                  <a:pt x="245746" y="23679"/>
                </a:lnTo>
                <a:lnTo>
                  <a:pt x="290107" y="10743"/>
                </a:lnTo>
                <a:lnTo>
                  <a:pt x="336629" y="2740"/>
                </a:lnTo>
                <a:lnTo>
                  <a:pt x="384952" y="0"/>
                </a:lnTo>
                <a:lnTo>
                  <a:pt x="1386027" y="0"/>
                </a:lnTo>
                <a:lnTo>
                  <a:pt x="1434350" y="2740"/>
                </a:lnTo>
                <a:lnTo>
                  <a:pt x="1480872" y="10743"/>
                </a:lnTo>
                <a:lnTo>
                  <a:pt x="1525233" y="23679"/>
                </a:lnTo>
                <a:lnTo>
                  <a:pt x="1567075" y="41220"/>
                </a:lnTo>
                <a:lnTo>
                  <a:pt x="1606038" y="63038"/>
                </a:lnTo>
                <a:lnTo>
                  <a:pt x="1641762" y="88803"/>
                </a:lnTo>
                <a:lnTo>
                  <a:pt x="1673889" y="118187"/>
                </a:lnTo>
                <a:lnTo>
                  <a:pt x="1702059" y="150862"/>
                </a:lnTo>
                <a:lnTo>
                  <a:pt x="1725912" y="186499"/>
                </a:lnTo>
                <a:lnTo>
                  <a:pt x="1745091" y="224769"/>
                </a:lnTo>
                <a:lnTo>
                  <a:pt x="1759234" y="265343"/>
                </a:lnTo>
                <a:lnTo>
                  <a:pt x="1765837" y="297450"/>
                </a:lnTo>
                <a:lnTo>
                  <a:pt x="1765837" y="405446"/>
                </a:lnTo>
                <a:lnTo>
                  <a:pt x="1744620" y="478977"/>
                </a:lnTo>
                <a:lnTo>
                  <a:pt x="1725348" y="517149"/>
                </a:lnTo>
                <a:lnTo>
                  <a:pt x="1701431" y="552707"/>
                </a:lnTo>
                <a:lnTo>
                  <a:pt x="1673230" y="585321"/>
                </a:lnTo>
                <a:lnTo>
                  <a:pt x="1641103" y="614660"/>
                </a:lnTo>
                <a:lnTo>
                  <a:pt x="1605410" y="640393"/>
                </a:lnTo>
                <a:lnTo>
                  <a:pt x="1566511" y="662189"/>
                </a:lnTo>
                <a:lnTo>
                  <a:pt x="1524763" y="679718"/>
                </a:lnTo>
                <a:lnTo>
                  <a:pt x="1480527" y="692648"/>
                </a:lnTo>
                <a:lnTo>
                  <a:pt x="1434162" y="700649"/>
                </a:lnTo>
                <a:lnTo>
                  <a:pt x="1386027" y="70338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1801992" y="8202459"/>
            <a:ext cx="6902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2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1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w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13371962" y="6935237"/>
            <a:ext cx="1765935" cy="703580"/>
          </a:xfrm>
          <a:custGeom>
            <a:avLst/>
            <a:gdLst/>
            <a:ahLst/>
            <a:cxnLst/>
            <a:rect l="l" t="t" r="r" b="b"/>
            <a:pathLst>
              <a:path w="1765934" h="703579">
                <a:moveTo>
                  <a:pt x="1386027" y="703389"/>
                </a:moveTo>
                <a:lnTo>
                  <a:pt x="384952" y="703389"/>
                </a:lnTo>
                <a:lnTo>
                  <a:pt x="336629" y="700649"/>
                </a:lnTo>
                <a:lnTo>
                  <a:pt x="290107" y="692648"/>
                </a:lnTo>
                <a:lnTo>
                  <a:pt x="245746" y="679718"/>
                </a:lnTo>
                <a:lnTo>
                  <a:pt x="203904" y="662189"/>
                </a:lnTo>
                <a:lnTo>
                  <a:pt x="164942" y="640393"/>
                </a:lnTo>
                <a:lnTo>
                  <a:pt x="129217" y="614660"/>
                </a:lnTo>
                <a:lnTo>
                  <a:pt x="97091" y="585321"/>
                </a:lnTo>
                <a:lnTo>
                  <a:pt x="68921" y="552707"/>
                </a:lnTo>
                <a:lnTo>
                  <a:pt x="45067" y="517149"/>
                </a:lnTo>
                <a:lnTo>
                  <a:pt x="25889" y="478977"/>
                </a:lnTo>
                <a:lnTo>
                  <a:pt x="11745" y="438523"/>
                </a:lnTo>
                <a:lnTo>
                  <a:pt x="2996" y="396118"/>
                </a:lnTo>
                <a:lnTo>
                  <a:pt x="0" y="352092"/>
                </a:lnTo>
                <a:lnTo>
                  <a:pt x="2996" y="307894"/>
                </a:lnTo>
                <a:lnTo>
                  <a:pt x="11745" y="265343"/>
                </a:lnTo>
                <a:lnTo>
                  <a:pt x="25889" y="224769"/>
                </a:lnTo>
                <a:lnTo>
                  <a:pt x="45067" y="186499"/>
                </a:lnTo>
                <a:lnTo>
                  <a:pt x="68921" y="150862"/>
                </a:lnTo>
                <a:lnTo>
                  <a:pt x="97091" y="118187"/>
                </a:lnTo>
                <a:lnTo>
                  <a:pt x="129217" y="88803"/>
                </a:lnTo>
                <a:lnTo>
                  <a:pt x="164942" y="63038"/>
                </a:lnTo>
                <a:lnTo>
                  <a:pt x="203904" y="41220"/>
                </a:lnTo>
                <a:lnTo>
                  <a:pt x="245746" y="23679"/>
                </a:lnTo>
                <a:lnTo>
                  <a:pt x="290107" y="10743"/>
                </a:lnTo>
                <a:lnTo>
                  <a:pt x="336629" y="2740"/>
                </a:lnTo>
                <a:lnTo>
                  <a:pt x="384952" y="0"/>
                </a:lnTo>
                <a:lnTo>
                  <a:pt x="1386027" y="0"/>
                </a:lnTo>
                <a:lnTo>
                  <a:pt x="1434350" y="2740"/>
                </a:lnTo>
                <a:lnTo>
                  <a:pt x="1480872" y="10743"/>
                </a:lnTo>
                <a:lnTo>
                  <a:pt x="1525233" y="23679"/>
                </a:lnTo>
                <a:lnTo>
                  <a:pt x="1567075" y="41220"/>
                </a:lnTo>
                <a:lnTo>
                  <a:pt x="1606037" y="63038"/>
                </a:lnTo>
                <a:lnTo>
                  <a:pt x="1641762" y="88803"/>
                </a:lnTo>
                <a:lnTo>
                  <a:pt x="1673888" y="118187"/>
                </a:lnTo>
                <a:lnTo>
                  <a:pt x="1702058" y="150862"/>
                </a:lnTo>
                <a:lnTo>
                  <a:pt x="1725912" y="186499"/>
                </a:lnTo>
                <a:lnTo>
                  <a:pt x="1745090" y="224769"/>
                </a:lnTo>
                <a:lnTo>
                  <a:pt x="1759234" y="265343"/>
                </a:lnTo>
                <a:lnTo>
                  <a:pt x="1765836" y="297452"/>
                </a:lnTo>
                <a:lnTo>
                  <a:pt x="1765836" y="405446"/>
                </a:lnTo>
                <a:lnTo>
                  <a:pt x="1744620" y="478977"/>
                </a:lnTo>
                <a:lnTo>
                  <a:pt x="1725348" y="517149"/>
                </a:lnTo>
                <a:lnTo>
                  <a:pt x="1701431" y="552707"/>
                </a:lnTo>
                <a:lnTo>
                  <a:pt x="1673230" y="585321"/>
                </a:lnTo>
                <a:lnTo>
                  <a:pt x="1641103" y="614660"/>
                </a:lnTo>
                <a:lnTo>
                  <a:pt x="1605410" y="640393"/>
                </a:lnTo>
                <a:lnTo>
                  <a:pt x="1566510" y="662189"/>
                </a:lnTo>
                <a:lnTo>
                  <a:pt x="1524763" y="679718"/>
                </a:lnTo>
                <a:lnTo>
                  <a:pt x="1480527" y="692648"/>
                </a:lnTo>
                <a:lnTo>
                  <a:pt x="1434162" y="700649"/>
                </a:lnTo>
                <a:lnTo>
                  <a:pt x="1386027" y="70338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3913918" y="7070532"/>
            <a:ext cx="6864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2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1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w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5319860" y="6935237"/>
            <a:ext cx="1765935" cy="703580"/>
          </a:xfrm>
          <a:custGeom>
            <a:avLst/>
            <a:gdLst/>
            <a:ahLst/>
            <a:cxnLst/>
            <a:rect l="l" t="t" r="r" b="b"/>
            <a:pathLst>
              <a:path w="1765934" h="703579">
                <a:moveTo>
                  <a:pt x="1386027" y="703389"/>
                </a:moveTo>
                <a:lnTo>
                  <a:pt x="384952" y="703389"/>
                </a:lnTo>
                <a:lnTo>
                  <a:pt x="336629" y="700649"/>
                </a:lnTo>
                <a:lnTo>
                  <a:pt x="290107" y="692648"/>
                </a:lnTo>
                <a:lnTo>
                  <a:pt x="245746" y="679718"/>
                </a:lnTo>
                <a:lnTo>
                  <a:pt x="203904" y="662189"/>
                </a:lnTo>
                <a:lnTo>
                  <a:pt x="164942" y="640393"/>
                </a:lnTo>
                <a:lnTo>
                  <a:pt x="129217" y="614660"/>
                </a:lnTo>
                <a:lnTo>
                  <a:pt x="97091" y="585321"/>
                </a:lnTo>
                <a:lnTo>
                  <a:pt x="68921" y="552707"/>
                </a:lnTo>
                <a:lnTo>
                  <a:pt x="45067" y="517149"/>
                </a:lnTo>
                <a:lnTo>
                  <a:pt x="25889" y="478977"/>
                </a:lnTo>
                <a:lnTo>
                  <a:pt x="11745" y="438523"/>
                </a:lnTo>
                <a:lnTo>
                  <a:pt x="2996" y="396118"/>
                </a:lnTo>
                <a:lnTo>
                  <a:pt x="0" y="352092"/>
                </a:lnTo>
                <a:lnTo>
                  <a:pt x="2996" y="307894"/>
                </a:lnTo>
                <a:lnTo>
                  <a:pt x="11745" y="265343"/>
                </a:lnTo>
                <a:lnTo>
                  <a:pt x="25889" y="224769"/>
                </a:lnTo>
                <a:lnTo>
                  <a:pt x="45067" y="186499"/>
                </a:lnTo>
                <a:lnTo>
                  <a:pt x="68921" y="150862"/>
                </a:lnTo>
                <a:lnTo>
                  <a:pt x="97091" y="118187"/>
                </a:lnTo>
                <a:lnTo>
                  <a:pt x="129217" y="88803"/>
                </a:lnTo>
                <a:lnTo>
                  <a:pt x="164942" y="63038"/>
                </a:lnTo>
                <a:lnTo>
                  <a:pt x="203904" y="41220"/>
                </a:lnTo>
                <a:lnTo>
                  <a:pt x="245746" y="23679"/>
                </a:lnTo>
                <a:lnTo>
                  <a:pt x="290107" y="10743"/>
                </a:lnTo>
                <a:lnTo>
                  <a:pt x="336629" y="2740"/>
                </a:lnTo>
                <a:lnTo>
                  <a:pt x="384952" y="0"/>
                </a:lnTo>
                <a:lnTo>
                  <a:pt x="1386027" y="0"/>
                </a:lnTo>
                <a:lnTo>
                  <a:pt x="1434350" y="2740"/>
                </a:lnTo>
                <a:lnTo>
                  <a:pt x="1480872" y="10743"/>
                </a:lnTo>
                <a:lnTo>
                  <a:pt x="1525233" y="23679"/>
                </a:lnTo>
                <a:lnTo>
                  <a:pt x="1567075" y="41220"/>
                </a:lnTo>
                <a:lnTo>
                  <a:pt x="1606038" y="63038"/>
                </a:lnTo>
                <a:lnTo>
                  <a:pt x="1641762" y="88803"/>
                </a:lnTo>
                <a:lnTo>
                  <a:pt x="1673888" y="118187"/>
                </a:lnTo>
                <a:lnTo>
                  <a:pt x="1702058" y="150862"/>
                </a:lnTo>
                <a:lnTo>
                  <a:pt x="1725912" y="186499"/>
                </a:lnTo>
                <a:lnTo>
                  <a:pt x="1745090" y="224769"/>
                </a:lnTo>
                <a:lnTo>
                  <a:pt x="1759234" y="265343"/>
                </a:lnTo>
                <a:lnTo>
                  <a:pt x="1765836" y="297449"/>
                </a:lnTo>
                <a:lnTo>
                  <a:pt x="1765836" y="405448"/>
                </a:lnTo>
                <a:lnTo>
                  <a:pt x="1744620" y="478977"/>
                </a:lnTo>
                <a:lnTo>
                  <a:pt x="1725348" y="517149"/>
                </a:lnTo>
                <a:lnTo>
                  <a:pt x="1701431" y="552707"/>
                </a:lnTo>
                <a:lnTo>
                  <a:pt x="1673230" y="585321"/>
                </a:lnTo>
                <a:lnTo>
                  <a:pt x="1641103" y="614660"/>
                </a:lnTo>
                <a:lnTo>
                  <a:pt x="1605410" y="640393"/>
                </a:lnTo>
                <a:lnTo>
                  <a:pt x="1566510" y="662189"/>
                </a:lnTo>
                <a:lnTo>
                  <a:pt x="1524763" y="679718"/>
                </a:lnTo>
                <a:lnTo>
                  <a:pt x="1480527" y="692648"/>
                </a:lnTo>
                <a:lnTo>
                  <a:pt x="1434162" y="700649"/>
                </a:lnTo>
                <a:lnTo>
                  <a:pt x="1386027" y="70338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5712312" y="7070532"/>
            <a:ext cx="985519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16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10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2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1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5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t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3371962" y="8067161"/>
            <a:ext cx="1765935" cy="703580"/>
          </a:xfrm>
          <a:custGeom>
            <a:avLst/>
            <a:gdLst/>
            <a:ahLst/>
            <a:cxnLst/>
            <a:rect l="l" t="t" r="r" b="b"/>
            <a:pathLst>
              <a:path w="1765934" h="703579">
                <a:moveTo>
                  <a:pt x="1386027" y="703389"/>
                </a:moveTo>
                <a:lnTo>
                  <a:pt x="384952" y="703389"/>
                </a:lnTo>
                <a:lnTo>
                  <a:pt x="336629" y="700649"/>
                </a:lnTo>
                <a:lnTo>
                  <a:pt x="290107" y="692648"/>
                </a:lnTo>
                <a:lnTo>
                  <a:pt x="245746" y="679718"/>
                </a:lnTo>
                <a:lnTo>
                  <a:pt x="203904" y="662189"/>
                </a:lnTo>
                <a:lnTo>
                  <a:pt x="164942" y="640393"/>
                </a:lnTo>
                <a:lnTo>
                  <a:pt x="129217" y="614660"/>
                </a:lnTo>
                <a:lnTo>
                  <a:pt x="97091" y="585321"/>
                </a:lnTo>
                <a:lnTo>
                  <a:pt x="68921" y="552707"/>
                </a:lnTo>
                <a:lnTo>
                  <a:pt x="45067" y="517149"/>
                </a:lnTo>
                <a:lnTo>
                  <a:pt x="25889" y="478977"/>
                </a:lnTo>
                <a:lnTo>
                  <a:pt x="11745" y="438523"/>
                </a:lnTo>
                <a:lnTo>
                  <a:pt x="2996" y="396118"/>
                </a:lnTo>
                <a:lnTo>
                  <a:pt x="0" y="352092"/>
                </a:lnTo>
                <a:lnTo>
                  <a:pt x="2996" y="307894"/>
                </a:lnTo>
                <a:lnTo>
                  <a:pt x="11745" y="265343"/>
                </a:lnTo>
                <a:lnTo>
                  <a:pt x="25889" y="224769"/>
                </a:lnTo>
                <a:lnTo>
                  <a:pt x="45067" y="186499"/>
                </a:lnTo>
                <a:lnTo>
                  <a:pt x="68921" y="150862"/>
                </a:lnTo>
                <a:lnTo>
                  <a:pt x="97091" y="118187"/>
                </a:lnTo>
                <a:lnTo>
                  <a:pt x="129217" y="88803"/>
                </a:lnTo>
                <a:lnTo>
                  <a:pt x="164942" y="63038"/>
                </a:lnTo>
                <a:lnTo>
                  <a:pt x="203904" y="41220"/>
                </a:lnTo>
                <a:lnTo>
                  <a:pt x="245746" y="23679"/>
                </a:lnTo>
                <a:lnTo>
                  <a:pt x="290107" y="10743"/>
                </a:lnTo>
                <a:lnTo>
                  <a:pt x="336629" y="2740"/>
                </a:lnTo>
                <a:lnTo>
                  <a:pt x="384952" y="0"/>
                </a:lnTo>
                <a:lnTo>
                  <a:pt x="1386027" y="0"/>
                </a:lnTo>
                <a:lnTo>
                  <a:pt x="1434350" y="2740"/>
                </a:lnTo>
                <a:lnTo>
                  <a:pt x="1480872" y="10743"/>
                </a:lnTo>
                <a:lnTo>
                  <a:pt x="1525233" y="23679"/>
                </a:lnTo>
                <a:lnTo>
                  <a:pt x="1567075" y="41220"/>
                </a:lnTo>
                <a:lnTo>
                  <a:pt x="1606037" y="63038"/>
                </a:lnTo>
                <a:lnTo>
                  <a:pt x="1641762" y="88803"/>
                </a:lnTo>
                <a:lnTo>
                  <a:pt x="1673888" y="118187"/>
                </a:lnTo>
                <a:lnTo>
                  <a:pt x="1702058" y="150862"/>
                </a:lnTo>
                <a:lnTo>
                  <a:pt x="1725912" y="186499"/>
                </a:lnTo>
                <a:lnTo>
                  <a:pt x="1745090" y="224769"/>
                </a:lnTo>
                <a:lnTo>
                  <a:pt x="1759234" y="265343"/>
                </a:lnTo>
                <a:lnTo>
                  <a:pt x="1765836" y="297452"/>
                </a:lnTo>
                <a:lnTo>
                  <a:pt x="1765836" y="405446"/>
                </a:lnTo>
                <a:lnTo>
                  <a:pt x="1744620" y="478977"/>
                </a:lnTo>
                <a:lnTo>
                  <a:pt x="1725348" y="517149"/>
                </a:lnTo>
                <a:lnTo>
                  <a:pt x="1701431" y="552707"/>
                </a:lnTo>
                <a:lnTo>
                  <a:pt x="1673230" y="585321"/>
                </a:lnTo>
                <a:lnTo>
                  <a:pt x="1641103" y="614660"/>
                </a:lnTo>
                <a:lnTo>
                  <a:pt x="1605410" y="640393"/>
                </a:lnTo>
                <a:lnTo>
                  <a:pt x="1566510" y="662189"/>
                </a:lnTo>
                <a:lnTo>
                  <a:pt x="1524763" y="679718"/>
                </a:lnTo>
                <a:lnTo>
                  <a:pt x="1480527" y="692648"/>
                </a:lnTo>
                <a:lnTo>
                  <a:pt x="1434162" y="700649"/>
                </a:lnTo>
                <a:lnTo>
                  <a:pt x="1386027" y="70338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3816682" y="8202459"/>
            <a:ext cx="880744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2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W</a:t>
            </a:r>
            <a:r>
              <a:rPr sz="2400" spc="1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1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n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5319860" y="8067161"/>
            <a:ext cx="1765935" cy="703580"/>
          </a:xfrm>
          <a:custGeom>
            <a:avLst/>
            <a:gdLst/>
            <a:ahLst/>
            <a:cxnLst/>
            <a:rect l="l" t="t" r="r" b="b"/>
            <a:pathLst>
              <a:path w="1765934" h="703579">
                <a:moveTo>
                  <a:pt x="1386027" y="703389"/>
                </a:moveTo>
                <a:lnTo>
                  <a:pt x="384952" y="703389"/>
                </a:lnTo>
                <a:lnTo>
                  <a:pt x="336629" y="700649"/>
                </a:lnTo>
                <a:lnTo>
                  <a:pt x="290107" y="692648"/>
                </a:lnTo>
                <a:lnTo>
                  <a:pt x="245746" y="679718"/>
                </a:lnTo>
                <a:lnTo>
                  <a:pt x="203904" y="662189"/>
                </a:lnTo>
                <a:lnTo>
                  <a:pt x="164942" y="640393"/>
                </a:lnTo>
                <a:lnTo>
                  <a:pt x="129217" y="614660"/>
                </a:lnTo>
                <a:lnTo>
                  <a:pt x="97091" y="585321"/>
                </a:lnTo>
                <a:lnTo>
                  <a:pt x="68921" y="552707"/>
                </a:lnTo>
                <a:lnTo>
                  <a:pt x="45067" y="517149"/>
                </a:lnTo>
                <a:lnTo>
                  <a:pt x="25889" y="478977"/>
                </a:lnTo>
                <a:lnTo>
                  <a:pt x="11745" y="438523"/>
                </a:lnTo>
                <a:lnTo>
                  <a:pt x="2996" y="396118"/>
                </a:lnTo>
                <a:lnTo>
                  <a:pt x="0" y="352092"/>
                </a:lnTo>
                <a:lnTo>
                  <a:pt x="2996" y="307894"/>
                </a:lnTo>
                <a:lnTo>
                  <a:pt x="11745" y="265343"/>
                </a:lnTo>
                <a:lnTo>
                  <a:pt x="25889" y="224769"/>
                </a:lnTo>
                <a:lnTo>
                  <a:pt x="45067" y="186499"/>
                </a:lnTo>
                <a:lnTo>
                  <a:pt x="68921" y="150862"/>
                </a:lnTo>
                <a:lnTo>
                  <a:pt x="97091" y="118187"/>
                </a:lnTo>
                <a:lnTo>
                  <a:pt x="129217" y="88803"/>
                </a:lnTo>
                <a:lnTo>
                  <a:pt x="164942" y="63038"/>
                </a:lnTo>
                <a:lnTo>
                  <a:pt x="203904" y="41220"/>
                </a:lnTo>
                <a:lnTo>
                  <a:pt x="245746" y="23679"/>
                </a:lnTo>
                <a:lnTo>
                  <a:pt x="290107" y="10743"/>
                </a:lnTo>
                <a:lnTo>
                  <a:pt x="336629" y="2740"/>
                </a:lnTo>
                <a:lnTo>
                  <a:pt x="384952" y="0"/>
                </a:lnTo>
                <a:lnTo>
                  <a:pt x="1386027" y="0"/>
                </a:lnTo>
                <a:lnTo>
                  <a:pt x="1434350" y="2740"/>
                </a:lnTo>
                <a:lnTo>
                  <a:pt x="1480872" y="10743"/>
                </a:lnTo>
                <a:lnTo>
                  <a:pt x="1525233" y="23679"/>
                </a:lnTo>
                <a:lnTo>
                  <a:pt x="1567075" y="41220"/>
                </a:lnTo>
                <a:lnTo>
                  <a:pt x="1606038" y="63038"/>
                </a:lnTo>
                <a:lnTo>
                  <a:pt x="1641762" y="88803"/>
                </a:lnTo>
                <a:lnTo>
                  <a:pt x="1673888" y="118187"/>
                </a:lnTo>
                <a:lnTo>
                  <a:pt x="1702058" y="150862"/>
                </a:lnTo>
                <a:lnTo>
                  <a:pt x="1725912" y="186499"/>
                </a:lnTo>
                <a:lnTo>
                  <a:pt x="1745090" y="224769"/>
                </a:lnTo>
                <a:lnTo>
                  <a:pt x="1759234" y="265343"/>
                </a:lnTo>
                <a:lnTo>
                  <a:pt x="1765836" y="297449"/>
                </a:lnTo>
                <a:lnTo>
                  <a:pt x="1765836" y="405448"/>
                </a:lnTo>
                <a:lnTo>
                  <a:pt x="1744620" y="478977"/>
                </a:lnTo>
                <a:lnTo>
                  <a:pt x="1725348" y="517149"/>
                </a:lnTo>
                <a:lnTo>
                  <a:pt x="1701431" y="552707"/>
                </a:lnTo>
                <a:lnTo>
                  <a:pt x="1673230" y="585321"/>
                </a:lnTo>
                <a:lnTo>
                  <a:pt x="1641103" y="614660"/>
                </a:lnTo>
                <a:lnTo>
                  <a:pt x="1605410" y="640393"/>
                </a:lnTo>
                <a:lnTo>
                  <a:pt x="1566510" y="662189"/>
                </a:lnTo>
                <a:lnTo>
                  <a:pt x="1524763" y="679718"/>
                </a:lnTo>
                <a:lnTo>
                  <a:pt x="1480527" y="692648"/>
                </a:lnTo>
                <a:lnTo>
                  <a:pt x="1434162" y="700649"/>
                </a:lnTo>
                <a:lnTo>
                  <a:pt x="1386027" y="70338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5859963" y="8202459"/>
            <a:ext cx="6902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2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1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w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2033638" y="6056337"/>
            <a:ext cx="14194790" cy="2011045"/>
          </a:xfrm>
          <a:custGeom>
            <a:avLst/>
            <a:gdLst/>
            <a:ahLst/>
            <a:cxnLst/>
            <a:rect l="l" t="t" r="r" b="b"/>
            <a:pathLst>
              <a:path w="14194790" h="2011045">
                <a:moveTo>
                  <a:pt x="47625" y="1582293"/>
                </a:moveTo>
                <a:lnTo>
                  <a:pt x="0" y="1582293"/>
                </a:lnTo>
                <a:lnTo>
                  <a:pt x="0" y="2010918"/>
                </a:lnTo>
                <a:lnTo>
                  <a:pt x="47625" y="2010918"/>
                </a:lnTo>
                <a:lnTo>
                  <a:pt x="47625" y="1582293"/>
                </a:lnTo>
                <a:close/>
              </a:path>
              <a:path w="14194790" h="2011045">
                <a:moveTo>
                  <a:pt x="97078" y="468147"/>
                </a:moveTo>
                <a:lnTo>
                  <a:pt x="49453" y="468147"/>
                </a:lnTo>
                <a:lnTo>
                  <a:pt x="49453" y="896772"/>
                </a:lnTo>
                <a:lnTo>
                  <a:pt x="97078" y="896772"/>
                </a:lnTo>
                <a:lnTo>
                  <a:pt x="97078" y="468147"/>
                </a:lnTo>
                <a:close/>
              </a:path>
              <a:path w="14194790" h="2011045">
                <a:moveTo>
                  <a:pt x="1946084" y="1582293"/>
                </a:moveTo>
                <a:lnTo>
                  <a:pt x="1898459" y="1582293"/>
                </a:lnTo>
                <a:lnTo>
                  <a:pt x="1898459" y="2010918"/>
                </a:lnTo>
                <a:lnTo>
                  <a:pt x="1946084" y="2010918"/>
                </a:lnTo>
                <a:lnTo>
                  <a:pt x="1946084" y="1582293"/>
                </a:lnTo>
                <a:close/>
              </a:path>
              <a:path w="14194790" h="2011045">
                <a:moveTo>
                  <a:pt x="1995525" y="468147"/>
                </a:moveTo>
                <a:lnTo>
                  <a:pt x="1947900" y="468147"/>
                </a:lnTo>
                <a:lnTo>
                  <a:pt x="1947900" y="896772"/>
                </a:lnTo>
                <a:lnTo>
                  <a:pt x="1995525" y="896772"/>
                </a:lnTo>
                <a:lnTo>
                  <a:pt x="1995525" y="468147"/>
                </a:lnTo>
                <a:close/>
              </a:path>
              <a:path w="14194790" h="2011045">
                <a:moveTo>
                  <a:pt x="4130319" y="1582293"/>
                </a:moveTo>
                <a:lnTo>
                  <a:pt x="4082694" y="1582293"/>
                </a:lnTo>
                <a:lnTo>
                  <a:pt x="4082694" y="2010918"/>
                </a:lnTo>
                <a:lnTo>
                  <a:pt x="4130319" y="2010918"/>
                </a:lnTo>
                <a:lnTo>
                  <a:pt x="4130319" y="1582293"/>
                </a:lnTo>
                <a:close/>
              </a:path>
              <a:path w="14194790" h="2011045">
                <a:moveTo>
                  <a:pt x="4130319" y="468147"/>
                </a:moveTo>
                <a:lnTo>
                  <a:pt x="4082694" y="468147"/>
                </a:lnTo>
                <a:lnTo>
                  <a:pt x="4082694" y="896772"/>
                </a:lnTo>
                <a:lnTo>
                  <a:pt x="4130319" y="896772"/>
                </a:lnTo>
                <a:lnTo>
                  <a:pt x="4130319" y="468147"/>
                </a:lnTo>
                <a:close/>
              </a:path>
              <a:path w="14194790" h="2011045">
                <a:moveTo>
                  <a:pt x="6078220" y="1582293"/>
                </a:moveTo>
                <a:lnTo>
                  <a:pt x="6030595" y="1582293"/>
                </a:lnTo>
                <a:lnTo>
                  <a:pt x="6030595" y="2010918"/>
                </a:lnTo>
                <a:lnTo>
                  <a:pt x="6078220" y="2010918"/>
                </a:lnTo>
                <a:lnTo>
                  <a:pt x="6078220" y="1582293"/>
                </a:lnTo>
                <a:close/>
              </a:path>
              <a:path w="14194790" h="2011045">
                <a:moveTo>
                  <a:pt x="6078220" y="468147"/>
                </a:moveTo>
                <a:lnTo>
                  <a:pt x="6030595" y="468147"/>
                </a:lnTo>
                <a:lnTo>
                  <a:pt x="6030595" y="896772"/>
                </a:lnTo>
                <a:lnTo>
                  <a:pt x="6078220" y="896772"/>
                </a:lnTo>
                <a:lnTo>
                  <a:pt x="6078220" y="468147"/>
                </a:lnTo>
                <a:close/>
              </a:path>
              <a:path w="14194790" h="2011045">
                <a:moveTo>
                  <a:pt x="8188299" y="1582293"/>
                </a:moveTo>
                <a:lnTo>
                  <a:pt x="8140674" y="1582293"/>
                </a:lnTo>
                <a:lnTo>
                  <a:pt x="8140674" y="2010918"/>
                </a:lnTo>
                <a:lnTo>
                  <a:pt x="8188299" y="2010918"/>
                </a:lnTo>
                <a:lnTo>
                  <a:pt x="8188299" y="1582293"/>
                </a:lnTo>
                <a:close/>
              </a:path>
              <a:path w="14194790" h="2011045">
                <a:moveTo>
                  <a:pt x="8188299" y="468147"/>
                </a:moveTo>
                <a:lnTo>
                  <a:pt x="8140674" y="468147"/>
                </a:lnTo>
                <a:lnTo>
                  <a:pt x="8140674" y="896772"/>
                </a:lnTo>
                <a:lnTo>
                  <a:pt x="8188299" y="896772"/>
                </a:lnTo>
                <a:lnTo>
                  <a:pt x="8188299" y="468147"/>
                </a:lnTo>
                <a:close/>
              </a:path>
              <a:path w="14194790" h="2011045">
                <a:moveTo>
                  <a:pt x="10136187" y="1582293"/>
                </a:moveTo>
                <a:lnTo>
                  <a:pt x="10088562" y="1582293"/>
                </a:lnTo>
                <a:lnTo>
                  <a:pt x="10088562" y="2010918"/>
                </a:lnTo>
                <a:lnTo>
                  <a:pt x="10136187" y="2010918"/>
                </a:lnTo>
                <a:lnTo>
                  <a:pt x="10136187" y="1582293"/>
                </a:lnTo>
                <a:close/>
              </a:path>
              <a:path w="14194790" h="2011045">
                <a:moveTo>
                  <a:pt x="10136187" y="468147"/>
                </a:moveTo>
                <a:lnTo>
                  <a:pt x="10088562" y="468147"/>
                </a:lnTo>
                <a:lnTo>
                  <a:pt x="10088562" y="896772"/>
                </a:lnTo>
                <a:lnTo>
                  <a:pt x="10136187" y="896772"/>
                </a:lnTo>
                <a:lnTo>
                  <a:pt x="10136187" y="468147"/>
                </a:lnTo>
                <a:close/>
              </a:path>
              <a:path w="14194790" h="2011045">
                <a:moveTo>
                  <a:pt x="12246267" y="1582293"/>
                </a:moveTo>
                <a:lnTo>
                  <a:pt x="12198642" y="1582293"/>
                </a:lnTo>
                <a:lnTo>
                  <a:pt x="12198642" y="2010918"/>
                </a:lnTo>
                <a:lnTo>
                  <a:pt x="12246267" y="2010918"/>
                </a:lnTo>
                <a:lnTo>
                  <a:pt x="12246267" y="1582293"/>
                </a:lnTo>
                <a:close/>
              </a:path>
              <a:path w="14194790" h="2011045">
                <a:moveTo>
                  <a:pt x="12246267" y="468147"/>
                </a:moveTo>
                <a:lnTo>
                  <a:pt x="12198642" y="468147"/>
                </a:lnTo>
                <a:lnTo>
                  <a:pt x="12198642" y="896772"/>
                </a:lnTo>
                <a:lnTo>
                  <a:pt x="12246267" y="896772"/>
                </a:lnTo>
                <a:lnTo>
                  <a:pt x="12246267" y="468147"/>
                </a:lnTo>
                <a:close/>
              </a:path>
              <a:path w="14194790" h="2011045">
                <a:moveTo>
                  <a:pt x="14175016" y="428536"/>
                </a:moveTo>
                <a:lnTo>
                  <a:pt x="13195491" y="428536"/>
                </a:lnTo>
                <a:lnTo>
                  <a:pt x="13195491" y="0"/>
                </a:lnTo>
                <a:lnTo>
                  <a:pt x="13147866" y="0"/>
                </a:lnTo>
                <a:lnTo>
                  <a:pt x="13147866" y="428536"/>
                </a:lnTo>
                <a:lnTo>
                  <a:pt x="9186964" y="428536"/>
                </a:lnTo>
                <a:lnTo>
                  <a:pt x="9186964" y="0"/>
                </a:lnTo>
                <a:lnTo>
                  <a:pt x="9139339" y="0"/>
                </a:lnTo>
                <a:lnTo>
                  <a:pt x="9139339" y="428536"/>
                </a:lnTo>
                <a:lnTo>
                  <a:pt x="5054828" y="428536"/>
                </a:lnTo>
                <a:lnTo>
                  <a:pt x="5054828" y="0"/>
                </a:lnTo>
                <a:lnTo>
                  <a:pt x="5007203" y="0"/>
                </a:lnTo>
                <a:lnTo>
                  <a:pt x="5007203" y="428536"/>
                </a:lnTo>
                <a:lnTo>
                  <a:pt x="1046302" y="428536"/>
                </a:lnTo>
                <a:lnTo>
                  <a:pt x="1046302" y="0"/>
                </a:lnTo>
                <a:lnTo>
                  <a:pt x="998677" y="0"/>
                </a:lnTo>
                <a:lnTo>
                  <a:pt x="998677" y="428536"/>
                </a:lnTo>
                <a:lnTo>
                  <a:pt x="49453" y="428536"/>
                </a:lnTo>
                <a:lnTo>
                  <a:pt x="49453" y="466636"/>
                </a:lnTo>
                <a:lnTo>
                  <a:pt x="14175016" y="466636"/>
                </a:lnTo>
                <a:lnTo>
                  <a:pt x="14175016" y="428536"/>
                </a:lnTo>
                <a:close/>
              </a:path>
              <a:path w="14194790" h="2011045">
                <a:moveTo>
                  <a:pt x="14194168" y="1582293"/>
                </a:moveTo>
                <a:lnTo>
                  <a:pt x="14146543" y="1582293"/>
                </a:lnTo>
                <a:lnTo>
                  <a:pt x="14146543" y="2010918"/>
                </a:lnTo>
                <a:lnTo>
                  <a:pt x="14194168" y="2010918"/>
                </a:lnTo>
                <a:lnTo>
                  <a:pt x="14194168" y="1582293"/>
                </a:lnTo>
                <a:close/>
              </a:path>
              <a:path w="14194790" h="2011045">
                <a:moveTo>
                  <a:pt x="14194168" y="468147"/>
                </a:moveTo>
                <a:lnTo>
                  <a:pt x="14146543" y="468147"/>
                </a:lnTo>
                <a:lnTo>
                  <a:pt x="14146543" y="896772"/>
                </a:lnTo>
                <a:lnTo>
                  <a:pt x="14194168" y="896772"/>
                </a:lnTo>
                <a:lnTo>
                  <a:pt x="14194168" y="46814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008499" y="1742420"/>
            <a:ext cx="8272780" cy="1816100"/>
          </a:xfrm>
          <a:custGeom>
            <a:avLst/>
            <a:gdLst/>
            <a:ahLst/>
            <a:cxnLst/>
            <a:rect l="l" t="t" r="r" b="b"/>
            <a:pathLst>
              <a:path w="8272780" h="1816100">
                <a:moveTo>
                  <a:pt x="7421725" y="1815934"/>
                </a:moveTo>
                <a:lnTo>
                  <a:pt x="851127" y="1815934"/>
                </a:lnTo>
                <a:lnTo>
                  <a:pt x="813975" y="1813023"/>
                </a:lnTo>
                <a:lnTo>
                  <a:pt x="766992" y="1806870"/>
                </a:lnTo>
                <a:lnTo>
                  <a:pt x="720795" y="1798365"/>
                </a:lnTo>
                <a:lnTo>
                  <a:pt x="675449" y="1787570"/>
                </a:lnTo>
                <a:lnTo>
                  <a:pt x="631015" y="1774550"/>
                </a:lnTo>
                <a:lnTo>
                  <a:pt x="587557" y="1759367"/>
                </a:lnTo>
                <a:lnTo>
                  <a:pt x="545136" y="1742083"/>
                </a:lnTo>
                <a:lnTo>
                  <a:pt x="503816" y="1722764"/>
                </a:lnTo>
                <a:lnTo>
                  <a:pt x="463659" y="1701470"/>
                </a:lnTo>
                <a:lnTo>
                  <a:pt x="424728" y="1678266"/>
                </a:lnTo>
                <a:lnTo>
                  <a:pt x="387086" y="1653214"/>
                </a:lnTo>
                <a:lnTo>
                  <a:pt x="350795" y="1626378"/>
                </a:lnTo>
                <a:lnTo>
                  <a:pt x="315917" y="1597820"/>
                </a:lnTo>
                <a:lnTo>
                  <a:pt x="282516" y="1567604"/>
                </a:lnTo>
                <a:lnTo>
                  <a:pt x="250654" y="1535792"/>
                </a:lnTo>
                <a:lnTo>
                  <a:pt x="220394" y="1502448"/>
                </a:lnTo>
                <a:lnTo>
                  <a:pt x="191797" y="1467635"/>
                </a:lnTo>
                <a:lnTo>
                  <a:pt x="164928" y="1431416"/>
                </a:lnTo>
                <a:lnTo>
                  <a:pt x="139849" y="1393853"/>
                </a:lnTo>
                <a:lnTo>
                  <a:pt x="116621" y="1355011"/>
                </a:lnTo>
                <a:lnTo>
                  <a:pt x="95309" y="1314951"/>
                </a:lnTo>
                <a:lnTo>
                  <a:pt x="75974" y="1273738"/>
                </a:lnTo>
                <a:lnTo>
                  <a:pt x="58679" y="1231434"/>
                </a:lnTo>
                <a:lnTo>
                  <a:pt x="43487" y="1188101"/>
                </a:lnTo>
                <a:lnTo>
                  <a:pt x="30460" y="1143804"/>
                </a:lnTo>
                <a:lnTo>
                  <a:pt x="19661" y="1098606"/>
                </a:lnTo>
                <a:lnTo>
                  <a:pt x="11153" y="1052568"/>
                </a:lnTo>
                <a:lnTo>
                  <a:pt x="4998" y="1005755"/>
                </a:lnTo>
                <a:lnTo>
                  <a:pt x="1260" y="958230"/>
                </a:lnTo>
                <a:lnTo>
                  <a:pt x="0" y="910057"/>
                </a:lnTo>
                <a:lnTo>
                  <a:pt x="1260" y="861684"/>
                </a:lnTo>
                <a:lnTo>
                  <a:pt x="4998" y="813975"/>
                </a:lnTo>
                <a:lnTo>
                  <a:pt x="11153" y="766992"/>
                </a:lnTo>
                <a:lnTo>
                  <a:pt x="19661" y="720795"/>
                </a:lnTo>
                <a:lnTo>
                  <a:pt x="30460" y="675449"/>
                </a:lnTo>
                <a:lnTo>
                  <a:pt x="43487" y="631015"/>
                </a:lnTo>
                <a:lnTo>
                  <a:pt x="58679" y="587557"/>
                </a:lnTo>
                <a:lnTo>
                  <a:pt x="75974" y="545136"/>
                </a:lnTo>
                <a:lnTo>
                  <a:pt x="95309" y="503816"/>
                </a:lnTo>
                <a:lnTo>
                  <a:pt x="116621" y="463659"/>
                </a:lnTo>
                <a:lnTo>
                  <a:pt x="139849" y="424729"/>
                </a:lnTo>
                <a:lnTo>
                  <a:pt x="164928" y="387086"/>
                </a:lnTo>
                <a:lnTo>
                  <a:pt x="191797" y="350795"/>
                </a:lnTo>
                <a:lnTo>
                  <a:pt x="220394" y="315917"/>
                </a:lnTo>
                <a:lnTo>
                  <a:pt x="250654" y="282516"/>
                </a:lnTo>
                <a:lnTo>
                  <a:pt x="282516" y="250654"/>
                </a:lnTo>
                <a:lnTo>
                  <a:pt x="315917" y="220394"/>
                </a:lnTo>
                <a:lnTo>
                  <a:pt x="350795" y="191798"/>
                </a:lnTo>
                <a:lnTo>
                  <a:pt x="387086" y="164928"/>
                </a:lnTo>
                <a:lnTo>
                  <a:pt x="424728" y="139849"/>
                </a:lnTo>
                <a:lnTo>
                  <a:pt x="463659" y="116621"/>
                </a:lnTo>
                <a:lnTo>
                  <a:pt x="503816" y="95309"/>
                </a:lnTo>
                <a:lnTo>
                  <a:pt x="545136" y="75974"/>
                </a:lnTo>
                <a:lnTo>
                  <a:pt x="587557" y="58679"/>
                </a:lnTo>
                <a:lnTo>
                  <a:pt x="631015" y="43487"/>
                </a:lnTo>
                <a:lnTo>
                  <a:pt x="675449" y="30460"/>
                </a:lnTo>
                <a:lnTo>
                  <a:pt x="720795" y="19661"/>
                </a:lnTo>
                <a:lnTo>
                  <a:pt x="766992" y="11153"/>
                </a:lnTo>
                <a:lnTo>
                  <a:pt x="813975" y="4998"/>
                </a:lnTo>
                <a:lnTo>
                  <a:pt x="861684" y="1260"/>
                </a:lnTo>
                <a:lnTo>
                  <a:pt x="910055" y="0"/>
                </a:lnTo>
                <a:lnTo>
                  <a:pt x="7363034" y="0"/>
                </a:lnTo>
                <a:lnTo>
                  <a:pt x="7411404" y="1260"/>
                </a:lnTo>
                <a:lnTo>
                  <a:pt x="7459113" y="4998"/>
                </a:lnTo>
                <a:lnTo>
                  <a:pt x="7506097" y="11153"/>
                </a:lnTo>
                <a:lnTo>
                  <a:pt x="7552293" y="19661"/>
                </a:lnTo>
                <a:lnTo>
                  <a:pt x="7597639" y="30460"/>
                </a:lnTo>
                <a:lnTo>
                  <a:pt x="7642073" y="43487"/>
                </a:lnTo>
                <a:lnTo>
                  <a:pt x="7685532" y="58679"/>
                </a:lnTo>
                <a:lnTo>
                  <a:pt x="7727952" y="75974"/>
                </a:lnTo>
                <a:lnTo>
                  <a:pt x="7769272" y="95309"/>
                </a:lnTo>
                <a:lnTo>
                  <a:pt x="7809429" y="116621"/>
                </a:lnTo>
                <a:lnTo>
                  <a:pt x="7848360" y="139849"/>
                </a:lnTo>
                <a:lnTo>
                  <a:pt x="7886002" y="164928"/>
                </a:lnTo>
                <a:lnTo>
                  <a:pt x="7922293" y="191798"/>
                </a:lnTo>
                <a:lnTo>
                  <a:pt x="7957171" y="220394"/>
                </a:lnTo>
                <a:lnTo>
                  <a:pt x="7990572" y="250654"/>
                </a:lnTo>
                <a:lnTo>
                  <a:pt x="8022434" y="282516"/>
                </a:lnTo>
                <a:lnTo>
                  <a:pt x="8052695" y="315917"/>
                </a:lnTo>
                <a:lnTo>
                  <a:pt x="8081291" y="350795"/>
                </a:lnTo>
                <a:lnTo>
                  <a:pt x="8108160" y="387086"/>
                </a:lnTo>
                <a:lnTo>
                  <a:pt x="8133239" y="424729"/>
                </a:lnTo>
                <a:lnTo>
                  <a:pt x="8156467" y="463659"/>
                </a:lnTo>
                <a:lnTo>
                  <a:pt x="8177779" y="503816"/>
                </a:lnTo>
                <a:lnTo>
                  <a:pt x="8197114" y="545136"/>
                </a:lnTo>
                <a:lnTo>
                  <a:pt x="8214409" y="587557"/>
                </a:lnTo>
                <a:lnTo>
                  <a:pt x="8229602" y="631015"/>
                </a:lnTo>
                <a:lnTo>
                  <a:pt x="8242628" y="675449"/>
                </a:lnTo>
                <a:lnTo>
                  <a:pt x="8253427" y="720795"/>
                </a:lnTo>
                <a:lnTo>
                  <a:pt x="8261935" y="766992"/>
                </a:lnTo>
                <a:lnTo>
                  <a:pt x="8268090" y="813975"/>
                </a:lnTo>
                <a:lnTo>
                  <a:pt x="8271829" y="861684"/>
                </a:lnTo>
                <a:lnTo>
                  <a:pt x="8272593" y="891017"/>
                </a:lnTo>
                <a:lnTo>
                  <a:pt x="8272593" y="926470"/>
                </a:lnTo>
                <a:lnTo>
                  <a:pt x="8267712" y="1005755"/>
                </a:lnTo>
                <a:lnTo>
                  <a:pt x="8261388" y="1052568"/>
                </a:lnTo>
                <a:lnTo>
                  <a:pt x="8252723" y="1098606"/>
                </a:lnTo>
                <a:lnTo>
                  <a:pt x="8241781" y="1143804"/>
                </a:lnTo>
                <a:lnTo>
                  <a:pt x="8228624" y="1188101"/>
                </a:lnTo>
                <a:lnTo>
                  <a:pt x="8213315" y="1231434"/>
                </a:lnTo>
                <a:lnTo>
                  <a:pt x="8195916" y="1273738"/>
                </a:lnTo>
                <a:lnTo>
                  <a:pt x="8176489" y="1314951"/>
                </a:lnTo>
                <a:lnTo>
                  <a:pt x="8155099" y="1355011"/>
                </a:lnTo>
                <a:lnTo>
                  <a:pt x="8131806" y="1393853"/>
                </a:lnTo>
                <a:lnTo>
                  <a:pt x="8106674" y="1431416"/>
                </a:lnTo>
                <a:lnTo>
                  <a:pt x="8079766" y="1467635"/>
                </a:lnTo>
                <a:lnTo>
                  <a:pt x="8051144" y="1502448"/>
                </a:lnTo>
                <a:lnTo>
                  <a:pt x="8020870" y="1535792"/>
                </a:lnTo>
                <a:lnTo>
                  <a:pt x="7989008" y="1567604"/>
                </a:lnTo>
                <a:lnTo>
                  <a:pt x="7955620" y="1597820"/>
                </a:lnTo>
                <a:lnTo>
                  <a:pt x="7920769" y="1626378"/>
                </a:lnTo>
                <a:lnTo>
                  <a:pt x="7884516" y="1653214"/>
                </a:lnTo>
                <a:lnTo>
                  <a:pt x="7846926" y="1678266"/>
                </a:lnTo>
                <a:lnTo>
                  <a:pt x="7808060" y="1701470"/>
                </a:lnTo>
                <a:lnTo>
                  <a:pt x="7767982" y="1722764"/>
                </a:lnTo>
                <a:lnTo>
                  <a:pt x="7726753" y="1742083"/>
                </a:lnTo>
                <a:lnTo>
                  <a:pt x="7684437" y="1759367"/>
                </a:lnTo>
                <a:lnTo>
                  <a:pt x="7641096" y="1774550"/>
                </a:lnTo>
                <a:lnTo>
                  <a:pt x="7596792" y="1787570"/>
                </a:lnTo>
                <a:lnTo>
                  <a:pt x="7551589" y="1798365"/>
                </a:lnTo>
                <a:lnTo>
                  <a:pt x="7505549" y="1806870"/>
                </a:lnTo>
                <a:lnTo>
                  <a:pt x="7458735" y="1813023"/>
                </a:lnTo>
                <a:lnTo>
                  <a:pt x="7421725" y="1815934"/>
                </a:lnTo>
                <a:close/>
              </a:path>
            </a:pathLst>
          </a:custGeom>
          <a:solidFill>
            <a:srgbClr val="86E9E8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45" name="object 45"/>
          <p:cNvSpPr txBox="1">
            <a:spLocks noGrp="1"/>
          </p:cNvSpPr>
          <p:nvPr>
            <p:ph type="title"/>
          </p:nvPr>
        </p:nvSpPr>
        <p:spPr>
          <a:xfrm>
            <a:off x="7379498" y="1953846"/>
            <a:ext cx="3529329" cy="1093889"/>
          </a:xfrm>
          <a:prstGeom prst="rect">
            <a:avLst/>
          </a:prstGeom>
        </p:spPr>
        <p:txBody>
          <a:bodyPr vert="horz" wrap="square" lIns="0" tIns="16891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330"/>
              </a:spcBef>
            </a:pPr>
            <a:r>
              <a:rPr lang="fa-IR" sz="3600" spc="125" dirty="0">
                <a:solidFill>
                  <a:srgbClr val="181818"/>
                </a:solidFill>
                <a:cs typeface="B Nazanin" panose="00000700000000000000" pitchFamily="2" charset="-78"/>
              </a:rPr>
              <a:t>تعیین هدف</a:t>
            </a:r>
            <a:br>
              <a:rPr lang="fa-IR" sz="3600" spc="125" dirty="0">
                <a:solidFill>
                  <a:srgbClr val="181818"/>
                </a:solidFill>
                <a:cs typeface="B Nazanin" panose="00000700000000000000" pitchFamily="2" charset="-78"/>
              </a:rPr>
            </a:br>
            <a:r>
              <a:rPr lang="fa-IR" sz="2400" b="0" spc="155" dirty="0">
                <a:solidFill>
                  <a:srgbClr val="181818"/>
                </a:solidFill>
                <a:cs typeface="B Nazanin" panose="00000700000000000000" pitchFamily="2" charset="-78"/>
              </a:rPr>
              <a:t>اهداف در زندگی</a:t>
            </a:r>
            <a:endParaRPr sz="24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379041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287865" y="0"/>
            <a:ext cx="635" cy="10287000"/>
          </a:xfrm>
          <a:custGeom>
            <a:avLst/>
            <a:gdLst/>
            <a:ahLst/>
            <a:cxnLst/>
            <a:rect l="l" t="t" r="r" b="b"/>
            <a:pathLst>
              <a:path w="634" h="10287000">
                <a:moveTo>
                  <a:pt x="0" y="10286999"/>
                </a:moveTo>
                <a:lnTo>
                  <a:pt x="133" y="10286999"/>
                </a:lnTo>
                <a:lnTo>
                  <a:pt x="133" y="0"/>
                </a:lnTo>
                <a:lnTo>
                  <a:pt x="0" y="0"/>
                </a:lnTo>
                <a:lnTo>
                  <a:pt x="0" y="10286999"/>
                </a:lnTo>
                <a:close/>
              </a:path>
            </a:pathLst>
          </a:custGeom>
          <a:solidFill>
            <a:srgbClr val="18181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9524999" y="0"/>
            <a:ext cx="8439150" cy="10287000"/>
          </a:xfrm>
          <a:custGeom>
            <a:avLst/>
            <a:gdLst/>
            <a:ahLst/>
            <a:cxnLst/>
            <a:rect l="l" t="t" r="r" b="b"/>
            <a:pathLst>
              <a:path w="8439150" h="10287000">
                <a:moveTo>
                  <a:pt x="0" y="10286999"/>
                </a:moveTo>
                <a:lnTo>
                  <a:pt x="8439016" y="10286999"/>
                </a:lnTo>
                <a:lnTo>
                  <a:pt x="8439016" y="0"/>
                </a:lnTo>
                <a:lnTo>
                  <a:pt x="0" y="0"/>
                </a:lnTo>
                <a:lnTo>
                  <a:pt x="0" y="10286999"/>
                </a:lnTo>
                <a:close/>
              </a:path>
            </a:pathLst>
          </a:custGeom>
          <a:solidFill>
            <a:srgbClr val="18181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0" y="27214"/>
            <a:ext cx="14397990" cy="10287000"/>
            <a:chOff x="0" y="0"/>
            <a:chExt cx="14397990" cy="10287000"/>
          </a:xfrm>
        </p:grpSpPr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520707" y="0"/>
              <a:ext cx="4876799" cy="10286998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0" y="0"/>
              <a:ext cx="9525000" cy="10287000"/>
            </a:xfrm>
            <a:custGeom>
              <a:avLst/>
              <a:gdLst/>
              <a:ahLst/>
              <a:cxnLst/>
              <a:rect l="l" t="t" r="r" b="b"/>
              <a:pathLst>
                <a:path w="9525000" h="10287000">
                  <a:moveTo>
                    <a:pt x="9524999" y="10286999"/>
                  </a:moveTo>
                  <a:lnTo>
                    <a:pt x="0" y="10286999"/>
                  </a:lnTo>
                  <a:lnTo>
                    <a:pt x="0" y="0"/>
                  </a:lnTo>
                  <a:lnTo>
                    <a:pt x="9524999" y="0"/>
                  </a:lnTo>
                  <a:lnTo>
                    <a:pt x="9524999" y="102869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" name="object 7"/>
          <p:cNvSpPr txBox="1"/>
          <p:nvPr/>
        </p:nvSpPr>
        <p:spPr>
          <a:xfrm>
            <a:off x="838200" y="1910070"/>
            <a:ext cx="3189429" cy="211968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43204" algn="r" rtl="1">
              <a:lnSpc>
                <a:spcPct val="108300"/>
              </a:lnSpc>
              <a:spcBef>
                <a:spcPts val="100"/>
              </a:spcBef>
            </a:pPr>
            <a:r>
              <a:rPr lang="fa-IR" sz="3000" spc="275" dirty="0">
                <a:latin typeface="Tahoma"/>
                <a:cs typeface="B Nazanin" panose="00000700000000000000" pitchFamily="2" charset="-78"/>
              </a:rPr>
              <a:t>آمار را ساده می کند</a:t>
            </a:r>
          </a:p>
          <a:p>
            <a:pPr marL="12700" marR="243204" algn="r" rtl="1">
              <a:lnSpc>
                <a:spcPct val="108300"/>
              </a:lnSpc>
              <a:spcBef>
                <a:spcPts val="100"/>
              </a:spcBef>
            </a:pPr>
            <a:r>
              <a:rPr lang="fa-IR" sz="2200" spc="114" dirty="0">
                <a:latin typeface="Tahoma"/>
                <a:cs typeface="B Nazanin" panose="00000700000000000000" pitchFamily="2" charset="-78"/>
              </a:rPr>
              <a:t>از نمودارهای بصری برای برقراری ارتباط موثرتر اطلاعات استفاده کنید.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1354279" y="1028700"/>
            <a:ext cx="4690745" cy="5680075"/>
            <a:chOff x="1354279" y="1028700"/>
            <a:chExt cx="4690745" cy="5680075"/>
          </a:xfrm>
        </p:grpSpPr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54279" y="1028700"/>
              <a:ext cx="809624" cy="809624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235243" y="1028700"/>
              <a:ext cx="809624" cy="809624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54279" y="5898957"/>
              <a:ext cx="809624" cy="809624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235243" y="5898957"/>
              <a:ext cx="809624" cy="809624"/>
            </a:xfrm>
            <a:prstGeom prst="rect">
              <a:avLst/>
            </a:prstGeom>
          </p:spPr>
        </p:pic>
      </p:grpSp>
      <p:sp>
        <p:nvSpPr>
          <p:cNvPr id="13" name="object 13"/>
          <p:cNvSpPr txBox="1"/>
          <p:nvPr/>
        </p:nvSpPr>
        <p:spPr>
          <a:xfrm>
            <a:off x="5222543" y="1910070"/>
            <a:ext cx="2874645" cy="2415405"/>
          </a:xfrm>
          <a:prstGeom prst="rect">
            <a:avLst/>
          </a:prstGeom>
        </p:spPr>
        <p:txBody>
          <a:bodyPr vert="horz" wrap="square" lIns="0" tIns="508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400"/>
              </a:spcBef>
            </a:pPr>
            <a:r>
              <a:rPr lang="fa-IR" sz="3000" spc="295" dirty="0">
                <a:latin typeface="Tahoma"/>
                <a:cs typeface="B Nazanin" panose="00000700000000000000" pitchFamily="2" charset="-78"/>
              </a:rPr>
              <a:t>آسان به</a:t>
            </a:r>
          </a:p>
          <a:p>
            <a:pPr marL="12700" algn="r" rtl="1">
              <a:lnSpc>
                <a:spcPct val="100000"/>
              </a:lnSpc>
              <a:spcBef>
                <a:spcPts val="400"/>
              </a:spcBef>
            </a:pPr>
            <a:r>
              <a:rPr sz="3000" spc="375" dirty="0">
                <a:latin typeface="Tahoma"/>
                <a:cs typeface="B Nazanin" panose="00000700000000000000" pitchFamily="2" charset="-78"/>
              </a:rPr>
              <a:t>U</a:t>
            </a:r>
            <a:r>
              <a:rPr sz="3000" spc="450" dirty="0">
                <a:latin typeface="Tahoma"/>
                <a:cs typeface="B Nazanin" panose="00000700000000000000" pitchFamily="2" charset="-78"/>
              </a:rPr>
              <a:t>N</a:t>
            </a:r>
            <a:r>
              <a:rPr sz="3000" spc="390" dirty="0">
                <a:latin typeface="Tahoma"/>
                <a:cs typeface="B Nazanin" panose="00000700000000000000" pitchFamily="2" charset="-78"/>
              </a:rPr>
              <a:t>D</a:t>
            </a:r>
            <a:r>
              <a:rPr sz="3000" spc="375" dirty="0">
                <a:latin typeface="Tahoma"/>
                <a:cs typeface="B Nazanin" panose="00000700000000000000" pitchFamily="2" charset="-78"/>
              </a:rPr>
              <a:t>E</a:t>
            </a:r>
            <a:r>
              <a:rPr sz="3000" spc="295" dirty="0">
                <a:latin typeface="Tahoma"/>
                <a:cs typeface="B Nazanin" panose="00000700000000000000" pitchFamily="2" charset="-78"/>
              </a:rPr>
              <a:t>R</a:t>
            </a:r>
            <a:r>
              <a:rPr sz="3000" spc="380" dirty="0">
                <a:latin typeface="Tahoma"/>
                <a:cs typeface="B Nazanin" panose="00000700000000000000" pitchFamily="2" charset="-78"/>
              </a:rPr>
              <a:t>ST</a:t>
            </a:r>
            <a:r>
              <a:rPr sz="3000" spc="415" dirty="0">
                <a:latin typeface="Tahoma"/>
                <a:cs typeface="B Nazanin" panose="00000700000000000000" pitchFamily="2" charset="-78"/>
              </a:rPr>
              <a:t>A</a:t>
            </a:r>
            <a:r>
              <a:rPr sz="3000" spc="450" dirty="0">
                <a:latin typeface="Tahoma"/>
                <a:cs typeface="B Nazanin" panose="00000700000000000000" pitchFamily="2" charset="-78"/>
              </a:rPr>
              <a:t>N</a:t>
            </a:r>
            <a:r>
              <a:rPr sz="3000" spc="90" dirty="0">
                <a:latin typeface="Tahoma"/>
                <a:cs typeface="B Nazanin" panose="00000700000000000000" pitchFamily="2" charset="-78"/>
              </a:rPr>
              <a:t>D</a:t>
            </a:r>
            <a:endParaRPr sz="3000" dirty="0">
              <a:latin typeface="Tahoma"/>
              <a:cs typeface="B Nazanin" panose="00000700000000000000" pitchFamily="2" charset="-78"/>
            </a:endParaRPr>
          </a:p>
          <a:p>
            <a:pPr marL="12700" marR="193675" algn="r" rtl="1">
              <a:lnSpc>
                <a:spcPct val="125000"/>
              </a:lnSpc>
              <a:spcBef>
                <a:spcPts val="1085"/>
              </a:spcBef>
            </a:pPr>
            <a:r>
              <a:rPr lang="fa-IR" sz="2200" spc="114" dirty="0">
                <a:latin typeface="Tahoma"/>
                <a:cs typeface="B Nazanin" panose="00000700000000000000" pitchFamily="2" charset="-78"/>
              </a:rPr>
              <a:t>از نمودارهای بصری برای برقراری ارتباط موثرتر اطلاعات استفاده کنید.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28805" y="6780330"/>
            <a:ext cx="3198824" cy="1567096"/>
          </a:xfrm>
          <a:prstGeom prst="rect">
            <a:avLst/>
          </a:prstGeom>
        </p:spPr>
        <p:txBody>
          <a:bodyPr vert="horz" wrap="square" lIns="0" tIns="50800" rIns="0" bIns="0" rtlCol="0">
            <a:spAutoFit/>
          </a:bodyPr>
          <a:lstStyle/>
          <a:p>
            <a:pPr marL="12700" algn="r" rtl="1">
              <a:spcBef>
                <a:spcPts val="300"/>
              </a:spcBef>
            </a:pPr>
            <a:r>
              <a:rPr lang="en-US" sz="3000" spc="265" dirty="0">
                <a:latin typeface="Tahoma"/>
                <a:cs typeface="B Nazanin" panose="00000700000000000000" pitchFamily="2" charset="-78"/>
              </a:rPr>
              <a:t>CREADDS</a:t>
            </a:r>
            <a:r>
              <a:rPr lang="fa-IR" sz="3000" spc="265" dirty="0">
                <a:latin typeface="Tahoma"/>
                <a:cs typeface="B Nazanin" panose="00000700000000000000" pitchFamily="2" charset="-78"/>
              </a:rPr>
              <a:t>ناتوانی</a:t>
            </a:r>
          </a:p>
          <a:p>
            <a:pPr marL="12700" algn="r" rtl="1">
              <a:spcBef>
                <a:spcPts val="300"/>
              </a:spcBef>
            </a:pPr>
            <a:r>
              <a:rPr lang="fa-IR" sz="2200" spc="114" dirty="0">
                <a:latin typeface="Tahoma"/>
                <a:cs typeface="B Nazanin" panose="00000700000000000000" pitchFamily="2" charset="-78"/>
              </a:rPr>
              <a:t>از نمودارهای بصری برای برقراری ارتباط موثرتر اطلاعات استفاده کنید.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719164" y="6780330"/>
            <a:ext cx="3189429" cy="16210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47370" algn="r" rtl="1">
              <a:lnSpc>
                <a:spcPct val="108300"/>
              </a:lnSpc>
              <a:spcBef>
                <a:spcPts val="100"/>
              </a:spcBef>
            </a:pPr>
            <a:r>
              <a:rPr lang="fa-IR" sz="3000" spc="365" dirty="0">
                <a:latin typeface="Tahoma"/>
                <a:cs typeface="B Nazanin" panose="00000700000000000000" pitchFamily="2" charset="-78"/>
              </a:rPr>
              <a:t>تاثیر می گذارد</a:t>
            </a:r>
          </a:p>
          <a:p>
            <a:pPr marL="12700" marR="547370" algn="r" rtl="1">
              <a:lnSpc>
                <a:spcPct val="108300"/>
              </a:lnSpc>
              <a:spcBef>
                <a:spcPts val="100"/>
              </a:spcBef>
            </a:pPr>
            <a:r>
              <a:rPr lang="fa-IR" sz="2200" spc="114" dirty="0">
                <a:latin typeface="Tahoma"/>
                <a:cs typeface="B Nazanin" panose="00000700000000000000" pitchFamily="2" charset="-78"/>
              </a:rPr>
              <a:t>از نمودارهای بصری برای برقراری ارتباط موثرتر اطلاعات استفاده کنید.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title"/>
          </p:nvPr>
        </p:nvSpPr>
        <p:spPr>
          <a:xfrm>
            <a:off x="11848310" y="987806"/>
            <a:ext cx="5424170" cy="3084178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493520" marR="5080" indent="-1481455" algn="r" rtl="1">
              <a:lnSpc>
                <a:spcPts val="7950"/>
              </a:lnSpc>
              <a:spcBef>
                <a:spcPts val="50"/>
              </a:spcBef>
            </a:pPr>
            <a:r>
              <a:rPr lang="fa-IR" sz="6500" spc="860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مزایای نمودارهای بصری</a:t>
            </a:r>
            <a:endParaRPr sz="6500" dirty="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7964015" y="0"/>
            <a:ext cx="323850" cy="10287000"/>
          </a:xfrm>
          <a:custGeom>
            <a:avLst/>
            <a:gdLst/>
            <a:ahLst/>
            <a:cxnLst/>
            <a:rect l="l" t="t" r="r" b="b"/>
            <a:pathLst>
              <a:path w="323850" h="10287000">
                <a:moveTo>
                  <a:pt x="0" y="0"/>
                </a:moveTo>
                <a:lnTo>
                  <a:pt x="323849" y="0"/>
                </a:lnTo>
                <a:lnTo>
                  <a:pt x="323849" y="10286999"/>
                </a:lnTo>
                <a:lnTo>
                  <a:pt x="0" y="10286999"/>
                </a:lnTo>
                <a:lnTo>
                  <a:pt x="0" y="0"/>
                </a:lnTo>
                <a:close/>
              </a:path>
            </a:pathLst>
          </a:custGeom>
          <a:solidFill>
            <a:srgbClr val="3DD9D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6472760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65965" y="1115597"/>
            <a:ext cx="5171440" cy="195181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2600" spc="-70" dirty="0">
                <a:solidFill>
                  <a:srgbClr val="86E9E8"/>
                </a:solidFill>
                <a:cs typeface="B Nazanin" panose="00000700000000000000" pitchFamily="2" charset="-78"/>
              </a:rPr>
              <a:t>آمار را ساده می کند</a:t>
            </a:r>
            <a:br>
              <a:rPr lang="fa-IR" sz="2600" spc="-70" dirty="0">
                <a:solidFill>
                  <a:srgbClr val="86E9E8"/>
                </a:solidFill>
                <a:cs typeface="B Nazanin" panose="00000700000000000000" pitchFamily="2" charset="-78"/>
              </a:rPr>
            </a:br>
            <a:br>
              <a:rPr lang="fa-IR" sz="2600" spc="-70" dirty="0">
                <a:solidFill>
                  <a:srgbClr val="86E9E8"/>
                </a:solidFill>
                <a:cs typeface="B Nazanin" panose="00000700000000000000" pitchFamily="2" charset="-78"/>
              </a:rPr>
            </a:br>
            <a:br>
              <a:rPr lang="fa-IR" sz="2600" spc="-70" dirty="0">
                <a:solidFill>
                  <a:srgbClr val="86E9E8"/>
                </a:solidFill>
                <a:cs typeface="B Nazanin" panose="00000700000000000000" pitchFamily="2" charset="-78"/>
              </a:rPr>
            </a:br>
            <a:r>
              <a:rPr lang="fa-IR" sz="2400" b="0" spc="45" dirty="0">
                <a:solidFill>
                  <a:srgbClr val="000000"/>
                </a:solidFill>
                <a:cs typeface="B Nazanin" panose="00000700000000000000" pitchFamily="2" charset="-78"/>
              </a:rPr>
              <a:t>آمار را ساده می کند از نمودارهای بصری برای برقراری ارتباط موثرتر اطلاعات استفاده کنید.</a:t>
            </a:r>
            <a:endParaRPr lang="en-US" sz="2400"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865965" y="3669970"/>
            <a:ext cx="5171440" cy="1577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2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آسان برای درک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endParaRPr lang="fa-IR" sz="2600" b="1" spc="20" dirty="0">
              <a:solidFill>
                <a:srgbClr val="2B91D5"/>
              </a:solidFill>
              <a:latin typeface="Tahoma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45" dirty="0">
                <a:latin typeface="Tahoma"/>
                <a:cs typeface="B Nazanin" panose="00000700000000000000" pitchFamily="2" charset="-78"/>
              </a:rPr>
              <a:t>از نمودارهای بصری برای برقراری ارتباط موثرتر اطلاعات استفاده کنید.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1785224" y="1283699"/>
            <a:ext cx="5171440" cy="1577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15" dirty="0">
                <a:solidFill>
                  <a:srgbClr val="3DD9D8"/>
                </a:solidFill>
                <a:latin typeface="Tahoma"/>
                <a:cs typeface="B Nazanin" panose="00000700000000000000" pitchFamily="2" charset="-78"/>
              </a:rPr>
              <a:t>اعتبار می افزاید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endParaRPr lang="fa-IR" sz="2600" b="1" spc="15" dirty="0">
              <a:solidFill>
                <a:srgbClr val="3DD9D8"/>
              </a:solidFill>
              <a:latin typeface="Tahoma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45" dirty="0">
                <a:latin typeface="Tahoma"/>
                <a:cs typeface="B Nazanin" panose="00000700000000000000" pitchFamily="2" charset="-78"/>
              </a:rPr>
              <a:t>از نمودارهای بصری برای برقراری ارتباط موثرتر اطلاعات استفاده کنید.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1785224" y="3669970"/>
            <a:ext cx="5171440" cy="1577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55" dirty="0">
                <a:solidFill>
                  <a:srgbClr val="12538A"/>
                </a:solidFill>
                <a:latin typeface="Tahoma"/>
                <a:cs typeface="B Nazanin" panose="00000700000000000000" pitchFamily="2" charset="-78"/>
              </a:rPr>
              <a:t>تأثیر می گذارد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endParaRPr lang="fa-IR" sz="2600" b="1" spc="55" dirty="0">
              <a:solidFill>
                <a:srgbClr val="12538A"/>
              </a:solidFill>
              <a:latin typeface="Tahoma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45" dirty="0">
                <a:latin typeface="Tahoma"/>
                <a:cs typeface="B Nazanin" panose="00000700000000000000" pitchFamily="2" charset="-78"/>
              </a:rPr>
              <a:t>از نمودارهای بصری برای برقراری ارتباط موثرتر اطلاعات استفاده کنید.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398058" y="7016750"/>
            <a:ext cx="6423025" cy="2218055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563880" marR="5080" indent="-551815" algn="r" rtl="1">
              <a:lnSpc>
                <a:spcPts val="8630"/>
              </a:lnSpc>
              <a:spcBef>
                <a:spcPts val="204"/>
              </a:spcBef>
            </a:pPr>
            <a:r>
              <a:rPr lang="fa-IR" sz="7200" b="1" spc="405" dirty="0">
                <a:solidFill>
                  <a:srgbClr val="3DD9D8"/>
                </a:solidFill>
                <a:latin typeface="Trebuchet MS"/>
                <a:cs typeface="B Nazanin" panose="00000700000000000000" pitchFamily="2" charset="-78"/>
              </a:rPr>
              <a:t>مزایای نمودارهای بصری</a:t>
            </a:r>
            <a:endParaRPr sz="7200" dirty="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16000" y="7611109"/>
            <a:ext cx="5195570" cy="9130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25000"/>
              </a:lnSpc>
              <a:spcBef>
                <a:spcPts val="100"/>
              </a:spcBef>
            </a:pPr>
            <a:r>
              <a:rPr lang="fa-IR" sz="2400" spc="235" dirty="0">
                <a:latin typeface="Tahoma"/>
                <a:cs typeface="B Nazanin" panose="00000700000000000000" pitchFamily="2" charset="-78"/>
              </a:rPr>
              <a:t>تعداد زیادی از اطلاعات را به شیوه ای موثر و بصری منتقل کنید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288000" cy="247650"/>
          </a:xfrm>
          <a:custGeom>
            <a:avLst/>
            <a:gdLst/>
            <a:ahLst/>
            <a:cxnLst/>
            <a:rect l="l" t="t" r="r" b="b"/>
            <a:pathLst>
              <a:path w="18288000" h="247650">
                <a:moveTo>
                  <a:pt x="0" y="0"/>
                </a:moveTo>
                <a:lnTo>
                  <a:pt x="18287999" y="0"/>
                </a:lnTo>
                <a:lnTo>
                  <a:pt x="18287999" y="247649"/>
                </a:lnTo>
                <a:lnTo>
                  <a:pt x="0" y="247649"/>
                </a:lnTo>
                <a:lnTo>
                  <a:pt x="0" y="0"/>
                </a:lnTo>
                <a:close/>
              </a:path>
            </a:pathLst>
          </a:custGeom>
          <a:solidFill>
            <a:srgbClr val="3DD9D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6474791" y="8162925"/>
            <a:ext cx="1810385" cy="0"/>
          </a:xfrm>
          <a:custGeom>
            <a:avLst/>
            <a:gdLst/>
            <a:ahLst/>
            <a:cxnLst/>
            <a:rect l="l" t="t" r="r" b="b"/>
            <a:pathLst>
              <a:path w="1810384">
                <a:moveTo>
                  <a:pt x="0" y="0"/>
                </a:moveTo>
                <a:lnTo>
                  <a:pt x="1809783" y="0"/>
                </a:lnTo>
              </a:path>
            </a:pathLst>
          </a:custGeom>
          <a:ln w="380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9965741" y="1283699"/>
            <a:ext cx="1203325" cy="1203325"/>
            <a:chOff x="9965741" y="1283699"/>
            <a:chExt cx="1203325" cy="1203325"/>
          </a:xfrm>
        </p:grpSpPr>
        <p:sp>
          <p:nvSpPr>
            <p:cNvPr id="11" name="object 11"/>
            <p:cNvSpPr/>
            <p:nvPr/>
          </p:nvSpPr>
          <p:spPr>
            <a:xfrm>
              <a:off x="9965741" y="1283699"/>
              <a:ext cx="1203325" cy="1203325"/>
            </a:xfrm>
            <a:custGeom>
              <a:avLst/>
              <a:gdLst/>
              <a:ahLst/>
              <a:cxnLst/>
              <a:rect l="l" t="t" r="r" b="b"/>
              <a:pathLst>
                <a:path w="1203325" h="1203325">
                  <a:moveTo>
                    <a:pt x="601542" y="1203087"/>
                  </a:moveTo>
                  <a:lnTo>
                    <a:pt x="554532" y="1201278"/>
                  </a:lnTo>
                  <a:lnTo>
                    <a:pt x="508511" y="1195937"/>
                  </a:lnTo>
                  <a:lnTo>
                    <a:pt x="463614" y="1187200"/>
                  </a:lnTo>
                  <a:lnTo>
                    <a:pt x="419973" y="1175200"/>
                  </a:lnTo>
                  <a:lnTo>
                    <a:pt x="377724" y="1160071"/>
                  </a:lnTo>
                  <a:lnTo>
                    <a:pt x="336999" y="1141946"/>
                  </a:lnTo>
                  <a:lnTo>
                    <a:pt x="297932" y="1120959"/>
                  </a:lnTo>
                  <a:lnTo>
                    <a:pt x="260657" y="1097244"/>
                  </a:lnTo>
                  <a:lnTo>
                    <a:pt x="225307" y="1070935"/>
                  </a:lnTo>
                  <a:lnTo>
                    <a:pt x="192018" y="1042165"/>
                  </a:lnTo>
                  <a:lnTo>
                    <a:pt x="160921" y="1011068"/>
                  </a:lnTo>
                  <a:lnTo>
                    <a:pt x="132151" y="977778"/>
                  </a:lnTo>
                  <a:lnTo>
                    <a:pt x="105842" y="942429"/>
                  </a:lnTo>
                  <a:lnTo>
                    <a:pt x="82127" y="905154"/>
                  </a:lnTo>
                  <a:lnTo>
                    <a:pt x="61140" y="866087"/>
                  </a:lnTo>
                  <a:lnTo>
                    <a:pt x="43015" y="825362"/>
                  </a:lnTo>
                  <a:lnTo>
                    <a:pt x="27886" y="783112"/>
                  </a:lnTo>
                  <a:lnTo>
                    <a:pt x="15886" y="739472"/>
                  </a:lnTo>
                  <a:lnTo>
                    <a:pt x="7149" y="694574"/>
                  </a:lnTo>
                  <a:lnTo>
                    <a:pt x="1808" y="648554"/>
                  </a:lnTo>
                  <a:lnTo>
                    <a:pt x="0" y="601565"/>
                  </a:lnTo>
                  <a:lnTo>
                    <a:pt x="1808" y="554533"/>
                  </a:lnTo>
                  <a:lnTo>
                    <a:pt x="7149" y="508512"/>
                  </a:lnTo>
                  <a:lnTo>
                    <a:pt x="15886" y="463615"/>
                  </a:lnTo>
                  <a:lnTo>
                    <a:pt x="27886" y="419974"/>
                  </a:lnTo>
                  <a:lnTo>
                    <a:pt x="43015" y="377725"/>
                  </a:lnTo>
                  <a:lnTo>
                    <a:pt x="61140" y="336999"/>
                  </a:lnTo>
                  <a:lnTo>
                    <a:pt x="82127" y="297932"/>
                  </a:lnTo>
                  <a:lnTo>
                    <a:pt x="105842" y="260657"/>
                  </a:lnTo>
                  <a:lnTo>
                    <a:pt x="132151" y="225308"/>
                  </a:lnTo>
                  <a:lnTo>
                    <a:pt x="160921" y="192018"/>
                  </a:lnTo>
                  <a:lnTo>
                    <a:pt x="192018" y="160922"/>
                  </a:lnTo>
                  <a:lnTo>
                    <a:pt x="225307" y="132152"/>
                  </a:lnTo>
                  <a:lnTo>
                    <a:pt x="260657" y="105842"/>
                  </a:lnTo>
                  <a:lnTo>
                    <a:pt x="297932" y="82128"/>
                  </a:lnTo>
                  <a:lnTo>
                    <a:pt x="336999" y="61141"/>
                  </a:lnTo>
                  <a:lnTo>
                    <a:pt x="377724" y="43016"/>
                  </a:lnTo>
                  <a:lnTo>
                    <a:pt x="419973" y="27887"/>
                  </a:lnTo>
                  <a:lnTo>
                    <a:pt x="463614" y="15886"/>
                  </a:lnTo>
                  <a:lnTo>
                    <a:pt x="508511" y="7149"/>
                  </a:lnTo>
                  <a:lnTo>
                    <a:pt x="554532" y="1809"/>
                  </a:lnTo>
                  <a:lnTo>
                    <a:pt x="601535" y="0"/>
                  </a:lnTo>
                  <a:lnTo>
                    <a:pt x="648553" y="1809"/>
                  </a:lnTo>
                  <a:lnTo>
                    <a:pt x="694574" y="7149"/>
                  </a:lnTo>
                  <a:lnTo>
                    <a:pt x="739471" y="15886"/>
                  </a:lnTo>
                  <a:lnTo>
                    <a:pt x="783112" y="27887"/>
                  </a:lnTo>
                  <a:lnTo>
                    <a:pt x="825361" y="43016"/>
                  </a:lnTo>
                  <a:lnTo>
                    <a:pt x="866087" y="61141"/>
                  </a:lnTo>
                  <a:lnTo>
                    <a:pt x="905154" y="82128"/>
                  </a:lnTo>
                  <a:lnTo>
                    <a:pt x="942429" y="105842"/>
                  </a:lnTo>
                  <a:lnTo>
                    <a:pt x="977778" y="132152"/>
                  </a:lnTo>
                  <a:lnTo>
                    <a:pt x="1011068" y="160922"/>
                  </a:lnTo>
                  <a:lnTo>
                    <a:pt x="1042165" y="192018"/>
                  </a:lnTo>
                  <a:lnTo>
                    <a:pt x="1070935" y="225308"/>
                  </a:lnTo>
                  <a:lnTo>
                    <a:pt x="1097244" y="260657"/>
                  </a:lnTo>
                  <a:lnTo>
                    <a:pt x="1120959" y="297932"/>
                  </a:lnTo>
                  <a:lnTo>
                    <a:pt x="1141945" y="336999"/>
                  </a:lnTo>
                  <a:lnTo>
                    <a:pt x="1160070" y="377725"/>
                  </a:lnTo>
                  <a:lnTo>
                    <a:pt x="1175200" y="419974"/>
                  </a:lnTo>
                  <a:lnTo>
                    <a:pt x="1187200" y="463615"/>
                  </a:lnTo>
                  <a:lnTo>
                    <a:pt x="1195937" y="508512"/>
                  </a:lnTo>
                  <a:lnTo>
                    <a:pt x="1201277" y="554533"/>
                  </a:lnTo>
                  <a:lnTo>
                    <a:pt x="1203086" y="601522"/>
                  </a:lnTo>
                  <a:lnTo>
                    <a:pt x="1201277" y="648554"/>
                  </a:lnTo>
                  <a:lnTo>
                    <a:pt x="1195937" y="694574"/>
                  </a:lnTo>
                  <a:lnTo>
                    <a:pt x="1187200" y="739472"/>
                  </a:lnTo>
                  <a:lnTo>
                    <a:pt x="1175200" y="783112"/>
                  </a:lnTo>
                  <a:lnTo>
                    <a:pt x="1160070" y="825362"/>
                  </a:lnTo>
                  <a:lnTo>
                    <a:pt x="1141945" y="866087"/>
                  </a:lnTo>
                  <a:lnTo>
                    <a:pt x="1120959" y="905154"/>
                  </a:lnTo>
                  <a:lnTo>
                    <a:pt x="1097244" y="942429"/>
                  </a:lnTo>
                  <a:lnTo>
                    <a:pt x="1070935" y="977778"/>
                  </a:lnTo>
                  <a:lnTo>
                    <a:pt x="1042165" y="1011068"/>
                  </a:lnTo>
                  <a:lnTo>
                    <a:pt x="1011068" y="1042165"/>
                  </a:lnTo>
                  <a:lnTo>
                    <a:pt x="977778" y="1070935"/>
                  </a:lnTo>
                  <a:lnTo>
                    <a:pt x="942429" y="1097244"/>
                  </a:lnTo>
                  <a:lnTo>
                    <a:pt x="905154" y="1120959"/>
                  </a:lnTo>
                  <a:lnTo>
                    <a:pt x="866087" y="1141946"/>
                  </a:lnTo>
                  <a:lnTo>
                    <a:pt x="825361" y="1160071"/>
                  </a:lnTo>
                  <a:lnTo>
                    <a:pt x="783112" y="1175200"/>
                  </a:lnTo>
                  <a:lnTo>
                    <a:pt x="739471" y="1187200"/>
                  </a:lnTo>
                  <a:lnTo>
                    <a:pt x="694574" y="1195937"/>
                  </a:lnTo>
                  <a:lnTo>
                    <a:pt x="648553" y="1201278"/>
                  </a:lnTo>
                  <a:lnTo>
                    <a:pt x="601542" y="1203087"/>
                  </a:lnTo>
                  <a:close/>
                </a:path>
              </a:pathLst>
            </a:custGeom>
            <a:solidFill>
              <a:srgbClr val="3DD9D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10293345" y="1661420"/>
              <a:ext cx="548640" cy="448309"/>
            </a:xfrm>
            <a:custGeom>
              <a:avLst/>
              <a:gdLst/>
              <a:ahLst/>
              <a:cxnLst/>
              <a:rect l="l" t="t" r="r" b="b"/>
              <a:pathLst>
                <a:path w="548640" h="448310">
                  <a:moveTo>
                    <a:pt x="49865" y="149347"/>
                  </a:moveTo>
                  <a:lnTo>
                    <a:pt x="0" y="149347"/>
                  </a:lnTo>
                  <a:lnTo>
                    <a:pt x="100" y="49366"/>
                  </a:lnTo>
                  <a:lnTo>
                    <a:pt x="3917" y="30451"/>
                  </a:lnTo>
                  <a:lnTo>
                    <a:pt x="14601" y="14601"/>
                  </a:lnTo>
                  <a:lnTo>
                    <a:pt x="30451" y="3917"/>
                  </a:lnTo>
                  <a:lnTo>
                    <a:pt x="49865" y="0"/>
                  </a:lnTo>
                  <a:lnTo>
                    <a:pt x="498656" y="0"/>
                  </a:lnTo>
                  <a:lnTo>
                    <a:pt x="518070" y="3917"/>
                  </a:lnTo>
                  <a:lnTo>
                    <a:pt x="533920" y="14601"/>
                  </a:lnTo>
                  <a:lnTo>
                    <a:pt x="544604" y="30451"/>
                  </a:lnTo>
                  <a:lnTo>
                    <a:pt x="548421" y="49366"/>
                  </a:lnTo>
                  <a:lnTo>
                    <a:pt x="49865" y="49366"/>
                  </a:lnTo>
                  <a:lnTo>
                    <a:pt x="49865" y="149347"/>
                  </a:lnTo>
                  <a:close/>
                </a:path>
                <a:path w="548640" h="448310">
                  <a:moveTo>
                    <a:pt x="548471" y="399174"/>
                  </a:moveTo>
                  <a:lnTo>
                    <a:pt x="498656" y="399174"/>
                  </a:lnTo>
                  <a:lnTo>
                    <a:pt x="498656" y="49366"/>
                  </a:lnTo>
                  <a:lnTo>
                    <a:pt x="548421" y="49366"/>
                  </a:lnTo>
                  <a:lnTo>
                    <a:pt x="548471" y="399174"/>
                  </a:lnTo>
                  <a:close/>
                </a:path>
                <a:path w="548640" h="448310">
                  <a:moveTo>
                    <a:pt x="249328" y="323877"/>
                  </a:moveTo>
                  <a:lnTo>
                    <a:pt x="249328" y="249078"/>
                  </a:lnTo>
                  <a:lnTo>
                    <a:pt x="0" y="249078"/>
                  </a:lnTo>
                  <a:lnTo>
                    <a:pt x="0" y="199213"/>
                  </a:lnTo>
                  <a:lnTo>
                    <a:pt x="249328" y="199213"/>
                  </a:lnTo>
                  <a:lnTo>
                    <a:pt x="249328" y="124414"/>
                  </a:lnTo>
                  <a:lnTo>
                    <a:pt x="349059" y="224146"/>
                  </a:lnTo>
                  <a:lnTo>
                    <a:pt x="249328" y="323877"/>
                  </a:lnTo>
                  <a:close/>
                </a:path>
                <a:path w="548640" h="448310">
                  <a:moveTo>
                    <a:pt x="498656" y="448292"/>
                  </a:moveTo>
                  <a:lnTo>
                    <a:pt x="49865" y="448292"/>
                  </a:lnTo>
                  <a:lnTo>
                    <a:pt x="30424" y="444435"/>
                  </a:lnTo>
                  <a:lnTo>
                    <a:pt x="14601" y="433940"/>
                  </a:lnTo>
                  <a:lnTo>
                    <a:pt x="3917" y="418261"/>
                  </a:lnTo>
                  <a:lnTo>
                    <a:pt x="50" y="399174"/>
                  </a:lnTo>
                  <a:lnTo>
                    <a:pt x="0" y="298944"/>
                  </a:lnTo>
                  <a:lnTo>
                    <a:pt x="49865" y="298944"/>
                  </a:lnTo>
                  <a:lnTo>
                    <a:pt x="49865" y="399174"/>
                  </a:lnTo>
                  <a:lnTo>
                    <a:pt x="548471" y="399174"/>
                  </a:lnTo>
                  <a:lnTo>
                    <a:pt x="544604" y="418209"/>
                  </a:lnTo>
                  <a:lnTo>
                    <a:pt x="533920" y="433893"/>
                  </a:lnTo>
                  <a:lnTo>
                    <a:pt x="518070" y="444435"/>
                  </a:lnTo>
                  <a:lnTo>
                    <a:pt x="498656" y="448292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object 13"/>
          <p:cNvGrpSpPr/>
          <p:nvPr/>
        </p:nvGrpSpPr>
        <p:grpSpPr>
          <a:xfrm>
            <a:off x="1018351" y="3817351"/>
            <a:ext cx="1203325" cy="1203325"/>
            <a:chOff x="1018351" y="3817351"/>
            <a:chExt cx="1203325" cy="1203325"/>
          </a:xfrm>
        </p:grpSpPr>
        <p:sp>
          <p:nvSpPr>
            <p:cNvPr id="14" name="object 14"/>
            <p:cNvSpPr/>
            <p:nvPr/>
          </p:nvSpPr>
          <p:spPr>
            <a:xfrm>
              <a:off x="1018351" y="3817351"/>
              <a:ext cx="1203325" cy="1203325"/>
            </a:xfrm>
            <a:custGeom>
              <a:avLst/>
              <a:gdLst/>
              <a:ahLst/>
              <a:cxnLst/>
              <a:rect l="l" t="t" r="r" b="b"/>
              <a:pathLst>
                <a:path w="1203325" h="1203325">
                  <a:moveTo>
                    <a:pt x="601547" y="1203088"/>
                  </a:moveTo>
                  <a:lnTo>
                    <a:pt x="554533" y="1201278"/>
                  </a:lnTo>
                  <a:lnTo>
                    <a:pt x="508512" y="1195938"/>
                  </a:lnTo>
                  <a:lnTo>
                    <a:pt x="463615" y="1187200"/>
                  </a:lnTo>
                  <a:lnTo>
                    <a:pt x="419975" y="1175200"/>
                  </a:lnTo>
                  <a:lnTo>
                    <a:pt x="377725" y="1160071"/>
                  </a:lnTo>
                  <a:lnTo>
                    <a:pt x="337000" y="1141946"/>
                  </a:lnTo>
                  <a:lnTo>
                    <a:pt x="297933" y="1120959"/>
                  </a:lnTo>
                  <a:lnTo>
                    <a:pt x="260658" y="1097244"/>
                  </a:lnTo>
                  <a:lnTo>
                    <a:pt x="225308" y="1070935"/>
                  </a:lnTo>
                  <a:lnTo>
                    <a:pt x="192019" y="1042165"/>
                  </a:lnTo>
                  <a:lnTo>
                    <a:pt x="160922" y="1011069"/>
                  </a:lnTo>
                  <a:lnTo>
                    <a:pt x="132152" y="977779"/>
                  </a:lnTo>
                  <a:lnTo>
                    <a:pt x="105843" y="942429"/>
                  </a:lnTo>
                  <a:lnTo>
                    <a:pt x="82128" y="905154"/>
                  </a:lnTo>
                  <a:lnTo>
                    <a:pt x="61141" y="866088"/>
                  </a:lnTo>
                  <a:lnTo>
                    <a:pt x="43016" y="825362"/>
                  </a:lnTo>
                  <a:lnTo>
                    <a:pt x="27887" y="783113"/>
                  </a:lnTo>
                  <a:lnTo>
                    <a:pt x="15887" y="739472"/>
                  </a:lnTo>
                  <a:lnTo>
                    <a:pt x="7150" y="694575"/>
                  </a:lnTo>
                  <a:lnTo>
                    <a:pt x="1809" y="648554"/>
                  </a:lnTo>
                  <a:lnTo>
                    <a:pt x="0" y="601545"/>
                  </a:lnTo>
                  <a:lnTo>
                    <a:pt x="1809" y="554533"/>
                  </a:lnTo>
                  <a:lnTo>
                    <a:pt x="7150" y="508513"/>
                  </a:lnTo>
                  <a:lnTo>
                    <a:pt x="15887" y="463615"/>
                  </a:lnTo>
                  <a:lnTo>
                    <a:pt x="27887" y="419975"/>
                  </a:lnTo>
                  <a:lnTo>
                    <a:pt x="43016" y="377725"/>
                  </a:lnTo>
                  <a:lnTo>
                    <a:pt x="61141" y="337000"/>
                  </a:lnTo>
                  <a:lnTo>
                    <a:pt x="82128" y="297933"/>
                  </a:lnTo>
                  <a:lnTo>
                    <a:pt x="105843" y="260658"/>
                  </a:lnTo>
                  <a:lnTo>
                    <a:pt x="132152" y="225308"/>
                  </a:lnTo>
                  <a:lnTo>
                    <a:pt x="160922" y="192019"/>
                  </a:lnTo>
                  <a:lnTo>
                    <a:pt x="192019" y="160922"/>
                  </a:lnTo>
                  <a:lnTo>
                    <a:pt x="225308" y="132152"/>
                  </a:lnTo>
                  <a:lnTo>
                    <a:pt x="260658" y="105843"/>
                  </a:lnTo>
                  <a:lnTo>
                    <a:pt x="297933" y="82128"/>
                  </a:lnTo>
                  <a:lnTo>
                    <a:pt x="337000" y="61141"/>
                  </a:lnTo>
                  <a:lnTo>
                    <a:pt x="377725" y="43016"/>
                  </a:lnTo>
                  <a:lnTo>
                    <a:pt x="419975" y="27887"/>
                  </a:lnTo>
                  <a:lnTo>
                    <a:pt x="463615" y="15887"/>
                  </a:lnTo>
                  <a:lnTo>
                    <a:pt x="508512" y="7150"/>
                  </a:lnTo>
                  <a:lnTo>
                    <a:pt x="554533" y="1809"/>
                  </a:lnTo>
                  <a:lnTo>
                    <a:pt x="601544" y="0"/>
                  </a:lnTo>
                  <a:lnTo>
                    <a:pt x="648554" y="1809"/>
                  </a:lnTo>
                  <a:lnTo>
                    <a:pt x="694575" y="7150"/>
                  </a:lnTo>
                  <a:lnTo>
                    <a:pt x="739472" y="15887"/>
                  </a:lnTo>
                  <a:lnTo>
                    <a:pt x="783113" y="27887"/>
                  </a:lnTo>
                  <a:lnTo>
                    <a:pt x="825362" y="43016"/>
                  </a:lnTo>
                  <a:lnTo>
                    <a:pt x="866087" y="61141"/>
                  </a:lnTo>
                  <a:lnTo>
                    <a:pt x="905154" y="82128"/>
                  </a:lnTo>
                  <a:lnTo>
                    <a:pt x="942429" y="105843"/>
                  </a:lnTo>
                  <a:lnTo>
                    <a:pt x="977779" y="132152"/>
                  </a:lnTo>
                  <a:lnTo>
                    <a:pt x="1011069" y="160922"/>
                  </a:lnTo>
                  <a:lnTo>
                    <a:pt x="1042165" y="192019"/>
                  </a:lnTo>
                  <a:lnTo>
                    <a:pt x="1070935" y="225308"/>
                  </a:lnTo>
                  <a:lnTo>
                    <a:pt x="1097244" y="260658"/>
                  </a:lnTo>
                  <a:lnTo>
                    <a:pt x="1120959" y="297933"/>
                  </a:lnTo>
                  <a:lnTo>
                    <a:pt x="1141946" y="337000"/>
                  </a:lnTo>
                  <a:lnTo>
                    <a:pt x="1160071" y="377725"/>
                  </a:lnTo>
                  <a:lnTo>
                    <a:pt x="1175200" y="419975"/>
                  </a:lnTo>
                  <a:lnTo>
                    <a:pt x="1187200" y="463615"/>
                  </a:lnTo>
                  <a:lnTo>
                    <a:pt x="1195938" y="508513"/>
                  </a:lnTo>
                  <a:lnTo>
                    <a:pt x="1201278" y="554533"/>
                  </a:lnTo>
                  <a:lnTo>
                    <a:pt x="1203088" y="601543"/>
                  </a:lnTo>
                  <a:lnTo>
                    <a:pt x="1201278" y="648554"/>
                  </a:lnTo>
                  <a:lnTo>
                    <a:pt x="1195938" y="694575"/>
                  </a:lnTo>
                  <a:lnTo>
                    <a:pt x="1187200" y="739472"/>
                  </a:lnTo>
                  <a:lnTo>
                    <a:pt x="1175200" y="783113"/>
                  </a:lnTo>
                  <a:lnTo>
                    <a:pt x="1160071" y="825362"/>
                  </a:lnTo>
                  <a:lnTo>
                    <a:pt x="1141946" y="866088"/>
                  </a:lnTo>
                  <a:lnTo>
                    <a:pt x="1120959" y="905154"/>
                  </a:lnTo>
                  <a:lnTo>
                    <a:pt x="1097244" y="942429"/>
                  </a:lnTo>
                  <a:lnTo>
                    <a:pt x="1070935" y="977779"/>
                  </a:lnTo>
                  <a:lnTo>
                    <a:pt x="1042165" y="1011069"/>
                  </a:lnTo>
                  <a:lnTo>
                    <a:pt x="1011069" y="1042165"/>
                  </a:lnTo>
                  <a:lnTo>
                    <a:pt x="977779" y="1070935"/>
                  </a:lnTo>
                  <a:lnTo>
                    <a:pt x="942429" y="1097244"/>
                  </a:lnTo>
                  <a:lnTo>
                    <a:pt x="905154" y="1120959"/>
                  </a:lnTo>
                  <a:lnTo>
                    <a:pt x="866087" y="1141946"/>
                  </a:lnTo>
                  <a:lnTo>
                    <a:pt x="825362" y="1160071"/>
                  </a:lnTo>
                  <a:lnTo>
                    <a:pt x="783113" y="1175200"/>
                  </a:lnTo>
                  <a:lnTo>
                    <a:pt x="739472" y="1187200"/>
                  </a:lnTo>
                  <a:lnTo>
                    <a:pt x="694575" y="1195938"/>
                  </a:lnTo>
                  <a:lnTo>
                    <a:pt x="648554" y="1201278"/>
                  </a:lnTo>
                  <a:lnTo>
                    <a:pt x="601547" y="1203088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1361238" y="4254351"/>
              <a:ext cx="518159" cy="329565"/>
            </a:xfrm>
            <a:custGeom>
              <a:avLst/>
              <a:gdLst/>
              <a:ahLst/>
              <a:cxnLst/>
              <a:rect l="l" t="t" r="r" b="b"/>
              <a:pathLst>
                <a:path w="518160" h="329564">
                  <a:moveTo>
                    <a:pt x="352922" y="141168"/>
                  </a:moveTo>
                  <a:lnTo>
                    <a:pt x="325466" y="135615"/>
                  </a:lnTo>
                  <a:lnTo>
                    <a:pt x="303027" y="120478"/>
                  </a:lnTo>
                  <a:lnTo>
                    <a:pt x="287890" y="98040"/>
                  </a:lnTo>
                  <a:lnTo>
                    <a:pt x="282337" y="70584"/>
                  </a:lnTo>
                  <a:lnTo>
                    <a:pt x="287890" y="43128"/>
                  </a:lnTo>
                  <a:lnTo>
                    <a:pt x="303027" y="20690"/>
                  </a:lnTo>
                  <a:lnTo>
                    <a:pt x="325466" y="5553"/>
                  </a:lnTo>
                  <a:lnTo>
                    <a:pt x="352922" y="0"/>
                  </a:lnTo>
                  <a:lnTo>
                    <a:pt x="380341" y="5553"/>
                  </a:lnTo>
                  <a:lnTo>
                    <a:pt x="402698" y="20690"/>
                  </a:lnTo>
                  <a:lnTo>
                    <a:pt x="417755" y="43128"/>
                  </a:lnTo>
                  <a:lnTo>
                    <a:pt x="423271" y="70584"/>
                  </a:lnTo>
                  <a:lnTo>
                    <a:pt x="417755" y="98040"/>
                  </a:lnTo>
                  <a:lnTo>
                    <a:pt x="402698" y="120478"/>
                  </a:lnTo>
                  <a:lnTo>
                    <a:pt x="380341" y="135615"/>
                  </a:lnTo>
                  <a:lnTo>
                    <a:pt x="352922" y="141168"/>
                  </a:lnTo>
                  <a:close/>
                </a:path>
                <a:path w="518160" h="329564">
                  <a:moveTo>
                    <a:pt x="164697" y="141168"/>
                  </a:moveTo>
                  <a:lnTo>
                    <a:pt x="137240" y="135615"/>
                  </a:lnTo>
                  <a:lnTo>
                    <a:pt x="114802" y="120478"/>
                  </a:lnTo>
                  <a:lnTo>
                    <a:pt x="99665" y="98040"/>
                  </a:lnTo>
                  <a:lnTo>
                    <a:pt x="94112" y="70584"/>
                  </a:lnTo>
                  <a:lnTo>
                    <a:pt x="99665" y="43128"/>
                  </a:lnTo>
                  <a:lnTo>
                    <a:pt x="114802" y="20690"/>
                  </a:lnTo>
                  <a:lnTo>
                    <a:pt x="137240" y="5553"/>
                  </a:lnTo>
                  <a:lnTo>
                    <a:pt x="164697" y="0"/>
                  </a:lnTo>
                  <a:lnTo>
                    <a:pt x="192116" y="5553"/>
                  </a:lnTo>
                  <a:lnTo>
                    <a:pt x="214473" y="20690"/>
                  </a:lnTo>
                  <a:lnTo>
                    <a:pt x="229529" y="43128"/>
                  </a:lnTo>
                  <a:lnTo>
                    <a:pt x="235046" y="70584"/>
                  </a:lnTo>
                  <a:lnTo>
                    <a:pt x="229529" y="98040"/>
                  </a:lnTo>
                  <a:lnTo>
                    <a:pt x="214473" y="120478"/>
                  </a:lnTo>
                  <a:lnTo>
                    <a:pt x="192116" y="135615"/>
                  </a:lnTo>
                  <a:lnTo>
                    <a:pt x="164697" y="141168"/>
                  </a:lnTo>
                  <a:close/>
                </a:path>
                <a:path w="518160" h="329564">
                  <a:moveTo>
                    <a:pt x="329394" y="329394"/>
                  </a:moveTo>
                  <a:lnTo>
                    <a:pt x="0" y="329394"/>
                  </a:lnTo>
                  <a:lnTo>
                    <a:pt x="0" y="270573"/>
                  </a:lnTo>
                  <a:lnTo>
                    <a:pt x="18008" y="234579"/>
                  </a:lnTo>
                  <a:lnTo>
                    <a:pt x="61746" y="208841"/>
                  </a:lnTo>
                  <a:lnTo>
                    <a:pt x="115786" y="193383"/>
                  </a:lnTo>
                  <a:lnTo>
                    <a:pt x="164697" y="188225"/>
                  </a:lnTo>
                  <a:lnTo>
                    <a:pt x="213608" y="193383"/>
                  </a:lnTo>
                  <a:lnTo>
                    <a:pt x="267647" y="208841"/>
                  </a:lnTo>
                  <a:lnTo>
                    <a:pt x="311385" y="234579"/>
                  </a:lnTo>
                  <a:lnTo>
                    <a:pt x="329394" y="270573"/>
                  </a:lnTo>
                  <a:lnTo>
                    <a:pt x="329394" y="329394"/>
                  </a:lnTo>
                  <a:close/>
                </a:path>
                <a:path w="518160" h="329564">
                  <a:moveTo>
                    <a:pt x="517619" y="329394"/>
                  </a:moveTo>
                  <a:lnTo>
                    <a:pt x="376450" y="329394"/>
                  </a:lnTo>
                  <a:lnTo>
                    <a:pt x="376450" y="270573"/>
                  </a:lnTo>
                  <a:lnTo>
                    <a:pt x="373064" y="245931"/>
                  </a:lnTo>
                  <a:lnTo>
                    <a:pt x="363568" y="224311"/>
                  </a:lnTo>
                  <a:lnTo>
                    <a:pt x="348955" y="205558"/>
                  </a:lnTo>
                  <a:lnTo>
                    <a:pt x="330217" y="189519"/>
                  </a:lnTo>
                  <a:lnTo>
                    <a:pt x="338452" y="188695"/>
                  </a:lnTo>
                  <a:lnTo>
                    <a:pt x="346099" y="188225"/>
                  </a:lnTo>
                  <a:lnTo>
                    <a:pt x="352922" y="188225"/>
                  </a:lnTo>
                  <a:lnTo>
                    <a:pt x="401833" y="193383"/>
                  </a:lnTo>
                  <a:lnTo>
                    <a:pt x="455872" y="208841"/>
                  </a:lnTo>
                  <a:lnTo>
                    <a:pt x="499611" y="234579"/>
                  </a:lnTo>
                  <a:lnTo>
                    <a:pt x="517619" y="270573"/>
                  </a:lnTo>
                  <a:lnTo>
                    <a:pt x="517619" y="3293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1018351" y="1283699"/>
            <a:ext cx="1203325" cy="1203325"/>
            <a:chOff x="1018351" y="1283699"/>
            <a:chExt cx="1203325" cy="1203325"/>
          </a:xfrm>
        </p:grpSpPr>
        <p:sp>
          <p:nvSpPr>
            <p:cNvPr id="17" name="object 17"/>
            <p:cNvSpPr/>
            <p:nvPr/>
          </p:nvSpPr>
          <p:spPr>
            <a:xfrm>
              <a:off x="1018351" y="1283699"/>
              <a:ext cx="1203325" cy="1203325"/>
            </a:xfrm>
            <a:custGeom>
              <a:avLst/>
              <a:gdLst/>
              <a:ahLst/>
              <a:cxnLst/>
              <a:rect l="l" t="t" r="r" b="b"/>
              <a:pathLst>
                <a:path w="1203325" h="1203325">
                  <a:moveTo>
                    <a:pt x="601543" y="1203087"/>
                  </a:moveTo>
                  <a:lnTo>
                    <a:pt x="554533" y="1201277"/>
                  </a:lnTo>
                  <a:lnTo>
                    <a:pt x="508512" y="1195937"/>
                  </a:lnTo>
                  <a:lnTo>
                    <a:pt x="463615" y="1187200"/>
                  </a:lnTo>
                  <a:lnTo>
                    <a:pt x="419974" y="1175200"/>
                  </a:lnTo>
                  <a:lnTo>
                    <a:pt x="377725" y="1160070"/>
                  </a:lnTo>
                  <a:lnTo>
                    <a:pt x="337000" y="1141945"/>
                  </a:lnTo>
                  <a:lnTo>
                    <a:pt x="297933" y="1120958"/>
                  </a:lnTo>
                  <a:lnTo>
                    <a:pt x="260658" y="1097244"/>
                  </a:lnTo>
                  <a:lnTo>
                    <a:pt x="225308" y="1070934"/>
                  </a:lnTo>
                  <a:lnTo>
                    <a:pt x="192018" y="1042165"/>
                  </a:lnTo>
                  <a:lnTo>
                    <a:pt x="160922" y="1011068"/>
                  </a:lnTo>
                  <a:lnTo>
                    <a:pt x="132152" y="977778"/>
                  </a:lnTo>
                  <a:lnTo>
                    <a:pt x="105843" y="942429"/>
                  </a:lnTo>
                  <a:lnTo>
                    <a:pt x="82128" y="905154"/>
                  </a:lnTo>
                  <a:lnTo>
                    <a:pt x="61141" y="866087"/>
                  </a:lnTo>
                  <a:lnTo>
                    <a:pt x="43016" y="825361"/>
                  </a:lnTo>
                  <a:lnTo>
                    <a:pt x="27887" y="783112"/>
                  </a:lnTo>
                  <a:lnTo>
                    <a:pt x="15887" y="739471"/>
                  </a:lnTo>
                  <a:lnTo>
                    <a:pt x="7150" y="694574"/>
                  </a:lnTo>
                  <a:lnTo>
                    <a:pt x="1809" y="648553"/>
                  </a:lnTo>
                  <a:lnTo>
                    <a:pt x="0" y="601545"/>
                  </a:lnTo>
                  <a:lnTo>
                    <a:pt x="1809" y="554532"/>
                  </a:lnTo>
                  <a:lnTo>
                    <a:pt x="7150" y="508512"/>
                  </a:lnTo>
                  <a:lnTo>
                    <a:pt x="15887" y="463614"/>
                  </a:lnTo>
                  <a:lnTo>
                    <a:pt x="27887" y="419974"/>
                  </a:lnTo>
                  <a:lnTo>
                    <a:pt x="43016" y="377724"/>
                  </a:lnTo>
                  <a:lnTo>
                    <a:pt x="61141" y="336999"/>
                  </a:lnTo>
                  <a:lnTo>
                    <a:pt x="82128" y="297932"/>
                  </a:lnTo>
                  <a:lnTo>
                    <a:pt x="105843" y="260657"/>
                  </a:lnTo>
                  <a:lnTo>
                    <a:pt x="132152" y="225308"/>
                  </a:lnTo>
                  <a:lnTo>
                    <a:pt x="160922" y="192018"/>
                  </a:lnTo>
                  <a:lnTo>
                    <a:pt x="192018" y="160921"/>
                  </a:lnTo>
                  <a:lnTo>
                    <a:pt x="225308" y="132151"/>
                  </a:lnTo>
                  <a:lnTo>
                    <a:pt x="260658" y="105842"/>
                  </a:lnTo>
                  <a:lnTo>
                    <a:pt x="297933" y="82127"/>
                  </a:lnTo>
                  <a:lnTo>
                    <a:pt x="337000" y="61140"/>
                  </a:lnTo>
                  <a:lnTo>
                    <a:pt x="377725" y="43015"/>
                  </a:lnTo>
                  <a:lnTo>
                    <a:pt x="419974" y="27886"/>
                  </a:lnTo>
                  <a:lnTo>
                    <a:pt x="463615" y="15886"/>
                  </a:lnTo>
                  <a:lnTo>
                    <a:pt x="508512" y="7149"/>
                  </a:lnTo>
                  <a:lnTo>
                    <a:pt x="554533" y="1809"/>
                  </a:lnTo>
                  <a:lnTo>
                    <a:pt x="601523" y="0"/>
                  </a:lnTo>
                  <a:lnTo>
                    <a:pt x="648554" y="1809"/>
                  </a:lnTo>
                  <a:lnTo>
                    <a:pt x="694575" y="7149"/>
                  </a:lnTo>
                  <a:lnTo>
                    <a:pt x="739472" y="15886"/>
                  </a:lnTo>
                  <a:lnTo>
                    <a:pt x="783113" y="27886"/>
                  </a:lnTo>
                  <a:lnTo>
                    <a:pt x="825362" y="43015"/>
                  </a:lnTo>
                  <a:lnTo>
                    <a:pt x="866087" y="61140"/>
                  </a:lnTo>
                  <a:lnTo>
                    <a:pt x="905154" y="82127"/>
                  </a:lnTo>
                  <a:lnTo>
                    <a:pt x="942429" y="105842"/>
                  </a:lnTo>
                  <a:lnTo>
                    <a:pt x="977779" y="132151"/>
                  </a:lnTo>
                  <a:lnTo>
                    <a:pt x="1011069" y="160921"/>
                  </a:lnTo>
                  <a:lnTo>
                    <a:pt x="1042165" y="192018"/>
                  </a:lnTo>
                  <a:lnTo>
                    <a:pt x="1070935" y="225308"/>
                  </a:lnTo>
                  <a:lnTo>
                    <a:pt x="1097244" y="260657"/>
                  </a:lnTo>
                  <a:lnTo>
                    <a:pt x="1120959" y="297932"/>
                  </a:lnTo>
                  <a:lnTo>
                    <a:pt x="1141946" y="336999"/>
                  </a:lnTo>
                  <a:lnTo>
                    <a:pt x="1160071" y="377724"/>
                  </a:lnTo>
                  <a:lnTo>
                    <a:pt x="1175200" y="419974"/>
                  </a:lnTo>
                  <a:lnTo>
                    <a:pt x="1187201" y="463614"/>
                  </a:lnTo>
                  <a:lnTo>
                    <a:pt x="1195938" y="508512"/>
                  </a:lnTo>
                  <a:lnTo>
                    <a:pt x="1201278" y="554532"/>
                  </a:lnTo>
                  <a:lnTo>
                    <a:pt x="1203088" y="601540"/>
                  </a:lnTo>
                  <a:lnTo>
                    <a:pt x="1201278" y="648553"/>
                  </a:lnTo>
                  <a:lnTo>
                    <a:pt x="1195938" y="694574"/>
                  </a:lnTo>
                  <a:lnTo>
                    <a:pt x="1187201" y="739471"/>
                  </a:lnTo>
                  <a:lnTo>
                    <a:pt x="1175200" y="783112"/>
                  </a:lnTo>
                  <a:lnTo>
                    <a:pt x="1160071" y="825361"/>
                  </a:lnTo>
                  <a:lnTo>
                    <a:pt x="1141946" y="866087"/>
                  </a:lnTo>
                  <a:lnTo>
                    <a:pt x="1120959" y="905154"/>
                  </a:lnTo>
                  <a:lnTo>
                    <a:pt x="1097244" y="942429"/>
                  </a:lnTo>
                  <a:lnTo>
                    <a:pt x="1070935" y="977778"/>
                  </a:lnTo>
                  <a:lnTo>
                    <a:pt x="1042165" y="1011068"/>
                  </a:lnTo>
                  <a:lnTo>
                    <a:pt x="1011069" y="1042165"/>
                  </a:lnTo>
                  <a:lnTo>
                    <a:pt x="977779" y="1070934"/>
                  </a:lnTo>
                  <a:lnTo>
                    <a:pt x="942429" y="1097244"/>
                  </a:lnTo>
                  <a:lnTo>
                    <a:pt x="905154" y="1120958"/>
                  </a:lnTo>
                  <a:lnTo>
                    <a:pt x="866087" y="1141945"/>
                  </a:lnTo>
                  <a:lnTo>
                    <a:pt x="825362" y="1160070"/>
                  </a:lnTo>
                  <a:lnTo>
                    <a:pt x="783113" y="1175200"/>
                  </a:lnTo>
                  <a:lnTo>
                    <a:pt x="739472" y="1187200"/>
                  </a:lnTo>
                  <a:lnTo>
                    <a:pt x="694575" y="1195937"/>
                  </a:lnTo>
                  <a:lnTo>
                    <a:pt x="648554" y="1201277"/>
                  </a:lnTo>
                  <a:lnTo>
                    <a:pt x="601543" y="1203087"/>
                  </a:lnTo>
                  <a:close/>
                </a:path>
              </a:pathLst>
            </a:custGeom>
            <a:solidFill>
              <a:srgbClr val="86E9E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1301701" y="1709714"/>
              <a:ext cx="641350" cy="370205"/>
            </a:xfrm>
            <a:custGeom>
              <a:avLst/>
              <a:gdLst/>
              <a:ahLst/>
              <a:cxnLst/>
              <a:rect l="l" t="t" r="r" b="b"/>
              <a:pathLst>
                <a:path w="641350" h="370205">
                  <a:moveTo>
                    <a:pt x="310304" y="214136"/>
                  </a:moveTo>
                  <a:lnTo>
                    <a:pt x="271257" y="175089"/>
                  </a:lnTo>
                  <a:lnTo>
                    <a:pt x="446209" y="0"/>
                  </a:lnTo>
                  <a:lnTo>
                    <a:pt x="485255" y="39046"/>
                  </a:lnTo>
                  <a:lnTo>
                    <a:pt x="310304" y="214136"/>
                  </a:lnTo>
                  <a:close/>
                </a:path>
                <a:path w="641350" h="370205">
                  <a:moveTo>
                    <a:pt x="388259" y="292091"/>
                  </a:moveTo>
                  <a:lnTo>
                    <a:pt x="310166" y="292091"/>
                  </a:lnTo>
                  <a:lnTo>
                    <a:pt x="602396" y="0"/>
                  </a:lnTo>
                  <a:lnTo>
                    <a:pt x="641304" y="39046"/>
                  </a:lnTo>
                  <a:lnTo>
                    <a:pt x="388259" y="292091"/>
                  </a:lnTo>
                  <a:close/>
                </a:path>
                <a:path w="641350" h="370205">
                  <a:moveTo>
                    <a:pt x="154117" y="370185"/>
                  </a:moveTo>
                  <a:lnTo>
                    <a:pt x="0" y="216067"/>
                  </a:lnTo>
                  <a:lnTo>
                    <a:pt x="39046" y="177021"/>
                  </a:lnTo>
                  <a:lnTo>
                    <a:pt x="193164" y="331138"/>
                  </a:lnTo>
                  <a:lnTo>
                    <a:pt x="154117" y="370185"/>
                  </a:lnTo>
                  <a:close/>
                </a:path>
                <a:path w="641350" h="370205">
                  <a:moveTo>
                    <a:pt x="310166" y="370185"/>
                  </a:moveTo>
                  <a:lnTo>
                    <a:pt x="156049" y="216067"/>
                  </a:lnTo>
                  <a:lnTo>
                    <a:pt x="195095" y="177021"/>
                  </a:lnTo>
                  <a:lnTo>
                    <a:pt x="310166" y="292091"/>
                  </a:lnTo>
                  <a:lnTo>
                    <a:pt x="388259" y="292091"/>
                  </a:lnTo>
                  <a:lnTo>
                    <a:pt x="310166" y="370185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9965741" y="3817351"/>
            <a:ext cx="1203325" cy="1203325"/>
            <a:chOff x="9965741" y="3817351"/>
            <a:chExt cx="1203325" cy="1203325"/>
          </a:xfrm>
        </p:grpSpPr>
        <p:sp>
          <p:nvSpPr>
            <p:cNvPr id="20" name="object 20"/>
            <p:cNvSpPr/>
            <p:nvPr/>
          </p:nvSpPr>
          <p:spPr>
            <a:xfrm>
              <a:off x="9965741" y="3817351"/>
              <a:ext cx="1203325" cy="1203325"/>
            </a:xfrm>
            <a:custGeom>
              <a:avLst/>
              <a:gdLst/>
              <a:ahLst/>
              <a:cxnLst/>
              <a:rect l="l" t="t" r="r" b="b"/>
              <a:pathLst>
                <a:path w="1203325" h="1203325">
                  <a:moveTo>
                    <a:pt x="601545" y="1203088"/>
                  </a:moveTo>
                  <a:lnTo>
                    <a:pt x="554532" y="1201278"/>
                  </a:lnTo>
                  <a:lnTo>
                    <a:pt x="508511" y="1195938"/>
                  </a:lnTo>
                  <a:lnTo>
                    <a:pt x="463614" y="1187200"/>
                  </a:lnTo>
                  <a:lnTo>
                    <a:pt x="419973" y="1175200"/>
                  </a:lnTo>
                  <a:lnTo>
                    <a:pt x="377724" y="1160071"/>
                  </a:lnTo>
                  <a:lnTo>
                    <a:pt x="336999" y="1141946"/>
                  </a:lnTo>
                  <a:lnTo>
                    <a:pt x="297932" y="1120959"/>
                  </a:lnTo>
                  <a:lnTo>
                    <a:pt x="260657" y="1097244"/>
                  </a:lnTo>
                  <a:lnTo>
                    <a:pt x="225307" y="1070935"/>
                  </a:lnTo>
                  <a:lnTo>
                    <a:pt x="192018" y="1042165"/>
                  </a:lnTo>
                  <a:lnTo>
                    <a:pt x="160921" y="1011069"/>
                  </a:lnTo>
                  <a:lnTo>
                    <a:pt x="132151" y="977779"/>
                  </a:lnTo>
                  <a:lnTo>
                    <a:pt x="105842" y="942429"/>
                  </a:lnTo>
                  <a:lnTo>
                    <a:pt x="82127" y="905154"/>
                  </a:lnTo>
                  <a:lnTo>
                    <a:pt x="61140" y="866088"/>
                  </a:lnTo>
                  <a:lnTo>
                    <a:pt x="43015" y="825362"/>
                  </a:lnTo>
                  <a:lnTo>
                    <a:pt x="27886" y="783113"/>
                  </a:lnTo>
                  <a:lnTo>
                    <a:pt x="15886" y="739472"/>
                  </a:lnTo>
                  <a:lnTo>
                    <a:pt x="7149" y="694575"/>
                  </a:lnTo>
                  <a:lnTo>
                    <a:pt x="1808" y="648554"/>
                  </a:lnTo>
                  <a:lnTo>
                    <a:pt x="0" y="601522"/>
                  </a:lnTo>
                  <a:lnTo>
                    <a:pt x="1808" y="554533"/>
                  </a:lnTo>
                  <a:lnTo>
                    <a:pt x="7149" y="508513"/>
                  </a:lnTo>
                  <a:lnTo>
                    <a:pt x="15886" y="463615"/>
                  </a:lnTo>
                  <a:lnTo>
                    <a:pt x="27886" y="419975"/>
                  </a:lnTo>
                  <a:lnTo>
                    <a:pt x="43015" y="377725"/>
                  </a:lnTo>
                  <a:lnTo>
                    <a:pt x="61140" y="337000"/>
                  </a:lnTo>
                  <a:lnTo>
                    <a:pt x="82127" y="297933"/>
                  </a:lnTo>
                  <a:lnTo>
                    <a:pt x="105842" y="260658"/>
                  </a:lnTo>
                  <a:lnTo>
                    <a:pt x="132151" y="225308"/>
                  </a:lnTo>
                  <a:lnTo>
                    <a:pt x="160921" y="192019"/>
                  </a:lnTo>
                  <a:lnTo>
                    <a:pt x="192018" y="160922"/>
                  </a:lnTo>
                  <a:lnTo>
                    <a:pt x="225307" y="132152"/>
                  </a:lnTo>
                  <a:lnTo>
                    <a:pt x="260657" y="105843"/>
                  </a:lnTo>
                  <a:lnTo>
                    <a:pt x="297932" y="82128"/>
                  </a:lnTo>
                  <a:lnTo>
                    <a:pt x="336999" y="61141"/>
                  </a:lnTo>
                  <a:lnTo>
                    <a:pt x="377724" y="43016"/>
                  </a:lnTo>
                  <a:lnTo>
                    <a:pt x="419973" y="27887"/>
                  </a:lnTo>
                  <a:lnTo>
                    <a:pt x="463614" y="15887"/>
                  </a:lnTo>
                  <a:lnTo>
                    <a:pt x="508511" y="7150"/>
                  </a:lnTo>
                  <a:lnTo>
                    <a:pt x="554532" y="1809"/>
                  </a:lnTo>
                  <a:lnTo>
                    <a:pt x="601542" y="0"/>
                  </a:lnTo>
                  <a:lnTo>
                    <a:pt x="648553" y="1809"/>
                  </a:lnTo>
                  <a:lnTo>
                    <a:pt x="694574" y="7150"/>
                  </a:lnTo>
                  <a:lnTo>
                    <a:pt x="739471" y="15887"/>
                  </a:lnTo>
                  <a:lnTo>
                    <a:pt x="783112" y="27887"/>
                  </a:lnTo>
                  <a:lnTo>
                    <a:pt x="825361" y="43016"/>
                  </a:lnTo>
                  <a:lnTo>
                    <a:pt x="866087" y="61141"/>
                  </a:lnTo>
                  <a:lnTo>
                    <a:pt x="905154" y="82128"/>
                  </a:lnTo>
                  <a:lnTo>
                    <a:pt x="942429" y="105843"/>
                  </a:lnTo>
                  <a:lnTo>
                    <a:pt x="977778" y="132152"/>
                  </a:lnTo>
                  <a:lnTo>
                    <a:pt x="1011068" y="160922"/>
                  </a:lnTo>
                  <a:lnTo>
                    <a:pt x="1042165" y="192019"/>
                  </a:lnTo>
                  <a:lnTo>
                    <a:pt x="1070935" y="225308"/>
                  </a:lnTo>
                  <a:lnTo>
                    <a:pt x="1097244" y="260658"/>
                  </a:lnTo>
                  <a:lnTo>
                    <a:pt x="1120959" y="297933"/>
                  </a:lnTo>
                  <a:lnTo>
                    <a:pt x="1141945" y="337000"/>
                  </a:lnTo>
                  <a:lnTo>
                    <a:pt x="1160070" y="377725"/>
                  </a:lnTo>
                  <a:lnTo>
                    <a:pt x="1175200" y="419975"/>
                  </a:lnTo>
                  <a:lnTo>
                    <a:pt x="1187200" y="463615"/>
                  </a:lnTo>
                  <a:lnTo>
                    <a:pt x="1195937" y="508513"/>
                  </a:lnTo>
                  <a:lnTo>
                    <a:pt x="1201277" y="554533"/>
                  </a:lnTo>
                  <a:lnTo>
                    <a:pt x="1203086" y="601544"/>
                  </a:lnTo>
                  <a:lnTo>
                    <a:pt x="1201277" y="648554"/>
                  </a:lnTo>
                  <a:lnTo>
                    <a:pt x="1195937" y="694575"/>
                  </a:lnTo>
                  <a:lnTo>
                    <a:pt x="1187200" y="739472"/>
                  </a:lnTo>
                  <a:lnTo>
                    <a:pt x="1175200" y="783113"/>
                  </a:lnTo>
                  <a:lnTo>
                    <a:pt x="1160070" y="825362"/>
                  </a:lnTo>
                  <a:lnTo>
                    <a:pt x="1141945" y="866088"/>
                  </a:lnTo>
                  <a:lnTo>
                    <a:pt x="1120959" y="905154"/>
                  </a:lnTo>
                  <a:lnTo>
                    <a:pt x="1097244" y="942429"/>
                  </a:lnTo>
                  <a:lnTo>
                    <a:pt x="1070935" y="977779"/>
                  </a:lnTo>
                  <a:lnTo>
                    <a:pt x="1042165" y="1011069"/>
                  </a:lnTo>
                  <a:lnTo>
                    <a:pt x="1011068" y="1042165"/>
                  </a:lnTo>
                  <a:lnTo>
                    <a:pt x="977778" y="1070935"/>
                  </a:lnTo>
                  <a:lnTo>
                    <a:pt x="942429" y="1097244"/>
                  </a:lnTo>
                  <a:lnTo>
                    <a:pt x="905154" y="1120959"/>
                  </a:lnTo>
                  <a:lnTo>
                    <a:pt x="866087" y="1141946"/>
                  </a:lnTo>
                  <a:lnTo>
                    <a:pt x="825361" y="1160071"/>
                  </a:lnTo>
                  <a:lnTo>
                    <a:pt x="783112" y="1175200"/>
                  </a:lnTo>
                  <a:lnTo>
                    <a:pt x="739471" y="1187200"/>
                  </a:lnTo>
                  <a:lnTo>
                    <a:pt x="694574" y="1195938"/>
                  </a:lnTo>
                  <a:lnTo>
                    <a:pt x="648553" y="1201278"/>
                  </a:lnTo>
                  <a:lnTo>
                    <a:pt x="601545" y="1203088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10320652" y="4172264"/>
              <a:ext cx="494665" cy="494665"/>
            </a:xfrm>
            <a:custGeom>
              <a:avLst/>
              <a:gdLst/>
              <a:ahLst/>
              <a:cxnLst/>
              <a:rect l="l" t="t" r="r" b="b"/>
              <a:pathLst>
                <a:path w="494665" h="494664">
                  <a:moveTo>
                    <a:pt x="89898" y="112373"/>
                  </a:moveTo>
                  <a:lnTo>
                    <a:pt x="44949" y="112373"/>
                  </a:lnTo>
                  <a:lnTo>
                    <a:pt x="44949" y="22474"/>
                  </a:lnTo>
                  <a:lnTo>
                    <a:pt x="46706" y="13748"/>
                  </a:lnTo>
                  <a:lnTo>
                    <a:pt x="51509" y="6601"/>
                  </a:lnTo>
                  <a:lnTo>
                    <a:pt x="58650" y="1773"/>
                  </a:lnTo>
                  <a:lnTo>
                    <a:pt x="67423" y="0"/>
                  </a:lnTo>
                  <a:lnTo>
                    <a:pt x="76197" y="1773"/>
                  </a:lnTo>
                  <a:lnTo>
                    <a:pt x="83338" y="6601"/>
                  </a:lnTo>
                  <a:lnTo>
                    <a:pt x="88141" y="13748"/>
                  </a:lnTo>
                  <a:lnTo>
                    <a:pt x="89898" y="22474"/>
                  </a:lnTo>
                  <a:lnTo>
                    <a:pt x="89898" y="112373"/>
                  </a:lnTo>
                  <a:close/>
                </a:path>
                <a:path w="494665" h="494664">
                  <a:moveTo>
                    <a:pt x="134847" y="247221"/>
                  </a:moveTo>
                  <a:lnTo>
                    <a:pt x="0" y="247221"/>
                  </a:lnTo>
                  <a:lnTo>
                    <a:pt x="0" y="112373"/>
                  </a:lnTo>
                  <a:lnTo>
                    <a:pt x="134847" y="112373"/>
                  </a:lnTo>
                  <a:lnTo>
                    <a:pt x="134847" y="247221"/>
                  </a:lnTo>
                  <a:close/>
                </a:path>
                <a:path w="494665" h="494664">
                  <a:moveTo>
                    <a:pt x="269695" y="494442"/>
                  </a:moveTo>
                  <a:lnTo>
                    <a:pt x="224746" y="494442"/>
                  </a:lnTo>
                  <a:lnTo>
                    <a:pt x="224746" y="400385"/>
                  </a:lnTo>
                  <a:lnTo>
                    <a:pt x="206724" y="390737"/>
                  </a:lnTo>
                  <a:lnTo>
                    <a:pt x="192495" y="376295"/>
                  </a:lnTo>
                  <a:lnTo>
                    <a:pt x="183151" y="358066"/>
                  </a:lnTo>
                  <a:lnTo>
                    <a:pt x="179797" y="337119"/>
                  </a:lnTo>
                  <a:lnTo>
                    <a:pt x="179797" y="292170"/>
                  </a:lnTo>
                  <a:lnTo>
                    <a:pt x="314645" y="292170"/>
                  </a:lnTo>
                  <a:lnTo>
                    <a:pt x="314645" y="337119"/>
                  </a:lnTo>
                  <a:lnTo>
                    <a:pt x="311279" y="358082"/>
                  </a:lnTo>
                  <a:lnTo>
                    <a:pt x="301946" y="376253"/>
                  </a:lnTo>
                  <a:lnTo>
                    <a:pt x="287717" y="390690"/>
                  </a:lnTo>
                  <a:lnTo>
                    <a:pt x="269695" y="400385"/>
                  </a:lnTo>
                  <a:lnTo>
                    <a:pt x="269695" y="494442"/>
                  </a:lnTo>
                  <a:close/>
                </a:path>
                <a:path w="494665" h="494664">
                  <a:moveTo>
                    <a:pt x="89898" y="494442"/>
                  </a:moveTo>
                  <a:lnTo>
                    <a:pt x="44949" y="494442"/>
                  </a:lnTo>
                  <a:lnTo>
                    <a:pt x="44949" y="400385"/>
                  </a:lnTo>
                  <a:lnTo>
                    <a:pt x="26927" y="390737"/>
                  </a:lnTo>
                  <a:lnTo>
                    <a:pt x="12698" y="376295"/>
                  </a:lnTo>
                  <a:lnTo>
                    <a:pt x="3354" y="358066"/>
                  </a:lnTo>
                  <a:lnTo>
                    <a:pt x="0" y="337119"/>
                  </a:lnTo>
                  <a:lnTo>
                    <a:pt x="0" y="292170"/>
                  </a:lnTo>
                  <a:lnTo>
                    <a:pt x="134847" y="292170"/>
                  </a:lnTo>
                  <a:lnTo>
                    <a:pt x="134847" y="337119"/>
                  </a:lnTo>
                  <a:lnTo>
                    <a:pt x="131482" y="358082"/>
                  </a:lnTo>
                  <a:lnTo>
                    <a:pt x="122149" y="376253"/>
                  </a:lnTo>
                  <a:lnTo>
                    <a:pt x="107920" y="390690"/>
                  </a:lnTo>
                  <a:lnTo>
                    <a:pt x="89898" y="400385"/>
                  </a:lnTo>
                  <a:lnTo>
                    <a:pt x="89898" y="494442"/>
                  </a:lnTo>
                  <a:close/>
                </a:path>
                <a:path w="494665" h="494664">
                  <a:moveTo>
                    <a:pt x="449493" y="112373"/>
                  </a:moveTo>
                  <a:lnTo>
                    <a:pt x="404543" y="112373"/>
                  </a:lnTo>
                  <a:lnTo>
                    <a:pt x="404543" y="22474"/>
                  </a:lnTo>
                  <a:lnTo>
                    <a:pt x="406301" y="13748"/>
                  </a:lnTo>
                  <a:lnTo>
                    <a:pt x="411103" y="6601"/>
                  </a:lnTo>
                  <a:lnTo>
                    <a:pt x="418244" y="1773"/>
                  </a:lnTo>
                  <a:lnTo>
                    <a:pt x="427018" y="0"/>
                  </a:lnTo>
                  <a:lnTo>
                    <a:pt x="435792" y="1773"/>
                  </a:lnTo>
                  <a:lnTo>
                    <a:pt x="442933" y="6601"/>
                  </a:lnTo>
                  <a:lnTo>
                    <a:pt x="447735" y="13748"/>
                  </a:lnTo>
                  <a:lnTo>
                    <a:pt x="449493" y="22474"/>
                  </a:lnTo>
                  <a:lnTo>
                    <a:pt x="449493" y="112373"/>
                  </a:lnTo>
                  <a:close/>
                </a:path>
                <a:path w="494665" h="494664">
                  <a:moveTo>
                    <a:pt x="494442" y="247221"/>
                  </a:moveTo>
                  <a:lnTo>
                    <a:pt x="359594" y="247221"/>
                  </a:lnTo>
                  <a:lnTo>
                    <a:pt x="359594" y="112373"/>
                  </a:lnTo>
                  <a:lnTo>
                    <a:pt x="494442" y="112373"/>
                  </a:lnTo>
                  <a:lnTo>
                    <a:pt x="494442" y="247221"/>
                  </a:lnTo>
                  <a:close/>
                </a:path>
                <a:path w="494665" h="494664">
                  <a:moveTo>
                    <a:pt x="269695" y="112373"/>
                  </a:moveTo>
                  <a:lnTo>
                    <a:pt x="224746" y="112373"/>
                  </a:lnTo>
                  <a:lnTo>
                    <a:pt x="224746" y="22474"/>
                  </a:lnTo>
                  <a:lnTo>
                    <a:pt x="226504" y="13748"/>
                  </a:lnTo>
                  <a:lnTo>
                    <a:pt x="231306" y="6601"/>
                  </a:lnTo>
                  <a:lnTo>
                    <a:pt x="238447" y="1773"/>
                  </a:lnTo>
                  <a:lnTo>
                    <a:pt x="247221" y="0"/>
                  </a:lnTo>
                  <a:lnTo>
                    <a:pt x="255995" y="1773"/>
                  </a:lnTo>
                  <a:lnTo>
                    <a:pt x="263136" y="6601"/>
                  </a:lnTo>
                  <a:lnTo>
                    <a:pt x="267938" y="13748"/>
                  </a:lnTo>
                  <a:lnTo>
                    <a:pt x="269695" y="22474"/>
                  </a:lnTo>
                  <a:lnTo>
                    <a:pt x="269695" y="112373"/>
                  </a:lnTo>
                  <a:close/>
                </a:path>
                <a:path w="494665" h="494664">
                  <a:moveTo>
                    <a:pt x="314645" y="247221"/>
                  </a:moveTo>
                  <a:lnTo>
                    <a:pt x="179797" y="247221"/>
                  </a:lnTo>
                  <a:lnTo>
                    <a:pt x="179797" y="112373"/>
                  </a:lnTo>
                  <a:lnTo>
                    <a:pt x="314645" y="112373"/>
                  </a:lnTo>
                  <a:lnTo>
                    <a:pt x="314645" y="247221"/>
                  </a:lnTo>
                  <a:close/>
                </a:path>
                <a:path w="494665" h="494664">
                  <a:moveTo>
                    <a:pt x="449493" y="494442"/>
                  </a:moveTo>
                  <a:lnTo>
                    <a:pt x="404543" y="494442"/>
                  </a:lnTo>
                  <a:lnTo>
                    <a:pt x="404543" y="400385"/>
                  </a:lnTo>
                  <a:lnTo>
                    <a:pt x="386521" y="390737"/>
                  </a:lnTo>
                  <a:lnTo>
                    <a:pt x="372292" y="376295"/>
                  </a:lnTo>
                  <a:lnTo>
                    <a:pt x="362949" y="358066"/>
                  </a:lnTo>
                  <a:lnTo>
                    <a:pt x="359594" y="337119"/>
                  </a:lnTo>
                  <a:lnTo>
                    <a:pt x="359594" y="292170"/>
                  </a:lnTo>
                  <a:lnTo>
                    <a:pt x="494442" y="292170"/>
                  </a:lnTo>
                  <a:lnTo>
                    <a:pt x="494442" y="337119"/>
                  </a:lnTo>
                  <a:lnTo>
                    <a:pt x="491077" y="358082"/>
                  </a:lnTo>
                  <a:lnTo>
                    <a:pt x="481744" y="376253"/>
                  </a:lnTo>
                  <a:lnTo>
                    <a:pt x="467514" y="390690"/>
                  </a:lnTo>
                  <a:lnTo>
                    <a:pt x="449493" y="400385"/>
                  </a:lnTo>
                  <a:lnTo>
                    <a:pt x="449493" y="49444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2935601" y="3"/>
            <a:ext cx="5353050" cy="10287000"/>
          </a:xfrm>
          <a:custGeom>
            <a:avLst/>
            <a:gdLst/>
            <a:ahLst/>
            <a:cxnLst/>
            <a:rect l="l" t="t" r="r" b="b"/>
            <a:pathLst>
              <a:path w="5353050" h="10287000">
                <a:moveTo>
                  <a:pt x="5353049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5353049" y="0"/>
                </a:lnTo>
                <a:lnTo>
                  <a:pt x="5353049" y="10286999"/>
                </a:lnTo>
                <a:close/>
              </a:path>
            </a:pathLst>
          </a:custGeom>
          <a:solidFill>
            <a:srgbClr val="F4F4F4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4606106" y="1667360"/>
            <a:ext cx="786130" cy="76136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75"/>
              </a:spcBef>
            </a:pPr>
            <a:r>
              <a:rPr lang="fa-IR" sz="2100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گام</a:t>
            </a:r>
            <a:r>
              <a:rPr sz="2100" spc="-20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100" spc="7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1</a:t>
            </a:r>
            <a:endParaRPr sz="2100" dirty="0">
              <a:latin typeface="Tahoma"/>
              <a:cs typeface="B Nazanin" panose="00000700000000000000" pitchFamily="2" charset="-78"/>
            </a:endParaRPr>
          </a:p>
          <a:p>
            <a:pPr marL="139065">
              <a:lnSpc>
                <a:spcPct val="100000"/>
              </a:lnSpc>
              <a:spcBef>
                <a:spcPts val="375"/>
              </a:spcBef>
            </a:pPr>
            <a:r>
              <a:rPr sz="2100" spc="-1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20%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891575" y="5623624"/>
            <a:ext cx="786130" cy="76136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75"/>
              </a:spcBef>
            </a:pPr>
            <a:r>
              <a:rPr lang="fa-IR" sz="2100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گام</a:t>
            </a:r>
            <a:r>
              <a:rPr sz="2100" spc="-20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100" spc="7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</a:t>
            </a:r>
            <a:endParaRPr sz="2100" dirty="0">
              <a:latin typeface="Tahoma"/>
              <a:cs typeface="B Nazanin" panose="00000700000000000000" pitchFamily="2" charset="-78"/>
            </a:endParaRPr>
          </a:p>
          <a:p>
            <a:pPr marL="139065">
              <a:lnSpc>
                <a:spcPct val="100000"/>
              </a:lnSpc>
              <a:spcBef>
                <a:spcPts val="375"/>
              </a:spcBef>
            </a:pPr>
            <a:r>
              <a:rPr sz="2100" spc="-1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20%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2526176" y="8068728"/>
            <a:ext cx="786130" cy="76136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75"/>
              </a:spcBef>
            </a:pPr>
            <a:r>
              <a:rPr lang="fa-IR" sz="2100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گام</a:t>
            </a:r>
            <a:r>
              <a:rPr sz="2100" spc="-20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100" spc="7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3</a:t>
            </a:r>
            <a:endParaRPr sz="2100" dirty="0">
              <a:latin typeface="Tahoma"/>
              <a:cs typeface="B Nazanin" panose="00000700000000000000" pitchFamily="2" charset="-78"/>
            </a:endParaRPr>
          </a:p>
          <a:p>
            <a:pPr marL="139065">
              <a:lnSpc>
                <a:spcPct val="100000"/>
              </a:lnSpc>
              <a:spcBef>
                <a:spcPts val="375"/>
              </a:spcBef>
            </a:pPr>
            <a:r>
              <a:rPr sz="2100" spc="-1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20%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160778" y="5623624"/>
            <a:ext cx="786130" cy="76136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75"/>
              </a:spcBef>
            </a:pPr>
            <a:r>
              <a:rPr lang="fa-IR" sz="2100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گام</a:t>
            </a:r>
            <a:r>
              <a:rPr sz="2100" spc="-20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100" spc="7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4</a:t>
            </a:r>
            <a:endParaRPr sz="2100" dirty="0">
              <a:latin typeface="Tahoma"/>
              <a:cs typeface="B Nazanin" panose="00000700000000000000" pitchFamily="2" charset="-78"/>
            </a:endParaRPr>
          </a:p>
          <a:p>
            <a:pPr marL="139065">
              <a:lnSpc>
                <a:spcPct val="100000"/>
              </a:lnSpc>
              <a:spcBef>
                <a:spcPts val="375"/>
              </a:spcBef>
            </a:pPr>
            <a:r>
              <a:rPr sz="2100" spc="-1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20%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446246" y="1667360"/>
            <a:ext cx="786130" cy="76136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75"/>
              </a:spcBef>
            </a:pPr>
            <a:r>
              <a:rPr lang="fa-IR" sz="2100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گام</a:t>
            </a:r>
            <a:r>
              <a:rPr sz="2100" spc="-20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100" spc="7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5</a:t>
            </a:r>
            <a:endParaRPr sz="2100" dirty="0">
              <a:latin typeface="Tahoma"/>
              <a:cs typeface="B Nazanin" panose="00000700000000000000" pitchFamily="2" charset="-78"/>
            </a:endParaRPr>
          </a:p>
          <a:p>
            <a:pPr marL="139065">
              <a:lnSpc>
                <a:spcPct val="100000"/>
              </a:lnSpc>
              <a:spcBef>
                <a:spcPts val="375"/>
              </a:spcBef>
            </a:pPr>
            <a:r>
              <a:rPr sz="2100" spc="-1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20%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9940138" y="1974069"/>
            <a:ext cx="5958205" cy="5958205"/>
            <a:chOff x="9940138" y="1974069"/>
            <a:chExt cx="5958205" cy="5958205"/>
          </a:xfrm>
        </p:grpSpPr>
        <p:sp>
          <p:nvSpPr>
            <p:cNvPr id="9" name="object 9"/>
            <p:cNvSpPr/>
            <p:nvPr/>
          </p:nvSpPr>
          <p:spPr>
            <a:xfrm>
              <a:off x="12918988" y="1974069"/>
              <a:ext cx="2875915" cy="2979420"/>
            </a:xfrm>
            <a:custGeom>
              <a:avLst/>
              <a:gdLst/>
              <a:ahLst/>
              <a:cxnLst/>
              <a:rect l="l" t="t" r="r" b="b"/>
              <a:pathLst>
                <a:path w="2875915" h="2979420">
                  <a:moveTo>
                    <a:pt x="0" y="2978851"/>
                  </a:moveTo>
                  <a:lnTo>
                    <a:pt x="0" y="0"/>
                  </a:lnTo>
                  <a:lnTo>
                    <a:pt x="49154" y="401"/>
                  </a:lnTo>
                  <a:lnTo>
                    <a:pt x="98153" y="1602"/>
                  </a:lnTo>
                  <a:lnTo>
                    <a:pt x="146988" y="3597"/>
                  </a:lnTo>
                  <a:lnTo>
                    <a:pt x="195652" y="6381"/>
                  </a:lnTo>
                  <a:lnTo>
                    <a:pt x="244138" y="9947"/>
                  </a:lnTo>
                  <a:lnTo>
                    <a:pt x="292440" y="14291"/>
                  </a:lnTo>
                  <a:lnTo>
                    <a:pt x="340549" y="19407"/>
                  </a:lnTo>
                  <a:lnTo>
                    <a:pt x="388459" y="25290"/>
                  </a:lnTo>
                  <a:lnTo>
                    <a:pt x="436162" y="31933"/>
                  </a:lnTo>
                  <a:lnTo>
                    <a:pt x="483652" y="39333"/>
                  </a:lnTo>
                  <a:lnTo>
                    <a:pt x="530921" y="47482"/>
                  </a:lnTo>
                  <a:lnTo>
                    <a:pt x="577961" y="56375"/>
                  </a:lnTo>
                  <a:lnTo>
                    <a:pt x="624767" y="66008"/>
                  </a:lnTo>
                  <a:lnTo>
                    <a:pt x="671329" y="76374"/>
                  </a:lnTo>
                  <a:lnTo>
                    <a:pt x="717643" y="87468"/>
                  </a:lnTo>
                  <a:lnTo>
                    <a:pt x="763699" y="99284"/>
                  </a:lnTo>
                  <a:lnTo>
                    <a:pt x="809491" y="111818"/>
                  </a:lnTo>
                  <a:lnTo>
                    <a:pt x="855012" y="125063"/>
                  </a:lnTo>
                  <a:lnTo>
                    <a:pt x="900255" y="139014"/>
                  </a:lnTo>
                  <a:lnTo>
                    <a:pt x="945212" y="153666"/>
                  </a:lnTo>
                  <a:lnTo>
                    <a:pt x="989876" y="169012"/>
                  </a:lnTo>
                  <a:lnTo>
                    <a:pt x="1034241" y="185049"/>
                  </a:lnTo>
                  <a:lnTo>
                    <a:pt x="1078298" y="201769"/>
                  </a:lnTo>
                  <a:lnTo>
                    <a:pt x="1122041" y="219168"/>
                  </a:lnTo>
                  <a:lnTo>
                    <a:pt x="1165462" y="237239"/>
                  </a:lnTo>
                  <a:lnTo>
                    <a:pt x="1208555" y="255979"/>
                  </a:lnTo>
                  <a:lnTo>
                    <a:pt x="1251312" y="275380"/>
                  </a:lnTo>
                  <a:lnTo>
                    <a:pt x="1293726" y="295438"/>
                  </a:lnTo>
                  <a:lnTo>
                    <a:pt x="1335789" y="316146"/>
                  </a:lnTo>
                  <a:lnTo>
                    <a:pt x="1377496" y="337501"/>
                  </a:lnTo>
                  <a:lnTo>
                    <a:pt x="1418837" y="359495"/>
                  </a:lnTo>
                  <a:lnTo>
                    <a:pt x="1459807" y="382124"/>
                  </a:lnTo>
                  <a:lnTo>
                    <a:pt x="1500398" y="405382"/>
                  </a:lnTo>
                  <a:lnTo>
                    <a:pt x="1540603" y="429264"/>
                  </a:lnTo>
                  <a:lnTo>
                    <a:pt x="1580414" y="453763"/>
                  </a:lnTo>
                  <a:lnTo>
                    <a:pt x="1619825" y="478875"/>
                  </a:lnTo>
                  <a:lnTo>
                    <a:pt x="1658828" y="504594"/>
                  </a:lnTo>
                  <a:lnTo>
                    <a:pt x="1697416" y="530915"/>
                  </a:lnTo>
                  <a:lnTo>
                    <a:pt x="1735582" y="557832"/>
                  </a:lnTo>
                  <a:lnTo>
                    <a:pt x="1773319" y="585339"/>
                  </a:lnTo>
                  <a:lnTo>
                    <a:pt x="1810620" y="613431"/>
                  </a:lnTo>
                  <a:lnTo>
                    <a:pt x="1847477" y="642103"/>
                  </a:lnTo>
                  <a:lnTo>
                    <a:pt x="1883883" y="671349"/>
                  </a:lnTo>
                  <a:lnTo>
                    <a:pt x="1919831" y="701163"/>
                  </a:lnTo>
                  <a:lnTo>
                    <a:pt x="1955314" y="731541"/>
                  </a:lnTo>
                  <a:lnTo>
                    <a:pt x="1990325" y="762476"/>
                  </a:lnTo>
                  <a:lnTo>
                    <a:pt x="2024856" y="793963"/>
                  </a:lnTo>
                  <a:lnTo>
                    <a:pt x="2058900" y="825996"/>
                  </a:lnTo>
                  <a:lnTo>
                    <a:pt x="2092451" y="858571"/>
                  </a:lnTo>
                  <a:lnTo>
                    <a:pt x="2125500" y="891681"/>
                  </a:lnTo>
                  <a:lnTo>
                    <a:pt x="2158041" y="925322"/>
                  </a:lnTo>
                  <a:lnTo>
                    <a:pt x="2190067" y="959487"/>
                  </a:lnTo>
                  <a:lnTo>
                    <a:pt x="2221570" y="994170"/>
                  </a:lnTo>
                  <a:lnTo>
                    <a:pt x="2252543" y="1029368"/>
                  </a:lnTo>
                  <a:lnTo>
                    <a:pt x="2282979" y="1065073"/>
                  </a:lnTo>
                  <a:lnTo>
                    <a:pt x="2312871" y="1101282"/>
                  </a:lnTo>
                  <a:lnTo>
                    <a:pt x="2342212" y="1137987"/>
                  </a:lnTo>
                  <a:lnTo>
                    <a:pt x="2370994" y="1175184"/>
                  </a:lnTo>
                  <a:lnTo>
                    <a:pt x="2399211" y="1212866"/>
                  </a:lnTo>
                  <a:lnTo>
                    <a:pt x="2426854" y="1251030"/>
                  </a:lnTo>
                  <a:lnTo>
                    <a:pt x="2453917" y="1289668"/>
                  </a:lnTo>
                  <a:lnTo>
                    <a:pt x="2480394" y="1328776"/>
                  </a:lnTo>
                  <a:lnTo>
                    <a:pt x="2506275" y="1368348"/>
                  </a:lnTo>
                  <a:lnTo>
                    <a:pt x="2531555" y="1408379"/>
                  </a:lnTo>
                  <a:lnTo>
                    <a:pt x="2556226" y="1448863"/>
                  </a:lnTo>
                  <a:lnTo>
                    <a:pt x="2580281" y="1489794"/>
                  </a:lnTo>
                  <a:lnTo>
                    <a:pt x="2603713" y="1531168"/>
                  </a:lnTo>
                  <a:lnTo>
                    <a:pt x="2626515" y="1572978"/>
                  </a:lnTo>
                  <a:lnTo>
                    <a:pt x="2648679" y="1615219"/>
                  </a:lnTo>
                  <a:lnTo>
                    <a:pt x="2670198" y="1657885"/>
                  </a:lnTo>
                  <a:lnTo>
                    <a:pt x="2691065" y="1700972"/>
                  </a:lnTo>
                  <a:lnTo>
                    <a:pt x="2711273" y="1744473"/>
                  </a:lnTo>
                  <a:lnTo>
                    <a:pt x="2730815" y="1788384"/>
                  </a:lnTo>
                  <a:lnTo>
                    <a:pt x="2749683" y="1832698"/>
                  </a:lnTo>
                  <a:lnTo>
                    <a:pt x="2767871" y="1877410"/>
                  </a:lnTo>
                  <a:lnTo>
                    <a:pt x="2785371" y="1922515"/>
                  </a:lnTo>
                  <a:lnTo>
                    <a:pt x="2802176" y="1968007"/>
                  </a:lnTo>
                  <a:lnTo>
                    <a:pt x="2818278" y="2013880"/>
                  </a:lnTo>
                  <a:lnTo>
                    <a:pt x="2833671" y="2060130"/>
                  </a:lnTo>
                  <a:lnTo>
                    <a:pt x="2848348" y="2106750"/>
                  </a:lnTo>
                  <a:lnTo>
                    <a:pt x="2862301" y="2153735"/>
                  </a:lnTo>
                  <a:lnTo>
                    <a:pt x="2875523" y="2201080"/>
                  </a:lnTo>
                  <a:lnTo>
                    <a:pt x="0" y="2978851"/>
                  </a:lnTo>
                  <a:close/>
                </a:path>
              </a:pathLst>
            </a:custGeom>
            <a:solidFill>
              <a:srgbClr val="17B5B4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12918988" y="4032404"/>
              <a:ext cx="2979420" cy="3415029"/>
            </a:xfrm>
            <a:custGeom>
              <a:avLst/>
              <a:gdLst/>
              <a:ahLst/>
              <a:cxnLst/>
              <a:rect l="l" t="t" r="r" b="b"/>
              <a:pathLst>
                <a:path w="2979419" h="3415029">
                  <a:moveTo>
                    <a:pt x="1628291" y="3414955"/>
                  </a:moveTo>
                  <a:lnTo>
                    <a:pt x="0" y="920515"/>
                  </a:lnTo>
                  <a:lnTo>
                    <a:pt x="2833056" y="0"/>
                  </a:lnTo>
                  <a:lnTo>
                    <a:pt x="2847864" y="46872"/>
                  </a:lnTo>
                  <a:lnTo>
                    <a:pt x="2861863" y="93844"/>
                  </a:lnTo>
                  <a:lnTo>
                    <a:pt x="2875056" y="140905"/>
                  </a:lnTo>
                  <a:lnTo>
                    <a:pt x="2887447" y="188048"/>
                  </a:lnTo>
                  <a:lnTo>
                    <a:pt x="2899038" y="235263"/>
                  </a:lnTo>
                  <a:lnTo>
                    <a:pt x="2909833" y="282543"/>
                  </a:lnTo>
                  <a:lnTo>
                    <a:pt x="2919834" y="329879"/>
                  </a:lnTo>
                  <a:lnTo>
                    <a:pt x="2929044" y="377262"/>
                  </a:lnTo>
                  <a:lnTo>
                    <a:pt x="2937467" y="424683"/>
                  </a:lnTo>
                  <a:lnTo>
                    <a:pt x="2945105" y="472135"/>
                  </a:lnTo>
                  <a:lnTo>
                    <a:pt x="2951962" y="519608"/>
                  </a:lnTo>
                  <a:lnTo>
                    <a:pt x="2958040" y="567095"/>
                  </a:lnTo>
                  <a:lnTo>
                    <a:pt x="2963342" y="614586"/>
                  </a:lnTo>
                  <a:lnTo>
                    <a:pt x="2967872" y="662073"/>
                  </a:lnTo>
                  <a:lnTo>
                    <a:pt x="2971633" y="709548"/>
                  </a:lnTo>
                  <a:lnTo>
                    <a:pt x="2974627" y="757001"/>
                  </a:lnTo>
                  <a:lnTo>
                    <a:pt x="2976857" y="804426"/>
                  </a:lnTo>
                  <a:lnTo>
                    <a:pt x="2978327" y="851812"/>
                  </a:lnTo>
                  <a:lnTo>
                    <a:pt x="2978852" y="886650"/>
                  </a:lnTo>
                  <a:lnTo>
                    <a:pt x="2978852" y="955131"/>
                  </a:lnTo>
                  <a:lnTo>
                    <a:pt x="2978204" y="993656"/>
                  </a:lnTo>
                  <a:lnTo>
                    <a:pt x="2976662" y="1040805"/>
                  </a:lnTo>
                  <a:lnTo>
                    <a:pt x="2974375" y="1087872"/>
                  </a:lnTo>
                  <a:lnTo>
                    <a:pt x="2971345" y="1134851"/>
                  </a:lnTo>
                  <a:lnTo>
                    <a:pt x="2967576" y="1181731"/>
                  </a:lnTo>
                  <a:lnTo>
                    <a:pt x="2963070" y="1228506"/>
                  </a:lnTo>
                  <a:lnTo>
                    <a:pt x="2957831" y="1275165"/>
                  </a:lnTo>
                  <a:lnTo>
                    <a:pt x="2951861" y="1321702"/>
                  </a:lnTo>
                  <a:lnTo>
                    <a:pt x="2945165" y="1368106"/>
                  </a:lnTo>
                  <a:lnTo>
                    <a:pt x="2937743" y="1414370"/>
                  </a:lnTo>
                  <a:lnTo>
                    <a:pt x="2929601" y="1460484"/>
                  </a:lnTo>
                  <a:lnTo>
                    <a:pt x="2920740" y="1506442"/>
                  </a:lnTo>
                  <a:lnTo>
                    <a:pt x="2911163" y="1552233"/>
                  </a:lnTo>
                  <a:lnTo>
                    <a:pt x="2900875" y="1597850"/>
                  </a:lnTo>
                  <a:lnTo>
                    <a:pt x="2889876" y="1643283"/>
                  </a:lnTo>
                  <a:lnTo>
                    <a:pt x="2878172" y="1688525"/>
                  </a:lnTo>
                  <a:lnTo>
                    <a:pt x="2865764" y="1733567"/>
                  </a:lnTo>
                  <a:lnTo>
                    <a:pt x="2852656" y="1778400"/>
                  </a:lnTo>
                  <a:lnTo>
                    <a:pt x="2838851" y="1823016"/>
                  </a:lnTo>
                  <a:lnTo>
                    <a:pt x="2824352" y="1867407"/>
                  </a:lnTo>
                  <a:lnTo>
                    <a:pt x="2809161" y="1911562"/>
                  </a:lnTo>
                  <a:lnTo>
                    <a:pt x="2793282" y="1955476"/>
                  </a:lnTo>
                  <a:lnTo>
                    <a:pt x="2776717" y="1999137"/>
                  </a:lnTo>
                  <a:lnTo>
                    <a:pt x="2759471" y="2042539"/>
                  </a:lnTo>
                  <a:lnTo>
                    <a:pt x="2741545" y="2085673"/>
                  </a:lnTo>
                  <a:lnTo>
                    <a:pt x="2722943" y="2128529"/>
                  </a:lnTo>
                  <a:lnTo>
                    <a:pt x="2703667" y="2171100"/>
                  </a:lnTo>
                  <a:lnTo>
                    <a:pt x="2683722" y="2213377"/>
                  </a:lnTo>
                  <a:lnTo>
                    <a:pt x="2663109" y="2255352"/>
                  </a:lnTo>
                  <a:lnTo>
                    <a:pt x="2641832" y="2297015"/>
                  </a:lnTo>
                  <a:lnTo>
                    <a:pt x="2619894" y="2338359"/>
                  </a:lnTo>
                  <a:lnTo>
                    <a:pt x="2597298" y="2379375"/>
                  </a:lnTo>
                  <a:lnTo>
                    <a:pt x="2574047" y="2420054"/>
                  </a:lnTo>
                  <a:lnTo>
                    <a:pt x="2550143" y="2460388"/>
                  </a:lnTo>
                  <a:lnTo>
                    <a:pt x="2525591" y="2500368"/>
                  </a:lnTo>
                  <a:lnTo>
                    <a:pt x="2500392" y="2539986"/>
                  </a:lnTo>
                  <a:lnTo>
                    <a:pt x="2474550" y="2579233"/>
                  </a:lnTo>
                  <a:lnTo>
                    <a:pt x="2448068" y="2618101"/>
                  </a:lnTo>
                  <a:lnTo>
                    <a:pt x="2420949" y="2656581"/>
                  </a:lnTo>
                  <a:lnTo>
                    <a:pt x="2393195" y="2694665"/>
                  </a:lnTo>
                  <a:lnTo>
                    <a:pt x="2364811" y="2732343"/>
                  </a:lnTo>
                  <a:lnTo>
                    <a:pt x="2335799" y="2769609"/>
                  </a:lnTo>
                  <a:lnTo>
                    <a:pt x="2306161" y="2806452"/>
                  </a:lnTo>
                  <a:lnTo>
                    <a:pt x="2275902" y="2842865"/>
                  </a:lnTo>
                  <a:lnTo>
                    <a:pt x="2245023" y="2878838"/>
                  </a:lnTo>
                  <a:lnTo>
                    <a:pt x="2213529" y="2914365"/>
                  </a:lnTo>
                  <a:lnTo>
                    <a:pt x="2181421" y="2949435"/>
                  </a:lnTo>
                  <a:lnTo>
                    <a:pt x="2148703" y="2984040"/>
                  </a:lnTo>
                  <a:lnTo>
                    <a:pt x="2115379" y="3018173"/>
                  </a:lnTo>
                  <a:lnTo>
                    <a:pt x="2081450" y="3051823"/>
                  </a:lnTo>
                  <a:lnTo>
                    <a:pt x="2046921" y="3084984"/>
                  </a:lnTo>
                  <a:lnTo>
                    <a:pt x="2011793" y="3117646"/>
                  </a:lnTo>
                  <a:lnTo>
                    <a:pt x="1976070" y="3149800"/>
                  </a:lnTo>
                  <a:lnTo>
                    <a:pt x="1939756" y="3181439"/>
                  </a:lnTo>
                  <a:lnTo>
                    <a:pt x="1902853" y="3212553"/>
                  </a:lnTo>
                  <a:lnTo>
                    <a:pt x="1865363" y="3243134"/>
                  </a:lnTo>
                  <a:lnTo>
                    <a:pt x="1827291" y="3273174"/>
                  </a:lnTo>
                  <a:lnTo>
                    <a:pt x="1788639" y="3302665"/>
                  </a:lnTo>
                  <a:lnTo>
                    <a:pt x="1749409" y="3331596"/>
                  </a:lnTo>
                  <a:lnTo>
                    <a:pt x="1709606" y="3359961"/>
                  </a:lnTo>
                  <a:lnTo>
                    <a:pt x="1669233" y="3387750"/>
                  </a:lnTo>
                  <a:lnTo>
                    <a:pt x="1628291" y="3414955"/>
                  </a:lnTo>
                  <a:close/>
                </a:path>
              </a:pathLst>
            </a:custGeom>
            <a:solidFill>
              <a:srgbClr val="008BA6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11049805" y="4952920"/>
              <a:ext cx="3620135" cy="2979420"/>
            </a:xfrm>
            <a:custGeom>
              <a:avLst/>
              <a:gdLst/>
              <a:ahLst/>
              <a:cxnLst/>
              <a:rect l="l" t="t" r="r" b="b"/>
              <a:pathLst>
                <a:path w="3620134" h="2979420">
                  <a:moveTo>
                    <a:pt x="1888107" y="2978795"/>
                  </a:moveTo>
                  <a:lnTo>
                    <a:pt x="1841409" y="2978723"/>
                  </a:lnTo>
                  <a:lnTo>
                    <a:pt x="1794720" y="2977920"/>
                  </a:lnTo>
                  <a:lnTo>
                    <a:pt x="1748049" y="2976388"/>
                  </a:lnTo>
                  <a:lnTo>
                    <a:pt x="1701406" y="2974127"/>
                  </a:lnTo>
                  <a:lnTo>
                    <a:pt x="1654799" y="2971136"/>
                  </a:lnTo>
                  <a:lnTo>
                    <a:pt x="1608237" y="2967417"/>
                  </a:lnTo>
                  <a:lnTo>
                    <a:pt x="1561730" y="2962968"/>
                  </a:lnTo>
                  <a:lnTo>
                    <a:pt x="1515286" y="2957792"/>
                  </a:lnTo>
                  <a:lnTo>
                    <a:pt x="1468914" y="2951887"/>
                  </a:lnTo>
                  <a:lnTo>
                    <a:pt x="1422625" y="2945254"/>
                  </a:lnTo>
                  <a:lnTo>
                    <a:pt x="1376425" y="2937893"/>
                  </a:lnTo>
                  <a:lnTo>
                    <a:pt x="1330326" y="2929804"/>
                  </a:lnTo>
                  <a:lnTo>
                    <a:pt x="1284335" y="2920989"/>
                  </a:lnTo>
                  <a:lnTo>
                    <a:pt x="1238462" y="2911446"/>
                  </a:lnTo>
                  <a:lnTo>
                    <a:pt x="1192715" y="2901176"/>
                  </a:lnTo>
                  <a:lnTo>
                    <a:pt x="1147105" y="2890180"/>
                  </a:lnTo>
                  <a:lnTo>
                    <a:pt x="1101639" y="2878457"/>
                  </a:lnTo>
                  <a:lnTo>
                    <a:pt x="1056327" y="2866008"/>
                  </a:lnTo>
                  <a:lnTo>
                    <a:pt x="1011178" y="2852833"/>
                  </a:lnTo>
                  <a:lnTo>
                    <a:pt x="966201" y="2838932"/>
                  </a:lnTo>
                  <a:lnTo>
                    <a:pt x="921405" y="2824305"/>
                  </a:lnTo>
                  <a:lnTo>
                    <a:pt x="876799" y="2808954"/>
                  </a:lnTo>
                  <a:lnTo>
                    <a:pt x="832393" y="2792877"/>
                  </a:lnTo>
                  <a:lnTo>
                    <a:pt x="788194" y="2776075"/>
                  </a:lnTo>
                  <a:lnTo>
                    <a:pt x="744213" y="2758549"/>
                  </a:lnTo>
                  <a:lnTo>
                    <a:pt x="700458" y="2740298"/>
                  </a:lnTo>
                  <a:lnTo>
                    <a:pt x="656938" y="2721323"/>
                  </a:lnTo>
                  <a:lnTo>
                    <a:pt x="613662" y="2701624"/>
                  </a:lnTo>
                  <a:lnTo>
                    <a:pt x="570640" y="2681202"/>
                  </a:lnTo>
                  <a:lnTo>
                    <a:pt x="527881" y="2660055"/>
                  </a:lnTo>
                  <a:lnTo>
                    <a:pt x="485392" y="2638186"/>
                  </a:lnTo>
                  <a:lnTo>
                    <a:pt x="443185" y="2615594"/>
                  </a:lnTo>
                  <a:lnTo>
                    <a:pt x="401266" y="2592278"/>
                  </a:lnTo>
                  <a:lnTo>
                    <a:pt x="359647" y="2568240"/>
                  </a:lnTo>
                  <a:lnTo>
                    <a:pt x="318335" y="2543480"/>
                  </a:lnTo>
                  <a:lnTo>
                    <a:pt x="277340" y="2517998"/>
                  </a:lnTo>
                  <a:lnTo>
                    <a:pt x="236670" y="2491793"/>
                  </a:lnTo>
                  <a:lnTo>
                    <a:pt x="196335" y="2464867"/>
                  </a:lnTo>
                  <a:lnTo>
                    <a:pt x="156344" y="2437220"/>
                  </a:lnTo>
                  <a:lnTo>
                    <a:pt x="116706" y="2408851"/>
                  </a:lnTo>
                  <a:lnTo>
                    <a:pt x="77430" y="2379761"/>
                  </a:lnTo>
                  <a:lnTo>
                    <a:pt x="38525" y="2349951"/>
                  </a:lnTo>
                  <a:lnTo>
                    <a:pt x="0" y="2319419"/>
                  </a:lnTo>
                  <a:lnTo>
                    <a:pt x="1869183" y="0"/>
                  </a:lnTo>
                  <a:lnTo>
                    <a:pt x="3620108" y="2409941"/>
                  </a:lnTo>
                  <a:lnTo>
                    <a:pt x="3580105" y="2438508"/>
                  </a:lnTo>
                  <a:lnTo>
                    <a:pt x="3539759" y="2466337"/>
                  </a:lnTo>
                  <a:lnTo>
                    <a:pt x="3499078" y="2493427"/>
                  </a:lnTo>
                  <a:lnTo>
                    <a:pt x="3458072" y="2519780"/>
                  </a:lnTo>
                  <a:lnTo>
                    <a:pt x="3416749" y="2545394"/>
                  </a:lnTo>
                  <a:lnTo>
                    <a:pt x="3375119" y="2570270"/>
                  </a:lnTo>
                  <a:lnTo>
                    <a:pt x="3333190" y="2594409"/>
                  </a:lnTo>
                  <a:lnTo>
                    <a:pt x="3290973" y="2617811"/>
                  </a:lnTo>
                  <a:lnTo>
                    <a:pt x="3248475" y="2640476"/>
                  </a:lnTo>
                  <a:lnTo>
                    <a:pt x="3205706" y="2662404"/>
                  </a:lnTo>
                  <a:lnTo>
                    <a:pt x="3162675" y="2683595"/>
                  </a:lnTo>
                  <a:lnTo>
                    <a:pt x="3119391" y="2704049"/>
                  </a:lnTo>
                  <a:lnTo>
                    <a:pt x="3075863" y="2723768"/>
                  </a:lnTo>
                  <a:lnTo>
                    <a:pt x="3032100" y="2742751"/>
                  </a:lnTo>
                  <a:lnTo>
                    <a:pt x="2988111" y="2760997"/>
                  </a:lnTo>
                  <a:lnTo>
                    <a:pt x="2943905" y="2778509"/>
                  </a:lnTo>
                  <a:lnTo>
                    <a:pt x="2899491" y="2795285"/>
                  </a:lnTo>
                  <a:lnTo>
                    <a:pt x="2854878" y="2811326"/>
                  </a:lnTo>
                  <a:lnTo>
                    <a:pt x="2810076" y="2826632"/>
                  </a:lnTo>
                  <a:lnTo>
                    <a:pt x="2765093" y="2841204"/>
                  </a:lnTo>
                  <a:lnTo>
                    <a:pt x="2719938" y="2855041"/>
                  </a:lnTo>
                  <a:lnTo>
                    <a:pt x="2674621" y="2868145"/>
                  </a:lnTo>
                  <a:lnTo>
                    <a:pt x="2629150" y="2880514"/>
                  </a:lnTo>
                  <a:lnTo>
                    <a:pt x="2583534" y="2892149"/>
                  </a:lnTo>
                  <a:lnTo>
                    <a:pt x="2537783" y="2903052"/>
                  </a:lnTo>
                  <a:lnTo>
                    <a:pt x="2491906" y="2913221"/>
                  </a:lnTo>
                  <a:lnTo>
                    <a:pt x="2445911" y="2922656"/>
                  </a:lnTo>
                  <a:lnTo>
                    <a:pt x="2399808" y="2931360"/>
                  </a:lnTo>
                  <a:lnTo>
                    <a:pt x="2353606" y="2939330"/>
                  </a:lnTo>
                  <a:lnTo>
                    <a:pt x="2307313" y="2946568"/>
                  </a:lnTo>
                  <a:lnTo>
                    <a:pt x="2260939" y="2953075"/>
                  </a:lnTo>
                  <a:lnTo>
                    <a:pt x="2214492" y="2958849"/>
                  </a:lnTo>
                  <a:lnTo>
                    <a:pt x="2167983" y="2963891"/>
                  </a:lnTo>
                  <a:lnTo>
                    <a:pt x="2121420" y="2968203"/>
                  </a:lnTo>
                  <a:lnTo>
                    <a:pt x="2074811" y="2971783"/>
                  </a:lnTo>
                  <a:lnTo>
                    <a:pt x="2028167" y="2974632"/>
                  </a:lnTo>
                  <a:lnTo>
                    <a:pt x="1981495" y="2976750"/>
                  </a:lnTo>
                  <a:lnTo>
                    <a:pt x="1934806" y="2978138"/>
                  </a:lnTo>
                  <a:lnTo>
                    <a:pt x="1888107" y="2978795"/>
                  </a:lnTo>
                  <a:close/>
                </a:path>
              </a:pathLst>
            </a:custGeom>
            <a:solidFill>
              <a:srgbClr val="006190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9940138" y="3891961"/>
              <a:ext cx="2979420" cy="3470910"/>
            </a:xfrm>
            <a:custGeom>
              <a:avLst/>
              <a:gdLst/>
              <a:ahLst/>
              <a:cxnLst/>
              <a:rect l="l" t="t" r="r" b="b"/>
              <a:pathLst>
                <a:path w="2979420" h="3470909">
                  <a:moveTo>
                    <a:pt x="1227926" y="3470900"/>
                  </a:moveTo>
                  <a:lnTo>
                    <a:pt x="1188395" y="3441682"/>
                  </a:lnTo>
                  <a:lnTo>
                    <a:pt x="1149461" y="3411910"/>
                  </a:lnTo>
                  <a:lnTo>
                    <a:pt x="1111125" y="3381592"/>
                  </a:lnTo>
                  <a:lnTo>
                    <a:pt x="1073391" y="3350736"/>
                  </a:lnTo>
                  <a:lnTo>
                    <a:pt x="1036261" y="3319351"/>
                  </a:lnTo>
                  <a:lnTo>
                    <a:pt x="999737" y="3287445"/>
                  </a:lnTo>
                  <a:lnTo>
                    <a:pt x="963823" y="3255028"/>
                  </a:lnTo>
                  <a:lnTo>
                    <a:pt x="928521" y="3222109"/>
                  </a:lnTo>
                  <a:lnTo>
                    <a:pt x="893833" y="3188695"/>
                  </a:lnTo>
                  <a:lnTo>
                    <a:pt x="859762" y="3154795"/>
                  </a:lnTo>
                  <a:lnTo>
                    <a:pt x="826311" y="3120418"/>
                  </a:lnTo>
                  <a:lnTo>
                    <a:pt x="793482" y="3085574"/>
                  </a:lnTo>
                  <a:lnTo>
                    <a:pt x="761277" y="3050269"/>
                  </a:lnTo>
                  <a:lnTo>
                    <a:pt x="729700" y="3014514"/>
                  </a:lnTo>
                  <a:lnTo>
                    <a:pt x="698753" y="2978317"/>
                  </a:lnTo>
                  <a:lnTo>
                    <a:pt x="668438" y="2941686"/>
                  </a:lnTo>
                  <a:lnTo>
                    <a:pt x="638759" y="2904630"/>
                  </a:lnTo>
                  <a:lnTo>
                    <a:pt x="609717" y="2867158"/>
                  </a:lnTo>
                  <a:lnTo>
                    <a:pt x="581315" y="2829278"/>
                  </a:lnTo>
                  <a:lnTo>
                    <a:pt x="553556" y="2790999"/>
                  </a:lnTo>
                  <a:lnTo>
                    <a:pt x="526442" y="2752331"/>
                  </a:lnTo>
                  <a:lnTo>
                    <a:pt x="499976" y="2713280"/>
                  </a:lnTo>
                  <a:lnTo>
                    <a:pt x="474161" y="2673857"/>
                  </a:lnTo>
                  <a:lnTo>
                    <a:pt x="448999" y="2634070"/>
                  </a:lnTo>
                  <a:lnTo>
                    <a:pt x="424493" y="2593927"/>
                  </a:lnTo>
                  <a:lnTo>
                    <a:pt x="400645" y="2553438"/>
                  </a:lnTo>
                  <a:lnTo>
                    <a:pt x="377458" y="2512610"/>
                  </a:lnTo>
                  <a:lnTo>
                    <a:pt x="354934" y="2471453"/>
                  </a:lnTo>
                  <a:lnTo>
                    <a:pt x="333076" y="2429974"/>
                  </a:lnTo>
                  <a:lnTo>
                    <a:pt x="311887" y="2388184"/>
                  </a:lnTo>
                  <a:lnTo>
                    <a:pt x="291369" y="2346090"/>
                  </a:lnTo>
                  <a:lnTo>
                    <a:pt x="271524" y="2303702"/>
                  </a:lnTo>
                  <a:lnTo>
                    <a:pt x="252356" y="2261027"/>
                  </a:lnTo>
                  <a:lnTo>
                    <a:pt x="233867" y="2218075"/>
                  </a:lnTo>
                  <a:lnTo>
                    <a:pt x="216060" y="2174854"/>
                  </a:lnTo>
                  <a:lnTo>
                    <a:pt x="198936" y="2131372"/>
                  </a:lnTo>
                  <a:lnTo>
                    <a:pt x="182499" y="2087640"/>
                  </a:lnTo>
                  <a:lnTo>
                    <a:pt x="166751" y="2043664"/>
                  </a:lnTo>
                  <a:lnTo>
                    <a:pt x="151696" y="1999455"/>
                  </a:lnTo>
                  <a:lnTo>
                    <a:pt x="137334" y="1955020"/>
                  </a:lnTo>
                  <a:lnTo>
                    <a:pt x="123670" y="1910368"/>
                  </a:lnTo>
                  <a:lnTo>
                    <a:pt x="110705" y="1865508"/>
                  </a:lnTo>
                  <a:lnTo>
                    <a:pt x="98442" y="1820448"/>
                  </a:lnTo>
                  <a:lnTo>
                    <a:pt x="86884" y="1775198"/>
                  </a:lnTo>
                  <a:lnTo>
                    <a:pt x="76033" y="1729766"/>
                  </a:lnTo>
                  <a:lnTo>
                    <a:pt x="65892" y="1684160"/>
                  </a:lnTo>
                  <a:lnTo>
                    <a:pt x="56463" y="1638390"/>
                  </a:lnTo>
                  <a:lnTo>
                    <a:pt x="47749" y="1592463"/>
                  </a:lnTo>
                  <a:lnTo>
                    <a:pt x="39753" y="1546390"/>
                  </a:lnTo>
                  <a:lnTo>
                    <a:pt x="32478" y="1500177"/>
                  </a:lnTo>
                  <a:lnTo>
                    <a:pt x="25925" y="1453834"/>
                  </a:lnTo>
                  <a:lnTo>
                    <a:pt x="20097" y="1407370"/>
                  </a:lnTo>
                  <a:lnTo>
                    <a:pt x="14997" y="1360793"/>
                  </a:lnTo>
                  <a:lnTo>
                    <a:pt x="10628" y="1314112"/>
                  </a:lnTo>
                  <a:lnTo>
                    <a:pt x="6992" y="1267336"/>
                  </a:lnTo>
                  <a:lnTo>
                    <a:pt x="4091" y="1220473"/>
                  </a:lnTo>
                  <a:lnTo>
                    <a:pt x="1929" y="1173532"/>
                  </a:lnTo>
                  <a:lnTo>
                    <a:pt x="507" y="1126521"/>
                  </a:lnTo>
                  <a:lnTo>
                    <a:pt x="0" y="1091269"/>
                  </a:lnTo>
                  <a:lnTo>
                    <a:pt x="0" y="1026410"/>
                  </a:lnTo>
                  <a:lnTo>
                    <a:pt x="714" y="985160"/>
                  </a:lnTo>
                  <a:lnTo>
                    <a:pt x="2281" y="937959"/>
                  </a:lnTo>
                  <a:lnTo>
                    <a:pt x="4602" y="890731"/>
                  </a:lnTo>
                  <a:lnTo>
                    <a:pt x="7680" y="843487"/>
                  </a:lnTo>
                  <a:lnTo>
                    <a:pt x="11516" y="796233"/>
                  </a:lnTo>
                  <a:lnTo>
                    <a:pt x="16114" y="748980"/>
                  </a:lnTo>
                  <a:lnTo>
                    <a:pt x="21476" y="701735"/>
                  </a:lnTo>
                  <a:lnTo>
                    <a:pt x="27605" y="654508"/>
                  </a:lnTo>
                  <a:lnTo>
                    <a:pt x="34502" y="607306"/>
                  </a:lnTo>
                  <a:lnTo>
                    <a:pt x="42172" y="560140"/>
                  </a:lnTo>
                  <a:lnTo>
                    <a:pt x="50616" y="513016"/>
                  </a:lnTo>
                  <a:lnTo>
                    <a:pt x="59836" y="465945"/>
                  </a:lnTo>
                  <a:lnTo>
                    <a:pt x="69837" y="418934"/>
                  </a:lnTo>
                  <a:lnTo>
                    <a:pt x="80619" y="371993"/>
                  </a:lnTo>
                  <a:lnTo>
                    <a:pt x="92186" y="325130"/>
                  </a:lnTo>
                  <a:lnTo>
                    <a:pt x="104540" y="278353"/>
                  </a:lnTo>
                  <a:lnTo>
                    <a:pt x="117684" y="231672"/>
                  </a:lnTo>
                  <a:lnTo>
                    <a:pt x="131621" y="185095"/>
                  </a:lnTo>
                  <a:lnTo>
                    <a:pt x="146352" y="138630"/>
                  </a:lnTo>
                  <a:lnTo>
                    <a:pt x="161881" y="92287"/>
                  </a:lnTo>
                  <a:lnTo>
                    <a:pt x="178210" y="46074"/>
                  </a:lnTo>
                  <a:lnTo>
                    <a:pt x="195342" y="0"/>
                  </a:lnTo>
                  <a:lnTo>
                    <a:pt x="2978850" y="1060959"/>
                  </a:lnTo>
                  <a:lnTo>
                    <a:pt x="1227926" y="3470900"/>
                  </a:lnTo>
                  <a:close/>
                </a:path>
              </a:pathLst>
            </a:custGeom>
            <a:solidFill>
              <a:srgbClr val="003A72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10085933" y="1974069"/>
              <a:ext cx="2833370" cy="2979420"/>
            </a:xfrm>
            <a:custGeom>
              <a:avLst/>
              <a:gdLst/>
              <a:ahLst/>
              <a:cxnLst/>
              <a:rect l="l" t="t" r="r" b="b"/>
              <a:pathLst>
                <a:path w="2833370" h="2979420">
                  <a:moveTo>
                    <a:pt x="2833055" y="2978851"/>
                  </a:moveTo>
                  <a:lnTo>
                    <a:pt x="0" y="2058335"/>
                  </a:lnTo>
                  <a:lnTo>
                    <a:pt x="15499" y="2011922"/>
                  </a:lnTo>
                  <a:lnTo>
                    <a:pt x="31707" y="1965895"/>
                  </a:lnTo>
                  <a:lnTo>
                    <a:pt x="48617" y="1920260"/>
                  </a:lnTo>
                  <a:lnTo>
                    <a:pt x="66221" y="1875022"/>
                  </a:lnTo>
                  <a:lnTo>
                    <a:pt x="84512" y="1830186"/>
                  </a:lnTo>
                  <a:lnTo>
                    <a:pt x="103483" y="1785757"/>
                  </a:lnTo>
                  <a:lnTo>
                    <a:pt x="123126" y="1741741"/>
                  </a:lnTo>
                  <a:lnTo>
                    <a:pt x="143434" y="1698143"/>
                  </a:lnTo>
                  <a:lnTo>
                    <a:pt x="164400" y="1654968"/>
                  </a:lnTo>
                  <a:lnTo>
                    <a:pt x="186017" y="1612222"/>
                  </a:lnTo>
                  <a:lnTo>
                    <a:pt x="208277" y="1569909"/>
                  </a:lnTo>
                  <a:lnTo>
                    <a:pt x="231173" y="1528036"/>
                  </a:lnTo>
                  <a:lnTo>
                    <a:pt x="254698" y="1486608"/>
                  </a:lnTo>
                  <a:lnTo>
                    <a:pt x="278844" y="1445629"/>
                  </a:lnTo>
                  <a:lnTo>
                    <a:pt x="303604" y="1405105"/>
                  </a:lnTo>
                  <a:lnTo>
                    <a:pt x="328972" y="1365041"/>
                  </a:lnTo>
                  <a:lnTo>
                    <a:pt x="354939" y="1325443"/>
                  </a:lnTo>
                  <a:lnTo>
                    <a:pt x="381498" y="1286316"/>
                  </a:lnTo>
                  <a:lnTo>
                    <a:pt x="408642" y="1247665"/>
                  </a:lnTo>
                  <a:lnTo>
                    <a:pt x="436365" y="1209495"/>
                  </a:lnTo>
                  <a:lnTo>
                    <a:pt x="464657" y="1171813"/>
                  </a:lnTo>
                  <a:lnTo>
                    <a:pt x="493513" y="1134622"/>
                  </a:lnTo>
                  <a:lnTo>
                    <a:pt x="522925" y="1097929"/>
                  </a:lnTo>
                  <a:lnTo>
                    <a:pt x="552886" y="1061738"/>
                  </a:lnTo>
                  <a:lnTo>
                    <a:pt x="583388" y="1026055"/>
                  </a:lnTo>
                  <a:lnTo>
                    <a:pt x="614424" y="990885"/>
                  </a:lnTo>
                  <a:lnTo>
                    <a:pt x="645987" y="956234"/>
                  </a:lnTo>
                  <a:lnTo>
                    <a:pt x="678069" y="922107"/>
                  </a:lnTo>
                  <a:lnTo>
                    <a:pt x="710664" y="888508"/>
                  </a:lnTo>
                  <a:lnTo>
                    <a:pt x="743764" y="855444"/>
                  </a:lnTo>
                  <a:lnTo>
                    <a:pt x="777362" y="822920"/>
                  </a:lnTo>
                  <a:lnTo>
                    <a:pt x="811450" y="790940"/>
                  </a:lnTo>
                  <a:lnTo>
                    <a:pt x="846021" y="759511"/>
                  </a:lnTo>
                  <a:lnTo>
                    <a:pt x="881068" y="728637"/>
                  </a:lnTo>
                  <a:lnTo>
                    <a:pt x="916584" y="698324"/>
                  </a:lnTo>
                  <a:lnTo>
                    <a:pt x="952561" y="668577"/>
                  </a:lnTo>
                  <a:lnTo>
                    <a:pt x="988993" y="639402"/>
                  </a:lnTo>
                  <a:lnTo>
                    <a:pt x="1025871" y="610803"/>
                  </a:lnTo>
                  <a:lnTo>
                    <a:pt x="1063188" y="582786"/>
                  </a:lnTo>
                  <a:lnTo>
                    <a:pt x="1100938" y="555356"/>
                  </a:lnTo>
                  <a:lnTo>
                    <a:pt x="1139113" y="528519"/>
                  </a:lnTo>
                  <a:lnTo>
                    <a:pt x="1177706" y="502279"/>
                  </a:lnTo>
                  <a:lnTo>
                    <a:pt x="1216709" y="476643"/>
                  </a:lnTo>
                  <a:lnTo>
                    <a:pt x="1256115" y="451615"/>
                  </a:lnTo>
                  <a:lnTo>
                    <a:pt x="1295917" y="427200"/>
                  </a:lnTo>
                  <a:lnTo>
                    <a:pt x="1336107" y="403405"/>
                  </a:lnTo>
                  <a:lnTo>
                    <a:pt x="1376679" y="380234"/>
                  </a:lnTo>
                  <a:lnTo>
                    <a:pt x="1417625" y="357692"/>
                  </a:lnTo>
                  <a:lnTo>
                    <a:pt x="1458937" y="335786"/>
                  </a:lnTo>
                  <a:lnTo>
                    <a:pt x="1500609" y="314519"/>
                  </a:lnTo>
                  <a:lnTo>
                    <a:pt x="1542634" y="293898"/>
                  </a:lnTo>
                  <a:lnTo>
                    <a:pt x="1585003" y="273927"/>
                  </a:lnTo>
                  <a:lnTo>
                    <a:pt x="1627710" y="254612"/>
                  </a:lnTo>
                  <a:lnTo>
                    <a:pt x="1670747" y="235959"/>
                  </a:lnTo>
                  <a:lnTo>
                    <a:pt x="1714107" y="217972"/>
                  </a:lnTo>
                  <a:lnTo>
                    <a:pt x="1757783" y="200657"/>
                  </a:lnTo>
                  <a:lnTo>
                    <a:pt x="1801768" y="184019"/>
                  </a:lnTo>
                  <a:lnTo>
                    <a:pt x="1846054" y="168064"/>
                  </a:lnTo>
                  <a:lnTo>
                    <a:pt x="1890634" y="152796"/>
                  </a:lnTo>
                  <a:lnTo>
                    <a:pt x="1935500" y="138221"/>
                  </a:lnTo>
                  <a:lnTo>
                    <a:pt x="1980646" y="124344"/>
                  </a:lnTo>
                  <a:lnTo>
                    <a:pt x="2026064" y="111171"/>
                  </a:lnTo>
                  <a:lnTo>
                    <a:pt x="2071747" y="98707"/>
                  </a:lnTo>
                  <a:lnTo>
                    <a:pt x="2117688" y="86957"/>
                  </a:lnTo>
                  <a:lnTo>
                    <a:pt x="2163878" y="75927"/>
                  </a:lnTo>
                  <a:lnTo>
                    <a:pt x="2210312" y="65621"/>
                  </a:lnTo>
                  <a:lnTo>
                    <a:pt x="2256982" y="56045"/>
                  </a:lnTo>
                  <a:lnTo>
                    <a:pt x="2303880" y="47204"/>
                  </a:lnTo>
                  <a:lnTo>
                    <a:pt x="2350999" y="39104"/>
                  </a:lnTo>
                  <a:lnTo>
                    <a:pt x="2398332" y="31750"/>
                  </a:lnTo>
                  <a:lnTo>
                    <a:pt x="2445872" y="25147"/>
                  </a:lnTo>
                  <a:lnTo>
                    <a:pt x="2493611" y="19301"/>
                  </a:lnTo>
                  <a:lnTo>
                    <a:pt x="2541543" y="14216"/>
                  </a:lnTo>
                  <a:lnTo>
                    <a:pt x="2589659" y="9898"/>
                  </a:lnTo>
                  <a:lnTo>
                    <a:pt x="2637952" y="6353"/>
                  </a:lnTo>
                  <a:lnTo>
                    <a:pt x="2686416" y="3585"/>
                  </a:lnTo>
                  <a:lnTo>
                    <a:pt x="2735043" y="1600"/>
                  </a:lnTo>
                  <a:lnTo>
                    <a:pt x="2783826" y="403"/>
                  </a:lnTo>
                  <a:lnTo>
                    <a:pt x="2832757" y="0"/>
                  </a:lnTo>
                  <a:lnTo>
                    <a:pt x="2833055" y="2978851"/>
                  </a:lnTo>
                  <a:close/>
                </a:path>
              </a:pathLst>
            </a:custGeom>
            <a:solidFill>
              <a:srgbClr val="00124A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12918988" y="1974069"/>
              <a:ext cx="635" cy="2979420"/>
            </a:xfrm>
            <a:custGeom>
              <a:avLst/>
              <a:gdLst/>
              <a:ahLst/>
              <a:cxnLst/>
              <a:rect l="l" t="t" r="r" b="b"/>
              <a:pathLst>
                <a:path w="634" h="2979420">
                  <a:moveTo>
                    <a:pt x="0" y="2978851"/>
                  </a:moveTo>
                  <a:lnTo>
                    <a:pt x="0" y="0"/>
                  </a:lnTo>
                  <a:lnTo>
                    <a:pt x="299" y="0"/>
                  </a:lnTo>
                  <a:lnTo>
                    <a:pt x="0" y="2978851"/>
                  </a:lnTo>
                  <a:close/>
                </a:path>
              </a:pathLst>
            </a:custGeom>
            <a:solidFill>
              <a:srgbClr val="4B2662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object 15"/>
          <p:cNvGrpSpPr/>
          <p:nvPr/>
        </p:nvGrpSpPr>
        <p:grpSpPr>
          <a:xfrm>
            <a:off x="0" y="3"/>
            <a:ext cx="1826260" cy="10287000"/>
            <a:chOff x="0" y="3"/>
            <a:chExt cx="1826260" cy="10287000"/>
          </a:xfrm>
        </p:grpSpPr>
        <p:sp>
          <p:nvSpPr>
            <p:cNvPr id="16" name="object 16"/>
            <p:cNvSpPr/>
            <p:nvPr/>
          </p:nvSpPr>
          <p:spPr>
            <a:xfrm>
              <a:off x="0" y="3"/>
              <a:ext cx="1026160" cy="10287000"/>
            </a:xfrm>
            <a:custGeom>
              <a:avLst/>
              <a:gdLst/>
              <a:ahLst/>
              <a:cxnLst/>
              <a:rect l="l" t="t" r="r" b="b"/>
              <a:pathLst>
                <a:path w="1026160" h="10287000">
                  <a:moveTo>
                    <a:pt x="0" y="10286996"/>
                  </a:moveTo>
                  <a:lnTo>
                    <a:pt x="0" y="0"/>
                  </a:lnTo>
                  <a:lnTo>
                    <a:pt x="1026027" y="0"/>
                  </a:lnTo>
                  <a:lnTo>
                    <a:pt x="1026027" y="10286996"/>
                  </a:lnTo>
                  <a:lnTo>
                    <a:pt x="0" y="10286996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0" y="5290825"/>
              <a:ext cx="1826260" cy="38100"/>
            </a:xfrm>
            <a:custGeom>
              <a:avLst/>
              <a:gdLst/>
              <a:ahLst/>
              <a:cxnLst/>
              <a:rect l="l" t="t" r="r" b="b"/>
              <a:pathLst>
                <a:path w="1826260" h="38100">
                  <a:moveTo>
                    <a:pt x="0" y="38099"/>
                  </a:moveTo>
                  <a:lnTo>
                    <a:pt x="0" y="0"/>
                  </a:lnTo>
                  <a:lnTo>
                    <a:pt x="1826186" y="0"/>
                  </a:lnTo>
                  <a:lnTo>
                    <a:pt x="1826186" y="38099"/>
                  </a:lnTo>
                  <a:lnTo>
                    <a:pt x="0" y="38099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1972055" y="4187827"/>
            <a:ext cx="6502931" cy="164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lang="fa-IR" sz="6000" b="1" spc="33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نمودار چارت سازمانی</a:t>
            </a:r>
            <a:endParaRPr sz="6000" dirty="0">
              <a:latin typeface="Tahoma"/>
              <a:cs typeface="B Nazanin" panose="00000700000000000000" pitchFamily="2" charset="-78"/>
            </a:endParaRPr>
          </a:p>
          <a:p>
            <a:pPr marL="12700">
              <a:lnSpc>
                <a:spcPct val="100000"/>
              </a:lnSpc>
              <a:spcBef>
                <a:spcPts val="2380"/>
              </a:spcBef>
            </a:pPr>
            <a:r>
              <a:rPr sz="2600" spc="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5-Step</a:t>
            </a:r>
            <a:r>
              <a:rPr sz="2600" spc="-11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spc="11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Ordering</a:t>
            </a:r>
            <a:r>
              <a:rPr sz="2600" spc="-11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spc="1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Process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18181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26318" y="3960019"/>
            <a:ext cx="3193415" cy="1643380"/>
          </a:xfrm>
          <a:custGeom>
            <a:avLst/>
            <a:gdLst/>
            <a:ahLst/>
            <a:cxnLst/>
            <a:rect l="l" t="t" r="r" b="b"/>
            <a:pathLst>
              <a:path w="3193415" h="1643379">
                <a:moveTo>
                  <a:pt x="0" y="1643062"/>
                </a:moveTo>
                <a:lnTo>
                  <a:pt x="3193255" y="1643062"/>
                </a:lnTo>
                <a:lnTo>
                  <a:pt x="3193255" y="0"/>
                </a:lnTo>
                <a:lnTo>
                  <a:pt x="0" y="0"/>
                </a:lnTo>
                <a:lnTo>
                  <a:pt x="0" y="164306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314824" y="3960019"/>
            <a:ext cx="3143250" cy="1643380"/>
          </a:xfrm>
          <a:custGeom>
            <a:avLst/>
            <a:gdLst/>
            <a:ahLst/>
            <a:cxnLst/>
            <a:rect l="l" t="t" r="r" b="b"/>
            <a:pathLst>
              <a:path w="3143250" h="1643379">
                <a:moveTo>
                  <a:pt x="0" y="1643062"/>
                </a:moveTo>
                <a:lnTo>
                  <a:pt x="3143249" y="1643062"/>
                </a:lnTo>
                <a:lnTo>
                  <a:pt x="3143249" y="0"/>
                </a:lnTo>
                <a:lnTo>
                  <a:pt x="0" y="0"/>
                </a:lnTo>
                <a:lnTo>
                  <a:pt x="0" y="164306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553324" y="3960019"/>
            <a:ext cx="3143250" cy="1643380"/>
          </a:xfrm>
          <a:custGeom>
            <a:avLst/>
            <a:gdLst/>
            <a:ahLst/>
            <a:cxnLst/>
            <a:rect l="l" t="t" r="r" b="b"/>
            <a:pathLst>
              <a:path w="3143250" h="1643379">
                <a:moveTo>
                  <a:pt x="0" y="1643062"/>
                </a:moveTo>
                <a:lnTo>
                  <a:pt x="3143249" y="1643062"/>
                </a:lnTo>
                <a:lnTo>
                  <a:pt x="3143249" y="0"/>
                </a:lnTo>
                <a:lnTo>
                  <a:pt x="0" y="0"/>
                </a:lnTo>
                <a:lnTo>
                  <a:pt x="0" y="164306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791824" y="3960019"/>
            <a:ext cx="3143250" cy="1643380"/>
          </a:xfrm>
          <a:custGeom>
            <a:avLst/>
            <a:gdLst/>
            <a:ahLst/>
            <a:cxnLst/>
            <a:rect l="l" t="t" r="r" b="b"/>
            <a:pathLst>
              <a:path w="3143250" h="1643379">
                <a:moveTo>
                  <a:pt x="0" y="1643062"/>
                </a:moveTo>
                <a:lnTo>
                  <a:pt x="3143249" y="1643062"/>
                </a:lnTo>
                <a:lnTo>
                  <a:pt x="3143249" y="0"/>
                </a:lnTo>
                <a:lnTo>
                  <a:pt x="0" y="0"/>
                </a:lnTo>
                <a:lnTo>
                  <a:pt x="0" y="164306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4030323" y="3960019"/>
            <a:ext cx="3193415" cy="1643380"/>
          </a:xfrm>
          <a:custGeom>
            <a:avLst/>
            <a:gdLst/>
            <a:ahLst/>
            <a:cxnLst/>
            <a:rect l="l" t="t" r="r" b="b"/>
            <a:pathLst>
              <a:path w="3193415" h="1643379">
                <a:moveTo>
                  <a:pt x="0" y="1643062"/>
                </a:moveTo>
                <a:lnTo>
                  <a:pt x="3193256" y="1643062"/>
                </a:lnTo>
                <a:lnTo>
                  <a:pt x="3193256" y="0"/>
                </a:lnTo>
                <a:lnTo>
                  <a:pt x="0" y="0"/>
                </a:lnTo>
                <a:lnTo>
                  <a:pt x="0" y="164306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026318" y="5598319"/>
            <a:ext cx="3193415" cy="3624579"/>
          </a:xfrm>
          <a:custGeom>
            <a:avLst/>
            <a:gdLst/>
            <a:ahLst/>
            <a:cxnLst/>
            <a:rect l="l" t="t" r="r" b="b"/>
            <a:pathLst>
              <a:path w="3193415" h="3624579">
                <a:moveTo>
                  <a:pt x="0" y="3624262"/>
                </a:moveTo>
                <a:lnTo>
                  <a:pt x="3193255" y="3624262"/>
                </a:lnTo>
                <a:lnTo>
                  <a:pt x="3193255" y="0"/>
                </a:lnTo>
                <a:lnTo>
                  <a:pt x="0" y="0"/>
                </a:lnTo>
                <a:lnTo>
                  <a:pt x="0" y="3624262"/>
                </a:lnTo>
                <a:close/>
              </a:path>
            </a:pathLst>
          </a:custGeom>
          <a:solidFill>
            <a:srgbClr val="12538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314824" y="5598319"/>
            <a:ext cx="3143250" cy="3624579"/>
          </a:xfrm>
          <a:custGeom>
            <a:avLst/>
            <a:gdLst/>
            <a:ahLst/>
            <a:cxnLst/>
            <a:rect l="l" t="t" r="r" b="b"/>
            <a:pathLst>
              <a:path w="3143250" h="3624579">
                <a:moveTo>
                  <a:pt x="0" y="3624262"/>
                </a:moveTo>
                <a:lnTo>
                  <a:pt x="3143249" y="3624262"/>
                </a:lnTo>
                <a:lnTo>
                  <a:pt x="3143249" y="0"/>
                </a:lnTo>
                <a:lnTo>
                  <a:pt x="0" y="0"/>
                </a:lnTo>
                <a:lnTo>
                  <a:pt x="0" y="3624262"/>
                </a:lnTo>
                <a:close/>
              </a:path>
            </a:pathLst>
          </a:custGeom>
          <a:solidFill>
            <a:srgbClr val="2B8BC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553324" y="5598319"/>
            <a:ext cx="3143250" cy="3624579"/>
          </a:xfrm>
          <a:custGeom>
            <a:avLst/>
            <a:gdLst/>
            <a:ahLst/>
            <a:cxnLst/>
            <a:rect l="l" t="t" r="r" b="b"/>
            <a:pathLst>
              <a:path w="3143250" h="3624579">
                <a:moveTo>
                  <a:pt x="0" y="3624262"/>
                </a:moveTo>
                <a:lnTo>
                  <a:pt x="3143249" y="3624262"/>
                </a:lnTo>
                <a:lnTo>
                  <a:pt x="3143249" y="0"/>
                </a:lnTo>
                <a:lnTo>
                  <a:pt x="0" y="0"/>
                </a:lnTo>
                <a:lnTo>
                  <a:pt x="0" y="3624262"/>
                </a:lnTo>
                <a:close/>
              </a:path>
            </a:pathLst>
          </a:custGeom>
          <a:solidFill>
            <a:srgbClr val="36B6D9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0791824" y="5598319"/>
            <a:ext cx="3143250" cy="3624579"/>
          </a:xfrm>
          <a:custGeom>
            <a:avLst/>
            <a:gdLst/>
            <a:ahLst/>
            <a:cxnLst/>
            <a:rect l="l" t="t" r="r" b="b"/>
            <a:pathLst>
              <a:path w="3143250" h="3624579">
                <a:moveTo>
                  <a:pt x="0" y="3624262"/>
                </a:moveTo>
                <a:lnTo>
                  <a:pt x="3143249" y="3624262"/>
                </a:lnTo>
                <a:lnTo>
                  <a:pt x="3143249" y="0"/>
                </a:lnTo>
                <a:lnTo>
                  <a:pt x="0" y="0"/>
                </a:lnTo>
                <a:lnTo>
                  <a:pt x="0" y="3624262"/>
                </a:lnTo>
                <a:close/>
              </a:path>
            </a:pathLst>
          </a:custGeom>
          <a:solidFill>
            <a:srgbClr val="3CBDB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4030323" y="5598319"/>
            <a:ext cx="3193415" cy="3624579"/>
          </a:xfrm>
          <a:custGeom>
            <a:avLst/>
            <a:gdLst/>
            <a:ahLst/>
            <a:cxnLst/>
            <a:rect l="l" t="t" r="r" b="b"/>
            <a:pathLst>
              <a:path w="3193415" h="3624579">
                <a:moveTo>
                  <a:pt x="0" y="3624262"/>
                </a:moveTo>
                <a:lnTo>
                  <a:pt x="3193255" y="3624262"/>
                </a:lnTo>
                <a:lnTo>
                  <a:pt x="3193255" y="0"/>
                </a:lnTo>
                <a:lnTo>
                  <a:pt x="0" y="0"/>
                </a:lnTo>
                <a:lnTo>
                  <a:pt x="0" y="3624262"/>
                </a:lnTo>
                <a:close/>
              </a:path>
            </a:pathLst>
          </a:custGeom>
          <a:solidFill>
            <a:srgbClr val="80CCCC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028700" y="5581650"/>
            <a:ext cx="3190875" cy="38100"/>
          </a:xfrm>
          <a:custGeom>
            <a:avLst/>
            <a:gdLst/>
            <a:ahLst/>
            <a:cxnLst/>
            <a:rect l="l" t="t" r="r" b="b"/>
            <a:pathLst>
              <a:path w="3190875" h="38100">
                <a:moveTo>
                  <a:pt x="0" y="38099"/>
                </a:moveTo>
                <a:lnTo>
                  <a:pt x="3190874" y="38099"/>
                </a:lnTo>
                <a:lnTo>
                  <a:pt x="3190874" y="0"/>
                </a:lnTo>
                <a:lnTo>
                  <a:pt x="0" y="0"/>
                </a:lnTo>
                <a:lnTo>
                  <a:pt x="0" y="380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314824" y="5581650"/>
            <a:ext cx="3143250" cy="38100"/>
          </a:xfrm>
          <a:custGeom>
            <a:avLst/>
            <a:gdLst/>
            <a:ahLst/>
            <a:cxnLst/>
            <a:rect l="l" t="t" r="r" b="b"/>
            <a:pathLst>
              <a:path w="3143250" h="38100">
                <a:moveTo>
                  <a:pt x="0" y="38099"/>
                </a:moveTo>
                <a:lnTo>
                  <a:pt x="3143249" y="38099"/>
                </a:lnTo>
                <a:lnTo>
                  <a:pt x="3143249" y="0"/>
                </a:lnTo>
                <a:lnTo>
                  <a:pt x="0" y="0"/>
                </a:lnTo>
                <a:lnTo>
                  <a:pt x="0" y="380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553324" y="5581650"/>
            <a:ext cx="3143250" cy="38100"/>
          </a:xfrm>
          <a:custGeom>
            <a:avLst/>
            <a:gdLst/>
            <a:ahLst/>
            <a:cxnLst/>
            <a:rect l="l" t="t" r="r" b="b"/>
            <a:pathLst>
              <a:path w="3143250" h="38100">
                <a:moveTo>
                  <a:pt x="0" y="38099"/>
                </a:moveTo>
                <a:lnTo>
                  <a:pt x="3143249" y="38099"/>
                </a:lnTo>
                <a:lnTo>
                  <a:pt x="3143249" y="0"/>
                </a:lnTo>
                <a:lnTo>
                  <a:pt x="0" y="0"/>
                </a:lnTo>
                <a:lnTo>
                  <a:pt x="0" y="380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10791824" y="4676775"/>
            <a:ext cx="3143250" cy="2057400"/>
            <a:chOff x="10791824" y="4676775"/>
            <a:chExt cx="3143250" cy="2057400"/>
          </a:xfrm>
        </p:grpSpPr>
        <p:sp>
          <p:nvSpPr>
            <p:cNvPr id="17" name="object 17"/>
            <p:cNvSpPr/>
            <p:nvPr/>
          </p:nvSpPr>
          <p:spPr>
            <a:xfrm>
              <a:off x="10791824" y="5581650"/>
              <a:ext cx="3143250" cy="38100"/>
            </a:xfrm>
            <a:custGeom>
              <a:avLst/>
              <a:gdLst/>
              <a:ahLst/>
              <a:cxnLst/>
              <a:rect l="l" t="t" r="r" b="b"/>
              <a:pathLst>
                <a:path w="3143250" h="38100">
                  <a:moveTo>
                    <a:pt x="0" y="38099"/>
                  </a:moveTo>
                  <a:lnTo>
                    <a:pt x="3143249" y="38099"/>
                  </a:lnTo>
                  <a:lnTo>
                    <a:pt x="3143249" y="0"/>
                  </a:lnTo>
                  <a:lnTo>
                    <a:pt x="0" y="0"/>
                  </a:lnTo>
                  <a:lnTo>
                    <a:pt x="0" y="380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11425630" y="4676775"/>
              <a:ext cx="1914525" cy="1914525"/>
            </a:xfrm>
            <a:custGeom>
              <a:avLst/>
              <a:gdLst/>
              <a:ahLst/>
              <a:cxnLst/>
              <a:rect l="l" t="t" r="r" b="b"/>
              <a:pathLst>
                <a:path w="1914525" h="1914525">
                  <a:moveTo>
                    <a:pt x="957262" y="1914524"/>
                  </a:moveTo>
                  <a:lnTo>
                    <a:pt x="909485" y="1913353"/>
                  </a:lnTo>
                  <a:lnTo>
                    <a:pt x="862314" y="1909875"/>
                  </a:lnTo>
                  <a:lnTo>
                    <a:pt x="815804" y="1904145"/>
                  </a:lnTo>
                  <a:lnTo>
                    <a:pt x="770011" y="1896219"/>
                  </a:lnTo>
                  <a:lnTo>
                    <a:pt x="724988" y="1886150"/>
                  </a:lnTo>
                  <a:lnTo>
                    <a:pt x="680792" y="1873995"/>
                  </a:lnTo>
                  <a:lnTo>
                    <a:pt x="637475" y="1859807"/>
                  </a:lnTo>
                  <a:lnTo>
                    <a:pt x="595095" y="1843642"/>
                  </a:lnTo>
                  <a:lnTo>
                    <a:pt x="553704" y="1825554"/>
                  </a:lnTo>
                  <a:lnTo>
                    <a:pt x="513359" y="1805598"/>
                  </a:lnTo>
                  <a:lnTo>
                    <a:pt x="474113" y="1783830"/>
                  </a:lnTo>
                  <a:lnTo>
                    <a:pt x="436022" y="1760303"/>
                  </a:lnTo>
                  <a:lnTo>
                    <a:pt x="399141" y="1735074"/>
                  </a:lnTo>
                  <a:lnTo>
                    <a:pt x="363525" y="1708196"/>
                  </a:lnTo>
                  <a:lnTo>
                    <a:pt x="329227" y="1679724"/>
                  </a:lnTo>
                  <a:lnTo>
                    <a:pt x="296304" y="1649714"/>
                  </a:lnTo>
                  <a:lnTo>
                    <a:pt x="264810" y="1618219"/>
                  </a:lnTo>
                  <a:lnTo>
                    <a:pt x="234800" y="1585296"/>
                  </a:lnTo>
                  <a:lnTo>
                    <a:pt x="206328" y="1550999"/>
                  </a:lnTo>
                  <a:lnTo>
                    <a:pt x="179450" y="1515382"/>
                  </a:lnTo>
                  <a:lnTo>
                    <a:pt x="154220" y="1478501"/>
                  </a:lnTo>
                  <a:lnTo>
                    <a:pt x="130694" y="1440411"/>
                  </a:lnTo>
                  <a:lnTo>
                    <a:pt x="108925" y="1401165"/>
                  </a:lnTo>
                  <a:lnTo>
                    <a:pt x="88970" y="1360820"/>
                  </a:lnTo>
                  <a:lnTo>
                    <a:pt x="70882" y="1319429"/>
                  </a:lnTo>
                  <a:lnTo>
                    <a:pt x="54717" y="1277048"/>
                  </a:lnTo>
                  <a:lnTo>
                    <a:pt x="40529" y="1233732"/>
                  </a:lnTo>
                  <a:lnTo>
                    <a:pt x="28373" y="1189535"/>
                  </a:lnTo>
                  <a:lnTo>
                    <a:pt x="18305" y="1144513"/>
                  </a:lnTo>
                  <a:lnTo>
                    <a:pt x="10378" y="1098719"/>
                  </a:lnTo>
                  <a:lnTo>
                    <a:pt x="4649" y="1052210"/>
                  </a:lnTo>
                  <a:lnTo>
                    <a:pt x="1171" y="1005039"/>
                  </a:lnTo>
                  <a:lnTo>
                    <a:pt x="0" y="957249"/>
                  </a:lnTo>
                  <a:lnTo>
                    <a:pt x="1171" y="909485"/>
                  </a:lnTo>
                  <a:lnTo>
                    <a:pt x="4649" y="862314"/>
                  </a:lnTo>
                  <a:lnTo>
                    <a:pt x="10378" y="815805"/>
                  </a:lnTo>
                  <a:lnTo>
                    <a:pt x="18305" y="770011"/>
                  </a:lnTo>
                  <a:lnTo>
                    <a:pt x="28373" y="724989"/>
                  </a:lnTo>
                  <a:lnTo>
                    <a:pt x="40529" y="680792"/>
                  </a:lnTo>
                  <a:lnTo>
                    <a:pt x="54717" y="637476"/>
                  </a:lnTo>
                  <a:lnTo>
                    <a:pt x="70882" y="595095"/>
                  </a:lnTo>
                  <a:lnTo>
                    <a:pt x="88970" y="553704"/>
                  </a:lnTo>
                  <a:lnTo>
                    <a:pt x="108925" y="513359"/>
                  </a:lnTo>
                  <a:lnTo>
                    <a:pt x="130694" y="474113"/>
                  </a:lnTo>
                  <a:lnTo>
                    <a:pt x="154220" y="436023"/>
                  </a:lnTo>
                  <a:lnTo>
                    <a:pt x="179450" y="399141"/>
                  </a:lnTo>
                  <a:lnTo>
                    <a:pt x="206328" y="363525"/>
                  </a:lnTo>
                  <a:lnTo>
                    <a:pt x="234800" y="329227"/>
                  </a:lnTo>
                  <a:lnTo>
                    <a:pt x="264810" y="296304"/>
                  </a:lnTo>
                  <a:lnTo>
                    <a:pt x="296304" y="264810"/>
                  </a:lnTo>
                  <a:lnTo>
                    <a:pt x="329227" y="234800"/>
                  </a:lnTo>
                  <a:lnTo>
                    <a:pt x="363525" y="206328"/>
                  </a:lnTo>
                  <a:lnTo>
                    <a:pt x="399141" y="179450"/>
                  </a:lnTo>
                  <a:lnTo>
                    <a:pt x="436022" y="154220"/>
                  </a:lnTo>
                  <a:lnTo>
                    <a:pt x="474113" y="130694"/>
                  </a:lnTo>
                  <a:lnTo>
                    <a:pt x="513359" y="108925"/>
                  </a:lnTo>
                  <a:lnTo>
                    <a:pt x="553704" y="88970"/>
                  </a:lnTo>
                  <a:lnTo>
                    <a:pt x="595095" y="70882"/>
                  </a:lnTo>
                  <a:lnTo>
                    <a:pt x="637475" y="54717"/>
                  </a:lnTo>
                  <a:lnTo>
                    <a:pt x="680792" y="40529"/>
                  </a:lnTo>
                  <a:lnTo>
                    <a:pt x="724988" y="28374"/>
                  </a:lnTo>
                  <a:lnTo>
                    <a:pt x="770011" y="18305"/>
                  </a:lnTo>
                  <a:lnTo>
                    <a:pt x="815804" y="10379"/>
                  </a:lnTo>
                  <a:lnTo>
                    <a:pt x="862314" y="4649"/>
                  </a:lnTo>
                  <a:lnTo>
                    <a:pt x="909485" y="1171"/>
                  </a:lnTo>
                  <a:lnTo>
                    <a:pt x="957262" y="0"/>
                  </a:lnTo>
                  <a:lnTo>
                    <a:pt x="1005039" y="1171"/>
                  </a:lnTo>
                  <a:lnTo>
                    <a:pt x="1052210" y="4649"/>
                  </a:lnTo>
                  <a:lnTo>
                    <a:pt x="1098719" y="10379"/>
                  </a:lnTo>
                  <a:lnTo>
                    <a:pt x="1144513" y="18305"/>
                  </a:lnTo>
                  <a:lnTo>
                    <a:pt x="1189535" y="28374"/>
                  </a:lnTo>
                  <a:lnTo>
                    <a:pt x="1233732" y="40529"/>
                  </a:lnTo>
                  <a:lnTo>
                    <a:pt x="1277048" y="54717"/>
                  </a:lnTo>
                  <a:lnTo>
                    <a:pt x="1319429" y="70882"/>
                  </a:lnTo>
                  <a:lnTo>
                    <a:pt x="1360820" y="88970"/>
                  </a:lnTo>
                  <a:lnTo>
                    <a:pt x="1401165" y="108925"/>
                  </a:lnTo>
                  <a:lnTo>
                    <a:pt x="1440411" y="130694"/>
                  </a:lnTo>
                  <a:lnTo>
                    <a:pt x="1478501" y="154220"/>
                  </a:lnTo>
                  <a:lnTo>
                    <a:pt x="1515383" y="179450"/>
                  </a:lnTo>
                  <a:lnTo>
                    <a:pt x="1550999" y="206328"/>
                  </a:lnTo>
                  <a:lnTo>
                    <a:pt x="1585296" y="234800"/>
                  </a:lnTo>
                  <a:lnTo>
                    <a:pt x="1618220" y="264810"/>
                  </a:lnTo>
                  <a:lnTo>
                    <a:pt x="1649714" y="296304"/>
                  </a:lnTo>
                  <a:lnTo>
                    <a:pt x="1679724" y="329227"/>
                  </a:lnTo>
                  <a:lnTo>
                    <a:pt x="1708196" y="363525"/>
                  </a:lnTo>
                  <a:lnTo>
                    <a:pt x="1735074" y="399141"/>
                  </a:lnTo>
                  <a:lnTo>
                    <a:pt x="1760303" y="436023"/>
                  </a:lnTo>
                  <a:lnTo>
                    <a:pt x="1783830" y="474113"/>
                  </a:lnTo>
                  <a:lnTo>
                    <a:pt x="1805598" y="513359"/>
                  </a:lnTo>
                  <a:lnTo>
                    <a:pt x="1825554" y="553704"/>
                  </a:lnTo>
                  <a:lnTo>
                    <a:pt x="1843642" y="595095"/>
                  </a:lnTo>
                  <a:lnTo>
                    <a:pt x="1859807" y="637476"/>
                  </a:lnTo>
                  <a:lnTo>
                    <a:pt x="1873995" y="680792"/>
                  </a:lnTo>
                  <a:lnTo>
                    <a:pt x="1886150" y="724989"/>
                  </a:lnTo>
                  <a:lnTo>
                    <a:pt x="1896219" y="770011"/>
                  </a:lnTo>
                  <a:lnTo>
                    <a:pt x="1904145" y="815805"/>
                  </a:lnTo>
                  <a:lnTo>
                    <a:pt x="1909875" y="862314"/>
                  </a:lnTo>
                  <a:lnTo>
                    <a:pt x="1913353" y="909485"/>
                  </a:lnTo>
                  <a:lnTo>
                    <a:pt x="1914523" y="957262"/>
                  </a:lnTo>
                  <a:lnTo>
                    <a:pt x="1913353" y="1005039"/>
                  </a:lnTo>
                  <a:lnTo>
                    <a:pt x="1909875" y="1052210"/>
                  </a:lnTo>
                  <a:lnTo>
                    <a:pt x="1904145" y="1098719"/>
                  </a:lnTo>
                  <a:lnTo>
                    <a:pt x="1896219" y="1144513"/>
                  </a:lnTo>
                  <a:lnTo>
                    <a:pt x="1886150" y="1189535"/>
                  </a:lnTo>
                  <a:lnTo>
                    <a:pt x="1873995" y="1233732"/>
                  </a:lnTo>
                  <a:lnTo>
                    <a:pt x="1859807" y="1277048"/>
                  </a:lnTo>
                  <a:lnTo>
                    <a:pt x="1843642" y="1319429"/>
                  </a:lnTo>
                  <a:lnTo>
                    <a:pt x="1825554" y="1360820"/>
                  </a:lnTo>
                  <a:lnTo>
                    <a:pt x="1805598" y="1401165"/>
                  </a:lnTo>
                  <a:lnTo>
                    <a:pt x="1783830" y="1440411"/>
                  </a:lnTo>
                  <a:lnTo>
                    <a:pt x="1760303" y="1478501"/>
                  </a:lnTo>
                  <a:lnTo>
                    <a:pt x="1735074" y="1515382"/>
                  </a:lnTo>
                  <a:lnTo>
                    <a:pt x="1708196" y="1550999"/>
                  </a:lnTo>
                  <a:lnTo>
                    <a:pt x="1679724" y="1585296"/>
                  </a:lnTo>
                  <a:lnTo>
                    <a:pt x="1649714" y="1618219"/>
                  </a:lnTo>
                  <a:lnTo>
                    <a:pt x="1618220" y="1649714"/>
                  </a:lnTo>
                  <a:lnTo>
                    <a:pt x="1585296" y="1679724"/>
                  </a:lnTo>
                  <a:lnTo>
                    <a:pt x="1550999" y="1708196"/>
                  </a:lnTo>
                  <a:lnTo>
                    <a:pt x="1515383" y="1735074"/>
                  </a:lnTo>
                  <a:lnTo>
                    <a:pt x="1478501" y="1760303"/>
                  </a:lnTo>
                  <a:lnTo>
                    <a:pt x="1440411" y="1783830"/>
                  </a:lnTo>
                  <a:lnTo>
                    <a:pt x="1401165" y="1805598"/>
                  </a:lnTo>
                  <a:lnTo>
                    <a:pt x="1360820" y="1825554"/>
                  </a:lnTo>
                  <a:lnTo>
                    <a:pt x="1319429" y="1843642"/>
                  </a:lnTo>
                  <a:lnTo>
                    <a:pt x="1277048" y="1859807"/>
                  </a:lnTo>
                  <a:lnTo>
                    <a:pt x="1233732" y="1873995"/>
                  </a:lnTo>
                  <a:lnTo>
                    <a:pt x="1189535" y="1886150"/>
                  </a:lnTo>
                  <a:lnTo>
                    <a:pt x="1144513" y="1896219"/>
                  </a:lnTo>
                  <a:lnTo>
                    <a:pt x="1098719" y="1904145"/>
                  </a:lnTo>
                  <a:lnTo>
                    <a:pt x="1052210" y="1909875"/>
                  </a:lnTo>
                  <a:lnTo>
                    <a:pt x="1005039" y="1913353"/>
                  </a:lnTo>
                  <a:lnTo>
                    <a:pt x="957262" y="1914524"/>
                  </a:lnTo>
                  <a:close/>
                </a:path>
              </a:pathLst>
            </a:custGeom>
            <a:solidFill>
              <a:srgbClr val="3CBDB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11466159" y="4856226"/>
              <a:ext cx="1874520" cy="1735455"/>
            </a:xfrm>
            <a:custGeom>
              <a:avLst/>
              <a:gdLst/>
              <a:ahLst/>
              <a:cxnLst/>
              <a:rect l="l" t="t" r="r" b="b"/>
              <a:pathLst>
                <a:path w="1874519" h="1735454">
                  <a:moveTo>
                    <a:pt x="0" y="1054281"/>
                  </a:moveTo>
                  <a:lnTo>
                    <a:pt x="14187" y="1097597"/>
                  </a:lnTo>
                  <a:lnTo>
                    <a:pt x="30352" y="1139978"/>
                  </a:lnTo>
                  <a:lnTo>
                    <a:pt x="48440" y="1181369"/>
                  </a:lnTo>
                  <a:lnTo>
                    <a:pt x="68396" y="1221714"/>
                  </a:lnTo>
                  <a:lnTo>
                    <a:pt x="90164" y="1260960"/>
                  </a:lnTo>
                  <a:lnTo>
                    <a:pt x="113691" y="1299050"/>
                  </a:lnTo>
                  <a:lnTo>
                    <a:pt x="138921" y="1335932"/>
                  </a:lnTo>
                  <a:lnTo>
                    <a:pt x="165799" y="1371548"/>
                  </a:lnTo>
                  <a:lnTo>
                    <a:pt x="194270" y="1405845"/>
                  </a:lnTo>
                  <a:lnTo>
                    <a:pt x="224281" y="1438769"/>
                  </a:lnTo>
                  <a:lnTo>
                    <a:pt x="255775" y="1470263"/>
                  </a:lnTo>
                  <a:lnTo>
                    <a:pt x="288698" y="1500273"/>
                  </a:lnTo>
                  <a:lnTo>
                    <a:pt x="322995" y="1528745"/>
                  </a:lnTo>
                  <a:lnTo>
                    <a:pt x="358612" y="1555623"/>
                  </a:lnTo>
                  <a:lnTo>
                    <a:pt x="395493" y="1580853"/>
                  </a:lnTo>
                  <a:lnTo>
                    <a:pt x="433584" y="1604379"/>
                  </a:lnTo>
                  <a:lnTo>
                    <a:pt x="472829" y="1626148"/>
                  </a:lnTo>
                  <a:lnTo>
                    <a:pt x="513175" y="1646103"/>
                  </a:lnTo>
                  <a:lnTo>
                    <a:pt x="554565" y="1664191"/>
                  </a:lnTo>
                  <a:lnTo>
                    <a:pt x="596946" y="1680356"/>
                  </a:lnTo>
                  <a:lnTo>
                    <a:pt x="640262" y="1694544"/>
                  </a:lnTo>
                  <a:lnTo>
                    <a:pt x="684459" y="1706699"/>
                  </a:lnTo>
                  <a:lnTo>
                    <a:pt x="729482" y="1716768"/>
                  </a:lnTo>
                  <a:lnTo>
                    <a:pt x="775275" y="1724694"/>
                  </a:lnTo>
                  <a:lnTo>
                    <a:pt x="821785" y="1730424"/>
                  </a:lnTo>
                  <a:lnTo>
                    <a:pt x="868955" y="1733902"/>
                  </a:lnTo>
                  <a:lnTo>
                    <a:pt x="916732" y="1735073"/>
                  </a:lnTo>
                  <a:lnTo>
                    <a:pt x="964509" y="1733902"/>
                  </a:lnTo>
                  <a:lnTo>
                    <a:pt x="1011680" y="1730424"/>
                  </a:lnTo>
                  <a:lnTo>
                    <a:pt x="1058190" y="1724694"/>
                  </a:lnTo>
                  <a:lnTo>
                    <a:pt x="1103983" y="1716768"/>
                  </a:lnTo>
                  <a:lnTo>
                    <a:pt x="1149006" y="1706699"/>
                  </a:lnTo>
                  <a:lnTo>
                    <a:pt x="1193202" y="1694544"/>
                  </a:lnTo>
                  <a:lnTo>
                    <a:pt x="1236519" y="1680356"/>
                  </a:lnTo>
                  <a:lnTo>
                    <a:pt x="1278899" y="1664191"/>
                  </a:lnTo>
                  <a:lnTo>
                    <a:pt x="1320290" y="1646103"/>
                  </a:lnTo>
                  <a:lnTo>
                    <a:pt x="1360635" y="1626148"/>
                  </a:lnTo>
                  <a:lnTo>
                    <a:pt x="1399881" y="1604379"/>
                  </a:lnTo>
                  <a:lnTo>
                    <a:pt x="1437972" y="1580853"/>
                  </a:lnTo>
                  <a:lnTo>
                    <a:pt x="1474853" y="1555623"/>
                  </a:lnTo>
                  <a:lnTo>
                    <a:pt x="1510469" y="1528745"/>
                  </a:lnTo>
                  <a:lnTo>
                    <a:pt x="1544767" y="1500273"/>
                  </a:lnTo>
                  <a:lnTo>
                    <a:pt x="1577690" y="1470263"/>
                  </a:lnTo>
                  <a:lnTo>
                    <a:pt x="1609184" y="1438769"/>
                  </a:lnTo>
                  <a:lnTo>
                    <a:pt x="1639194" y="1405845"/>
                  </a:lnTo>
                  <a:lnTo>
                    <a:pt x="1667666" y="1371548"/>
                  </a:lnTo>
                  <a:lnTo>
                    <a:pt x="1694544" y="1335932"/>
                  </a:lnTo>
                  <a:lnTo>
                    <a:pt x="1719774" y="1299050"/>
                  </a:lnTo>
                  <a:lnTo>
                    <a:pt x="1743300" y="1260960"/>
                  </a:lnTo>
                  <a:lnTo>
                    <a:pt x="1765069" y="1221714"/>
                  </a:lnTo>
                  <a:lnTo>
                    <a:pt x="1785024" y="1181369"/>
                  </a:lnTo>
                  <a:lnTo>
                    <a:pt x="1803112" y="1139978"/>
                  </a:lnTo>
                  <a:lnTo>
                    <a:pt x="1819277" y="1097597"/>
                  </a:lnTo>
                  <a:lnTo>
                    <a:pt x="1833465" y="1054281"/>
                  </a:lnTo>
                  <a:lnTo>
                    <a:pt x="1845621" y="1010084"/>
                  </a:lnTo>
                  <a:lnTo>
                    <a:pt x="1855689" y="965062"/>
                  </a:lnTo>
                  <a:lnTo>
                    <a:pt x="1863616" y="919268"/>
                  </a:lnTo>
                  <a:lnTo>
                    <a:pt x="1869345" y="872759"/>
                  </a:lnTo>
                  <a:lnTo>
                    <a:pt x="1872823" y="825588"/>
                  </a:lnTo>
                  <a:lnTo>
                    <a:pt x="1873995" y="777811"/>
                  </a:lnTo>
                  <a:lnTo>
                    <a:pt x="1872823" y="730034"/>
                  </a:lnTo>
                  <a:lnTo>
                    <a:pt x="1869345" y="682863"/>
                  </a:lnTo>
                  <a:lnTo>
                    <a:pt x="1863616" y="636354"/>
                  </a:lnTo>
                  <a:lnTo>
                    <a:pt x="1855689" y="590560"/>
                  </a:lnTo>
                  <a:lnTo>
                    <a:pt x="1845621" y="545538"/>
                  </a:lnTo>
                  <a:lnTo>
                    <a:pt x="1833465" y="501341"/>
                  </a:lnTo>
                  <a:lnTo>
                    <a:pt x="1819277" y="458025"/>
                  </a:lnTo>
                  <a:lnTo>
                    <a:pt x="1803112" y="415644"/>
                  </a:lnTo>
                  <a:lnTo>
                    <a:pt x="1785024" y="374253"/>
                  </a:lnTo>
                  <a:lnTo>
                    <a:pt x="1765069" y="333908"/>
                  </a:lnTo>
                  <a:lnTo>
                    <a:pt x="1743300" y="294662"/>
                  </a:lnTo>
                  <a:lnTo>
                    <a:pt x="1719774" y="256572"/>
                  </a:lnTo>
                  <a:lnTo>
                    <a:pt x="1694544" y="219691"/>
                  </a:lnTo>
                  <a:lnTo>
                    <a:pt x="1667666" y="184074"/>
                  </a:lnTo>
                  <a:lnTo>
                    <a:pt x="1639194" y="149777"/>
                  </a:lnTo>
                  <a:lnTo>
                    <a:pt x="1609184" y="116853"/>
                  </a:lnTo>
                  <a:lnTo>
                    <a:pt x="1577690" y="85359"/>
                  </a:lnTo>
                  <a:lnTo>
                    <a:pt x="1544767" y="55349"/>
                  </a:lnTo>
                  <a:lnTo>
                    <a:pt x="1510469" y="26877"/>
                  </a:lnTo>
                  <a:lnTo>
                    <a:pt x="1474853" y="0"/>
                  </a:lnTo>
                </a:path>
              </a:pathLst>
            </a:custGeom>
            <a:ln w="285749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12013218" y="5274777"/>
              <a:ext cx="742950" cy="714375"/>
            </a:xfrm>
            <a:custGeom>
              <a:avLst/>
              <a:gdLst/>
              <a:ahLst/>
              <a:cxnLst/>
              <a:rect l="l" t="t" r="r" b="b"/>
              <a:pathLst>
                <a:path w="742950" h="714375">
                  <a:moveTo>
                    <a:pt x="609333" y="714374"/>
                  </a:moveTo>
                  <a:lnTo>
                    <a:pt x="132249" y="714374"/>
                  </a:lnTo>
                  <a:lnTo>
                    <a:pt x="125781" y="707975"/>
                  </a:lnTo>
                  <a:lnTo>
                    <a:pt x="125781" y="382448"/>
                  </a:lnTo>
                  <a:lnTo>
                    <a:pt x="6467" y="382448"/>
                  </a:lnTo>
                  <a:lnTo>
                    <a:pt x="0" y="376048"/>
                  </a:lnTo>
                  <a:lnTo>
                    <a:pt x="0" y="363923"/>
                  </a:lnTo>
                  <a:lnTo>
                    <a:pt x="1872" y="360218"/>
                  </a:lnTo>
                  <a:lnTo>
                    <a:pt x="4765" y="357524"/>
                  </a:lnTo>
                  <a:lnTo>
                    <a:pt x="355558" y="0"/>
                  </a:lnTo>
                  <a:lnTo>
                    <a:pt x="364578" y="0"/>
                  </a:lnTo>
                  <a:lnTo>
                    <a:pt x="401732" y="35701"/>
                  </a:lnTo>
                  <a:lnTo>
                    <a:pt x="360494" y="35701"/>
                  </a:lnTo>
                  <a:lnTo>
                    <a:pt x="48338" y="353987"/>
                  </a:lnTo>
                  <a:lnTo>
                    <a:pt x="148078" y="353987"/>
                  </a:lnTo>
                  <a:lnTo>
                    <a:pt x="154546" y="360387"/>
                  </a:lnTo>
                  <a:lnTo>
                    <a:pt x="154546" y="685746"/>
                  </a:lnTo>
                  <a:lnTo>
                    <a:pt x="615801" y="685746"/>
                  </a:lnTo>
                  <a:lnTo>
                    <a:pt x="615801" y="707975"/>
                  </a:lnTo>
                  <a:lnTo>
                    <a:pt x="609333" y="714374"/>
                  </a:lnTo>
                  <a:close/>
                </a:path>
                <a:path w="742950" h="714375">
                  <a:moveTo>
                    <a:pt x="615801" y="685746"/>
                  </a:moveTo>
                  <a:lnTo>
                    <a:pt x="586866" y="685746"/>
                  </a:lnTo>
                  <a:lnTo>
                    <a:pt x="586866" y="360387"/>
                  </a:lnTo>
                  <a:lnTo>
                    <a:pt x="593334" y="353987"/>
                  </a:lnTo>
                  <a:lnTo>
                    <a:pt x="691712" y="353987"/>
                  </a:lnTo>
                  <a:lnTo>
                    <a:pt x="360494" y="35701"/>
                  </a:lnTo>
                  <a:lnTo>
                    <a:pt x="401732" y="35701"/>
                  </a:lnTo>
                  <a:lnTo>
                    <a:pt x="742774" y="363418"/>
                  </a:lnTo>
                  <a:lnTo>
                    <a:pt x="742944" y="372512"/>
                  </a:lnTo>
                  <a:lnTo>
                    <a:pt x="737327" y="378069"/>
                  </a:lnTo>
                  <a:lnTo>
                    <a:pt x="734604" y="380932"/>
                  </a:lnTo>
                  <a:lnTo>
                    <a:pt x="730859" y="382448"/>
                  </a:lnTo>
                  <a:lnTo>
                    <a:pt x="615801" y="382448"/>
                  </a:lnTo>
                  <a:lnTo>
                    <a:pt x="615801" y="685746"/>
                  </a:lnTo>
                  <a:close/>
                </a:path>
                <a:path w="742950" h="714375">
                  <a:moveTo>
                    <a:pt x="311645" y="685746"/>
                  </a:moveTo>
                  <a:lnTo>
                    <a:pt x="283050" y="685746"/>
                  </a:lnTo>
                  <a:lnTo>
                    <a:pt x="283050" y="474397"/>
                  </a:lnTo>
                  <a:lnTo>
                    <a:pt x="289518" y="468166"/>
                  </a:lnTo>
                  <a:lnTo>
                    <a:pt x="297347" y="468166"/>
                  </a:lnTo>
                  <a:lnTo>
                    <a:pt x="297347" y="467998"/>
                  </a:lnTo>
                  <a:lnTo>
                    <a:pt x="451553" y="467998"/>
                  </a:lnTo>
                  <a:lnTo>
                    <a:pt x="458021" y="474397"/>
                  </a:lnTo>
                  <a:lnTo>
                    <a:pt x="458043" y="496627"/>
                  </a:lnTo>
                  <a:lnTo>
                    <a:pt x="311815" y="496627"/>
                  </a:lnTo>
                  <a:lnTo>
                    <a:pt x="311645" y="685746"/>
                  </a:lnTo>
                  <a:close/>
                </a:path>
                <a:path w="742950" h="714375">
                  <a:moveTo>
                    <a:pt x="458361" y="685746"/>
                  </a:moveTo>
                  <a:lnTo>
                    <a:pt x="429767" y="685746"/>
                  </a:lnTo>
                  <a:lnTo>
                    <a:pt x="429256" y="496627"/>
                  </a:lnTo>
                  <a:lnTo>
                    <a:pt x="458043" y="496627"/>
                  </a:lnTo>
                  <a:lnTo>
                    <a:pt x="458361" y="68574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1" name="object 21"/>
          <p:cNvSpPr txBox="1">
            <a:spLocks noGrp="1"/>
          </p:cNvSpPr>
          <p:nvPr>
            <p:ph type="title"/>
          </p:nvPr>
        </p:nvSpPr>
        <p:spPr>
          <a:xfrm>
            <a:off x="4527863" y="829242"/>
            <a:ext cx="9232273" cy="2490425"/>
          </a:xfrm>
          <a:prstGeom prst="rect">
            <a:avLst/>
          </a:prstGeom>
        </p:spPr>
        <p:txBody>
          <a:bodyPr vert="horz" wrap="square" lIns="0" tIns="36322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2860"/>
              </a:spcBef>
            </a:pPr>
            <a:r>
              <a:rPr lang="fa-IR" spc="170" dirty="0">
                <a:cs typeface="B Nazanin" panose="00000700000000000000" pitchFamily="2" charset="-78"/>
              </a:rPr>
              <a:t>نمودار چارت سازمانی</a:t>
            </a:r>
            <a:br>
              <a:rPr lang="fa-IR" spc="170" dirty="0">
                <a:cs typeface="B Nazanin" panose="00000700000000000000" pitchFamily="2" charset="-78"/>
              </a:rPr>
            </a:br>
            <a:br>
              <a:rPr lang="fa-IR" spc="170" dirty="0">
                <a:cs typeface="B Nazanin" panose="00000700000000000000" pitchFamily="2" charset="-78"/>
              </a:rPr>
            </a:br>
            <a:r>
              <a:rPr lang="fa-IR" sz="2600" b="0" spc="55" dirty="0">
                <a:solidFill>
                  <a:srgbClr val="FFFFFF"/>
                </a:solidFill>
                <a:cs typeface="B Nazanin" panose="00000700000000000000" pitchFamily="2" charset="-78"/>
              </a:rPr>
              <a:t>فرآیند سفارش 5 مرحله ای</a:t>
            </a:r>
            <a:endParaRPr sz="2600" dirty="0">
              <a:cs typeface="B Nazanin" panose="00000700000000000000" pitchFamily="2" charset="-78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1568434" y="4638675"/>
            <a:ext cx="2057400" cy="2057400"/>
            <a:chOff x="1568434" y="4638675"/>
            <a:chExt cx="2057400" cy="2057400"/>
          </a:xfrm>
        </p:grpSpPr>
        <p:sp>
          <p:nvSpPr>
            <p:cNvPr id="23" name="object 23"/>
            <p:cNvSpPr/>
            <p:nvPr/>
          </p:nvSpPr>
          <p:spPr>
            <a:xfrm>
              <a:off x="1711309" y="4638675"/>
              <a:ext cx="1914525" cy="1914525"/>
            </a:xfrm>
            <a:custGeom>
              <a:avLst/>
              <a:gdLst/>
              <a:ahLst/>
              <a:cxnLst/>
              <a:rect l="l" t="t" r="r" b="b"/>
              <a:pathLst>
                <a:path w="1914525" h="1914525">
                  <a:moveTo>
                    <a:pt x="957262" y="1914524"/>
                  </a:moveTo>
                  <a:lnTo>
                    <a:pt x="909485" y="1913353"/>
                  </a:lnTo>
                  <a:lnTo>
                    <a:pt x="862314" y="1909875"/>
                  </a:lnTo>
                  <a:lnTo>
                    <a:pt x="815805" y="1904145"/>
                  </a:lnTo>
                  <a:lnTo>
                    <a:pt x="770011" y="1896219"/>
                  </a:lnTo>
                  <a:lnTo>
                    <a:pt x="724989" y="1886150"/>
                  </a:lnTo>
                  <a:lnTo>
                    <a:pt x="680792" y="1873995"/>
                  </a:lnTo>
                  <a:lnTo>
                    <a:pt x="637476" y="1859807"/>
                  </a:lnTo>
                  <a:lnTo>
                    <a:pt x="595095" y="1843642"/>
                  </a:lnTo>
                  <a:lnTo>
                    <a:pt x="553704" y="1825554"/>
                  </a:lnTo>
                  <a:lnTo>
                    <a:pt x="513359" y="1805598"/>
                  </a:lnTo>
                  <a:lnTo>
                    <a:pt x="474113" y="1783830"/>
                  </a:lnTo>
                  <a:lnTo>
                    <a:pt x="436022" y="1760303"/>
                  </a:lnTo>
                  <a:lnTo>
                    <a:pt x="399141" y="1735074"/>
                  </a:lnTo>
                  <a:lnTo>
                    <a:pt x="363525" y="1708196"/>
                  </a:lnTo>
                  <a:lnTo>
                    <a:pt x="329227" y="1679724"/>
                  </a:lnTo>
                  <a:lnTo>
                    <a:pt x="296304" y="1649714"/>
                  </a:lnTo>
                  <a:lnTo>
                    <a:pt x="264810" y="1618219"/>
                  </a:lnTo>
                  <a:lnTo>
                    <a:pt x="234800" y="1585296"/>
                  </a:lnTo>
                  <a:lnTo>
                    <a:pt x="206328" y="1550999"/>
                  </a:lnTo>
                  <a:lnTo>
                    <a:pt x="179450" y="1515382"/>
                  </a:lnTo>
                  <a:lnTo>
                    <a:pt x="154220" y="1478501"/>
                  </a:lnTo>
                  <a:lnTo>
                    <a:pt x="130694" y="1440411"/>
                  </a:lnTo>
                  <a:lnTo>
                    <a:pt x="108925" y="1401165"/>
                  </a:lnTo>
                  <a:lnTo>
                    <a:pt x="88970" y="1360820"/>
                  </a:lnTo>
                  <a:lnTo>
                    <a:pt x="70882" y="1319429"/>
                  </a:lnTo>
                  <a:lnTo>
                    <a:pt x="54717" y="1277048"/>
                  </a:lnTo>
                  <a:lnTo>
                    <a:pt x="40529" y="1233732"/>
                  </a:lnTo>
                  <a:lnTo>
                    <a:pt x="28374" y="1189535"/>
                  </a:lnTo>
                  <a:lnTo>
                    <a:pt x="18305" y="1144513"/>
                  </a:lnTo>
                  <a:lnTo>
                    <a:pt x="10379" y="1098719"/>
                  </a:lnTo>
                  <a:lnTo>
                    <a:pt x="4649" y="1052210"/>
                  </a:lnTo>
                  <a:lnTo>
                    <a:pt x="1171" y="1005039"/>
                  </a:lnTo>
                  <a:lnTo>
                    <a:pt x="0" y="957262"/>
                  </a:lnTo>
                  <a:lnTo>
                    <a:pt x="1171" y="909485"/>
                  </a:lnTo>
                  <a:lnTo>
                    <a:pt x="4649" y="862314"/>
                  </a:lnTo>
                  <a:lnTo>
                    <a:pt x="10379" y="815805"/>
                  </a:lnTo>
                  <a:lnTo>
                    <a:pt x="18305" y="770011"/>
                  </a:lnTo>
                  <a:lnTo>
                    <a:pt x="28374" y="724989"/>
                  </a:lnTo>
                  <a:lnTo>
                    <a:pt x="40529" y="680792"/>
                  </a:lnTo>
                  <a:lnTo>
                    <a:pt x="54717" y="637476"/>
                  </a:lnTo>
                  <a:lnTo>
                    <a:pt x="70882" y="595095"/>
                  </a:lnTo>
                  <a:lnTo>
                    <a:pt x="88970" y="553704"/>
                  </a:lnTo>
                  <a:lnTo>
                    <a:pt x="108925" y="513359"/>
                  </a:lnTo>
                  <a:lnTo>
                    <a:pt x="130694" y="474113"/>
                  </a:lnTo>
                  <a:lnTo>
                    <a:pt x="154220" y="436023"/>
                  </a:lnTo>
                  <a:lnTo>
                    <a:pt x="179450" y="399141"/>
                  </a:lnTo>
                  <a:lnTo>
                    <a:pt x="206328" y="363525"/>
                  </a:lnTo>
                  <a:lnTo>
                    <a:pt x="234800" y="329227"/>
                  </a:lnTo>
                  <a:lnTo>
                    <a:pt x="264810" y="296304"/>
                  </a:lnTo>
                  <a:lnTo>
                    <a:pt x="296304" y="264810"/>
                  </a:lnTo>
                  <a:lnTo>
                    <a:pt x="329227" y="234800"/>
                  </a:lnTo>
                  <a:lnTo>
                    <a:pt x="363525" y="206328"/>
                  </a:lnTo>
                  <a:lnTo>
                    <a:pt x="399141" y="179450"/>
                  </a:lnTo>
                  <a:lnTo>
                    <a:pt x="436022" y="154220"/>
                  </a:lnTo>
                  <a:lnTo>
                    <a:pt x="474113" y="130694"/>
                  </a:lnTo>
                  <a:lnTo>
                    <a:pt x="513359" y="108925"/>
                  </a:lnTo>
                  <a:lnTo>
                    <a:pt x="553704" y="88970"/>
                  </a:lnTo>
                  <a:lnTo>
                    <a:pt x="595095" y="70882"/>
                  </a:lnTo>
                  <a:lnTo>
                    <a:pt x="637476" y="54717"/>
                  </a:lnTo>
                  <a:lnTo>
                    <a:pt x="680792" y="40529"/>
                  </a:lnTo>
                  <a:lnTo>
                    <a:pt x="724989" y="28374"/>
                  </a:lnTo>
                  <a:lnTo>
                    <a:pt x="770011" y="18305"/>
                  </a:lnTo>
                  <a:lnTo>
                    <a:pt x="815805" y="10379"/>
                  </a:lnTo>
                  <a:lnTo>
                    <a:pt x="862314" y="4649"/>
                  </a:lnTo>
                  <a:lnTo>
                    <a:pt x="909485" y="1171"/>
                  </a:lnTo>
                  <a:lnTo>
                    <a:pt x="957262" y="0"/>
                  </a:lnTo>
                  <a:lnTo>
                    <a:pt x="1005039" y="1171"/>
                  </a:lnTo>
                  <a:lnTo>
                    <a:pt x="1052210" y="4649"/>
                  </a:lnTo>
                  <a:lnTo>
                    <a:pt x="1098719" y="10379"/>
                  </a:lnTo>
                  <a:lnTo>
                    <a:pt x="1144513" y="18305"/>
                  </a:lnTo>
                  <a:lnTo>
                    <a:pt x="1189535" y="28374"/>
                  </a:lnTo>
                  <a:lnTo>
                    <a:pt x="1233732" y="40529"/>
                  </a:lnTo>
                  <a:lnTo>
                    <a:pt x="1277048" y="54717"/>
                  </a:lnTo>
                  <a:lnTo>
                    <a:pt x="1319429" y="70882"/>
                  </a:lnTo>
                  <a:lnTo>
                    <a:pt x="1360820" y="88970"/>
                  </a:lnTo>
                  <a:lnTo>
                    <a:pt x="1401165" y="108925"/>
                  </a:lnTo>
                  <a:lnTo>
                    <a:pt x="1440410" y="130694"/>
                  </a:lnTo>
                  <a:lnTo>
                    <a:pt x="1478501" y="154220"/>
                  </a:lnTo>
                  <a:lnTo>
                    <a:pt x="1515382" y="179450"/>
                  </a:lnTo>
                  <a:lnTo>
                    <a:pt x="1550999" y="206328"/>
                  </a:lnTo>
                  <a:lnTo>
                    <a:pt x="1585296" y="234800"/>
                  </a:lnTo>
                  <a:lnTo>
                    <a:pt x="1618219" y="264810"/>
                  </a:lnTo>
                  <a:lnTo>
                    <a:pt x="1649714" y="296304"/>
                  </a:lnTo>
                  <a:lnTo>
                    <a:pt x="1679724" y="329227"/>
                  </a:lnTo>
                  <a:lnTo>
                    <a:pt x="1708196" y="363525"/>
                  </a:lnTo>
                  <a:lnTo>
                    <a:pt x="1735074" y="399141"/>
                  </a:lnTo>
                  <a:lnTo>
                    <a:pt x="1760303" y="436023"/>
                  </a:lnTo>
                  <a:lnTo>
                    <a:pt x="1783830" y="474113"/>
                  </a:lnTo>
                  <a:lnTo>
                    <a:pt x="1805598" y="513359"/>
                  </a:lnTo>
                  <a:lnTo>
                    <a:pt x="1825554" y="553704"/>
                  </a:lnTo>
                  <a:lnTo>
                    <a:pt x="1843642" y="595095"/>
                  </a:lnTo>
                  <a:lnTo>
                    <a:pt x="1859807" y="637476"/>
                  </a:lnTo>
                  <a:lnTo>
                    <a:pt x="1873995" y="680792"/>
                  </a:lnTo>
                  <a:lnTo>
                    <a:pt x="1886150" y="724989"/>
                  </a:lnTo>
                  <a:lnTo>
                    <a:pt x="1896219" y="770011"/>
                  </a:lnTo>
                  <a:lnTo>
                    <a:pt x="1904145" y="815805"/>
                  </a:lnTo>
                  <a:lnTo>
                    <a:pt x="1909875" y="862314"/>
                  </a:lnTo>
                  <a:lnTo>
                    <a:pt x="1913353" y="909485"/>
                  </a:lnTo>
                  <a:lnTo>
                    <a:pt x="1914524" y="957262"/>
                  </a:lnTo>
                  <a:lnTo>
                    <a:pt x="1913353" y="1005039"/>
                  </a:lnTo>
                  <a:lnTo>
                    <a:pt x="1909875" y="1052210"/>
                  </a:lnTo>
                  <a:lnTo>
                    <a:pt x="1904145" y="1098719"/>
                  </a:lnTo>
                  <a:lnTo>
                    <a:pt x="1896219" y="1144513"/>
                  </a:lnTo>
                  <a:lnTo>
                    <a:pt x="1886150" y="1189535"/>
                  </a:lnTo>
                  <a:lnTo>
                    <a:pt x="1873995" y="1233732"/>
                  </a:lnTo>
                  <a:lnTo>
                    <a:pt x="1859807" y="1277048"/>
                  </a:lnTo>
                  <a:lnTo>
                    <a:pt x="1843642" y="1319429"/>
                  </a:lnTo>
                  <a:lnTo>
                    <a:pt x="1825554" y="1360820"/>
                  </a:lnTo>
                  <a:lnTo>
                    <a:pt x="1805598" y="1401165"/>
                  </a:lnTo>
                  <a:lnTo>
                    <a:pt x="1783830" y="1440411"/>
                  </a:lnTo>
                  <a:lnTo>
                    <a:pt x="1760303" y="1478501"/>
                  </a:lnTo>
                  <a:lnTo>
                    <a:pt x="1735074" y="1515382"/>
                  </a:lnTo>
                  <a:lnTo>
                    <a:pt x="1708196" y="1550999"/>
                  </a:lnTo>
                  <a:lnTo>
                    <a:pt x="1679724" y="1585296"/>
                  </a:lnTo>
                  <a:lnTo>
                    <a:pt x="1649714" y="1618219"/>
                  </a:lnTo>
                  <a:lnTo>
                    <a:pt x="1618219" y="1649714"/>
                  </a:lnTo>
                  <a:lnTo>
                    <a:pt x="1585296" y="1679724"/>
                  </a:lnTo>
                  <a:lnTo>
                    <a:pt x="1550999" y="1708196"/>
                  </a:lnTo>
                  <a:lnTo>
                    <a:pt x="1515382" y="1735074"/>
                  </a:lnTo>
                  <a:lnTo>
                    <a:pt x="1478501" y="1760303"/>
                  </a:lnTo>
                  <a:lnTo>
                    <a:pt x="1440410" y="1783830"/>
                  </a:lnTo>
                  <a:lnTo>
                    <a:pt x="1401165" y="1805598"/>
                  </a:lnTo>
                  <a:lnTo>
                    <a:pt x="1360820" y="1825554"/>
                  </a:lnTo>
                  <a:lnTo>
                    <a:pt x="1319429" y="1843642"/>
                  </a:lnTo>
                  <a:lnTo>
                    <a:pt x="1277048" y="1859807"/>
                  </a:lnTo>
                  <a:lnTo>
                    <a:pt x="1233732" y="1873995"/>
                  </a:lnTo>
                  <a:lnTo>
                    <a:pt x="1189535" y="1886150"/>
                  </a:lnTo>
                  <a:lnTo>
                    <a:pt x="1144513" y="1896219"/>
                  </a:lnTo>
                  <a:lnTo>
                    <a:pt x="1098719" y="1904145"/>
                  </a:lnTo>
                  <a:lnTo>
                    <a:pt x="1052210" y="1909875"/>
                  </a:lnTo>
                  <a:lnTo>
                    <a:pt x="1005039" y="1913353"/>
                  </a:lnTo>
                  <a:lnTo>
                    <a:pt x="957262" y="1914524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1711309" y="5595938"/>
              <a:ext cx="1735455" cy="957580"/>
            </a:xfrm>
            <a:custGeom>
              <a:avLst/>
              <a:gdLst/>
              <a:ahLst/>
              <a:cxnLst/>
              <a:rect l="l" t="t" r="r" b="b"/>
              <a:pathLst>
                <a:path w="1735454" h="957579">
                  <a:moveTo>
                    <a:pt x="0" y="0"/>
                  </a:moveTo>
                  <a:lnTo>
                    <a:pt x="1171" y="47776"/>
                  </a:lnTo>
                  <a:lnTo>
                    <a:pt x="4649" y="94947"/>
                  </a:lnTo>
                  <a:lnTo>
                    <a:pt x="10379" y="141457"/>
                  </a:lnTo>
                  <a:lnTo>
                    <a:pt x="18305" y="187250"/>
                  </a:lnTo>
                  <a:lnTo>
                    <a:pt x="28374" y="232273"/>
                  </a:lnTo>
                  <a:lnTo>
                    <a:pt x="40529" y="276469"/>
                  </a:lnTo>
                  <a:lnTo>
                    <a:pt x="54717" y="319786"/>
                  </a:lnTo>
                  <a:lnTo>
                    <a:pt x="70882" y="362166"/>
                  </a:lnTo>
                  <a:lnTo>
                    <a:pt x="88970" y="403557"/>
                  </a:lnTo>
                  <a:lnTo>
                    <a:pt x="108925" y="443902"/>
                  </a:lnTo>
                  <a:lnTo>
                    <a:pt x="130694" y="483148"/>
                  </a:lnTo>
                  <a:lnTo>
                    <a:pt x="154220" y="521239"/>
                  </a:lnTo>
                  <a:lnTo>
                    <a:pt x="179450" y="558120"/>
                  </a:lnTo>
                  <a:lnTo>
                    <a:pt x="206328" y="593736"/>
                  </a:lnTo>
                  <a:lnTo>
                    <a:pt x="234800" y="628034"/>
                  </a:lnTo>
                  <a:lnTo>
                    <a:pt x="264810" y="660957"/>
                  </a:lnTo>
                  <a:lnTo>
                    <a:pt x="296304" y="692451"/>
                  </a:lnTo>
                  <a:lnTo>
                    <a:pt x="329227" y="722461"/>
                  </a:lnTo>
                  <a:lnTo>
                    <a:pt x="363525" y="750933"/>
                  </a:lnTo>
                  <a:lnTo>
                    <a:pt x="399141" y="777811"/>
                  </a:lnTo>
                  <a:lnTo>
                    <a:pt x="436023" y="803041"/>
                  </a:lnTo>
                  <a:lnTo>
                    <a:pt x="474113" y="826567"/>
                  </a:lnTo>
                  <a:lnTo>
                    <a:pt x="513359" y="848336"/>
                  </a:lnTo>
                  <a:lnTo>
                    <a:pt x="553704" y="868291"/>
                  </a:lnTo>
                  <a:lnTo>
                    <a:pt x="595095" y="886379"/>
                  </a:lnTo>
                  <a:lnTo>
                    <a:pt x="637476" y="902544"/>
                  </a:lnTo>
                  <a:lnTo>
                    <a:pt x="680792" y="916732"/>
                  </a:lnTo>
                  <a:lnTo>
                    <a:pt x="724989" y="928888"/>
                  </a:lnTo>
                  <a:lnTo>
                    <a:pt x="770011" y="938956"/>
                  </a:lnTo>
                  <a:lnTo>
                    <a:pt x="815805" y="946883"/>
                  </a:lnTo>
                  <a:lnTo>
                    <a:pt x="862314" y="952612"/>
                  </a:lnTo>
                  <a:lnTo>
                    <a:pt x="909485" y="956090"/>
                  </a:lnTo>
                  <a:lnTo>
                    <a:pt x="957262" y="957262"/>
                  </a:lnTo>
                  <a:lnTo>
                    <a:pt x="1005039" y="956090"/>
                  </a:lnTo>
                  <a:lnTo>
                    <a:pt x="1052210" y="952612"/>
                  </a:lnTo>
                  <a:lnTo>
                    <a:pt x="1098719" y="946883"/>
                  </a:lnTo>
                  <a:lnTo>
                    <a:pt x="1144513" y="938956"/>
                  </a:lnTo>
                  <a:lnTo>
                    <a:pt x="1189535" y="928888"/>
                  </a:lnTo>
                  <a:lnTo>
                    <a:pt x="1233732" y="916732"/>
                  </a:lnTo>
                  <a:lnTo>
                    <a:pt x="1277048" y="902544"/>
                  </a:lnTo>
                  <a:lnTo>
                    <a:pt x="1319429" y="886379"/>
                  </a:lnTo>
                  <a:lnTo>
                    <a:pt x="1360820" y="868291"/>
                  </a:lnTo>
                  <a:lnTo>
                    <a:pt x="1401165" y="848336"/>
                  </a:lnTo>
                  <a:lnTo>
                    <a:pt x="1440411" y="826567"/>
                  </a:lnTo>
                  <a:lnTo>
                    <a:pt x="1478501" y="803041"/>
                  </a:lnTo>
                  <a:lnTo>
                    <a:pt x="1515382" y="777811"/>
                  </a:lnTo>
                  <a:lnTo>
                    <a:pt x="1550999" y="750933"/>
                  </a:lnTo>
                  <a:lnTo>
                    <a:pt x="1585296" y="722461"/>
                  </a:lnTo>
                  <a:lnTo>
                    <a:pt x="1618220" y="692451"/>
                  </a:lnTo>
                  <a:lnTo>
                    <a:pt x="1649714" y="660957"/>
                  </a:lnTo>
                  <a:lnTo>
                    <a:pt x="1679724" y="628034"/>
                  </a:lnTo>
                  <a:lnTo>
                    <a:pt x="1708196" y="593736"/>
                  </a:lnTo>
                  <a:lnTo>
                    <a:pt x="1735074" y="558120"/>
                  </a:lnTo>
                </a:path>
              </a:pathLst>
            </a:custGeom>
            <a:ln w="285749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2321902" y="5227053"/>
              <a:ext cx="695325" cy="549910"/>
            </a:xfrm>
            <a:custGeom>
              <a:avLst/>
              <a:gdLst/>
              <a:ahLst/>
              <a:cxnLst/>
              <a:rect l="l" t="t" r="r" b="b"/>
              <a:pathLst>
                <a:path w="695325" h="549910">
                  <a:moveTo>
                    <a:pt x="695096" y="179844"/>
                  </a:moveTo>
                  <a:lnTo>
                    <a:pt x="694588" y="176288"/>
                  </a:lnTo>
                  <a:lnTo>
                    <a:pt x="690753" y="170548"/>
                  </a:lnTo>
                  <a:lnTo>
                    <a:pt x="687654" y="168668"/>
                  </a:lnTo>
                  <a:lnTo>
                    <a:pt x="667702" y="166458"/>
                  </a:lnTo>
                  <a:lnTo>
                    <a:pt x="667702" y="189738"/>
                  </a:lnTo>
                  <a:lnTo>
                    <a:pt x="593242" y="433235"/>
                  </a:lnTo>
                  <a:lnTo>
                    <a:pt x="220281" y="433235"/>
                  </a:lnTo>
                  <a:lnTo>
                    <a:pt x="138264" y="130873"/>
                  </a:lnTo>
                  <a:lnTo>
                    <a:pt x="667702" y="189738"/>
                  </a:lnTo>
                  <a:lnTo>
                    <a:pt x="667702" y="166458"/>
                  </a:lnTo>
                  <a:lnTo>
                    <a:pt x="347751" y="130873"/>
                  </a:lnTo>
                  <a:lnTo>
                    <a:pt x="131749" y="106857"/>
                  </a:lnTo>
                  <a:lnTo>
                    <a:pt x="113588" y="39954"/>
                  </a:lnTo>
                  <a:lnTo>
                    <a:pt x="109029" y="23139"/>
                  </a:lnTo>
                  <a:lnTo>
                    <a:pt x="103708" y="3517"/>
                  </a:lnTo>
                  <a:lnTo>
                    <a:pt x="99085" y="0"/>
                  </a:lnTo>
                  <a:lnTo>
                    <a:pt x="89446" y="0"/>
                  </a:lnTo>
                  <a:lnTo>
                    <a:pt x="89446" y="39954"/>
                  </a:lnTo>
                  <a:lnTo>
                    <a:pt x="27127" y="39954"/>
                  </a:lnTo>
                  <a:lnTo>
                    <a:pt x="23329" y="36182"/>
                  </a:lnTo>
                  <a:lnTo>
                    <a:pt x="23329" y="26898"/>
                  </a:lnTo>
                  <a:lnTo>
                    <a:pt x="27139" y="23139"/>
                  </a:lnTo>
                  <a:lnTo>
                    <a:pt x="84861" y="23139"/>
                  </a:lnTo>
                  <a:lnTo>
                    <a:pt x="89446" y="39954"/>
                  </a:lnTo>
                  <a:lnTo>
                    <a:pt x="89446" y="0"/>
                  </a:lnTo>
                  <a:lnTo>
                    <a:pt x="31813" y="0"/>
                  </a:lnTo>
                  <a:lnTo>
                    <a:pt x="19443" y="2489"/>
                  </a:lnTo>
                  <a:lnTo>
                    <a:pt x="9321" y="9258"/>
                  </a:lnTo>
                  <a:lnTo>
                    <a:pt x="2501" y="19278"/>
                  </a:lnTo>
                  <a:lnTo>
                    <a:pt x="0" y="31546"/>
                  </a:lnTo>
                  <a:lnTo>
                    <a:pt x="2501" y="43802"/>
                  </a:lnTo>
                  <a:lnTo>
                    <a:pt x="9321" y="53835"/>
                  </a:lnTo>
                  <a:lnTo>
                    <a:pt x="19443" y="60591"/>
                  </a:lnTo>
                  <a:lnTo>
                    <a:pt x="31813" y="63093"/>
                  </a:lnTo>
                  <a:lnTo>
                    <a:pt x="95694" y="63093"/>
                  </a:lnTo>
                  <a:lnTo>
                    <a:pt x="198666" y="442620"/>
                  </a:lnTo>
                  <a:lnTo>
                    <a:pt x="134035" y="534936"/>
                  </a:lnTo>
                  <a:lnTo>
                    <a:pt x="133756" y="539546"/>
                  </a:lnTo>
                  <a:lnTo>
                    <a:pt x="137782" y="547166"/>
                  </a:lnTo>
                  <a:lnTo>
                    <a:pt x="141770" y="549554"/>
                  </a:lnTo>
                  <a:lnTo>
                    <a:pt x="676567" y="549554"/>
                  </a:lnTo>
                  <a:lnTo>
                    <a:pt x="683006" y="549554"/>
                  </a:lnTo>
                  <a:lnTo>
                    <a:pt x="688200" y="544385"/>
                  </a:lnTo>
                  <a:lnTo>
                    <a:pt x="688200" y="531622"/>
                  </a:lnTo>
                  <a:lnTo>
                    <a:pt x="682980" y="526440"/>
                  </a:lnTo>
                  <a:lnTo>
                    <a:pt x="168389" y="526440"/>
                  </a:lnTo>
                  <a:lnTo>
                    <a:pt x="217449" y="456374"/>
                  </a:lnTo>
                  <a:lnTo>
                    <a:pt x="607021" y="456374"/>
                  </a:lnTo>
                  <a:lnTo>
                    <a:pt x="611568" y="453047"/>
                  </a:lnTo>
                  <a:lnTo>
                    <a:pt x="617601" y="433235"/>
                  </a:lnTo>
                  <a:lnTo>
                    <a:pt x="695096" y="17984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6" name="object 2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475109" y="5791794"/>
              <a:ext cx="170080" cy="168618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808898" y="5791794"/>
              <a:ext cx="170080" cy="168618"/>
            </a:xfrm>
            <a:prstGeom prst="rect">
              <a:avLst/>
            </a:prstGeom>
          </p:spPr>
        </p:pic>
      </p:grpSp>
      <p:grpSp>
        <p:nvGrpSpPr>
          <p:cNvPr id="28" name="object 28"/>
          <p:cNvGrpSpPr/>
          <p:nvPr/>
        </p:nvGrpSpPr>
        <p:grpSpPr>
          <a:xfrm>
            <a:off x="4949416" y="4676775"/>
            <a:ext cx="2057400" cy="2057400"/>
            <a:chOff x="4949416" y="4676775"/>
            <a:chExt cx="2057400" cy="2057400"/>
          </a:xfrm>
        </p:grpSpPr>
        <p:sp>
          <p:nvSpPr>
            <p:cNvPr id="29" name="object 29"/>
            <p:cNvSpPr/>
            <p:nvPr/>
          </p:nvSpPr>
          <p:spPr>
            <a:xfrm>
              <a:off x="4949416" y="4676775"/>
              <a:ext cx="1914525" cy="1914525"/>
            </a:xfrm>
            <a:custGeom>
              <a:avLst/>
              <a:gdLst/>
              <a:ahLst/>
              <a:cxnLst/>
              <a:rect l="l" t="t" r="r" b="b"/>
              <a:pathLst>
                <a:path w="1914525" h="1914525">
                  <a:moveTo>
                    <a:pt x="957262" y="1914524"/>
                  </a:moveTo>
                  <a:lnTo>
                    <a:pt x="909485" y="1913353"/>
                  </a:lnTo>
                  <a:lnTo>
                    <a:pt x="862314" y="1909875"/>
                  </a:lnTo>
                  <a:lnTo>
                    <a:pt x="815805" y="1904145"/>
                  </a:lnTo>
                  <a:lnTo>
                    <a:pt x="770011" y="1896219"/>
                  </a:lnTo>
                  <a:lnTo>
                    <a:pt x="724989" y="1886150"/>
                  </a:lnTo>
                  <a:lnTo>
                    <a:pt x="680792" y="1873995"/>
                  </a:lnTo>
                  <a:lnTo>
                    <a:pt x="637476" y="1859807"/>
                  </a:lnTo>
                  <a:lnTo>
                    <a:pt x="595095" y="1843642"/>
                  </a:lnTo>
                  <a:lnTo>
                    <a:pt x="553704" y="1825554"/>
                  </a:lnTo>
                  <a:lnTo>
                    <a:pt x="513359" y="1805598"/>
                  </a:lnTo>
                  <a:lnTo>
                    <a:pt x="474113" y="1783830"/>
                  </a:lnTo>
                  <a:lnTo>
                    <a:pt x="436022" y="1760303"/>
                  </a:lnTo>
                  <a:lnTo>
                    <a:pt x="399141" y="1735074"/>
                  </a:lnTo>
                  <a:lnTo>
                    <a:pt x="363525" y="1708196"/>
                  </a:lnTo>
                  <a:lnTo>
                    <a:pt x="329227" y="1679724"/>
                  </a:lnTo>
                  <a:lnTo>
                    <a:pt x="296304" y="1649714"/>
                  </a:lnTo>
                  <a:lnTo>
                    <a:pt x="264810" y="1618219"/>
                  </a:lnTo>
                  <a:lnTo>
                    <a:pt x="234800" y="1585296"/>
                  </a:lnTo>
                  <a:lnTo>
                    <a:pt x="206328" y="1550999"/>
                  </a:lnTo>
                  <a:lnTo>
                    <a:pt x="179450" y="1515382"/>
                  </a:lnTo>
                  <a:lnTo>
                    <a:pt x="154220" y="1478501"/>
                  </a:lnTo>
                  <a:lnTo>
                    <a:pt x="130694" y="1440411"/>
                  </a:lnTo>
                  <a:lnTo>
                    <a:pt x="108925" y="1401165"/>
                  </a:lnTo>
                  <a:lnTo>
                    <a:pt x="88970" y="1360820"/>
                  </a:lnTo>
                  <a:lnTo>
                    <a:pt x="70882" y="1319429"/>
                  </a:lnTo>
                  <a:lnTo>
                    <a:pt x="54717" y="1277048"/>
                  </a:lnTo>
                  <a:lnTo>
                    <a:pt x="40529" y="1233732"/>
                  </a:lnTo>
                  <a:lnTo>
                    <a:pt x="28373" y="1189535"/>
                  </a:lnTo>
                  <a:lnTo>
                    <a:pt x="18305" y="1144513"/>
                  </a:lnTo>
                  <a:lnTo>
                    <a:pt x="10378" y="1098719"/>
                  </a:lnTo>
                  <a:lnTo>
                    <a:pt x="4649" y="1052210"/>
                  </a:lnTo>
                  <a:lnTo>
                    <a:pt x="1171" y="1005039"/>
                  </a:lnTo>
                  <a:lnTo>
                    <a:pt x="0" y="957257"/>
                  </a:lnTo>
                  <a:lnTo>
                    <a:pt x="1171" y="909485"/>
                  </a:lnTo>
                  <a:lnTo>
                    <a:pt x="4649" y="862314"/>
                  </a:lnTo>
                  <a:lnTo>
                    <a:pt x="10378" y="815805"/>
                  </a:lnTo>
                  <a:lnTo>
                    <a:pt x="18305" y="770011"/>
                  </a:lnTo>
                  <a:lnTo>
                    <a:pt x="28373" y="724989"/>
                  </a:lnTo>
                  <a:lnTo>
                    <a:pt x="40529" y="680792"/>
                  </a:lnTo>
                  <a:lnTo>
                    <a:pt x="54717" y="637476"/>
                  </a:lnTo>
                  <a:lnTo>
                    <a:pt x="70882" y="595095"/>
                  </a:lnTo>
                  <a:lnTo>
                    <a:pt x="88970" y="553704"/>
                  </a:lnTo>
                  <a:lnTo>
                    <a:pt x="108925" y="513359"/>
                  </a:lnTo>
                  <a:lnTo>
                    <a:pt x="130694" y="474113"/>
                  </a:lnTo>
                  <a:lnTo>
                    <a:pt x="154220" y="436023"/>
                  </a:lnTo>
                  <a:lnTo>
                    <a:pt x="179450" y="399141"/>
                  </a:lnTo>
                  <a:lnTo>
                    <a:pt x="206328" y="363525"/>
                  </a:lnTo>
                  <a:lnTo>
                    <a:pt x="234800" y="329227"/>
                  </a:lnTo>
                  <a:lnTo>
                    <a:pt x="264810" y="296304"/>
                  </a:lnTo>
                  <a:lnTo>
                    <a:pt x="296304" y="264810"/>
                  </a:lnTo>
                  <a:lnTo>
                    <a:pt x="329227" y="234800"/>
                  </a:lnTo>
                  <a:lnTo>
                    <a:pt x="363525" y="206328"/>
                  </a:lnTo>
                  <a:lnTo>
                    <a:pt x="399141" y="179450"/>
                  </a:lnTo>
                  <a:lnTo>
                    <a:pt x="436022" y="154220"/>
                  </a:lnTo>
                  <a:lnTo>
                    <a:pt x="474113" y="130694"/>
                  </a:lnTo>
                  <a:lnTo>
                    <a:pt x="513359" y="108925"/>
                  </a:lnTo>
                  <a:lnTo>
                    <a:pt x="553704" y="88970"/>
                  </a:lnTo>
                  <a:lnTo>
                    <a:pt x="595095" y="70882"/>
                  </a:lnTo>
                  <a:lnTo>
                    <a:pt x="637476" y="54717"/>
                  </a:lnTo>
                  <a:lnTo>
                    <a:pt x="680792" y="40529"/>
                  </a:lnTo>
                  <a:lnTo>
                    <a:pt x="724989" y="28374"/>
                  </a:lnTo>
                  <a:lnTo>
                    <a:pt x="770011" y="18305"/>
                  </a:lnTo>
                  <a:lnTo>
                    <a:pt x="815805" y="10379"/>
                  </a:lnTo>
                  <a:lnTo>
                    <a:pt x="862314" y="4649"/>
                  </a:lnTo>
                  <a:lnTo>
                    <a:pt x="909485" y="1171"/>
                  </a:lnTo>
                  <a:lnTo>
                    <a:pt x="957262" y="0"/>
                  </a:lnTo>
                  <a:lnTo>
                    <a:pt x="1005039" y="1171"/>
                  </a:lnTo>
                  <a:lnTo>
                    <a:pt x="1052210" y="4649"/>
                  </a:lnTo>
                  <a:lnTo>
                    <a:pt x="1098719" y="10379"/>
                  </a:lnTo>
                  <a:lnTo>
                    <a:pt x="1144512" y="18305"/>
                  </a:lnTo>
                  <a:lnTo>
                    <a:pt x="1189535" y="28374"/>
                  </a:lnTo>
                  <a:lnTo>
                    <a:pt x="1233732" y="40529"/>
                  </a:lnTo>
                  <a:lnTo>
                    <a:pt x="1277048" y="54717"/>
                  </a:lnTo>
                  <a:lnTo>
                    <a:pt x="1319429" y="70882"/>
                  </a:lnTo>
                  <a:lnTo>
                    <a:pt x="1360819" y="88970"/>
                  </a:lnTo>
                  <a:lnTo>
                    <a:pt x="1401165" y="108925"/>
                  </a:lnTo>
                  <a:lnTo>
                    <a:pt x="1440410" y="130694"/>
                  </a:lnTo>
                  <a:lnTo>
                    <a:pt x="1478501" y="154220"/>
                  </a:lnTo>
                  <a:lnTo>
                    <a:pt x="1515382" y="179450"/>
                  </a:lnTo>
                  <a:lnTo>
                    <a:pt x="1550999" y="206328"/>
                  </a:lnTo>
                  <a:lnTo>
                    <a:pt x="1585296" y="234800"/>
                  </a:lnTo>
                  <a:lnTo>
                    <a:pt x="1618219" y="264810"/>
                  </a:lnTo>
                  <a:lnTo>
                    <a:pt x="1649714" y="296304"/>
                  </a:lnTo>
                  <a:lnTo>
                    <a:pt x="1679724" y="329227"/>
                  </a:lnTo>
                  <a:lnTo>
                    <a:pt x="1708196" y="363525"/>
                  </a:lnTo>
                  <a:lnTo>
                    <a:pt x="1735074" y="399141"/>
                  </a:lnTo>
                  <a:lnTo>
                    <a:pt x="1760303" y="436023"/>
                  </a:lnTo>
                  <a:lnTo>
                    <a:pt x="1783830" y="474113"/>
                  </a:lnTo>
                  <a:lnTo>
                    <a:pt x="1805598" y="513359"/>
                  </a:lnTo>
                  <a:lnTo>
                    <a:pt x="1825554" y="553704"/>
                  </a:lnTo>
                  <a:lnTo>
                    <a:pt x="1843642" y="595095"/>
                  </a:lnTo>
                  <a:lnTo>
                    <a:pt x="1859807" y="637476"/>
                  </a:lnTo>
                  <a:lnTo>
                    <a:pt x="1873995" y="680792"/>
                  </a:lnTo>
                  <a:lnTo>
                    <a:pt x="1886150" y="724989"/>
                  </a:lnTo>
                  <a:lnTo>
                    <a:pt x="1896219" y="770011"/>
                  </a:lnTo>
                  <a:lnTo>
                    <a:pt x="1904145" y="815805"/>
                  </a:lnTo>
                  <a:lnTo>
                    <a:pt x="1909875" y="862314"/>
                  </a:lnTo>
                  <a:lnTo>
                    <a:pt x="1913353" y="909485"/>
                  </a:lnTo>
                  <a:lnTo>
                    <a:pt x="1914524" y="957266"/>
                  </a:lnTo>
                  <a:lnTo>
                    <a:pt x="1913353" y="1005039"/>
                  </a:lnTo>
                  <a:lnTo>
                    <a:pt x="1909875" y="1052210"/>
                  </a:lnTo>
                  <a:lnTo>
                    <a:pt x="1904145" y="1098719"/>
                  </a:lnTo>
                  <a:lnTo>
                    <a:pt x="1896219" y="1144513"/>
                  </a:lnTo>
                  <a:lnTo>
                    <a:pt x="1886150" y="1189535"/>
                  </a:lnTo>
                  <a:lnTo>
                    <a:pt x="1873995" y="1233732"/>
                  </a:lnTo>
                  <a:lnTo>
                    <a:pt x="1859807" y="1277048"/>
                  </a:lnTo>
                  <a:lnTo>
                    <a:pt x="1843642" y="1319429"/>
                  </a:lnTo>
                  <a:lnTo>
                    <a:pt x="1825554" y="1360820"/>
                  </a:lnTo>
                  <a:lnTo>
                    <a:pt x="1805598" y="1401165"/>
                  </a:lnTo>
                  <a:lnTo>
                    <a:pt x="1783830" y="1440411"/>
                  </a:lnTo>
                  <a:lnTo>
                    <a:pt x="1760303" y="1478501"/>
                  </a:lnTo>
                  <a:lnTo>
                    <a:pt x="1735074" y="1515382"/>
                  </a:lnTo>
                  <a:lnTo>
                    <a:pt x="1708196" y="1550999"/>
                  </a:lnTo>
                  <a:lnTo>
                    <a:pt x="1679724" y="1585296"/>
                  </a:lnTo>
                  <a:lnTo>
                    <a:pt x="1649714" y="1618219"/>
                  </a:lnTo>
                  <a:lnTo>
                    <a:pt x="1618219" y="1649714"/>
                  </a:lnTo>
                  <a:lnTo>
                    <a:pt x="1585296" y="1679724"/>
                  </a:lnTo>
                  <a:lnTo>
                    <a:pt x="1550999" y="1708196"/>
                  </a:lnTo>
                  <a:lnTo>
                    <a:pt x="1515382" y="1735074"/>
                  </a:lnTo>
                  <a:lnTo>
                    <a:pt x="1478501" y="1760303"/>
                  </a:lnTo>
                  <a:lnTo>
                    <a:pt x="1440410" y="1783830"/>
                  </a:lnTo>
                  <a:lnTo>
                    <a:pt x="1401165" y="1805598"/>
                  </a:lnTo>
                  <a:lnTo>
                    <a:pt x="1360819" y="1825554"/>
                  </a:lnTo>
                  <a:lnTo>
                    <a:pt x="1319429" y="1843642"/>
                  </a:lnTo>
                  <a:lnTo>
                    <a:pt x="1277048" y="1859807"/>
                  </a:lnTo>
                  <a:lnTo>
                    <a:pt x="1233732" y="1873995"/>
                  </a:lnTo>
                  <a:lnTo>
                    <a:pt x="1189535" y="1886150"/>
                  </a:lnTo>
                  <a:lnTo>
                    <a:pt x="1144512" y="1896219"/>
                  </a:lnTo>
                  <a:lnTo>
                    <a:pt x="1098719" y="1904145"/>
                  </a:lnTo>
                  <a:lnTo>
                    <a:pt x="1052210" y="1909875"/>
                  </a:lnTo>
                  <a:lnTo>
                    <a:pt x="1005039" y="1913353"/>
                  </a:lnTo>
                  <a:lnTo>
                    <a:pt x="957262" y="1914524"/>
                  </a:lnTo>
                  <a:close/>
                </a:path>
              </a:pathLst>
            </a:custGeom>
            <a:solidFill>
              <a:srgbClr val="2B8BC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5423530" y="4941586"/>
              <a:ext cx="1440815" cy="1649730"/>
            </a:xfrm>
            <a:custGeom>
              <a:avLst/>
              <a:gdLst/>
              <a:ahLst/>
              <a:cxnLst/>
              <a:rect l="l" t="t" r="r" b="b"/>
              <a:pathLst>
                <a:path w="1440815" h="1649729">
                  <a:moveTo>
                    <a:pt x="0" y="1519019"/>
                  </a:moveTo>
                  <a:lnTo>
                    <a:pt x="39245" y="1540788"/>
                  </a:lnTo>
                  <a:lnTo>
                    <a:pt x="79590" y="1560743"/>
                  </a:lnTo>
                  <a:lnTo>
                    <a:pt x="120981" y="1578831"/>
                  </a:lnTo>
                  <a:lnTo>
                    <a:pt x="163362" y="1594996"/>
                  </a:lnTo>
                  <a:lnTo>
                    <a:pt x="206678" y="1609184"/>
                  </a:lnTo>
                  <a:lnTo>
                    <a:pt x="250875" y="1621340"/>
                  </a:lnTo>
                  <a:lnTo>
                    <a:pt x="295897" y="1631408"/>
                  </a:lnTo>
                  <a:lnTo>
                    <a:pt x="341691" y="1639334"/>
                  </a:lnTo>
                  <a:lnTo>
                    <a:pt x="388200" y="1645064"/>
                  </a:lnTo>
                  <a:lnTo>
                    <a:pt x="435371" y="1648542"/>
                  </a:lnTo>
                  <a:lnTo>
                    <a:pt x="483148" y="1649714"/>
                  </a:lnTo>
                  <a:lnTo>
                    <a:pt x="530925" y="1648542"/>
                  </a:lnTo>
                  <a:lnTo>
                    <a:pt x="578096" y="1645064"/>
                  </a:lnTo>
                  <a:lnTo>
                    <a:pt x="624605" y="1639334"/>
                  </a:lnTo>
                  <a:lnTo>
                    <a:pt x="670399" y="1631408"/>
                  </a:lnTo>
                  <a:lnTo>
                    <a:pt x="715421" y="1621340"/>
                  </a:lnTo>
                  <a:lnTo>
                    <a:pt x="759618" y="1609184"/>
                  </a:lnTo>
                  <a:lnTo>
                    <a:pt x="802934" y="1594996"/>
                  </a:lnTo>
                  <a:lnTo>
                    <a:pt x="845315" y="1578831"/>
                  </a:lnTo>
                  <a:lnTo>
                    <a:pt x="886706" y="1560743"/>
                  </a:lnTo>
                  <a:lnTo>
                    <a:pt x="927051" y="1540788"/>
                  </a:lnTo>
                  <a:lnTo>
                    <a:pt x="966297" y="1519019"/>
                  </a:lnTo>
                  <a:lnTo>
                    <a:pt x="1004387" y="1495493"/>
                  </a:lnTo>
                  <a:lnTo>
                    <a:pt x="1041269" y="1470263"/>
                  </a:lnTo>
                  <a:lnTo>
                    <a:pt x="1076885" y="1443385"/>
                  </a:lnTo>
                  <a:lnTo>
                    <a:pt x="1111183" y="1414913"/>
                  </a:lnTo>
                  <a:lnTo>
                    <a:pt x="1144106" y="1384903"/>
                  </a:lnTo>
                  <a:lnTo>
                    <a:pt x="1175600" y="1353409"/>
                  </a:lnTo>
                  <a:lnTo>
                    <a:pt x="1205610" y="1320486"/>
                  </a:lnTo>
                  <a:lnTo>
                    <a:pt x="1234082" y="1286188"/>
                  </a:lnTo>
                  <a:lnTo>
                    <a:pt x="1260960" y="1250572"/>
                  </a:lnTo>
                  <a:lnTo>
                    <a:pt x="1286190" y="1213691"/>
                  </a:lnTo>
                  <a:lnTo>
                    <a:pt x="1309716" y="1175600"/>
                  </a:lnTo>
                  <a:lnTo>
                    <a:pt x="1331485" y="1136354"/>
                  </a:lnTo>
                  <a:lnTo>
                    <a:pt x="1351440" y="1096009"/>
                  </a:lnTo>
                  <a:lnTo>
                    <a:pt x="1369528" y="1054618"/>
                  </a:lnTo>
                  <a:lnTo>
                    <a:pt x="1385693" y="1012237"/>
                  </a:lnTo>
                  <a:lnTo>
                    <a:pt x="1399881" y="968921"/>
                  </a:lnTo>
                  <a:lnTo>
                    <a:pt x="1412036" y="924724"/>
                  </a:lnTo>
                  <a:lnTo>
                    <a:pt x="1422105" y="879702"/>
                  </a:lnTo>
                  <a:lnTo>
                    <a:pt x="1430031" y="833908"/>
                  </a:lnTo>
                  <a:lnTo>
                    <a:pt x="1435761" y="787399"/>
                  </a:lnTo>
                  <a:lnTo>
                    <a:pt x="1439239" y="740228"/>
                  </a:lnTo>
                  <a:lnTo>
                    <a:pt x="1440411" y="692451"/>
                  </a:lnTo>
                  <a:lnTo>
                    <a:pt x="1439239" y="644674"/>
                  </a:lnTo>
                  <a:lnTo>
                    <a:pt x="1435761" y="597503"/>
                  </a:lnTo>
                  <a:lnTo>
                    <a:pt x="1430031" y="550994"/>
                  </a:lnTo>
                  <a:lnTo>
                    <a:pt x="1422105" y="505200"/>
                  </a:lnTo>
                  <a:lnTo>
                    <a:pt x="1412036" y="460178"/>
                  </a:lnTo>
                  <a:lnTo>
                    <a:pt x="1399881" y="415981"/>
                  </a:lnTo>
                  <a:lnTo>
                    <a:pt x="1385693" y="372665"/>
                  </a:lnTo>
                  <a:lnTo>
                    <a:pt x="1369528" y="330284"/>
                  </a:lnTo>
                  <a:lnTo>
                    <a:pt x="1351440" y="288893"/>
                  </a:lnTo>
                  <a:lnTo>
                    <a:pt x="1331485" y="248548"/>
                  </a:lnTo>
                  <a:lnTo>
                    <a:pt x="1309716" y="209302"/>
                  </a:lnTo>
                  <a:lnTo>
                    <a:pt x="1286190" y="171212"/>
                  </a:lnTo>
                  <a:lnTo>
                    <a:pt x="1260960" y="134331"/>
                  </a:lnTo>
                  <a:lnTo>
                    <a:pt x="1234082" y="98714"/>
                  </a:lnTo>
                  <a:lnTo>
                    <a:pt x="1205610" y="64417"/>
                  </a:lnTo>
                  <a:lnTo>
                    <a:pt x="1175600" y="31494"/>
                  </a:lnTo>
                  <a:lnTo>
                    <a:pt x="1144106" y="0"/>
                  </a:lnTo>
                </a:path>
              </a:pathLst>
            </a:custGeom>
            <a:ln w="285749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" name="object 31"/>
            <p:cNvSpPr/>
            <p:nvPr/>
          </p:nvSpPr>
          <p:spPr>
            <a:xfrm>
              <a:off x="5540498" y="5276776"/>
              <a:ext cx="732790" cy="723900"/>
            </a:xfrm>
            <a:custGeom>
              <a:avLst/>
              <a:gdLst/>
              <a:ahLst/>
              <a:cxnLst/>
              <a:rect l="l" t="t" r="r" b="b"/>
              <a:pathLst>
                <a:path w="732789" h="723900">
                  <a:moveTo>
                    <a:pt x="234567" y="723485"/>
                  </a:moveTo>
                  <a:lnTo>
                    <a:pt x="228786" y="723485"/>
                  </a:lnTo>
                  <a:lnTo>
                    <a:pt x="225895" y="722387"/>
                  </a:lnTo>
                  <a:lnTo>
                    <a:pt x="0" y="496889"/>
                  </a:lnTo>
                  <a:lnTo>
                    <a:pt x="0" y="489765"/>
                  </a:lnTo>
                  <a:lnTo>
                    <a:pt x="309775" y="180540"/>
                  </a:lnTo>
                  <a:lnTo>
                    <a:pt x="312410" y="179382"/>
                  </a:lnTo>
                  <a:lnTo>
                    <a:pt x="468202" y="171222"/>
                  </a:lnTo>
                  <a:lnTo>
                    <a:pt x="470972" y="165310"/>
                  </a:lnTo>
                  <a:lnTo>
                    <a:pt x="501164" y="109899"/>
                  </a:lnTo>
                  <a:lnTo>
                    <a:pt x="522870" y="76282"/>
                  </a:lnTo>
                  <a:lnTo>
                    <a:pt x="559520" y="29616"/>
                  </a:lnTo>
                  <a:lnTo>
                    <a:pt x="593091" y="7402"/>
                  </a:lnTo>
                  <a:lnTo>
                    <a:pt x="631265" y="0"/>
                  </a:lnTo>
                  <a:lnTo>
                    <a:pt x="669468" y="7406"/>
                  </a:lnTo>
                  <a:lnTo>
                    <a:pt x="692320" y="22538"/>
                  </a:lnTo>
                  <a:lnTo>
                    <a:pt x="631265" y="22538"/>
                  </a:lnTo>
                  <a:lnTo>
                    <a:pt x="616195" y="23975"/>
                  </a:lnTo>
                  <a:lnTo>
                    <a:pt x="575495" y="45547"/>
                  </a:lnTo>
                  <a:lnTo>
                    <a:pt x="540948" y="89850"/>
                  </a:lnTo>
                  <a:lnTo>
                    <a:pt x="520199" y="122072"/>
                  </a:lnTo>
                  <a:lnTo>
                    <a:pt x="500196" y="157373"/>
                  </a:lnTo>
                  <a:lnTo>
                    <a:pt x="493843" y="169884"/>
                  </a:lnTo>
                  <a:lnTo>
                    <a:pt x="554672" y="169884"/>
                  </a:lnTo>
                  <a:lnTo>
                    <a:pt x="557458" y="172664"/>
                  </a:lnTo>
                  <a:lnTo>
                    <a:pt x="558647" y="175775"/>
                  </a:lnTo>
                  <a:lnTo>
                    <a:pt x="557887" y="190279"/>
                  </a:lnTo>
                  <a:lnTo>
                    <a:pt x="535279" y="190279"/>
                  </a:lnTo>
                  <a:lnTo>
                    <a:pt x="483334" y="192999"/>
                  </a:lnTo>
                  <a:lnTo>
                    <a:pt x="482813" y="194306"/>
                  </a:lnTo>
                  <a:lnTo>
                    <a:pt x="458535" y="194306"/>
                  </a:lnTo>
                  <a:lnTo>
                    <a:pt x="320706" y="201520"/>
                  </a:lnTo>
                  <a:lnTo>
                    <a:pt x="28366" y="493327"/>
                  </a:lnTo>
                  <a:lnTo>
                    <a:pt x="231676" y="696267"/>
                  </a:lnTo>
                  <a:lnTo>
                    <a:pt x="263627" y="696267"/>
                  </a:lnTo>
                  <a:lnTo>
                    <a:pt x="237458" y="722387"/>
                  </a:lnTo>
                  <a:lnTo>
                    <a:pt x="234567" y="723485"/>
                  </a:lnTo>
                  <a:close/>
                </a:path>
                <a:path w="732789" h="723900">
                  <a:moveTo>
                    <a:pt x="603475" y="241874"/>
                  </a:moveTo>
                  <a:lnTo>
                    <a:pt x="555184" y="241874"/>
                  </a:lnTo>
                  <a:lnTo>
                    <a:pt x="561478" y="238943"/>
                  </a:lnTo>
                  <a:lnTo>
                    <a:pt x="568133" y="235652"/>
                  </a:lnTo>
                  <a:lnTo>
                    <a:pt x="610377" y="212086"/>
                  </a:lnTo>
                  <a:lnTo>
                    <a:pt x="642658" y="191374"/>
                  </a:lnTo>
                  <a:lnTo>
                    <a:pt x="687035" y="156884"/>
                  </a:lnTo>
                  <a:lnTo>
                    <a:pt x="708617" y="116694"/>
                  </a:lnTo>
                  <a:lnTo>
                    <a:pt x="710132" y="101216"/>
                  </a:lnTo>
                  <a:lnTo>
                    <a:pt x="708617" y="85739"/>
                  </a:lnTo>
                  <a:lnTo>
                    <a:pt x="687035" y="45547"/>
                  </a:lnTo>
                  <a:lnTo>
                    <a:pt x="646336" y="23975"/>
                  </a:lnTo>
                  <a:lnTo>
                    <a:pt x="631265" y="22538"/>
                  </a:lnTo>
                  <a:lnTo>
                    <a:pt x="692320" y="22538"/>
                  </a:lnTo>
                  <a:lnTo>
                    <a:pt x="725046" y="62440"/>
                  </a:lnTo>
                  <a:lnTo>
                    <a:pt x="732717" y="101216"/>
                  </a:lnTo>
                  <a:lnTo>
                    <a:pt x="730769" y="121128"/>
                  </a:lnTo>
                  <a:lnTo>
                    <a:pt x="715732" y="157373"/>
                  </a:lnTo>
                  <a:lnTo>
                    <a:pt x="683978" y="189227"/>
                  </a:lnTo>
                  <a:lnTo>
                    <a:pt x="622572" y="231086"/>
                  </a:lnTo>
                  <a:lnTo>
                    <a:pt x="603475" y="241874"/>
                  </a:lnTo>
                  <a:close/>
                </a:path>
                <a:path w="732789" h="723900">
                  <a:moveTo>
                    <a:pt x="554672" y="169884"/>
                  </a:moveTo>
                  <a:lnTo>
                    <a:pt x="493843" y="169884"/>
                  </a:lnTo>
                  <a:lnTo>
                    <a:pt x="549809" y="166938"/>
                  </a:lnTo>
                  <a:lnTo>
                    <a:pt x="552925" y="168141"/>
                  </a:lnTo>
                  <a:lnTo>
                    <a:pt x="554672" y="169884"/>
                  </a:lnTo>
                  <a:close/>
                </a:path>
                <a:path w="732789" h="723900">
                  <a:moveTo>
                    <a:pt x="263627" y="696267"/>
                  </a:moveTo>
                  <a:lnTo>
                    <a:pt x="231676" y="696267"/>
                  </a:lnTo>
                  <a:lnTo>
                    <a:pt x="524017" y="404460"/>
                  </a:lnTo>
                  <a:lnTo>
                    <a:pt x="535279" y="190279"/>
                  </a:lnTo>
                  <a:lnTo>
                    <a:pt x="557887" y="190279"/>
                  </a:lnTo>
                  <a:lnTo>
                    <a:pt x="555184" y="241874"/>
                  </a:lnTo>
                  <a:lnTo>
                    <a:pt x="603475" y="241874"/>
                  </a:lnTo>
                  <a:lnTo>
                    <a:pt x="568685" y="260435"/>
                  </a:lnTo>
                  <a:lnTo>
                    <a:pt x="553844" y="267228"/>
                  </a:lnTo>
                  <a:lnTo>
                    <a:pt x="546195" y="412741"/>
                  </a:lnTo>
                  <a:lnTo>
                    <a:pt x="545036" y="415371"/>
                  </a:lnTo>
                  <a:lnTo>
                    <a:pt x="263627" y="696267"/>
                  </a:lnTo>
                  <a:close/>
                </a:path>
                <a:path w="732789" h="723900">
                  <a:moveTo>
                    <a:pt x="459649" y="304080"/>
                  </a:moveTo>
                  <a:lnTo>
                    <a:pt x="419367" y="277412"/>
                  </a:lnTo>
                  <a:lnTo>
                    <a:pt x="416040" y="259789"/>
                  </a:lnTo>
                  <a:lnTo>
                    <a:pt x="418609" y="245384"/>
                  </a:lnTo>
                  <a:lnTo>
                    <a:pt x="426018" y="232591"/>
                  </a:lnTo>
                  <a:lnTo>
                    <a:pt x="437185" y="223020"/>
                  </a:lnTo>
                  <a:lnTo>
                    <a:pt x="451142" y="217632"/>
                  </a:lnTo>
                  <a:lnTo>
                    <a:pt x="452949" y="210418"/>
                  </a:lnTo>
                  <a:lnTo>
                    <a:pt x="455418" y="202633"/>
                  </a:lnTo>
                  <a:lnTo>
                    <a:pt x="458535" y="194306"/>
                  </a:lnTo>
                  <a:lnTo>
                    <a:pt x="482813" y="194306"/>
                  </a:lnTo>
                  <a:lnTo>
                    <a:pt x="480460" y="200215"/>
                  </a:lnTo>
                  <a:lnTo>
                    <a:pt x="477970" y="206989"/>
                  </a:lnTo>
                  <a:lnTo>
                    <a:pt x="475847" y="213333"/>
                  </a:lnTo>
                  <a:lnTo>
                    <a:pt x="474074" y="219255"/>
                  </a:lnTo>
                  <a:lnTo>
                    <a:pt x="485842" y="225527"/>
                  </a:lnTo>
                  <a:lnTo>
                    <a:pt x="495115" y="234947"/>
                  </a:lnTo>
                  <a:lnTo>
                    <a:pt x="498746" y="242039"/>
                  </a:lnTo>
                  <a:lnTo>
                    <a:pt x="469948" y="242039"/>
                  </a:lnTo>
                  <a:lnTo>
                    <a:pt x="469899" y="243257"/>
                  </a:lnTo>
                  <a:lnTo>
                    <a:pt x="447438" y="243257"/>
                  </a:lnTo>
                  <a:lnTo>
                    <a:pt x="442048" y="247089"/>
                  </a:lnTo>
                  <a:lnTo>
                    <a:pt x="438510" y="253356"/>
                  </a:lnTo>
                  <a:lnTo>
                    <a:pt x="438610" y="260931"/>
                  </a:lnTo>
                  <a:lnTo>
                    <a:pt x="440174" y="268646"/>
                  </a:lnTo>
                  <a:lnTo>
                    <a:pt x="444709" y="275353"/>
                  </a:lnTo>
                  <a:lnTo>
                    <a:pt x="451430" y="279877"/>
                  </a:lnTo>
                  <a:lnTo>
                    <a:pt x="459649" y="281536"/>
                  </a:lnTo>
                  <a:lnTo>
                    <a:pt x="498054" y="281536"/>
                  </a:lnTo>
                  <a:lnTo>
                    <a:pt x="496237" y="284301"/>
                  </a:lnTo>
                  <a:lnTo>
                    <a:pt x="489375" y="292413"/>
                  </a:lnTo>
                  <a:lnTo>
                    <a:pt x="480749" y="298654"/>
                  </a:lnTo>
                  <a:lnTo>
                    <a:pt x="470721" y="302663"/>
                  </a:lnTo>
                  <a:lnTo>
                    <a:pt x="459649" y="304080"/>
                  </a:lnTo>
                  <a:close/>
                </a:path>
                <a:path w="732789" h="723900">
                  <a:moveTo>
                    <a:pt x="503372" y="261607"/>
                  </a:moveTo>
                  <a:lnTo>
                    <a:pt x="480729" y="261607"/>
                  </a:lnTo>
                  <a:lnTo>
                    <a:pt x="480789" y="252545"/>
                  </a:lnTo>
                  <a:lnTo>
                    <a:pt x="476407" y="245646"/>
                  </a:lnTo>
                  <a:lnTo>
                    <a:pt x="469948" y="242039"/>
                  </a:lnTo>
                  <a:lnTo>
                    <a:pt x="498746" y="242039"/>
                  </a:lnTo>
                  <a:lnTo>
                    <a:pt x="501193" y="246817"/>
                  </a:lnTo>
                  <a:lnTo>
                    <a:pt x="503261" y="259789"/>
                  </a:lnTo>
                  <a:lnTo>
                    <a:pt x="503372" y="261607"/>
                  </a:lnTo>
                  <a:close/>
                </a:path>
                <a:path w="732789" h="723900">
                  <a:moveTo>
                    <a:pt x="498054" y="281536"/>
                  </a:moveTo>
                  <a:lnTo>
                    <a:pt x="462074" y="281536"/>
                  </a:lnTo>
                  <a:lnTo>
                    <a:pt x="464392" y="281115"/>
                  </a:lnTo>
                  <a:lnTo>
                    <a:pt x="466560" y="280364"/>
                  </a:lnTo>
                  <a:lnTo>
                    <a:pt x="447438" y="243257"/>
                  </a:lnTo>
                  <a:lnTo>
                    <a:pt x="469899" y="243257"/>
                  </a:lnTo>
                  <a:lnTo>
                    <a:pt x="469617" y="250260"/>
                  </a:lnTo>
                  <a:lnTo>
                    <a:pt x="471168" y="255611"/>
                  </a:lnTo>
                  <a:lnTo>
                    <a:pt x="475369" y="259789"/>
                  </a:lnTo>
                  <a:lnTo>
                    <a:pt x="477642" y="260931"/>
                  </a:lnTo>
                  <a:lnTo>
                    <a:pt x="480729" y="261607"/>
                  </a:lnTo>
                  <a:lnTo>
                    <a:pt x="503372" y="261607"/>
                  </a:lnTo>
                  <a:lnTo>
                    <a:pt x="503359" y="269272"/>
                  </a:lnTo>
                  <a:lnTo>
                    <a:pt x="500739" y="277448"/>
                  </a:lnTo>
                  <a:lnTo>
                    <a:pt x="498054" y="2815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object 32"/>
          <p:cNvGrpSpPr/>
          <p:nvPr/>
        </p:nvGrpSpPr>
        <p:grpSpPr>
          <a:xfrm>
            <a:off x="14520862" y="4604726"/>
            <a:ext cx="2057400" cy="2091689"/>
            <a:chOff x="14520862" y="4604726"/>
            <a:chExt cx="2057400" cy="2091689"/>
          </a:xfrm>
        </p:grpSpPr>
        <p:sp>
          <p:nvSpPr>
            <p:cNvPr id="33" name="object 33"/>
            <p:cNvSpPr/>
            <p:nvPr/>
          </p:nvSpPr>
          <p:spPr>
            <a:xfrm>
              <a:off x="14663737" y="4638675"/>
              <a:ext cx="1914525" cy="1914525"/>
            </a:xfrm>
            <a:custGeom>
              <a:avLst/>
              <a:gdLst/>
              <a:ahLst/>
              <a:cxnLst/>
              <a:rect l="l" t="t" r="r" b="b"/>
              <a:pathLst>
                <a:path w="1914525" h="1914525">
                  <a:moveTo>
                    <a:pt x="957261" y="1914524"/>
                  </a:moveTo>
                  <a:lnTo>
                    <a:pt x="909484" y="1913353"/>
                  </a:lnTo>
                  <a:lnTo>
                    <a:pt x="862313" y="1909875"/>
                  </a:lnTo>
                  <a:lnTo>
                    <a:pt x="815804" y="1904145"/>
                  </a:lnTo>
                  <a:lnTo>
                    <a:pt x="770011" y="1896219"/>
                  </a:lnTo>
                  <a:lnTo>
                    <a:pt x="724988" y="1886150"/>
                  </a:lnTo>
                  <a:lnTo>
                    <a:pt x="680791" y="1873995"/>
                  </a:lnTo>
                  <a:lnTo>
                    <a:pt x="637475" y="1859807"/>
                  </a:lnTo>
                  <a:lnTo>
                    <a:pt x="595094" y="1843642"/>
                  </a:lnTo>
                  <a:lnTo>
                    <a:pt x="553703" y="1825554"/>
                  </a:lnTo>
                  <a:lnTo>
                    <a:pt x="513358" y="1805598"/>
                  </a:lnTo>
                  <a:lnTo>
                    <a:pt x="474112" y="1783830"/>
                  </a:lnTo>
                  <a:lnTo>
                    <a:pt x="436022" y="1760303"/>
                  </a:lnTo>
                  <a:lnTo>
                    <a:pt x="399141" y="1735074"/>
                  </a:lnTo>
                  <a:lnTo>
                    <a:pt x="363524" y="1708196"/>
                  </a:lnTo>
                  <a:lnTo>
                    <a:pt x="329227" y="1679724"/>
                  </a:lnTo>
                  <a:lnTo>
                    <a:pt x="296303" y="1649714"/>
                  </a:lnTo>
                  <a:lnTo>
                    <a:pt x="264809" y="1618219"/>
                  </a:lnTo>
                  <a:lnTo>
                    <a:pt x="234799" y="1585296"/>
                  </a:lnTo>
                  <a:lnTo>
                    <a:pt x="206327" y="1550999"/>
                  </a:lnTo>
                  <a:lnTo>
                    <a:pt x="179449" y="1515382"/>
                  </a:lnTo>
                  <a:lnTo>
                    <a:pt x="154220" y="1478501"/>
                  </a:lnTo>
                  <a:lnTo>
                    <a:pt x="130693" y="1440411"/>
                  </a:lnTo>
                  <a:lnTo>
                    <a:pt x="108925" y="1401165"/>
                  </a:lnTo>
                  <a:lnTo>
                    <a:pt x="88969" y="1360820"/>
                  </a:lnTo>
                  <a:lnTo>
                    <a:pt x="70881" y="1319429"/>
                  </a:lnTo>
                  <a:lnTo>
                    <a:pt x="54716" y="1277048"/>
                  </a:lnTo>
                  <a:lnTo>
                    <a:pt x="40528" y="1233732"/>
                  </a:lnTo>
                  <a:lnTo>
                    <a:pt x="28373" y="1189535"/>
                  </a:lnTo>
                  <a:lnTo>
                    <a:pt x="18304" y="1144513"/>
                  </a:lnTo>
                  <a:lnTo>
                    <a:pt x="10378" y="1098719"/>
                  </a:lnTo>
                  <a:lnTo>
                    <a:pt x="4648" y="1052210"/>
                  </a:lnTo>
                  <a:lnTo>
                    <a:pt x="1170" y="1005039"/>
                  </a:lnTo>
                  <a:lnTo>
                    <a:pt x="0" y="957262"/>
                  </a:lnTo>
                  <a:lnTo>
                    <a:pt x="1170" y="909485"/>
                  </a:lnTo>
                  <a:lnTo>
                    <a:pt x="4648" y="862314"/>
                  </a:lnTo>
                  <a:lnTo>
                    <a:pt x="10378" y="815805"/>
                  </a:lnTo>
                  <a:lnTo>
                    <a:pt x="18304" y="770011"/>
                  </a:lnTo>
                  <a:lnTo>
                    <a:pt x="28373" y="724989"/>
                  </a:lnTo>
                  <a:lnTo>
                    <a:pt x="40528" y="680792"/>
                  </a:lnTo>
                  <a:lnTo>
                    <a:pt x="54716" y="637476"/>
                  </a:lnTo>
                  <a:lnTo>
                    <a:pt x="70881" y="595095"/>
                  </a:lnTo>
                  <a:lnTo>
                    <a:pt x="88969" y="553704"/>
                  </a:lnTo>
                  <a:lnTo>
                    <a:pt x="108925" y="513359"/>
                  </a:lnTo>
                  <a:lnTo>
                    <a:pt x="130693" y="474113"/>
                  </a:lnTo>
                  <a:lnTo>
                    <a:pt x="154220" y="436023"/>
                  </a:lnTo>
                  <a:lnTo>
                    <a:pt x="179449" y="399141"/>
                  </a:lnTo>
                  <a:lnTo>
                    <a:pt x="206327" y="363525"/>
                  </a:lnTo>
                  <a:lnTo>
                    <a:pt x="234799" y="329227"/>
                  </a:lnTo>
                  <a:lnTo>
                    <a:pt x="264809" y="296304"/>
                  </a:lnTo>
                  <a:lnTo>
                    <a:pt x="296303" y="264810"/>
                  </a:lnTo>
                  <a:lnTo>
                    <a:pt x="329227" y="234800"/>
                  </a:lnTo>
                  <a:lnTo>
                    <a:pt x="363524" y="206328"/>
                  </a:lnTo>
                  <a:lnTo>
                    <a:pt x="399141" y="179450"/>
                  </a:lnTo>
                  <a:lnTo>
                    <a:pt x="436022" y="154220"/>
                  </a:lnTo>
                  <a:lnTo>
                    <a:pt x="474112" y="130694"/>
                  </a:lnTo>
                  <a:lnTo>
                    <a:pt x="513358" y="108925"/>
                  </a:lnTo>
                  <a:lnTo>
                    <a:pt x="553703" y="88970"/>
                  </a:lnTo>
                  <a:lnTo>
                    <a:pt x="595094" y="70882"/>
                  </a:lnTo>
                  <a:lnTo>
                    <a:pt x="637475" y="54717"/>
                  </a:lnTo>
                  <a:lnTo>
                    <a:pt x="680791" y="40529"/>
                  </a:lnTo>
                  <a:lnTo>
                    <a:pt x="724988" y="28374"/>
                  </a:lnTo>
                  <a:lnTo>
                    <a:pt x="770011" y="18305"/>
                  </a:lnTo>
                  <a:lnTo>
                    <a:pt x="815804" y="10379"/>
                  </a:lnTo>
                  <a:lnTo>
                    <a:pt x="862313" y="4649"/>
                  </a:lnTo>
                  <a:lnTo>
                    <a:pt x="909484" y="1171"/>
                  </a:lnTo>
                  <a:lnTo>
                    <a:pt x="957261" y="0"/>
                  </a:lnTo>
                  <a:lnTo>
                    <a:pt x="1005038" y="1171"/>
                  </a:lnTo>
                  <a:lnTo>
                    <a:pt x="1052209" y="4649"/>
                  </a:lnTo>
                  <a:lnTo>
                    <a:pt x="1098719" y="10379"/>
                  </a:lnTo>
                  <a:lnTo>
                    <a:pt x="1144512" y="18305"/>
                  </a:lnTo>
                  <a:lnTo>
                    <a:pt x="1189535" y="28374"/>
                  </a:lnTo>
                  <a:lnTo>
                    <a:pt x="1233732" y="40529"/>
                  </a:lnTo>
                  <a:lnTo>
                    <a:pt x="1277048" y="54717"/>
                  </a:lnTo>
                  <a:lnTo>
                    <a:pt x="1319429" y="70882"/>
                  </a:lnTo>
                  <a:lnTo>
                    <a:pt x="1360819" y="88970"/>
                  </a:lnTo>
                  <a:lnTo>
                    <a:pt x="1401165" y="108925"/>
                  </a:lnTo>
                  <a:lnTo>
                    <a:pt x="1440410" y="130694"/>
                  </a:lnTo>
                  <a:lnTo>
                    <a:pt x="1478501" y="154220"/>
                  </a:lnTo>
                  <a:lnTo>
                    <a:pt x="1515382" y="179450"/>
                  </a:lnTo>
                  <a:lnTo>
                    <a:pt x="1550999" y="206328"/>
                  </a:lnTo>
                  <a:lnTo>
                    <a:pt x="1585296" y="234800"/>
                  </a:lnTo>
                  <a:lnTo>
                    <a:pt x="1618219" y="264810"/>
                  </a:lnTo>
                  <a:lnTo>
                    <a:pt x="1649713" y="296304"/>
                  </a:lnTo>
                  <a:lnTo>
                    <a:pt x="1679724" y="329227"/>
                  </a:lnTo>
                  <a:lnTo>
                    <a:pt x="1708195" y="363525"/>
                  </a:lnTo>
                  <a:lnTo>
                    <a:pt x="1735073" y="399141"/>
                  </a:lnTo>
                  <a:lnTo>
                    <a:pt x="1760303" y="436023"/>
                  </a:lnTo>
                  <a:lnTo>
                    <a:pt x="1783830" y="474113"/>
                  </a:lnTo>
                  <a:lnTo>
                    <a:pt x="1805598" y="513359"/>
                  </a:lnTo>
                  <a:lnTo>
                    <a:pt x="1825554" y="553704"/>
                  </a:lnTo>
                  <a:lnTo>
                    <a:pt x="1843641" y="595095"/>
                  </a:lnTo>
                  <a:lnTo>
                    <a:pt x="1859807" y="637476"/>
                  </a:lnTo>
                  <a:lnTo>
                    <a:pt x="1873994" y="680792"/>
                  </a:lnTo>
                  <a:lnTo>
                    <a:pt x="1886150" y="724989"/>
                  </a:lnTo>
                  <a:lnTo>
                    <a:pt x="1896218" y="770011"/>
                  </a:lnTo>
                  <a:lnTo>
                    <a:pt x="1904145" y="815805"/>
                  </a:lnTo>
                  <a:lnTo>
                    <a:pt x="1909874" y="862314"/>
                  </a:lnTo>
                  <a:lnTo>
                    <a:pt x="1913352" y="909485"/>
                  </a:lnTo>
                  <a:lnTo>
                    <a:pt x="1914523" y="957275"/>
                  </a:lnTo>
                  <a:lnTo>
                    <a:pt x="1913352" y="1005039"/>
                  </a:lnTo>
                  <a:lnTo>
                    <a:pt x="1909874" y="1052210"/>
                  </a:lnTo>
                  <a:lnTo>
                    <a:pt x="1904145" y="1098719"/>
                  </a:lnTo>
                  <a:lnTo>
                    <a:pt x="1896218" y="1144513"/>
                  </a:lnTo>
                  <a:lnTo>
                    <a:pt x="1886150" y="1189535"/>
                  </a:lnTo>
                  <a:lnTo>
                    <a:pt x="1873994" y="1233732"/>
                  </a:lnTo>
                  <a:lnTo>
                    <a:pt x="1859807" y="1277048"/>
                  </a:lnTo>
                  <a:lnTo>
                    <a:pt x="1843641" y="1319429"/>
                  </a:lnTo>
                  <a:lnTo>
                    <a:pt x="1825554" y="1360820"/>
                  </a:lnTo>
                  <a:lnTo>
                    <a:pt x="1805598" y="1401165"/>
                  </a:lnTo>
                  <a:lnTo>
                    <a:pt x="1783830" y="1440411"/>
                  </a:lnTo>
                  <a:lnTo>
                    <a:pt x="1760303" y="1478501"/>
                  </a:lnTo>
                  <a:lnTo>
                    <a:pt x="1735073" y="1515382"/>
                  </a:lnTo>
                  <a:lnTo>
                    <a:pt x="1708195" y="1550999"/>
                  </a:lnTo>
                  <a:lnTo>
                    <a:pt x="1679724" y="1585296"/>
                  </a:lnTo>
                  <a:lnTo>
                    <a:pt x="1649713" y="1618219"/>
                  </a:lnTo>
                  <a:lnTo>
                    <a:pt x="1618219" y="1649714"/>
                  </a:lnTo>
                  <a:lnTo>
                    <a:pt x="1585296" y="1679724"/>
                  </a:lnTo>
                  <a:lnTo>
                    <a:pt x="1550999" y="1708196"/>
                  </a:lnTo>
                  <a:lnTo>
                    <a:pt x="1515382" y="1735074"/>
                  </a:lnTo>
                  <a:lnTo>
                    <a:pt x="1478501" y="1760303"/>
                  </a:lnTo>
                  <a:lnTo>
                    <a:pt x="1440410" y="1783830"/>
                  </a:lnTo>
                  <a:lnTo>
                    <a:pt x="1401165" y="1805598"/>
                  </a:lnTo>
                  <a:lnTo>
                    <a:pt x="1360819" y="1825554"/>
                  </a:lnTo>
                  <a:lnTo>
                    <a:pt x="1319429" y="1843642"/>
                  </a:lnTo>
                  <a:lnTo>
                    <a:pt x="1277048" y="1859807"/>
                  </a:lnTo>
                  <a:lnTo>
                    <a:pt x="1233732" y="1873995"/>
                  </a:lnTo>
                  <a:lnTo>
                    <a:pt x="1189535" y="1886150"/>
                  </a:lnTo>
                  <a:lnTo>
                    <a:pt x="1144512" y="1896219"/>
                  </a:lnTo>
                  <a:lnTo>
                    <a:pt x="1098719" y="1904145"/>
                  </a:lnTo>
                  <a:lnTo>
                    <a:pt x="1052209" y="1909875"/>
                  </a:lnTo>
                  <a:lnTo>
                    <a:pt x="1005038" y="1913353"/>
                  </a:lnTo>
                  <a:lnTo>
                    <a:pt x="957261" y="1914524"/>
                  </a:lnTo>
                  <a:close/>
                </a:path>
              </a:pathLst>
            </a:custGeom>
            <a:solidFill>
              <a:srgbClr val="80CCCC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14663737" y="4747601"/>
              <a:ext cx="1680210" cy="1805939"/>
            </a:xfrm>
            <a:custGeom>
              <a:avLst/>
              <a:gdLst/>
              <a:ahLst/>
              <a:cxnLst/>
              <a:rect l="l" t="t" r="r" b="b"/>
              <a:pathLst>
                <a:path w="1680209" h="1805940">
                  <a:moveTo>
                    <a:pt x="513358" y="0"/>
                  </a:moveTo>
                  <a:lnTo>
                    <a:pt x="474113" y="21768"/>
                  </a:lnTo>
                  <a:lnTo>
                    <a:pt x="436023" y="45294"/>
                  </a:lnTo>
                  <a:lnTo>
                    <a:pt x="399141" y="70524"/>
                  </a:lnTo>
                  <a:lnTo>
                    <a:pt x="363525" y="97402"/>
                  </a:lnTo>
                  <a:lnTo>
                    <a:pt x="329227" y="125874"/>
                  </a:lnTo>
                  <a:lnTo>
                    <a:pt x="296304" y="155884"/>
                  </a:lnTo>
                  <a:lnTo>
                    <a:pt x="264810" y="187378"/>
                  </a:lnTo>
                  <a:lnTo>
                    <a:pt x="234800" y="220301"/>
                  </a:lnTo>
                  <a:lnTo>
                    <a:pt x="206328" y="254599"/>
                  </a:lnTo>
                  <a:lnTo>
                    <a:pt x="179450" y="290215"/>
                  </a:lnTo>
                  <a:lnTo>
                    <a:pt x="154220" y="327096"/>
                  </a:lnTo>
                  <a:lnTo>
                    <a:pt x="130694" y="365187"/>
                  </a:lnTo>
                  <a:lnTo>
                    <a:pt x="108925" y="404433"/>
                  </a:lnTo>
                  <a:lnTo>
                    <a:pt x="88970" y="444778"/>
                  </a:lnTo>
                  <a:lnTo>
                    <a:pt x="70882" y="486169"/>
                  </a:lnTo>
                  <a:lnTo>
                    <a:pt x="54717" y="528550"/>
                  </a:lnTo>
                  <a:lnTo>
                    <a:pt x="40529" y="571866"/>
                  </a:lnTo>
                  <a:lnTo>
                    <a:pt x="28374" y="616063"/>
                  </a:lnTo>
                  <a:lnTo>
                    <a:pt x="18305" y="661085"/>
                  </a:lnTo>
                  <a:lnTo>
                    <a:pt x="10379" y="706879"/>
                  </a:lnTo>
                  <a:lnTo>
                    <a:pt x="4649" y="753388"/>
                  </a:lnTo>
                  <a:lnTo>
                    <a:pt x="1171" y="800559"/>
                  </a:lnTo>
                  <a:lnTo>
                    <a:pt x="0" y="848336"/>
                  </a:lnTo>
                  <a:lnTo>
                    <a:pt x="1171" y="896113"/>
                  </a:lnTo>
                  <a:lnTo>
                    <a:pt x="4649" y="943284"/>
                  </a:lnTo>
                  <a:lnTo>
                    <a:pt x="10379" y="989793"/>
                  </a:lnTo>
                  <a:lnTo>
                    <a:pt x="18305" y="1035586"/>
                  </a:lnTo>
                  <a:lnTo>
                    <a:pt x="28374" y="1080609"/>
                  </a:lnTo>
                  <a:lnTo>
                    <a:pt x="40529" y="1124806"/>
                  </a:lnTo>
                  <a:lnTo>
                    <a:pt x="54717" y="1168122"/>
                  </a:lnTo>
                  <a:lnTo>
                    <a:pt x="70882" y="1210503"/>
                  </a:lnTo>
                  <a:lnTo>
                    <a:pt x="88970" y="1251893"/>
                  </a:lnTo>
                  <a:lnTo>
                    <a:pt x="108925" y="1292239"/>
                  </a:lnTo>
                  <a:lnTo>
                    <a:pt x="130694" y="1331484"/>
                  </a:lnTo>
                  <a:lnTo>
                    <a:pt x="154220" y="1369575"/>
                  </a:lnTo>
                  <a:lnTo>
                    <a:pt x="179450" y="1406456"/>
                  </a:lnTo>
                  <a:lnTo>
                    <a:pt x="206328" y="1442073"/>
                  </a:lnTo>
                  <a:lnTo>
                    <a:pt x="234800" y="1476370"/>
                  </a:lnTo>
                  <a:lnTo>
                    <a:pt x="264810" y="1509293"/>
                  </a:lnTo>
                  <a:lnTo>
                    <a:pt x="296304" y="1540788"/>
                  </a:lnTo>
                  <a:lnTo>
                    <a:pt x="329227" y="1570798"/>
                  </a:lnTo>
                  <a:lnTo>
                    <a:pt x="363525" y="1599269"/>
                  </a:lnTo>
                  <a:lnTo>
                    <a:pt x="399141" y="1626148"/>
                  </a:lnTo>
                  <a:lnTo>
                    <a:pt x="436023" y="1651377"/>
                  </a:lnTo>
                  <a:lnTo>
                    <a:pt x="474113" y="1674904"/>
                  </a:lnTo>
                  <a:lnTo>
                    <a:pt x="513359" y="1696672"/>
                  </a:lnTo>
                  <a:lnTo>
                    <a:pt x="553704" y="1716628"/>
                  </a:lnTo>
                  <a:lnTo>
                    <a:pt x="595095" y="1734716"/>
                  </a:lnTo>
                  <a:lnTo>
                    <a:pt x="637476" y="1750881"/>
                  </a:lnTo>
                  <a:lnTo>
                    <a:pt x="680792" y="1765069"/>
                  </a:lnTo>
                  <a:lnTo>
                    <a:pt x="724989" y="1777224"/>
                  </a:lnTo>
                  <a:lnTo>
                    <a:pt x="770011" y="1787293"/>
                  </a:lnTo>
                  <a:lnTo>
                    <a:pt x="815805" y="1795219"/>
                  </a:lnTo>
                  <a:lnTo>
                    <a:pt x="862314" y="1800949"/>
                  </a:lnTo>
                  <a:lnTo>
                    <a:pt x="909485" y="1804427"/>
                  </a:lnTo>
                  <a:lnTo>
                    <a:pt x="957262" y="1805598"/>
                  </a:lnTo>
                  <a:lnTo>
                    <a:pt x="1005039" y="1804427"/>
                  </a:lnTo>
                  <a:lnTo>
                    <a:pt x="1052210" y="1800949"/>
                  </a:lnTo>
                  <a:lnTo>
                    <a:pt x="1098719" y="1795219"/>
                  </a:lnTo>
                  <a:lnTo>
                    <a:pt x="1144513" y="1787293"/>
                  </a:lnTo>
                  <a:lnTo>
                    <a:pt x="1189535" y="1777224"/>
                  </a:lnTo>
                  <a:lnTo>
                    <a:pt x="1233732" y="1765069"/>
                  </a:lnTo>
                  <a:lnTo>
                    <a:pt x="1277048" y="1750881"/>
                  </a:lnTo>
                  <a:lnTo>
                    <a:pt x="1319429" y="1734716"/>
                  </a:lnTo>
                  <a:lnTo>
                    <a:pt x="1360820" y="1716628"/>
                  </a:lnTo>
                  <a:lnTo>
                    <a:pt x="1401165" y="1696672"/>
                  </a:lnTo>
                  <a:lnTo>
                    <a:pt x="1440411" y="1674904"/>
                  </a:lnTo>
                  <a:lnTo>
                    <a:pt x="1478501" y="1651377"/>
                  </a:lnTo>
                  <a:lnTo>
                    <a:pt x="1515382" y="1626148"/>
                  </a:lnTo>
                  <a:lnTo>
                    <a:pt x="1550999" y="1599269"/>
                  </a:lnTo>
                  <a:lnTo>
                    <a:pt x="1585296" y="1570798"/>
                  </a:lnTo>
                  <a:lnTo>
                    <a:pt x="1618220" y="1540788"/>
                  </a:lnTo>
                  <a:lnTo>
                    <a:pt x="1649714" y="1509293"/>
                  </a:lnTo>
                  <a:lnTo>
                    <a:pt x="1679724" y="1476370"/>
                  </a:lnTo>
                </a:path>
              </a:pathLst>
            </a:custGeom>
            <a:ln w="285749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15257828" y="5232657"/>
              <a:ext cx="723900" cy="722630"/>
            </a:xfrm>
            <a:custGeom>
              <a:avLst/>
              <a:gdLst/>
              <a:ahLst/>
              <a:cxnLst/>
              <a:rect l="l" t="t" r="r" b="b"/>
              <a:pathLst>
                <a:path w="723900" h="722629">
                  <a:moveTo>
                    <a:pt x="388455" y="722630"/>
                  </a:moveTo>
                  <a:lnTo>
                    <a:pt x="335217" y="722630"/>
                  </a:lnTo>
                  <a:lnTo>
                    <a:pt x="282534" y="715010"/>
                  </a:lnTo>
                  <a:lnTo>
                    <a:pt x="239903" y="702310"/>
                  </a:lnTo>
                  <a:lnTo>
                    <a:pt x="231579" y="698500"/>
                  </a:lnTo>
                  <a:lnTo>
                    <a:pt x="223328" y="695960"/>
                  </a:lnTo>
                  <a:lnTo>
                    <a:pt x="215161" y="692150"/>
                  </a:lnTo>
                  <a:lnTo>
                    <a:pt x="191219" y="680720"/>
                  </a:lnTo>
                  <a:lnTo>
                    <a:pt x="183434" y="675640"/>
                  </a:lnTo>
                  <a:lnTo>
                    <a:pt x="175761" y="671830"/>
                  </a:lnTo>
                  <a:lnTo>
                    <a:pt x="168200" y="666750"/>
                  </a:lnTo>
                  <a:lnTo>
                    <a:pt x="160752" y="661670"/>
                  </a:lnTo>
                  <a:lnTo>
                    <a:pt x="153425" y="657860"/>
                  </a:lnTo>
                  <a:lnTo>
                    <a:pt x="146227" y="651510"/>
                  </a:lnTo>
                  <a:lnTo>
                    <a:pt x="139160" y="646430"/>
                  </a:lnTo>
                  <a:lnTo>
                    <a:pt x="132222" y="641350"/>
                  </a:lnTo>
                  <a:lnTo>
                    <a:pt x="125423" y="635000"/>
                  </a:lnTo>
                  <a:lnTo>
                    <a:pt x="118770" y="629920"/>
                  </a:lnTo>
                  <a:lnTo>
                    <a:pt x="112263" y="623570"/>
                  </a:lnTo>
                  <a:lnTo>
                    <a:pt x="82049" y="590550"/>
                  </a:lnTo>
                  <a:lnTo>
                    <a:pt x="76497" y="584200"/>
                  </a:lnTo>
                  <a:lnTo>
                    <a:pt x="71119" y="576580"/>
                  </a:lnTo>
                  <a:lnTo>
                    <a:pt x="65917" y="570230"/>
                  </a:lnTo>
                  <a:lnTo>
                    <a:pt x="60890" y="562610"/>
                  </a:lnTo>
                  <a:lnTo>
                    <a:pt x="38537" y="524510"/>
                  </a:lnTo>
                  <a:lnTo>
                    <a:pt x="34641" y="515620"/>
                  </a:lnTo>
                  <a:lnTo>
                    <a:pt x="30943" y="508000"/>
                  </a:lnTo>
                  <a:lnTo>
                    <a:pt x="27442" y="500380"/>
                  </a:lnTo>
                  <a:lnTo>
                    <a:pt x="24143" y="491490"/>
                  </a:lnTo>
                  <a:lnTo>
                    <a:pt x="21048" y="483870"/>
                  </a:lnTo>
                  <a:lnTo>
                    <a:pt x="18160" y="474980"/>
                  </a:lnTo>
                  <a:lnTo>
                    <a:pt x="15476" y="466090"/>
                  </a:lnTo>
                  <a:lnTo>
                    <a:pt x="13001" y="458470"/>
                  </a:lnTo>
                  <a:lnTo>
                    <a:pt x="3808" y="414020"/>
                  </a:lnTo>
                  <a:lnTo>
                    <a:pt x="46" y="370840"/>
                  </a:lnTo>
                  <a:lnTo>
                    <a:pt x="0" y="353060"/>
                  </a:lnTo>
                  <a:lnTo>
                    <a:pt x="326" y="344170"/>
                  </a:lnTo>
                  <a:lnTo>
                    <a:pt x="5219" y="299720"/>
                  </a:lnTo>
                  <a:lnTo>
                    <a:pt x="15476" y="256540"/>
                  </a:lnTo>
                  <a:lnTo>
                    <a:pt x="18160" y="247650"/>
                  </a:lnTo>
                  <a:lnTo>
                    <a:pt x="21048" y="238760"/>
                  </a:lnTo>
                  <a:lnTo>
                    <a:pt x="24143" y="231140"/>
                  </a:lnTo>
                  <a:lnTo>
                    <a:pt x="27442" y="222250"/>
                  </a:lnTo>
                  <a:lnTo>
                    <a:pt x="30943" y="214630"/>
                  </a:lnTo>
                  <a:lnTo>
                    <a:pt x="34641" y="207010"/>
                  </a:lnTo>
                  <a:lnTo>
                    <a:pt x="38537" y="198120"/>
                  </a:lnTo>
                  <a:lnTo>
                    <a:pt x="60890" y="160020"/>
                  </a:lnTo>
                  <a:lnTo>
                    <a:pt x="71119" y="146050"/>
                  </a:lnTo>
                  <a:lnTo>
                    <a:pt x="76497" y="138430"/>
                  </a:lnTo>
                  <a:lnTo>
                    <a:pt x="82049" y="132080"/>
                  </a:lnTo>
                  <a:lnTo>
                    <a:pt x="87770" y="124460"/>
                  </a:lnTo>
                  <a:lnTo>
                    <a:pt x="93653" y="118110"/>
                  </a:lnTo>
                  <a:lnTo>
                    <a:pt x="125423" y="87630"/>
                  </a:lnTo>
                  <a:lnTo>
                    <a:pt x="132222" y="81280"/>
                  </a:lnTo>
                  <a:lnTo>
                    <a:pt x="139160" y="76200"/>
                  </a:lnTo>
                  <a:lnTo>
                    <a:pt x="146227" y="71120"/>
                  </a:lnTo>
                  <a:lnTo>
                    <a:pt x="153425" y="64770"/>
                  </a:lnTo>
                  <a:lnTo>
                    <a:pt x="160752" y="60960"/>
                  </a:lnTo>
                  <a:lnTo>
                    <a:pt x="168200" y="55880"/>
                  </a:lnTo>
                  <a:lnTo>
                    <a:pt x="175761" y="50800"/>
                  </a:lnTo>
                  <a:lnTo>
                    <a:pt x="183434" y="46990"/>
                  </a:lnTo>
                  <a:lnTo>
                    <a:pt x="191219" y="41910"/>
                  </a:lnTo>
                  <a:lnTo>
                    <a:pt x="199106" y="38100"/>
                  </a:lnTo>
                  <a:lnTo>
                    <a:pt x="223328" y="26670"/>
                  </a:lnTo>
                  <a:lnTo>
                    <a:pt x="231579" y="24130"/>
                  </a:lnTo>
                  <a:lnTo>
                    <a:pt x="239903" y="20320"/>
                  </a:lnTo>
                  <a:lnTo>
                    <a:pt x="282534" y="7620"/>
                  </a:lnTo>
                  <a:lnTo>
                    <a:pt x="335217" y="0"/>
                  </a:lnTo>
                  <a:lnTo>
                    <a:pt x="388465" y="0"/>
                  </a:lnTo>
                  <a:lnTo>
                    <a:pt x="441147" y="7620"/>
                  </a:lnTo>
                  <a:lnTo>
                    <a:pt x="483778" y="20320"/>
                  </a:lnTo>
                  <a:lnTo>
                    <a:pt x="492102" y="24130"/>
                  </a:lnTo>
                  <a:lnTo>
                    <a:pt x="500353" y="26670"/>
                  </a:lnTo>
                  <a:lnTo>
                    <a:pt x="521915" y="36830"/>
                  </a:lnTo>
                  <a:lnTo>
                    <a:pt x="361841" y="36830"/>
                  </a:lnTo>
                  <a:lnTo>
                    <a:pt x="353890" y="38100"/>
                  </a:lnTo>
                  <a:lnTo>
                    <a:pt x="338019" y="38100"/>
                  </a:lnTo>
                  <a:lnTo>
                    <a:pt x="330098" y="39370"/>
                  </a:lnTo>
                  <a:lnTo>
                    <a:pt x="322195" y="39370"/>
                  </a:lnTo>
                  <a:lnTo>
                    <a:pt x="298661" y="43180"/>
                  </a:lnTo>
                  <a:lnTo>
                    <a:pt x="290882" y="45720"/>
                  </a:lnTo>
                  <a:lnTo>
                    <a:pt x="283151" y="46990"/>
                  </a:lnTo>
                  <a:lnTo>
                    <a:pt x="275468" y="49530"/>
                  </a:lnTo>
                  <a:lnTo>
                    <a:pt x="267832" y="50800"/>
                  </a:lnTo>
                  <a:lnTo>
                    <a:pt x="252739" y="55880"/>
                  </a:lnTo>
                  <a:lnTo>
                    <a:pt x="245291" y="59690"/>
                  </a:lnTo>
                  <a:lnTo>
                    <a:pt x="230601" y="64770"/>
                  </a:lnTo>
                  <a:lnTo>
                    <a:pt x="209179" y="76200"/>
                  </a:lnTo>
                  <a:lnTo>
                    <a:pt x="195348" y="83820"/>
                  </a:lnTo>
                  <a:lnTo>
                    <a:pt x="181919" y="91440"/>
                  </a:lnTo>
                  <a:lnTo>
                    <a:pt x="175363" y="96520"/>
                  </a:lnTo>
                  <a:lnTo>
                    <a:pt x="168923" y="101600"/>
                  </a:lnTo>
                  <a:lnTo>
                    <a:pt x="162600" y="105410"/>
                  </a:lnTo>
                  <a:lnTo>
                    <a:pt x="156392" y="110490"/>
                  </a:lnTo>
                  <a:lnTo>
                    <a:pt x="150309" y="115570"/>
                  </a:lnTo>
                  <a:lnTo>
                    <a:pt x="144356" y="121920"/>
                  </a:lnTo>
                  <a:lnTo>
                    <a:pt x="138535" y="127000"/>
                  </a:lnTo>
                  <a:lnTo>
                    <a:pt x="132844" y="132080"/>
                  </a:lnTo>
                  <a:lnTo>
                    <a:pt x="127291" y="138430"/>
                  </a:lnTo>
                  <a:lnTo>
                    <a:pt x="121883" y="143510"/>
                  </a:lnTo>
                  <a:lnTo>
                    <a:pt x="97067" y="175260"/>
                  </a:lnTo>
                  <a:lnTo>
                    <a:pt x="80064" y="201930"/>
                  </a:lnTo>
                  <a:lnTo>
                    <a:pt x="76230" y="208280"/>
                  </a:lnTo>
                  <a:lnTo>
                    <a:pt x="72569" y="215900"/>
                  </a:lnTo>
                  <a:lnTo>
                    <a:pt x="69083" y="222250"/>
                  </a:lnTo>
                  <a:lnTo>
                    <a:pt x="65775" y="229870"/>
                  </a:lnTo>
                  <a:lnTo>
                    <a:pt x="62642" y="237490"/>
                  </a:lnTo>
                  <a:lnTo>
                    <a:pt x="59690" y="245110"/>
                  </a:lnTo>
                  <a:lnTo>
                    <a:pt x="56921" y="252730"/>
                  </a:lnTo>
                  <a:lnTo>
                    <a:pt x="54337" y="260350"/>
                  </a:lnTo>
                  <a:lnTo>
                    <a:pt x="51935" y="266700"/>
                  </a:lnTo>
                  <a:lnTo>
                    <a:pt x="49721" y="274320"/>
                  </a:lnTo>
                  <a:lnTo>
                    <a:pt x="47696" y="283210"/>
                  </a:lnTo>
                  <a:lnTo>
                    <a:pt x="45860" y="290830"/>
                  </a:lnTo>
                  <a:lnTo>
                    <a:pt x="39550" y="330200"/>
                  </a:lnTo>
                  <a:lnTo>
                    <a:pt x="38088" y="353060"/>
                  </a:lnTo>
                  <a:lnTo>
                    <a:pt x="38137" y="370840"/>
                  </a:lnTo>
                  <a:lnTo>
                    <a:pt x="41496" y="408940"/>
                  </a:lnTo>
                  <a:lnTo>
                    <a:pt x="47696" y="439420"/>
                  </a:lnTo>
                  <a:lnTo>
                    <a:pt x="49721" y="448310"/>
                  </a:lnTo>
                  <a:lnTo>
                    <a:pt x="51935" y="455930"/>
                  </a:lnTo>
                  <a:lnTo>
                    <a:pt x="54337" y="462280"/>
                  </a:lnTo>
                  <a:lnTo>
                    <a:pt x="56921" y="469900"/>
                  </a:lnTo>
                  <a:lnTo>
                    <a:pt x="72569" y="506730"/>
                  </a:lnTo>
                  <a:lnTo>
                    <a:pt x="76230" y="514350"/>
                  </a:lnTo>
                  <a:lnTo>
                    <a:pt x="80064" y="520700"/>
                  </a:lnTo>
                  <a:lnTo>
                    <a:pt x="84065" y="528320"/>
                  </a:lnTo>
                  <a:lnTo>
                    <a:pt x="88233" y="534670"/>
                  </a:lnTo>
                  <a:lnTo>
                    <a:pt x="111501" y="566420"/>
                  </a:lnTo>
                  <a:lnTo>
                    <a:pt x="127291" y="584200"/>
                  </a:lnTo>
                  <a:lnTo>
                    <a:pt x="132844" y="590550"/>
                  </a:lnTo>
                  <a:lnTo>
                    <a:pt x="138535" y="595630"/>
                  </a:lnTo>
                  <a:lnTo>
                    <a:pt x="144356" y="600710"/>
                  </a:lnTo>
                  <a:lnTo>
                    <a:pt x="150309" y="607060"/>
                  </a:lnTo>
                  <a:lnTo>
                    <a:pt x="156392" y="612140"/>
                  </a:lnTo>
                  <a:lnTo>
                    <a:pt x="162600" y="617220"/>
                  </a:lnTo>
                  <a:lnTo>
                    <a:pt x="168923" y="621030"/>
                  </a:lnTo>
                  <a:lnTo>
                    <a:pt x="175363" y="626110"/>
                  </a:lnTo>
                  <a:lnTo>
                    <a:pt x="209179" y="646430"/>
                  </a:lnTo>
                  <a:lnTo>
                    <a:pt x="245291" y="662940"/>
                  </a:lnTo>
                  <a:lnTo>
                    <a:pt x="252739" y="666750"/>
                  </a:lnTo>
                  <a:lnTo>
                    <a:pt x="267832" y="671830"/>
                  </a:lnTo>
                  <a:lnTo>
                    <a:pt x="275468" y="673100"/>
                  </a:lnTo>
                  <a:lnTo>
                    <a:pt x="283151" y="675640"/>
                  </a:lnTo>
                  <a:lnTo>
                    <a:pt x="290882" y="676910"/>
                  </a:lnTo>
                  <a:lnTo>
                    <a:pt x="298661" y="679450"/>
                  </a:lnTo>
                  <a:lnTo>
                    <a:pt x="322196" y="683260"/>
                  </a:lnTo>
                  <a:lnTo>
                    <a:pt x="330098" y="683260"/>
                  </a:lnTo>
                  <a:lnTo>
                    <a:pt x="338019" y="684530"/>
                  </a:lnTo>
                  <a:lnTo>
                    <a:pt x="524497" y="684530"/>
                  </a:lnTo>
                  <a:lnTo>
                    <a:pt x="500288" y="695960"/>
                  </a:lnTo>
                  <a:lnTo>
                    <a:pt x="492042" y="698500"/>
                  </a:lnTo>
                  <a:lnTo>
                    <a:pt x="483722" y="702310"/>
                  </a:lnTo>
                  <a:lnTo>
                    <a:pt x="441114" y="715010"/>
                  </a:lnTo>
                  <a:lnTo>
                    <a:pt x="388455" y="722630"/>
                  </a:lnTo>
                  <a:close/>
                </a:path>
                <a:path w="723900" h="722629">
                  <a:moveTo>
                    <a:pt x="524497" y="684530"/>
                  </a:moveTo>
                  <a:lnTo>
                    <a:pt x="385662" y="684530"/>
                  </a:lnTo>
                  <a:lnTo>
                    <a:pt x="393583" y="683260"/>
                  </a:lnTo>
                  <a:lnTo>
                    <a:pt x="401486" y="683260"/>
                  </a:lnTo>
                  <a:lnTo>
                    <a:pt x="425021" y="679450"/>
                  </a:lnTo>
                  <a:lnTo>
                    <a:pt x="432799" y="676910"/>
                  </a:lnTo>
                  <a:lnTo>
                    <a:pt x="440530" y="675640"/>
                  </a:lnTo>
                  <a:lnTo>
                    <a:pt x="448213" y="673100"/>
                  </a:lnTo>
                  <a:lnTo>
                    <a:pt x="455849" y="671830"/>
                  </a:lnTo>
                  <a:lnTo>
                    <a:pt x="470942" y="666750"/>
                  </a:lnTo>
                  <a:lnTo>
                    <a:pt x="478390" y="662940"/>
                  </a:lnTo>
                  <a:lnTo>
                    <a:pt x="493080" y="657860"/>
                  </a:lnTo>
                  <a:lnTo>
                    <a:pt x="528333" y="638810"/>
                  </a:lnTo>
                  <a:lnTo>
                    <a:pt x="554758" y="621030"/>
                  </a:lnTo>
                  <a:lnTo>
                    <a:pt x="561081" y="617220"/>
                  </a:lnTo>
                  <a:lnTo>
                    <a:pt x="567289" y="612140"/>
                  </a:lnTo>
                  <a:lnTo>
                    <a:pt x="573372" y="607060"/>
                  </a:lnTo>
                  <a:lnTo>
                    <a:pt x="579325" y="600710"/>
                  </a:lnTo>
                  <a:lnTo>
                    <a:pt x="585147" y="595630"/>
                  </a:lnTo>
                  <a:lnTo>
                    <a:pt x="590837" y="590550"/>
                  </a:lnTo>
                  <a:lnTo>
                    <a:pt x="596390" y="584200"/>
                  </a:lnTo>
                  <a:lnTo>
                    <a:pt x="601798" y="579120"/>
                  </a:lnTo>
                  <a:lnTo>
                    <a:pt x="626614" y="547370"/>
                  </a:lnTo>
                  <a:lnTo>
                    <a:pt x="643617" y="520700"/>
                  </a:lnTo>
                  <a:lnTo>
                    <a:pt x="647451" y="514350"/>
                  </a:lnTo>
                  <a:lnTo>
                    <a:pt x="651112" y="506730"/>
                  </a:lnTo>
                  <a:lnTo>
                    <a:pt x="654598" y="500380"/>
                  </a:lnTo>
                  <a:lnTo>
                    <a:pt x="657906" y="492760"/>
                  </a:lnTo>
                  <a:lnTo>
                    <a:pt x="661039" y="485140"/>
                  </a:lnTo>
                  <a:lnTo>
                    <a:pt x="663991" y="477520"/>
                  </a:lnTo>
                  <a:lnTo>
                    <a:pt x="666760" y="469900"/>
                  </a:lnTo>
                  <a:lnTo>
                    <a:pt x="669345" y="462280"/>
                  </a:lnTo>
                  <a:lnTo>
                    <a:pt x="671746" y="455930"/>
                  </a:lnTo>
                  <a:lnTo>
                    <a:pt x="673960" y="448310"/>
                  </a:lnTo>
                  <a:lnTo>
                    <a:pt x="675985" y="439420"/>
                  </a:lnTo>
                  <a:lnTo>
                    <a:pt x="677821" y="431800"/>
                  </a:lnTo>
                  <a:lnTo>
                    <a:pt x="684131" y="392430"/>
                  </a:lnTo>
                  <a:lnTo>
                    <a:pt x="685584" y="353060"/>
                  </a:lnTo>
                  <a:lnTo>
                    <a:pt x="685283" y="345440"/>
                  </a:lnTo>
                  <a:lnTo>
                    <a:pt x="680867" y="306070"/>
                  </a:lnTo>
                  <a:lnTo>
                    <a:pt x="671660" y="267970"/>
                  </a:lnTo>
                  <a:lnTo>
                    <a:pt x="657802" y="229870"/>
                  </a:lnTo>
                  <a:lnTo>
                    <a:pt x="654490" y="223520"/>
                  </a:lnTo>
                  <a:lnTo>
                    <a:pt x="651002" y="215900"/>
                  </a:lnTo>
                  <a:lnTo>
                    <a:pt x="647339" y="208280"/>
                  </a:lnTo>
                  <a:lnTo>
                    <a:pt x="643503" y="201930"/>
                  </a:lnTo>
                  <a:lnTo>
                    <a:pt x="639501" y="194310"/>
                  </a:lnTo>
                  <a:lnTo>
                    <a:pt x="617031" y="162560"/>
                  </a:lnTo>
                  <a:lnTo>
                    <a:pt x="596277" y="138430"/>
                  </a:lnTo>
                  <a:lnTo>
                    <a:pt x="590726" y="132080"/>
                  </a:lnTo>
                  <a:lnTo>
                    <a:pt x="585037" y="127000"/>
                  </a:lnTo>
                  <a:lnTo>
                    <a:pt x="579218" y="121920"/>
                  </a:lnTo>
                  <a:lnTo>
                    <a:pt x="573268" y="116840"/>
                  </a:lnTo>
                  <a:lnTo>
                    <a:pt x="567186" y="110490"/>
                  </a:lnTo>
                  <a:lnTo>
                    <a:pt x="560982" y="106680"/>
                  </a:lnTo>
                  <a:lnTo>
                    <a:pt x="554661" y="101600"/>
                  </a:lnTo>
                  <a:lnTo>
                    <a:pt x="548225" y="96520"/>
                  </a:lnTo>
                  <a:lnTo>
                    <a:pt x="541672" y="92710"/>
                  </a:lnTo>
                  <a:lnTo>
                    <a:pt x="535011" y="87630"/>
                  </a:lnTo>
                  <a:lnTo>
                    <a:pt x="528250" y="83820"/>
                  </a:lnTo>
                  <a:lnTo>
                    <a:pt x="514427" y="76200"/>
                  </a:lnTo>
                  <a:lnTo>
                    <a:pt x="493017" y="64770"/>
                  </a:lnTo>
                  <a:lnTo>
                    <a:pt x="478335" y="59690"/>
                  </a:lnTo>
                  <a:lnTo>
                    <a:pt x="470892" y="55880"/>
                  </a:lnTo>
                  <a:lnTo>
                    <a:pt x="463382" y="53340"/>
                  </a:lnTo>
                  <a:lnTo>
                    <a:pt x="455807" y="52070"/>
                  </a:lnTo>
                  <a:lnTo>
                    <a:pt x="440495" y="46990"/>
                  </a:lnTo>
                  <a:lnTo>
                    <a:pt x="432769" y="45720"/>
                  </a:lnTo>
                  <a:lnTo>
                    <a:pt x="424994" y="43180"/>
                  </a:lnTo>
                  <a:lnTo>
                    <a:pt x="401470" y="39370"/>
                  </a:lnTo>
                  <a:lnTo>
                    <a:pt x="393572" y="39370"/>
                  </a:lnTo>
                  <a:lnTo>
                    <a:pt x="385653" y="38100"/>
                  </a:lnTo>
                  <a:lnTo>
                    <a:pt x="369788" y="38100"/>
                  </a:lnTo>
                  <a:lnTo>
                    <a:pt x="361841" y="36830"/>
                  </a:lnTo>
                  <a:lnTo>
                    <a:pt x="521915" y="36830"/>
                  </a:lnTo>
                  <a:lnTo>
                    <a:pt x="532463" y="41910"/>
                  </a:lnTo>
                  <a:lnTo>
                    <a:pt x="540247" y="46990"/>
                  </a:lnTo>
                  <a:lnTo>
                    <a:pt x="547920" y="50800"/>
                  </a:lnTo>
                  <a:lnTo>
                    <a:pt x="555481" y="55880"/>
                  </a:lnTo>
                  <a:lnTo>
                    <a:pt x="562929" y="60960"/>
                  </a:lnTo>
                  <a:lnTo>
                    <a:pt x="570257" y="64770"/>
                  </a:lnTo>
                  <a:lnTo>
                    <a:pt x="577454" y="71120"/>
                  </a:lnTo>
                  <a:lnTo>
                    <a:pt x="584522" y="76200"/>
                  </a:lnTo>
                  <a:lnTo>
                    <a:pt x="591459" y="81280"/>
                  </a:lnTo>
                  <a:lnTo>
                    <a:pt x="598259" y="87630"/>
                  </a:lnTo>
                  <a:lnTo>
                    <a:pt x="604911" y="92710"/>
                  </a:lnTo>
                  <a:lnTo>
                    <a:pt x="611418" y="99060"/>
                  </a:lnTo>
                  <a:lnTo>
                    <a:pt x="641632" y="132080"/>
                  </a:lnTo>
                  <a:lnTo>
                    <a:pt x="647184" y="138430"/>
                  </a:lnTo>
                  <a:lnTo>
                    <a:pt x="652562" y="146050"/>
                  </a:lnTo>
                  <a:lnTo>
                    <a:pt x="657764" y="152400"/>
                  </a:lnTo>
                  <a:lnTo>
                    <a:pt x="662791" y="160020"/>
                  </a:lnTo>
                  <a:lnTo>
                    <a:pt x="685144" y="198120"/>
                  </a:lnTo>
                  <a:lnTo>
                    <a:pt x="689040" y="207010"/>
                  </a:lnTo>
                  <a:lnTo>
                    <a:pt x="692738" y="214630"/>
                  </a:lnTo>
                  <a:lnTo>
                    <a:pt x="696239" y="222250"/>
                  </a:lnTo>
                  <a:lnTo>
                    <a:pt x="699538" y="231140"/>
                  </a:lnTo>
                  <a:lnTo>
                    <a:pt x="702633" y="238760"/>
                  </a:lnTo>
                  <a:lnTo>
                    <a:pt x="705521" y="247650"/>
                  </a:lnTo>
                  <a:lnTo>
                    <a:pt x="708205" y="256540"/>
                  </a:lnTo>
                  <a:lnTo>
                    <a:pt x="710680" y="264160"/>
                  </a:lnTo>
                  <a:lnTo>
                    <a:pt x="719873" y="308610"/>
                  </a:lnTo>
                  <a:lnTo>
                    <a:pt x="723682" y="353060"/>
                  </a:lnTo>
                  <a:lnTo>
                    <a:pt x="723623" y="370840"/>
                  </a:lnTo>
                  <a:lnTo>
                    <a:pt x="719819" y="414020"/>
                  </a:lnTo>
                  <a:lnTo>
                    <a:pt x="710592" y="457200"/>
                  </a:lnTo>
                  <a:lnTo>
                    <a:pt x="708111" y="466090"/>
                  </a:lnTo>
                  <a:lnTo>
                    <a:pt x="705422" y="474980"/>
                  </a:lnTo>
                  <a:lnTo>
                    <a:pt x="702529" y="482600"/>
                  </a:lnTo>
                  <a:lnTo>
                    <a:pt x="699430" y="491490"/>
                  </a:lnTo>
                  <a:lnTo>
                    <a:pt x="696127" y="500380"/>
                  </a:lnTo>
                  <a:lnTo>
                    <a:pt x="692622" y="508000"/>
                  </a:lnTo>
                  <a:lnTo>
                    <a:pt x="688921" y="515620"/>
                  </a:lnTo>
                  <a:lnTo>
                    <a:pt x="685023" y="524510"/>
                  </a:lnTo>
                  <a:lnTo>
                    <a:pt x="662662" y="562610"/>
                  </a:lnTo>
                  <a:lnTo>
                    <a:pt x="652433" y="576580"/>
                  </a:lnTo>
                  <a:lnTo>
                    <a:pt x="647055" y="584200"/>
                  </a:lnTo>
                  <a:lnTo>
                    <a:pt x="641503" y="590550"/>
                  </a:lnTo>
                  <a:lnTo>
                    <a:pt x="635783" y="598170"/>
                  </a:lnTo>
                  <a:lnTo>
                    <a:pt x="629902" y="604520"/>
                  </a:lnTo>
                  <a:lnTo>
                    <a:pt x="598143" y="635000"/>
                  </a:lnTo>
                  <a:lnTo>
                    <a:pt x="591347" y="641350"/>
                  </a:lnTo>
                  <a:lnTo>
                    <a:pt x="555386" y="666750"/>
                  </a:lnTo>
                  <a:lnTo>
                    <a:pt x="540160" y="675640"/>
                  </a:lnTo>
                  <a:lnTo>
                    <a:pt x="532380" y="680720"/>
                  </a:lnTo>
                  <a:lnTo>
                    <a:pt x="524497" y="684530"/>
                  </a:lnTo>
                  <a:close/>
                </a:path>
                <a:path w="723900" h="722629">
                  <a:moveTo>
                    <a:pt x="343517" y="476250"/>
                  </a:moveTo>
                  <a:lnTo>
                    <a:pt x="289451" y="476250"/>
                  </a:lnTo>
                  <a:lnTo>
                    <a:pt x="539348" y="226060"/>
                  </a:lnTo>
                  <a:lnTo>
                    <a:pt x="541145" y="224790"/>
                  </a:lnTo>
                  <a:lnTo>
                    <a:pt x="543203" y="223520"/>
                  </a:lnTo>
                  <a:lnTo>
                    <a:pt x="547842" y="220980"/>
                  </a:lnTo>
                  <a:lnTo>
                    <a:pt x="557646" y="220980"/>
                  </a:lnTo>
                  <a:lnTo>
                    <a:pt x="562253" y="223520"/>
                  </a:lnTo>
                  <a:lnTo>
                    <a:pt x="564287" y="224790"/>
                  </a:lnTo>
                  <a:lnTo>
                    <a:pt x="567819" y="228600"/>
                  </a:lnTo>
                  <a:lnTo>
                    <a:pt x="569185" y="229870"/>
                  </a:lnTo>
                  <a:lnTo>
                    <a:pt x="571117" y="234950"/>
                  </a:lnTo>
                  <a:lnTo>
                    <a:pt x="571610" y="237490"/>
                  </a:lnTo>
                  <a:lnTo>
                    <a:pt x="571654" y="242570"/>
                  </a:lnTo>
                  <a:lnTo>
                    <a:pt x="571202" y="245110"/>
                  </a:lnTo>
                  <a:lnTo>
                    <a:pt x="569351" y="248920"/>
                  </a:lnTo>
                  <a:lnTo>
                    <a:pt x="568020" y="251460"/>
                  </a:lnTo>
                  <a:lnTo>
                    <a:pt x="566285" y="252730"/>
                  </a:lnTo>
                  <a:lnTo>
                    <a:pt x="343517" y="476250"/>
                  </a:lnTo>
                  <a:close/>
                </a:path>
                <a:path w="723900" h="722629">
                  <a:moveTo>
                    <a:pt x="294721" y="521970"/>
                  </a:moveTo>
                  <a:lnTo>
                    <a:pt x="284180" y="521970"/>
                  </a:lnTo>
                  <a:lnTo>
                    <a:pt x="279684" y="520700"/>
                  </a:lnTo>
                  <a:lnTo>
                    <a:pt x="153243" y="393700"/>
                  </a:lnTo>
                  <a:lnTo>
                    <a:pt x="151405" y="392430"/>
                  </a:lnTo>
                  <a:lnTo>
                    <a:pt x="149982" y="389890"/>
                  </a:lnTo>
                  <a:lnTo>
                    <a:pt x="147450" y="383540"/>
                  </a:lnTo>
                  <a:lnTo>
                    <a:pt x="147406" y="378460"/>
                  </a:lnTo>
                  <a:lnTo>
                    <a:pt x="147878" y="375920"/>
                  </a:lnTo>
                  <a:lnTo>
                    <a:pt x="161628" y="361950"/>
                  </a:lnTo>
                  <a:lnTo>
                    <a:pt x="164088" y="360680"/>
                  </a:lnTo>
                  <a:lnTo>
                    <a:pt x="169198" y="360680"/>
                  </a:lnTo>
                  <a:lnTo>
                    <a:pt x="171649" y="361950"/>
                  </a:lnTo>
                  <a:lnTo>
                    <a:pt x="176344" y="363220"/>
                  </a:lnTo>
                  <a:lnTo>
                    <a:pt x="178405" y="365760"/>
                  </a:lnTo>
                  <a:lnTo>
                    <a:pt x="180180" y="367030"/>
                  </a:lnTo>
                  <a:lnTo>
                    <a:pt x="289451" y="476250"/>
                  </a:lnTo>
                  <a:lnTo>
                    <a:pt x="343517" y="476250"/>
                  </a:lnTo>
                  <a:lnTo>
                    <a:pt x="299217" y="520700"/>
                  </a:lnTo>
                  <a:lnTo>
                    <a:pt x="294721" y="52197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6" name="object 36"/>
          <p:cNvSpPr txBox="1"/>
          <p:nvPr/>
        </p:nvSpPr>
        <p:spPr>
          <a:xfrm>
            <a:off x="1026318" y="6920907"/>
            <a:ext cx="3193415" cy="1592103"/>
          </a:xfrm>
          <a:prstGeom prst="rect">
            <a:avLst/>
          </a:prstGeom>
        </p:spPr>
        <p:txBody>
          <a:bodyPr vert="horz" wrap="square" lIns="0" tIns="192405" rIns="0" bIns="0" rtlCol="0">
            <a:spAutoFit/>
          </a:bodyPr>
          <a:lstStyle/>
          <a:p>
            <a:pPr marL="90805" algn="ctr" rtl="1">
              <a:lnSpc>
                <a:spcPct val="100000"/>
              </a:lnSpc>
              <a:spcBef>
                <a:spcPts val="1515"/>
              </a:spcBef>
            </a:pPr>
            <a:r>
              <a:rPr sz="2800" b="1" spc="105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1</a:t>
            </a:r>
            <a:endParaRPr sz="2800" dirty="0">
              <a:latin typeface="Trebuchet MS"/>
              <a:cs typeface="B Nazanin" panose="00000700000000000000" pitchFamily="2" charset="-78"/>
            </a:endParaRPr>
          </a:p>
          <a:p>
            <a:pPr marL="90805" algn="ctr" rtl="1">
              <a:lnSpc>
                <a:spcPct val="100000"/>
              </a:lnSpc>
              <a:spcBef>
                <a:spcPts val="1315"/>
              </a:spcBef>
            </a:pPr>
            <a:r>
              <a:rPr lang="fa-IR" sz="2600" spc="1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موارد را به سبد خرید اضافه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314824" y="6920907"/>
            <a:ext cx="3143250" cy="2108141"/>
          </a:xfrm>
          <a:prstGeom prst="rect">
            <a:avLst/>
          </a:prstGeom>
        </p:spPr>
        <p:txBody>
          <a:bodyPr vert="horz" wrap="square" lIns="0" tIns="192405" rIns="0" bIns="0" rtlCol="0">
            <a:spAutoFit/>
          </a:bodyPr>
          <a:lstStyle/>
          <a:p>
            <a:pPr marL="40640" algn="ctr" rtl="1">
              <a:lnSpc>
                <a:spcPct val="100000"/>
              </a:lnSpc>
              <a:spcBef>
                <a:spcPts val="1515"/>
              </a:spcBef>
            </a:pPr>
            <a:r>
              <a:rPr sz="2800" b="1" spc="105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2</a:t>
            </a:r>
            <a:endParaRPr sz="2800" dirty="0">
              <a:latin typeface="Trebuchet MS"/>
              <a:cs typeface="B Nazanin" panose="00000700000000000000" pitchFamily="2" charset="-78"/>
            </a:endParaRPr>
          </a:p>
          <a:p>
            <a:pPr marL="652145" marR="603885" algn="ctr" rtl="1">
              <a:lnSpc>
                <a:spcPct val="115399"/>
              </a:lnSpc>
              <a:spcBef>
                <a:spcPts val="835"/>
              </a:spcBef>
            </a:pPr>
            <a:r>
              <a:rPr lang="fa-IR" sz="2600" spc="1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افزودن تبلیغات (در صورت وجود)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553324" y="6920907"/>
            <a:ext cx="3143250" cy="2108141"/>
          </a:xfrm>
          <a:prstGeom prst="rect">
            <a:avLst/>
          </a:prstGeom>
        </p:spPr>
        <p:txBody>
          <a:bodyPr vert="horz" wrap="square" lIns="0" tIns="192405" rIns="0" bIns="0" rtlCol="0">
            <a:spAutoFit/>
          </a:bodyPr>
          <a:lstStyle/>
          <a:p>
            <a:pPr marL="37465" algn="ctr" rtl="1">
              <a:lnSpc>
                <a:spcPct val="100000"/>
              </a:lnSpc>
              <a:spcBef>
                <a:spcPts val="1515"/>
              </a:spcBef>
            </a:pPr>
            <a:r>
              <a:rPr sz="2800" b="1" spc="105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3</a:t>
            </a:r>
            <a:endParaRPr sz="2800" dirty="0">
              <a:latin typeface="Trebuchet MS"/>
              <a:cs typeface="B Nazanin" panose="00000700000000000000" pitchFamily="2" charset="-78"/>
            </a:endParaRPr>
          </a:p>
          <a:p>
            <a:pPr marL="756285" marR="711200" algn="ctr" rtl="1">
              <a:lnSpc>
                <a:spcPct val="115399"/>
              </a:lnSpc>
              <a:spcBef>
                <a:spcPts val="835"/>
              </a:spcBef>
            </a:pPr>
            <a:r>
              <a:rPr lang="fa-IR" sz="2600" spc="1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برای تسویه حساب اقدام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0791824" y="6920907"/>
            <a:ext cx="3143250" cy="1648015"/>
          </a:xfrm>
          <a:prstGeom prst="rect">
            <a:avLst/>
          </a:prstGeom>
        </p:spPr>
        <p:txBody>
          <a:bodyPr vert="horz" wrap="square" lIns="0" tIns="192405" rIns="0" bIns="0" rtlCol="0">
            <a:spAutoFit/>
          </a:bodyPr>
          <a:lstStyle/>
          <a:p>
            <a:pPr marL="41275" algn="ctr" rtl="1">
              <a:lnSpc>
                <a:spcPct val="100000"/>
              </a:lnSpc>
              <a:spcBef>
                <a:spcPts val="1515"/>
              </a:spcBef>
            </a:pPr>
            <a:r>
              <a:rPr sz="2800" b="1" spc="105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4</a:t>
            </a:r>
            <a:endParaRPr sz="2800" dirty="0">
              <a:latin typeface="Trebuchet MS"/>
              <a:cs typeface="B Nazanin" panose="00000700000000000000" pitchFamily="2" charset="-78"/>
            </a:endParaRPr>
          </a:p>
          <a:p>
            <a:pPr marL="366395" marR="316865" indent="-78105" algn="ctr" rtl="1">
              <a:lnSpc>
                <a:spcPct val="115399"/>
              </a:lnSpc>
              <a:spcBef>
                <a:spcPts val="835"/>
              </a:spcBef>
            </a:pPr>
            <a:r>
              <a:rPr lang="fa-IR" sz="2600" spc="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جزئیات حمل و نقل خود را قرار دهید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4030323" y="5619750"/>
            <a:ext cx="3193415" cy="25673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33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33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30"/>
              </a:spcBef>
            </a:pPr>
            <a:endParaRPr sz="3600" dirty="0">
              <a:latin typeface="Times New Roman"/>
              <a:cs typeface="B Nazanin" panose="00000700000000000000" pitchFamily="2" charset="-78"/>
            </a:endParaRPr>
          </a:p>
          <a:p>
            <a:pPr marR="3810" algn="ctr" rtl="1">
              <a:lnSpc>
                <a:spcPct val="100000"/>
              </a:lnSpc>
            </a:pPr>
            <a:r>
              <a:rPr sz="2800" b="1" spc="105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5</a:t>
            </a:r>
            <a:endParaRPr sz="2800" dirty="0">
              <a:latin typeface="Trebuchet MS"/>
              <a:cs typeface="B Nazanin" panose="00000700000000000000" pitchFamily="2" charset="-78"/>
            </a:endParaRPr>
          </a:p>
          <a:p>
            <a:pPr marR="3810" algn="ctr" rtl="1">
              <a:lnSpc>
                <a:spcPct val="100000"/>
              </a:lnSpc>
              <a:spcBef>
                <a:spcPts val="1315"/>
              </a:spcBef>
            </a:pPr>
            <a:r>
              <a:rPr lang="fa-IR" sz="2600" spc="1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ثبت سفارش!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8187525" y="4638675"/>
            <a:ext cx="2057400" cy="2057400"/>
            <a:chOff x="8187525" y="4638675"/>
            <a:chExt cx="2057400" cy="2057400"/>
          </a:xfrm>
        </p:grpSpPr>
        <p:sp>
          <p:nvSpPr>
            <p:cNvPr id="42" name="object 42"/>
            <p:cNvSpPr/>
            <p:nvPr/>
          </p:nvSpPr>
          <p:spPr>
            <a:xfrm>
              <a:off x="8187525" y="4638675"/>
              <a:ext cx="1914525" cy="1914525"/>
            </a:xfrm>
            <a:custGeom>
              <a:avLst/>
              <a:gdLst/>
              <a:ahLst/>
              <a:cxnLst/>
              <a:rect l="l" t="t" r="r" b="b"/>
              <a:pathLst>
                <a:path w="1914525" h="1914525">
                  <a:moveTo>
                    <a:pt x="957261" y="1914524"/>
                  </a:moveTo>
                  <a:lnTo>
                    <a:pt x="909484" y="1913353"/>
                  </a:lnTo>
                  <a:lnTo>
                    <a:pt x="862314" y="1909875"/>
                  </a:lnTo>
                  <a:lnTo>
                    <a:pt x="815804" y="1904145"/>
                  </a:lnTo>
                  <a:lnTo>
                    <a:pt x="770011" y="1896219"/>
                  </a:lnTo>
                  <a:lnTo>
                    <a:pt x="724988" y="1886150"/>
                  </a:lnTo>
                  <a:lnTo>
                    <a:pt x="680791" y="1873995"/>
                  </a:lnTo>
                  <a:lnTo>
                    <a:pt x="637475" y="1859807"/>
                  </a:lnTo>
                  <a:lnTo>
                    <a:pt x="595094" y="1843642"/>
                  </a:lnTo>
                  <a:lnTo>
                    <a:pt x="553704" y="1825554"/>
                  </a:lnTo>
                  <a:lnTo>
                    <a:pt x="513358" y="1805598"/>
                  </a:lnTo>
                  <a:lnTo>
                    <a:pt x="474113" y="1783830"/>
                  </a:lnTo>
                  <a:lnTo>
                    <a:pt x="436022" y="1760303"/>
                  </a:lnTo>
                  <a:lnTo>
                    <a:pt x="399141" y="1735074"/>
                  </a:lnTo>
                  <a:lnTo>
                    <a:pt x="363524" y="1708196"/>
                  </a:lnTo>
                  <a:lnTo>
                    <a:pt x="329227" y="1679724"/>
                  </a:lnTo>
                  <a:lnTo>
                    <a:pt x="296304" y="1649714"/>
                  </a:lnTo>
                  <a:lnTo>
                    <a:pt x="264810" y="1618219"/>
                  </a:lnTo>
                  <a:lnTo>
                    <a:pt x="234799" y="1585296"/>
                  </a:lnTo>
                  <a:lnTo>
                    <a:pt x="206328" y="1550999"/>
                  </a:lnTo>
                  <a:lnTo>
                    <a:pt x="179450" y="1515382"/>
                  </a:lnTo>
                  <a:lnTo>
                    <a:pt x="154220" y="1478501"/>
                  </a:lnTo>
                  <a:lnTo>
                    <a:pt x="130693" y="1440411"/>
                  </a:lnTo>
                  <a:lnTo>
                    <a:pt x="108925" y="1401165"/>
                  </a:lnTo>
                  <a:lnTo>
                    <a:pt x="88969" y="1360820"/>
                  </a:lnTo>
                  <a:lnTo>
                    <a:pt x="70881" y="1319429"/>
                  </a:lnTo>
                  <a:lnTo>
                    <a:pt x="54716" y="1277048"/>
                  </a:lnTo>
                  <a:lnTo>
                    <a:pt x="40528" y="1233732"/>
                  </a:lnTo>
                  <a:lnTo>
                    <a:pt x="28373" y="1189535"/>
                  </a:lnTo>
                  <a:lnTo>
                    <a:pt x="18305" y="1144513"/>
                  </a:lnTo>
                  <a:lnTo>
                    <a:pt x="10378" y="1098719"/>
                  </a:lnTo>
                  <a:lnTo>
                    <a:pt x="4648" y="1052210"/>
                  </a:lnTo>
                  <a:lnTo>
                    <a:pt x="1170" y="1005039"/>
                  </a:lnTo>
                  <a:lnTo>
                    <a:pt x="0" y="957237"/>
                  </a:lnTo>
                  <a:lnTo>
                    <a:pt x="1170" y="909485"/>
                  </a:lnTo>
                  <a:lnTo>
                    <a:pt x="4648" y="862314"/>
                  </a:lnTo>
                  <a:lnTo>
                    <a:pt x="10378" y="815805"/>
                  </a:lnTo>
                  <a:lnTo>
                    <a:pt x="18305" y="770011"/>
                  </a:lnTo>
                  <a:lnTo>
                    <a:pt x="28373" y="724989"/>
                  </a:lnTo>
                  <a:lnTo>
                    <a:pt x="40528" y="680792"/>
                  </a:lnTo>
                  <a:lnTo>
                    <a:pt x="54716" y="637476"/>
                  </a:lnTo>
                  <a:lnTo>
                    <a:pt x="70881" y="595095"/>
                  </a:lnTo>
                  <a:lnTo>
                    <a:pt x="88969" y="553704"/>
                  </a:lnTo>
                  <a:lnTo>
                    <a:pt x="108925" y="513359"/>
                  </a:lnTo>
                  <a:lnTo>
                    <a:pt x="130693" y="474113"/>
                  </a:lnTo>
                  <a:lnTo>
                    <a:pt x="154220" y="436023"/>
                  </a:lnTo>
                  <a:lnTo>
                    <a:pt x="179450" y="399141"/>
                  </a:lnTo>
                  <a:lnTo>
                    <a:pt x="206328" y="363525"/>
                  </a:lnTo>
                  <a:lnTo>
                    <a:pt x="234799" y="329227"/>
                  </a:lnTo>
                  <a:lnTo>
                    <a:pt x="264810" y="296304"/>
                  </a:lnTo>
                  <a:lnTo>
                    <a:pt x="296304" y="264810"/>
                  </a:lnTo>
                  <a:lnTo>
                    <a:pt x="329227" y="234800"/>
                  </a:lnTo>
                  <a:lnTo>
                    <a:pt x="363524" y="206328"/>
                  </a:lnTo>
                  <a:lnTo>
                    <a:pt x="399141" y="179450"/>
                  </a:lnTo>
                  <a:lnTo>
                    <a:pt x="436022" y="154220"/>
                  </a:lnTo>
                  <a:lnTo>
                    <a:pt x="474113" y="130694"/>
                  </a:lnTo>
                  <a:lnTo>
                    <a:pt x="513358" y="108925"/>
                  </a:lnTo>
                  <a:lnTo>
                    <a:pt x="553704" y="88970"/>
                  </a:lnTo>
                  <a:lnTo>
                    <a:pt x="595094" y="70882"/>
                  </a:lnTo>
                  <a:lnTo>
                    <a:pt x="637475" y="54717"/>
                  </a:lnTo>
                  <a:lnTo>
                    <a:pt x="680791" y="40529"/>
                  </a:lnTo>
                  <a:lnTo>
                    <a:pt x="724988" y="28374"/>
                  </a:lnTo>
                  <a:lnTo>
                    <a:pt x="770011" y="18305"/>
                  </a:lnTo>
                  <a:lnTo>
                    <a:pt x="815804" y="10379"/>
                  </a:lnTo>
                  <a:lnTo>
                    <a:pt x="862314" y="4649"/>
                  </a:lnTo>
                  <a:lnTo>
                    <a:pt x="909484" y="1171"/>
                  </a:lnTo>
                  <a:lnTo>
                    <a:pt x="957261" y="0"/>
                  </a:lnTo>
                  <a:lnTo>
                    <a:pt x="1005038" y="1171"/>
                  </a:lnTo>
                  <a:lnTo>
                    <a:pt x="1052209" y="4649"/>
                  </a:lnTo>
                  <a:lnTo>
                    <a:pt x="1098719" y="10379"/>
                  </a:lnTo>
                  <a:lnTo>
                    <a:pt x="1144512" y="18305"/>
                  </a:lnTo>
                  <a:lnTo>
                    <a:pt x="1189535" y="28374"/>
                  </a:lnTo>
                  <a:lnTo>
                    <a:pt x="1233731" y="40529"/>
                  </a:lnTo>
                  <a:lnTo>
                    <a:pt x="1277048" y="54717"/>
                  </a:lnTo>
                  <a:lnTo>
                    <a:pt x="1319428" y="70882"/>
                  </a:lnTo>
                  <a:lnTo>
                    <a:pt x="1360819" y="88970"/>
                  </a:lnTo>
                  <a:lnTo>
                    <a:pt x="1401165" y="108925"/>
                  </a:lnTo>
                  <a:lnTo>
                    <a:pt x="1440410" y="130694"/>
                  </a:lnTo>
                  <a:lnTo>
                    <a:pt x="1478501" y="154220"/>
                  </a:lnTo>
                  <a:lnTo>
                    <a:pt x="1515382" y="179450"/>
                  </a:lnTo>
                  <a:lnTo>
                    <a:pt x="1550999" y="206328"/>
                  </a:lnTo>
                  <a:lnTo>
                    <a:pt x="1585296" y="234800"/>
                  </a:lnTo>
                  <a:lnTo>
                    <a:pt x="1618219" y="264810"/>
                  </a:lnTo>
                  <a:lnTo>
                    <a:pt x="1649713" y="296304"/>
                  </a:lnTo>
                  <a:lnTo>
                    <a:pt x="1679723" y="329227"/>
                  </a:lnTo>
                  <a:lnTo>
                    <a:pt x="1708195" y="363525"/>
                  </a:lnTo>
                  <a:lnTo>
                    <a:pt x="1735073" y="399141"/>
                  </a:lnTo>
                  <a:lnTo>
                    <a:pt x="1760303" y="436023"/>
                  </a:lnTo>
                  <a:lnTo>
                    <a:pt x="1783829" y="474113"/>
                  </a:lnTo>
                  <a:lnTo>
                    <a:pt x="1805598" y="513359"/>
                  </a:lnTo>
                  <a:lnTo>
                    <a:pt x="1825553" y="553704"/>
                  </a:lnTo>
                  <a:lnTo>
                    <a:pt x="1843641" y="595095"/>
                  </a:lnTo>
                  <a:lnTo>
                    <a:pt x="1859806" y="637476"/>
                  </a:lnTo>
                  <a:lnTo>
                    <a:pt x="1873994" y="680792"/>
                  </a:lnTo>
                  <a:lnTo>
                    <a:pt x="1886150" y="724989"/>
                  </a:lnTo>
                  <a:lnTo>
                    <a:pt x="1896218" y="770011"/>
                  </a:lnTo>
                  <a:lnTo>
                    <a:pt x="1904145" y="815805"/>
                  </a:lnTo>
                  <a:lnTo>
                    <a:pt x="1909874" y="862314"/>
                  </a:lnTo>
                  <a:lnTo>
                    <a:pt x="1913352" y="909485"/>
                  </a:lnTo>
                  <a:lnTo>
                    <a:pt x="1914523" y="957262"/>
                  </a:lnTo>
                  <a:lnTo>
                    <a:pt x="1913352" y="1005039"/>
                  </a:lnTo>
                  <a:lnTo>
                    <a:pt x="1909874" y="1052210"/>
                  </a:lnTo>
                  <a:lnTo>
                    <a:pt x="1904145" y="1098719"/>
                  </a:lnTo>
                  <a:lnTo>
                    <a:pt x="1896218" y="1144513"/>
                  </a:lnTo>
                  <a:lnTo>
                    <a:pt x="1886150" y="1189535"/>
                  </a:lnTo>
                  <a:lnTo>
                    <a:pt x="1873994" y="1233732"/>
                  </a:lnTo>
                  <a:lnTo>
                    <a:pt x="1859806" y="1277048"/>
                  </a:lnTo>
                  <a:lnTo>
                    <a:pt x="1843641" y="1319429"/>
                  </a:lnTo>
                  <a:lnTo>
                    <a:pt x="1825553" y="1360820"/>
                  </a:lnTo>
                  <a:lnTo>
                    <a:pt x="1805598" y="1401165"/>
                  </a:lnTo>
                  <a:lnTo>
                    <a:pt x="1783829" y="1440411"/>
                  </a:lnTo>
                  <a:lnTo>
                    <a:pt x="1760303" y="1478501"/>
                  </a:lnTo>
                  <a:lnTo>
                    <a:pt x="1735073" y="1515382"/>
                  </a:lnTo>
                  <a:lnTo>
                    <a:pt x="1708195" y="1550999"/>
                  </a:lnTo>
                  <a:lnTo>
                    <a:pt x="1679723" y="1585296"/>
                  </a:lnTo>
                  <a:lnTo>
                    <a:pt x="1649713" y="1618219"/>
                  </a:lnTo>
                  <a:lnTo>
                    <a:pt x="1618219" y="1649714"/>
                  </a:lnTo>
                  <a:lnTo>
                    <a:pt x="1585296" y="1679724"/>
                  </a:lnTo>
                  <a:lnTo>
                    <a:pt x="1550999" y="1708196"/>
                  </a:lnTo>
                  <a:lnTo>
                    <a:pt x="1515382" y="1735074"/>
                  </a:lnTo>
                  <a:lnTo>
                    <a:pt x="1478501" y="1760303"/>
                  </a:lnTo>
                  <a:lnTo>
                    <a:pt x="1440410" y="1783830"/>
                  </a:lnTo>
                  <a:lnTo>
                    <a:pt x="1401165" y="1805598"/>
                  </a:lnTo>
                  <a:lnTo>
                    <a:pt x="1360819" y="1825554"/>
                  </a:lnTo>
                  <a:lnTo>
                    <a:pt x="1319428" y="1843642"/>
                  </a:lnTo>
                  <a:lnTo>
                    <a:pt x="1277048" y="1859807"/>
                  </a:lnTo>
                  <a:lnTo>
                    <a:pt x="1233731" y="1873995"/>
                  </a:lnTo>
                  <a:lnTo>
                    <a:pt x="1189535" y="1886150"/>
                  </a:lnTo>
                  <a:lnTo>
                    <a:pt x="1144512" y="1896219"/>
                  </a:lnTo>
                  <a:lnTo>
                    <a:pt x="1098719" y="1904145"/>
                  </a:lnTo>
                  <a:lnTo>
                    <a:pt x="1052209" y="1909875"/>
                  </a:lnTo>
                  <a:lnTo>
                    <a:pt x="1005038" y="1913353"/>
                  </a:lnTo>
                  <a:lnTo>
                    <a:pt x="957261" y="1914524"/>
                  </a:lnTo>
                  <a:close/>
                </a:path>
              </a:pathLst>
            </a:custGeom>
            <a:solidFill>
              <a:srgbClr val="36B6D9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" name="object 43"/>
            <p:cNvSpPr/>
            <p:nvPr/>
          </p:nvSpPr>
          <p:spPr>
            <a:xfrm>
              <a:off x="8700883" y="4873476"/>
              <a:ext cx="1401445" cy="1680210"/>
            </a:xfrm>
            <a:custGeom>
              <a:avLst/>
              <a:gdLst/>
              <a:ahLst/>
              <a:cxnLst/>
              <a:rect l="l" t="t" r="r" b="b"/>
              <a:pathLst>
                <a:path w="1401445" h="1680209">
                  <a:moveTo>
                    <a:pt x="0" y="1570798"/>
                  </a:moveTo>
                  <a:lnTo>
                    <a:pt x="40345" y="1590754"/>
                  </a:lnTo>
                  <a:lnTo>
                    <a:pt x="81735" y="1608841"/>
                  </a:lnTo>
                  <a:lnTo>
                    <a:pt x="124116" y="1625007"/>
                  </a:lnTo>
                  <a:lnTo>
                    <a:pt x="167432" y="1639194"/>
                  </a:lnTo>
                  <a:lnTo>
                    <a:pt x="211629" y="1651350"/>
                  </a:lnTo>
                  <a:lnTo>
                    <a:pt x="256652" y="1661418"/>
                  </a:lnTo>
                  <a:lnTo>
                    <a:pt x="302445" y="1669345"/>
                  </a:lnTo>
                  <a:lnTo>
                    <a:pt x="348955" y="1675074"/>
                  </a:lnTo>
                  <a:lnTo>
                    <a:pt x="396125" y="1678552"/>
                  </a:lnTo>
                  <a:lnTo>
                    <a:pt x="443902" y="1679724"/>
                  </a:lnTo>
                  <a:lnTo>
                    <a:pt x="491679" y="1678552"/>
                  </a:lnTo>
                  <a:lnTo>
                    <a:pt x="538850" y="1675074"/>
                  </a:lnTo>
                  <a:lnTo>
                    <a:pt x="585359" y="1669345"/>
                  </a:lnTo>
                  <a:lnTo>
                    <a:pt x="631153" y="1661418"/>
                  </a:lnTo>
                  <a:lnTo>
                    <a:pt x="676175" y="1651350"/>
                  </a:lnTo>
                  <a:lnTo>
                    <a:pt x="720372" y="1639194"/>
                  </a:lnTo>
                  <a:lnTo>
                    <a:pt x="763688" y="1625007"/>
                  </a:lnTo>
                  <a:lnTo>
                    <a:pt x="806069" y="1608841"/>
                  </a:lnTo>
                  <a:lnTo>
                    <a:pt x="847460" y="1590754"/>
                  </a:lnTo>
                  <a:lnTo>
                    <a:pt x="887805" y="1570798"/>
                  </a:lnTo>
                  <a:lnTo>
                    <a:pt x="927051" y="1549030"/>
                  </a:lnTo>
                  <a:lnTo>
                    <a:pt x="965142" y="1525503"/>
                  </a:lnTo>
                  <a:lnTo>
                    <a:pt x="1002023" y="1500273"/>
                  </a:lnTo>
                  <a:lnTo>
                    <a:pt x="1037639" y="1473395"/>
                  </a:lnTo>
                  <a:lnTo>
                    <a:pt x="1071937" y="1444924"/>
                  </a:lnTo>
                  <a:lnTo>
                    <a:pt x="1104860" y="1414913"/>
                  </a:lnTo>
                  <a:lnTo>
                    <a:pt x="1136354" y="1383419"/>
                  </a:lnTo>
                  <a:lnTo>
                    <a:pt x="1166364" y="1350496"/>
                  </a:lnTo>
                  <a:lnTo>
                    <a:pt x="1194836" y="1316199"/>
                  </a:lnTo>
                  <a:lnTo>
                    <a:pt x="1221714" y="1280582"/>
                  </a:lnTo>
                  <a:lnTo>
                    <a:pt x="1246944" y="1243701"/>
                  </a:lnTo>
                  <a:lnTo>
                    <a:pt x="1270470" y="1205610"/>
                  </a:lnTo>
                  <a:lnTo>
                    <a:pt x="1292239" y="1166365"/>
                  </a:lnTo>
                  <a:lnTo>
                    <a:pt x="1312194" y="1126019"/>
                  </a:lnTo>
                  <a:lnTo>
                    <a:pt x="1330282" y="1084629"/>
                  </a:lnTo>
                  <a:lnTo>
                    <a:pt x="1346447" y="1042248"/>
                  </a:lnTo>
                  <a:lnTo>
                    <a:pt x="1360635" y="998932"/>
                  </a:lnTo>
                  <a:lnTo>
                    <a:pt x="1372791" y="954735"/>
                  </a:lnTo>
                  <a:lnTo>
                    <a:pt x="1382859" y="909712"/>
                  </a:lnTo>
                  <a:lnTo>
                    <a:pt x="1390785" y="863919"/>
                  </a:lnTo>
                  <a:lnTo>
                    <a:pt x="1396515" y="817409"/>
                  </a:lnTo>
                  <a:lnTo>
                    <a:pt x="1399993" y="770239"/>
                  </a:lnTo>
                  <a:lnTo>
                    <a:pt x="1401165" y="722462"/>
                  </a:lnTo>
                  <a:lnTo>
                    <a:pt x="1399993" y="674685"/>
                  </a:lnTo>
                  <a:lnTo>
                    <a:pt x="1396515" y="627514"/>
                  </a:lnTo>
                  <a:lnTo>
                    <a:pt x="1390785" y="581004"/>
                  </a:lnTo>
                  <a:lnTo>
                    <a:pt x="1382859" y="535211"/>
                  </a:lnTo>
                  <a:lnTo>
                    <a:pt x="1372791" y="490188"/>
                  </a:lnTo>
                  <a:lnTo>
                    <a:pt x="1360635" y="445992"/>
                  </a:lnTo>
                  <a:lnTo>
                    <a:pt x="1346447" y="402675"/>
                  </a:lnTo>
                  <a:lnTo>
                    <a:pt x="1330282" y="360294"/>
                  </a:lnTo>
                  <a:lnTo>
                    <a:pt x="1312194" y="318904"/>
                  </a:lnTo>
                  <a:lnTo>
                    <a:pt x="1292239" y="278558"/>
                  </a:lnTo>
                  <a:lnTo>
                    <a:pt x="1270470" y="239313"/>
                  </a:lnTo>
                  <a:lnTo>
                    <a:pt x="1246944" y="201222"/>
                  </a:lnTo>
                  <a:lnTo>
                    <a:pt x="1221714" y="164341"/>
                  </a:lnTo>
                  <a:lnTo>
                    <a:pt x="1194836" y="128724"/>
                  </a:lnTo>
                  <a:lnTo>
                    <a:pt x="1166364" y="94427"/>
                  </a:lnTo>
                  <a:lnTo>
                    <a:pt x="1136354" y="61504"/>
                  </a:lnTo>
                  <a:lnTo>
                    <a:pt x="1104860" y="30010"/>
                  </a:lnTo>
                  <a:lnTo>
                    <a:pt x="1071937" y="0"/>
                  </a:lnTo>
                </a:path>
              </a:pathLst>
            </a:custGeom>
            <a:ln w="285749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" name="object 44"/>
            <p:cNvSpPr/>
            <p:nvPr/>
          </p:nvSpPr>
          <p:spPr>
            <a:xfrm>
              <a:off x="8713813" y="5158777"/>
              <a:ext cx="862330" cy="876300"/>
            </a:xfrm>
            <a:custGeom>
              <a:avLst/>
              <a:gdLst/>
              <a:ahLst/>
              <a:cxnLst/>
              <a:rect l="l" t="t" r="r" b="b"/>
              <a:pathLst>
                <a:path w="862329" h="876300">
                  <a:moveTo>
                    <a:pt x="460362" y="280809"/>
                  </a:moveTo>
                  <a:lnTo>
                    <a:pt x="457327" y="267271"/>
                  </a:lnTo>
                  <a:lnTo>
                    <a:pt x="449059" y="256209"/>
                  </a:lnTo>
                  <a:lnTo>
                    <a:pt x="437210" y="249008"/>
                  </a:lnTo>
                  <a:lnTo>
                    <a:pt x="437210" y="273138"/>
                  </a:lnTo>
                  <a:lnTo>
                    <a:pt x="437210" y="288493"/>
                  </a:lnTo>
                  <a:lnTo>
                    <a:pt x="430314" y="294741"/>
                  </a:lnTo>
                  <a:lnTo>
                    <a:pt x="274396" y="294741"/>
                  </a:lnTo>
                  <a:lnTo>
                    <a:pt x="267474" y="288493"/>
                  </a:lnTo>
                  <a:lnTo>
                    <a:pt x="267474" y="273138"/>
                  </a:lnTo>
                  <a:lnTo>
                    <a:pt x="274307" y="266890"/>
                  </a:lnTo>
                  <a:lnTo>
                    <a:pt x="430314" y="266890"/>
                  </a:lnTo>
                  <a:lnTo>
                    <a:pt x="437210" y="273138"/>
                  </a:lnTo>
                  <a:lnTo>
                    <a:pt x="437210" y="249008"/>
                  </a:lnTo>
                  <a:lnTo>
                    <a:pt x="436791" y="248742"/>
                  </a:lnTo>
                  <a:lnTo>
                    <a:pt x="421792" y="245999"/>
                  </a:lnTo>
                  <a:lnTo>
                    <a:pt x="282917" y="245999"/>
                  </a:lnTo>
                  <a:lnTo>
                    <a:pt x="267906" y="248742"/>
                  </a:lnTo>
                  <a:lnTo>
                    <a:pt x="255651" y="256209"/>
                  </a:lnTo>
                  <a:lnTo>
                    <a:pt x="247662" y="266890"/>
                  </a:lnTo>
                  <a:lnTo>
                    <a:pt x="247370" y="267271"/>
                  </a:lnTo>
                  <a:lnTo>
                    <a:pt x="244335" y="280809"/>
                  </a:lnTo>
                  <a:lnTo>
                    <a:pt x="247370" y="294360"/>
                  </a:lnTo>
                  <a:lnTo>
                    <a:pt x="247662" y="294741"/>
                  </a:lnTo>
                  <a:lnTo>
                    <a:pt x="255651" y="305435"/>
                  </a:lnTo>
                  <a:lnTo>
                    <a:pt x="267906" y="312902"/>
                  </a:lnTo>
                  <a:lnTo>
                    <a:pt x="282917" y="315645"/>
                  </a:lnTo>
                  <a:lnTo>
                    <a:pt x="421792" y="315645"/>
                  </a:lnTo>
                  <a:lnTo>
                    <a:pt x="436791" y="312902"/>
                  </a:lnTo>
                  <a:lnTo>
                    <a:pt x="449059" y="305435"/>
                  </a:lnTo>
                  <a:lnTo>
                    <a:pt x="457327" y="294360"/>
                  </a:lnTo>
                  <a:lnTo>
                    <a:pt x="460362" y="280809"/>
                  </a:lnTo>
                  <a:close/>
                </a:path>
                <a:path w="862329" h="876300">
                  <a:moveTo>
                    <a:pt x="485965" y="349034"/>
                  </a:moveTo>
                  <a:lnTo>
                    <a:pt x="483946" y="344728"/>
                  </a:lnTo>
                  <a:lnTo>
                    <a:pt x="479234" y="341718"/>
                  </a:lnTo>
                  <a:lnTo>
                    <a:pt x="474383" y="338518"/>
                  </a:lnTo>
                  <a:lnTo>
                    <a:pt x="469252" y="337972"/>
                  </a:lnTo>
                  <a:lnTo>
                    <a:pt x="451307" y="344982"/>
                  </a:lnTo>
                  <a:lnTo>
                    <a:pt x="451307" y="375335"/>
                  </a:lnTo>
                  <a:lnTo>
                    <a:pt x="396125" y="768286"/>
                  </a:lnTo>
                  <a:lnTo>
                    <a:pt x="289077" y="695706"/>
                  </a:lnTo>
                  <a:lnTo>
                    <a:pt x="285991" y="694766"/>
                  </a:lnTo>
                  <a:lnTo>
                    <a:pt x="281774" y="694778"/>
                  </a:lnTo>
                  <a:lnTo>
                    <a:pt x="277647" y="694715"/>
                  </a:lnTo>
                  <a:lnTo>
                    <a:pt x="277482" y="694791"/>
                  </a:lnTo>
                  <a:lnTo>
                    <a:pt x="273532" y="696569"/>
                  </a:lnTo>
                  <a:lnTo>
                    <a:pt x="270281" y="700354"/>
                  </a:lnTo>
                  <a:lnTo>
                    <a:pt x="247065" y="728243"/>
                  </a:lnTo>
                  <a:lnTo>
                    <a:pt x="151777" y="842733"/>
                  </a:lnTo>
                  <a:lnTo>
                    <a:pt x="37439" y="765200"/>
                  </a:lnTo>
                  <a:lnTo>
                    <a:pt x="155968" y="622808"/>
                  </a:lnTo>
                  <a:lnTo>
                    <a:pt x="158508" y="619823"/>
                  </a:lnTo>
                  <a:lnTo>
                    <a:pt x="159486" y="616369"/>
                  </a:lnTo>
                  <a:lnTo>
                    <a:pt x="158889" y="612482"/>
                  </a:lnTo>
                  <a:lnTo>
                    <a:pt x="158216" y="608533"/>
                  </a:lnTo>
                  <a:lnTo>
                    <a:pt x="156210" y="605472"/>
                  </a:lnTo>
                  <a:lnTo>
                    <a:pt x="152882" y="603300"/>
                  </a:lnTo>
                  <a:lnTo>
                    <a:pt x="48666" y="532599"/>
                  </a:lnTo>
                  <a:lnTo>
                    <a:pt x="451307" y="375335"/>
                  </a:lnTo>
                  <a:lnTo>
                    <a:pt x="451307" y="344982"/>
                  </a:lnTo>
                  <a:lnTo>
                    <a:pt x="373519" y="375335"/>
                  </a:lnTo>
                  <a:lnTo>
                    <a:pt x="12014" y="516521"/>
                  </a:lnTo>
                  <a:lnTo>
                    <a:pt x="6769" y="518426"/>
                  </a:lnTo>
                  <a:lnTo>
                    <a:pt x="3708" y="522147"/>
                  </a:lnTo>
                  <a:lnTo>
                    <a:pt x="2819" y="527685"/>
                  </a:lnTo>
                  <a:lnTo>
                    <a:pt x="2159" y="533247"/>
                  </a:lnTo>
                  <a:lnTo>
                    <a:pt x="4178" y="537527"/>
                  </a:lnTo>
                  <a:lnTo>
                    <a:pt x="8890" y="540524"/>
                  </a:lnTo>
                  <a:lnTo>
                    <a:pt x="122034" y="617283"/>
                  </a:lnTo>
                  <a:lnTo>
                    <a:pt x="3530" y="759675"/>
                  </a:lnTo>
                  <a:lnTo>
                    <a:pt x="990" y="762660"/>
                  </a:lnTo>
                  <a:lnTo>
                    <a:pt x="0" y="766102"/>
                  </a:lnTo>
                  <a:lnTo>
                    <a:pt x="584" y="770001"/>
                  </a:lnTo>
                  <a:lnTo>
                    <a:pt x="1282" y="773899"/>
                  </a:lnTo>
                  <a:lnTo>
                    <a:pt x="3289" y="776935"/>
                  </a:lnTo>
                  <a:lnTo>
                    <a:pt x="6591" y="779094"/>
                  </a:lnTo>
                  <a:lnTo>
                    <a:pt x="100406" y="842733"/>
                  </a:lnTo>
                  <a:lnTo>
                    <a:pt x="148386" y="875271"/>
                  </a:lnTo>
                  <a:lnTo>
                    <a:pt x="151409" y="876173"/>
                  </a:lnTo>
                  <a:lnTo>
                    <a:pt x="154851" y="876173"/>
                  </a:lnTo>
                  <a:lnTo>
                    <a:pt x="159816" y="876249"/>
                  </a:lnTo>
                  <a:lnTo>
                    <a:pt x="163931" y="874395"/>
                  </a:lnTo>
                  <a:lnTo>
                    <a:pt x="167195" y="870623"/>
                  </a:lnTo>
                  <a:lnTo>
                    <a:pt x="285673" y="728243"/>
                  </a:lnTo>
                  <a:lnTo>
                    <a:pt x="344754" y="768286"/>
                  </a:lnTo>
                  <a:lnTo>
                    <a:pt x="398830" y="804964"/>
                  </a:lnTo>
                  <a:lnTo>
                    <a:pt x="403631" y="808151"/>
                  </a:lnTo>
                  <a:lnTo>
                    <a:pt x="408724" y="808710"/>
                  </a:lnTo>
                  <a:lnTo>
                    <a:pt x="414108" y="806653"/>
                  </a:lnTo>
                  <a:lnTo>
                    <a:pt x="419392" y="804824"/>
                  </a:lnTo>
                  <a:lnTo>
                    <a:pt x="422490" y="801128"/>
                  </a:lnTo>
                  <a:lnTo>
                    <a:pt x="423405" y="795578"/>
                  </a:lnTo>
                  <a:lnTo>
                    <a:pt x="485279" y="354609"/>
                  </a:lnTo>
                  <a:lnTo>
                    <a:pt x="485965" y="349034"/>
                  </a:lnTo>
                  <a:close/>
                </a:path>
                <a:path w="862329" h="876300">
                  <a:moveTo>
                    <a:pt x="499516" y="193255"/>
                  </a:moveTo>
                  <a:lnTo>
                    <a:pt x="488238" y="170967"/>
                  </a:lnTo>
                  <a:lnTo>
                    <a:pt x="476275" y="160172"/>
                  </a:lnTo>
                  <a:lnTo>
                    <a:pt x="476275" y="193255"/>
                  </a:lnTo>
                  <a:lnTo>
                    <a:pt x="476275" y="197929"/>
                  </a:lnTo>
                  <a:lnTo>
                    <a:pt x="475983" y="199288"/>
                  </a:lnTo>
                  <a:lnTo>
                    <a:pt x="474395" y="202730"/>
                  </a:lnTo>
                  <a:lnTo>
                    <a:pt x="473278" y="204216"/>
                  </a:lnTo>
                  <a:lnTo>
                    <a:pt x="471893" y="205397"/>
                  </a:lnTo>
                  <a:lnTo>
                    <a:pt x="468630" y="208076"/>
                  </a:lnTo>
                  <a:lnTo>
                    <a:pt x="464985" y="209397"/>
                  </a:lnTo>
                  <a:lnTo>
                    <a:pt x="456768" y="209372"/>
                  </a:lnTo>
                  <a:lnTo>
                    <a:pt x="453136" y="208051"/>
                  </a:lnTo>
                  <a:lnTo>
                    <a:pt x="449973" y="205397"/>
                  </a:lnTo>
                  <a:lnTo>
                    <a:pt x="351751" y="116738"/>
                  </a:lnTo>
                  <a:lnTo>
                    <a:pt x="350329" y="115506"/>
                  </a:lnTo>
                  <a:lnTo>
                    <a:pt x="349211" y="114033"/>
                  </a:lnTo>
                  <a:lnTo>
                    <a:pt x="347637" y="110591"/>
                  </a:lnTo>
                  <a:lnTo>
                    <a:pt x="347357" y="109308"/>
                  </a:lnTo>
                  <a:lnTo>
                    <a:pt x="347319" y="104622"/>
                  </a:lnTo>
                  <a:lnTo>
                    <a:pt x="347637" y="103187"/>
                  </a:lnTo>
                  <a:lnTo>
                    <a:pt x="349211" y="99745"/>
                  </a:lnTo>
                  <a:lnTo>
                    <a:pt x="350329" y="98272"/>
                  </a:lnTo>
                  <a:lnTo>
                    <a:pt x="354888" y="94322"/>
                  </a:lnTo>
                  <a:lnTo>
                    <a:pt x="358533" y="92964"/>
                  </a:lnTo>
                  <a:lnTo>
                    <a:pt x="366814" y="92964"/>
                  </a:lnTo>
                  <a:lnTo>
                    <a:pt x="370446" y="94322"/>
                  </a:lnTo>
                  <a:lnTo>
                    <a:pt x="373583" y="97040"/>
                  </a:lnTo>
                  <a:lnTo>
                    <a:pt x="471843" y="185737"/>
                  </a:lnTo>
                  <a:lnTo>
                    <a:pt x="473278" y="186956"/>
                  </a:lnTo>
                  <a:lnTo>
                    <a:pt x="474395" y="188429"/>
                  </a:lnTo>
                  <a:lnTo>
                    <a:pt x="475983" y="191884"/>
                  </a:lnTo>
                  <a:lnTo>
                    <a:pt x="476275" y="193255"/>
                  </a:lnTo>
                  <a:lnTo>
                    <a:pt x="476275" y="160172"/>
                  </a:lnTo>
                  <a:lnTo>
                    <a:pt x="390029" y="82283"/>
                  </a:lnTo>
                  <a:lnTo>
                    <a:pt x="362750" y="72097"/>
                  </a:lnTo>
                  <a:lnTo>
                    <a:pt x="355193" y="72682"/>
                  </a:lnTo>
                  <a:lnTo>
                    <a:pt x="327279" y="92964"/>
                  </a:lnTo>
                  <a:lnTo>
                    <a:pt x="326097" y="95529"/>
                  </a:lnTo>
                  <a:lnTo>
                    <a:pt x="325361" y="97726"/>
                  </a:lnTo>
                  <a:lnTo>
                    <a:pt x="324358" y="102311"/>
                  </a:lnTo>
                  <a:lnTo>
                    <a:pt x="324104" y="104622"/>
                  </a:lnTo>
                  <a:lnTo>
                    <a:pt x="324104" y="109308"/>
                  </a:lnTo>
                  <a:lnTo>
                    <a:pt x="335419" y="131584"/>
                  </a:lnTo>
                  <a:lnTo>
                    <a:pt x="421665" y="209397"/>
                  </a:lnTo>
                  <a:lnTo>
                    <a:pt x="455942" y="230416"/>
                  </a:lnTo>
                  <a:lnTo>
                    <a:pt x="465963" y="230416"/>
                  </a:lnTo>
                  <a:lnTo>
                    <a:pt x="497535" y="207035"/>
                  </a:lnTo>
                  <a:lnTo>
                    <a:pt x="499516" y="197929"/>
                  </a:lnTo>
                  <a:lnTo>
                    <a:pt x="499516" y="193255"/>
                  </a:lnTo>
                  <a:close/>
                </a:path>
                <a:path w="862329" h="876300">
                  <a:moveTo>
                    <a:pt x="593801" y="526719"/>
                  </a:moveTo>
                  <a:lnTo>
                    <a:pt x="593775" y="401281"/>
                  </a:lnTo>
                  <a:lnTo>
                    <a:pt x="590753" y="387794"/>
                  </a:lnTo>
                  <a:lnTo>
                    <a:pt x="582472" y="376694"/>
                  </a:lnTo>
                  <a:lnTo>
                    <a:pt x="570636" y="369468"/>
                  </a:lnTo>
                  <a:lnTo>
                    <a:pt x="570636" y="393611"/>
                  </a:lnTo>
                  <a:lnTo>
                    <a:pt x="570636" y="534416"/>
                  </a:lnTo>
                  <a:lnTo>
                    <a:pt x="563727" y="540664"/>
                  </a:lnTo>
                  <a:lnTo>
                    <a:pt x="546684" y="540664"/>
                  </a:lnTo>
                  <a:lnTo>
                    <a:pt x="539775" y="534416"/>
                  </a:lnTo>
                  <a:lnTo>
                    <a:pt x="539775" y="393611"/>
                  </a:lnTo>
                  <a:lnTo>
                    <a:pt x="546684" y="387337"/>
                  </a:lnTo>
                  <a:lnTo>
                    <a:pt x="563727" y="387337"/>
                  </a:lnTo>
                  <a:lnTo>
                    <a:pt x="570636" y="393611"/>
                  </a:lnTo>
                  <a:lnTo>
                    <a:pt x="570636" y="369468"/>
                  </a:lnTo>
                  <a:lnTo>
                    <a:pt x="570204" y="369201"/>
                  </a:lnTo>
                  <a:lnTo>
                    <a:pt x="555205" y="366445"/>
                  </a:lnTo>
                  <a:lnTo>
                    <a:pt x="540194" y="369201"/>
                  </a:lnTo>
                  <a:lnTo>
                    <a:pt x="527939" y="376656"/>
                  </a:lnTo>
                  <a:lnTo>
                    <a:pt x="519963" y="387337"/>
                  </a:lnTo>
                  <a:lnTo>
                    <a:pt x="519671" y="387731"/>
                  </a:lnTo>
                  <a:lnTo>
                    <a:pt x="516636" y="401281"/>
                  </a:lnTo>
                  <a:lnTo>
                    <a:pt x="516636" y="526719"/>
                  </a:lnTo>
                  <a:lnTo>
                    <a:pt x="540207" y="558812"/>
                  </a:lnTo>
                  <a:lnTo>
                    <a:pt x="555205" y="561555"/>
                  </a:lnTo>
                  <a:lnTo>
                    <a:pt x="570204" y="558812"/>
                  </a:lnTo>
                  <a:lnTo>
                    <a:pt x="582472" y="551345"/>
                  </a:lnTo>
                  <a:lnTo>
                    <a:pt x="590753" y="540270"/>
                  </a:lnTo>
                  <a:lnTo>
                    <a:pt x="593801" y="526719"/>
                  </a:lnTo>
                  <a:close/>
                </a:path>
                <a:path w="862329" h="876300">
                  <a:moveTo>
                    <a:pt x="593801" y="160350"/>
                  </a:moveTo>
                  <a:lnTo>
                    <a:pt x="593775" y="34836"/>
                  </a:lnTo>
                  <a:lnTo>
                    <a:pt x="590765" y="21348"/>
                  </a:lnTo>
                  <a:lnTo>
                    <a:pt x="582523" y="10248"/>
                  </a:lnTo>
                  <a:lnTo>
                    <a:pt x="570725" y="3035"/>
                  </a:lnTo>
                  <a:lnTo>
                    <a:pt x="570725" y="27216"/>
                  </a:lnTo>
                  <a:lnTo>
                    <a:pt x="570725" y="168021"/>
                  </a:lnTo>
                  <a:lnTo>
                    <a:pt x="563816" y="174294"/>
                  </a:lnTo>
                  <a:lnTo>
                    <a:pt x="546773" y="174294"/>
                  </a:lnTo>
                  <a:lnTo>
                    <a:pt x="539864" y="168021"/>
                  </a:lnTo>
                  <a:lnTo>
                    <a:pt x="539864" y="27216"/>
                  </a:lnTo>
                  <a:lnTo>
                    <a:pt x="546773" y="20967"/>
                  </a:lnTo>
                  <a:lnTo>
                    <a:pt x="563816" y="20967"/>
                  </a:lnTo>
                  <a:lnTo>
                    <a:pt x="570725" y="27216"/>
                  </a:lnTo>
                  <a:lnTo>
                    <a:pt x="570725" y="3035"/>
                  </a:lnTo>
                  <a:lnTo>
                    <a:pt x="570280" y="2755"/>
                  </a:lnTo>
                  <a:lnTo>
                    <a:pt x="555294" y="0"/>
                  </a:lnTo>
                  <a:lnTo>
                    <a:pt x="540283" y="2755"/>
                  </a:lnTo>
                  <a:lnTo>
                    <a:pt x="528027" y="10210"/>
                  </a:lnTo>
                  <a:lnTo>
                    <a:pt x="520001" y="20967"/>
                  </a:lnTo>
                  <a:lnTo>
                    <a:pt x="519760" y="21285"/>
                  </a:lnTo>
                  <a:lnTo>
                    <a:pt x="516724" y="34836"/>
                  </a:lnTo>
                  <a:lnTo>
                    <a:pt x="516737" y="160350"/>
                  </a:lnTo>
                  <a:lnTo>
                    <a:pt x="519760" y="173824"/>
                  </a:lnTo>
                  <a:lnTo>
                    <a:pt x="520115" y="174294"/>
                  </a:lnTo>
                  <a:lnTo>
                    <a:pt x="528053" y="184899"/>
                  </a:lnTo>
                  <a:lnTo>
                    <a:pt x="540308" y="192366"/>
                  </a:lnTo>
                  <a:lnTo>
                    <a:pt x="555294" y="195110"/>
                  </a:lnTo>
                  <a:lnTo>
                    <a:pt x="570280" y="192366"/>
                  </a:lnTo>
                  <a:lnTo>
                    <a:pt x="582523" y="184899"/>
                  </a:lnTo>
                  <a:lnTo>
                    <a:pt x="590765" y="173850"/>
                  </a:lnTo>
                  <a:lnTo>
                    <a:pt x="593801" y="160350"/>
                  </a:lnTo>
                  <a:close/>
                </a:path>
                <a:path w="862329" h="876300">
                  <a:moveTo>
                    <a:pt x="786485" y="452437"/>
                  </a:moveTo>
                  <a:lnTo>
                    <a:pt x="775182" y="430149"/>
                  </a:lnTo>
                  <a:lnTo>
                    <a:pt x="763244" y="419379"/>
                  </a:lnTo>
                  <a:lnTo>
                    <a:pt x="763244" y="452437"/>
                  </a:lnTo>
                  <a:lnTo>
                    <a:pt x="763244" y="457123"/>
                  </a:lnTo>
                  <a:lnTo>
                    <a:pt x="762939" y="458495"/>
                  </a:lnTo>
                  <a:lnTo>
                    <a:pt x="752005" y="468591"/>
                  </a:lnTo>
                  <a:lnTo>
                    <a:pt x="743800" y="468591"/>
                  </a:lnTo>
                  <a:lnTo>
                    <a:pt x="740156" y="467271"/>
                  </a:lnTo>
                  <a:lnTo>
                    <a:pt x="736993" y="464642"/>
                  </a:lnTo>
                  <a:lnTo>
                    <a:pt x="638797" y="375970"/>
                  </a:lnTo>
                  <a:lnTo>
                    <a:pt x="637336" y="374675"/>
                  </a:lnTo>
                  <a:lnTo>
                    <a:pt x="636231" y="373202"/>
                  </a:lnTo>
                  <a:lnTo>
                    <a:pt x="634644" y="369747"/>
                  </a:lnTo>
                  <a:lnTo>
                    <a:pt x="634250" y="367944"/>
                  </a:lnTo>
                  <a:lnTo>
                    <a:pt x="634250" y="364147"/>
                  </a:lnTo>
                  <a:lnTo>
                    <a:pt x="645541" y="352120"/>
                  </a:lnTo>
                  <a:lnTo>
                    <a:pt x="653821" y="352120"/>
                  </a:lnTo>
                  <a:lnTo>
                    <a:pt x="657453" y="353479"/>
                  </a:lnTo>
                  <a:lnTo>
                    <a:pt x="660577" y="356196"/>
                  </a:lnTo>
                  <a:lnTo>
                    <a:pt x="758812" y="444931"/>
                  </a:lnTo>
                  <a:lnTo>
                    <a:pt x="760247" y="446163"/>
                  </a:lnTo>
                  <a:lnTo>
                    <a:pt x="761365" y="447636"/>
                  </a:lnTo>
                  <a:lnTo>
                    <a:pt x="762939" y="451078"/>
                  </a:lnTo>
                  <a:lnTo>
                    <a:pt x="763244" y="452437"/>
                  </a:lnTo>
                  <a:lnTo>
                    <a:pt x="763244" y="419379"/>
                  </a:lnTo>
                  <a:lnTo>
                    <a:pt x="676986" y="341477"/>
                  </a:lnTo>
                  <a:lnTo>
                    <a:pt x="654710" y="331304"/>
                  </a:lnTo>
                  <a:lnTo>
                    <a:pt x="644702" y="331304"/>
                  </a:lnTo>
                  <a:lnTo>
                    <a:pt x="614235" y="352120"/>
                  </a:lnTo>
                  <a:lnTo>
                    <a:pt x="613994" y="352513"/>
                  </a:lnTo>
                  <a:lnTo>
                    <a:pt x="611860" y="358990"/>
                  </a:lnTo>
                  <a:lnTo>
                    <a:pt x="611111" y="366115"/>
                  </a:lnTo>
                  <a:lnTo>
                    <a:pt x="611860" y="373240"/>
                  </a:lnTo>
                  <a:lnTo>
                    <a:pt x="708660" y="468591"/>
                  </a:lnTo>
                  <a:lnTo>
                    <a:pt x="742911" y="489597"/>
                  </a:lnTo>
                  <a:lnTo>
                    <a:pt x="752919" y="489597"/>
                  </a:lnTo>
                  <a:lnTo>
                    <a:pt x="784504" y="466217"/>
                  </a:lnTo>
                  <a:lnTo>
                    <a:pt x="786485" y="457123"/>
                  </a:lnTo>
                  <a:lnTo>
                    <a:pt x="786485" y="452437"/>
                  </a:lnTo>
                  <a:close/>
                </a:path>
                <a:path w="862329" h="876300">
                  <a:moveTo>
                    <a:pt x="786485" y="104571"/>
                  </a:moveTo>
                  <a:lnTo>
                    <a:pt x="763244" y="75031"/>
                  </a:lnTo>
                  <a:lnTo>
                    <a:pt x="763244" y="104571"/>
                  </a:lnTo>
                  <a:lnTo>
                    <a:pt x="763244" y="109258"/>
                  </a:lnTo>
                  <a:lnTo>
                    <a:pt x="762939" y="110629"/>
                  </a:lnTo>
                  <a:lnTo>
                    <a:pt x="761365" y="114071"/>
                  </a:lnTo>
                  <a:lnTo>
                    <a:pt x="760247" y="115544"/>
                  </a:lnTo>
                  <a:lnTo>
                    <a:pt x="758812" y="116776"/>
                  </a:lnTo>
                  <a:lnTo>
                    <a:pt x="660603" y="205422"/>
                  </a:lnTo>
                  <a:lnTo>
                    <a:pt x="657440" y="208064"/>
                  </a:lnTo>
                  <a:lnTo>
                    <a:pt x="653808" y="209372"/>
                  </a:lnTo>
                  <a:lnTo>
                    <a:pt x="645591" y="209372"/>
                  </a:lnTo>
                  <a:lnTo>
                    <a:pt x="634365" y="193255"/>
                  </a:lnTo>
                  <a:lnTo>
                    <a:pt x="634669" y="191858"/>
                  </a:lnTo>
                  <a:lnTo>
                    <a:pt x="636244" y="188417"/>
                  </a:lnTo>
                  <a:lnTo>
                    <a:pt x="637362" y="186944"/>
                  </a:lnTo>
                  <a:lnTo>
                    <a:pt x="638797" y="185712"/>
                  </a:lnTo>
                  <a:lnTo>
                    <a:pt x="736993" y="97040"/>
                  </a:lnTo>
                  <a:lnTo>
                    <a:pt x="740130" y="94335"/>
                  </a:lnTo>
                  <a:lnTo>
                    <a:pt x="743762" y="92976"/>
                  </a:lnTo>
                  <a:lnTo>
                    <a:pt x="752043" y="92976"/>
                  </a:lnTo>
                  <a:lnTo>
                    <a:pt x="755675" y="94335"/>
                  </a:lnTo>
                  <a:lnTo>
                    <a:pt x="758812" y="97040"/>
                  </a:lnTo>
                  <a:lnTo>
                    <a:pt x="760247" y="98298"/>
                  </a:lnTo>
                  <a:lnTo>
                    <a:pt x="761365" y="99771"/>
                  </a:lnTo>
                  <a:lnTo>
                    <a:pt x="762939" y="103212"/>
                  </a:lnTo>
                  <a:lnTo>
                    <a:pt x="763244" y="104571"/>
                  </a:lnTo>
                  <a:lnTo>
                    <a:pt x="763244" y="75031"/>
                  </a:lnTo>
                  <a:lnTo>
                    <a:pt x="757758" y="72986"/>
                  </a:lnTo>
                  <a:lnTo>
                    <a:pt x="752906" y="72110"/>
                  </a:lnTo>
                  <a:lnTo>
                    <a:pt x="742899" y="72110"/>
                  </a:lnTo>
                  <a:lnTo>
                    <a:pt x="708774" y="92976"/>
                  </a:lnTo>
                  <a:lnTo>
                    <a:pt x="622427" y="170967"/>
                  </a:lnTo>
                  <a:lnTo>
                    <a:pt x="620649" y="172491"/>
                  </a:lnTo>
                  <a:lnTo>
                    <a:pt x="611111" y="193255"/>
                  </a:lnTo>
                  <a:lnTo>
                    <a:pt x="611111" y="197942"/>
                  </a:lnTo>
                  <a:lnTo>
                    <a:pt x="639851" y="229539"/>
                  </a:lnTo>
                  <a:lnTo>
                    <a:pt x="644702" y="230416"/>
                  </a:lnTo>
                  <a:lnTo>
                    <a:pt x="654710" y="230416"/>
                  </a:lnTo>
                  <a:lnTo>
                    <a:pt x="775182" y="131533"/>
                  </a:lnTo>
                  <a:lnTo>
                    <a:pt x="776960" y="130022"/>
                  </a:lnTo>
                  <a:lnTo>
                    <a:pt x="786485" y="109258"/>
                  </a:lnTo>
                  <a:lnTo>
                    <a:pt x="786485" y="104571"/>
                  </a:lnTo>
                  <a:close/>
                </a:path>
                <a:path w="862329" h="876300">
                  <a:moveTo>
                    <a:pt x="862126" y="265811"/>
                  </a:moveTo>
                  <a:lnTo>
                    <a:pt x="854951" y="256209"/>
                  </a:lnTo>
                  <a:lnTo>
                    <a:pt x="843114" y="249008"/>
                  </a:lnTo>
                  <a:lnTo>
                    <a:pt x="843114" y="273138"/>
                  </a:lnTo>
                  <a:lnTo>
                    <a:pt x="843114" y="288493"/>
                  </a:lnTo>
                  <a:lnTo>
                    <a:pt x="836193" y="294741"/>
                  </a:lnTo>
                  <a:lnTo>
                    <a:pt x="680288" y="294741"/>
                  </a:lnTo>
                  <a:lnTo>
                    <a:pt x="673379" y="288493"/>
                  </a:lnTo>
                  <a:lnTo>
                    <a:pt x="673379" y="273138"/>
                  </a:lnTo>
                  <a:lnTo>
                    <a:pt x="680288" y="266890"/>
                  </a:lnTo>
                  <a:lnTo>
                    <a:pt x="827671" y="266890"/>
                  </a:lnTo>
                  <a:lnTo>
                    <a:pt x="836193" y="266890"/>
                  </a:lnTo>
                  <a:lnTo>
                    <a:pt x="843114" y="273138"/>
                  </a:lnTo>
                  <a:lnTo>
                    <a:pt x="843114" y="249008"/>
                  </a:lnTo>
                  <a:lnTo>
                    <a:pt x="842683" y="248742"/>
                  </a:lnTo>
                  <a:lnTo>
                    <a:pt x="827671" y="245999"/>
                  </a:lnTo>
                  <a:lnTo>
                    <a:pt x="688797" y="245999"/>
                  </a:lnTo>
                  <a:lnTo>
                    <a:pt x="673798" y="248742"/>
                  </a:lnTo>
                  <a:lnTo>
                    <a:pt x="661530" y="256209"/>
                  </a:lnTo>
                  <a:lnTo>
                    <a:pt x="653554" y="266890"/>
                  </a:lnTo>
                  <a:lnTo>
                    <a:pt x="653262" y="267271"/>
                  </a:lnTo>
                  <a:lnTo>
                    <a:pt x="650227" y="280809"/>
                  </a:lnTo>
                  <a:lnTo>
                    <a:pt x="653262" y="294360"/>
                  </a:lnTo>
                  <a:lnTo>
                    <a:pt x="653542" y="294741"/>
                  </a:lnTo>
                  <a:lnTo>
                    <a:pt x="661530" y="305435"/>
                  </a:lnTo>
                  <a:lnTo>
                    <a:pt x="673798" y="312902"/>
                  </a:lnTo>
                  <a:lnTo>
                    <a:pt x="688797" y="315645"/>
                  </a:lnTo>
                  <a:lnTo>
                    <a:pt x="827671" y="315645"/>
                  </a:lnTo>
                  <a:lnTo>
                    <a:pt x="842683" y="312902"/>
                  </a:lnTo>
                  <a:lnTo>
                    <a:pt x="854951" y="305435"/>
                  </a:lnTo>
                  <a:lnTo>
                    <a:pt x="862126" y="295833"/>
                  </a:lnTo>
                  <a:lnTo>
                    <a:pt x="862126" y="2658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1826260" cy="10287000"/>
            <a:chOff x="0" y="0"/>
            <a:chExt cx="1826260" cy="1028700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026160" cy="10287000"/>
            </a:xfrm>
            <a:custGeom>
              <a:avLst/>
              <a:gdLst/>
              <a:ahLst/>
              <a:cxnLst/>
              <a:rect l="l" t="t" r="r" b="b"/>
              <a:pathLst>
                <a:path w="1026160" h="10287000">
                  <a:moveTo>
                    <a:pt x="0" y="10286999"/>
                  </a:moveTo>
                  <a:lnTo>
                    <a:pt x="0" y="0"/>
                  </a:lnTo>
                  <a:lnTo>
                    <a:pt x="1026027" y="0"/>
                  </a:lnTo>
                  <a:lnTo>
                    <a:pt x="1026027" y="10286999"/>
                  </a:lnTo>
                  <a:lnTo>
                    <a:pt x="0" y="10286999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5290820"/>
              <a:ext cx="1826260" cy="38100"/>
            </a:xfrm>
            <a:custGeom>
              <a:avLst/>
              <a:gdLst/>
              <a:ahLst/>
              <a:cxnLst/>
              <a:rect l="l" t="t" r="r" b="b"/>
              <a:pathLst>
                <a:path w="1826260" h="38100">
                  <a:moveTo>
                    <a:pt x="0" y="38099"/>
                  </a:moveTo>
                  <a:lnTo>
                    <a:pt x="0" y="0"/>
                  </a:lnTo>
                  <a:lnTo>
                    <a:pt x="1826186" y="0"/>
                  </a:lnTo>
                  <a:lnTo>
                    <a:pt x="1826186" y="38099"/>
                  </a:lnTo>
                  <a:lnTo>
                    <a:pt x="0" y="38099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1447800" y="3730625"/>
            <a:ext cx="6688367" cy="9361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00000"/>
              </a:lnSpc>
              <a:spcBef>
                <a:spcPts val="100"/>
              </a:spcBef>
            </a:pPr>
            <a:r>
              <a:rPr lang="fa-IR" sz="6000" b="1" spc="49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مزایای بصری نمودار</a:t>
            </a:r>
            <a:endParaRPr lang="en-US" sz="6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14131564" y="1829836"/>
            <a:ext cx="3699508" cy="154619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197610" algn="r" rtl="1">
              <a:lnSpc>
                <a:spcPct val="107400"/>
              </a:lnSpc>
              <a:spcBef>
                <a:spcPts val="100"/>
              </a:spcBef>
            </a:pPr>
            <a:r>
              <a:rPr lang="fa-IR" sz="3200" spc="90" dirty="0">
                <a:solidFill>
                  <a:srgbClr val="181818"/>
                </a:solidFill>
                <a:cs typeface="B Nazanin" panose="00000700000000000000" pitchFamily="2" charset="-78"/>
              </a:rPr>
              <a:t>آسان برای درک</a:t>
            </a:r>
            <a:br>
              <a:rPr lang="fa-IR" sz="3200" spc="90" dirty="0">
                <a:solidFill>
                  <a:srgbClr val="181818"/>
                </a:solidFill>
                <a:cs typeface="B Nazanin" panose="00000700000000000000" pitchFamily="2" charset="-78"/>
              </a:rPr>
            </a:br>
            <a:br>
              <a:rPr lang="fa-IR" sz="3200" spc="90" dirty="0">
                <a:solidFill>
                  <a:srgbClr val="181818"/>
                </a:solidFill>
                <a:cs typeface="B Nazanin" panose="00000700000000000000" pitchFamily="2" charset="-78"/>
              </a:rPr>
            </a:b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4228364" y="3182715"/>
            <a:ext cx="3044190" cy="139320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10185" marR="5080" indent="-198120" algn="l" rtl="1">
              <a:lnSpc>
                <a:spcPct val="115399"/>
              </a:lnSpc>
              <a:spcBef>
                <a:spcPts val="100"/>
              </a:spcBef>
            </a:pPr>
            <a:r>
              <a:rPr lang="fa-IR" sz="26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از نمودارهای بصری برای برقراری ارتباط موثرتر اطلاعات استفاده کنید.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16519066" y="1028774"/>
            <a:ext cx="738505" cy="762000"/>
            <a:chOff x="16519066" y="1028774"/>
            <a:chExt cx="738505" cy="762000"/>
          </a:xfrm>
        </p:grpSpPr>
        <p:sp>
          <p:nvSpPr>
            <p:cNvPr id="9" name="object 9"/>
            <p:cNvSpPr/>
            <p:nvPr/>
          </p:nvSpPr>
          <p:spPr>
            <a:xfrm>
              <a:off x="16527246" y="1094586"/>
              <a:ext cx="426084" cy="511175"/>
            </a:xfrm>
            <a:custGeom>
              <a:avLst/>
              <a:gdLst/>
              <a:ahLst/>
              <a:cxnLst/>
              <a:rect l="l" t="t" r="r" b="b"/>
              <a:pathLst>
                <a:path w="426084" h="511175">
                  <a:moveTo>
                    <a:pt x="425831" y="113842"/>
                  </a:moveTo>
                  <a:lnTo>
                    <a:pt x="303542" y="113842"/>
                  </a:lnTo>
                  <a:lnTo>
                    <a:pt x="303542" y="0"/>
                  </a:lnTo>
                  <a:lnTo>
                    <a:pt x="0" y="0"/>
                  </a:lnTo>
                  <a:lnTo>
                    <a:pt x="0" y="113842"/>
                  </a:lnTo>
                  <a:lnTo>
                    <a:pt x="0" y="511009"/>
                  </a:lnTo>
                  <a:lnTo>
                    <a:pt x="425831" y="511009"/>
                  </a:lnTo>
                  <a:lnTo>
                    <a:pt x="425831" y="113842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16519066" y="1086377"/>
              <a:ext cx="442595" cy="527685"/>
            </a:xfrm>
            <a:custGeom>
              <a:avLst/>
              <a:gdLst/>
              <a:ahLst/>
              <a:cxnLst/>
              <a:rect l="l" t="t" r="r" b="b"/>
              <a:pathLst>
                <a:path w="442594" h="527685">
                  <a:moveTo>
                    <a:pt x="436182" y="527583"/>
                  </a:moveTo>
                  <a:lnTo>
                    <a:pt x="6027" y="527583"/>
                  </a:lnTo>
                  <a:lnTo>
                    <a:pt x="3898" y="526706"/>
                  </a:lnTo>
                  <a:lnTo>
                    <a:pt x="851" y="523684"/>
                  </a:lnTo>
                  <a:lnTo>
                    <a:pt x="0" y="521604"/>
                  </a:lnTo>
                  <a:lnTo>
                    <a:pt x="0" y="5979"/>
                  </a:lnTo>
                  <a:lnTo>
                    <a:pt x="851" y="3899"/>
                  </a:lnTo>
                  <a:lnTo>
                    <a:pt x="3898" y="877"/>
                  </a:lnTo>
                  <a:lnTo>
                    <a:pt x="6027" y="0"/>
                  </a:lnTo>
                  <a:lnTo>
                    <a:pt x="313894" y="0"/>
                  </a:lnTo>
                  <a:lnTo>
                    <a:pt x="16379" y="16247"/>
                  </a:lnTo>
                  <a:lnTo>
                    <a:pt x="16379" y="511336"/>
                  </a:lnTo>
                  <a:lnTo>
                    <a:pt x="425831" y="511336"/>
                  </a:lnTo>
                  <a:lnTo>
                    <a:pt x="425831" y="519459"/>
                  </a:lnTo>
                  <a:lnTo>
                    <a:pt x="442210" y="519459"/>
                  </a:lnTo>
                  <a:lnTo>
                    <a:pt x="442210" y="521604"/>
                  </a:lnTo>
                  <a:lnTo>
                    <a:pt x="441326" y="523684"/>
                  </a:lnTo>
                  <a:lnTo>
                    <a:pt x="439819" y="525211"/>
                  </a:lnTo>
                  <a:lnTo>
                    <a:pt x="438279" y="526706"/>
                  </a:lnTo>
                  <a:lnTo>
                    <a:pt x="436182" y="527583"/>
                  </a:lnTo>
                  <a:close/>
                </a:path>
                <a:path w="442594" h="527685">
                  <a:moveTo>
                    <a:pt x="434020" y="519459"/>
                  </a:moveTo>
                  <a:lnTo>
                    <a:pt x="425831" y="519459"/>
                  </a:lnTo>
                  <a:lnTo>
                    <a:pt x="425831" y="130238"/>
                  </a:lnTo>
                  <a:lnTo>
                    <a:pt x="309570" y="130238"/>
                  </a:lnTo>
                  <a:lnTo>
                    <a:pt x="307473" y="129361"/>
                  </a:lnTo>
                  <a:lnTo>
                    <a:pt x="304394" y="126339"/>
                  </a:lnTo>
                  <a:lnTo>
                    <a:pt x="303542" y="124259"/>
                  </a:lnTo>
                  <a:lnTo>
                    <a:pt x="303542" y="16247"/>
                  </a:lnTo>
                  <a:lnTo>
                    <a:pt x="319922" y="16247"/>
                  </a:lnTo>
                  <a:lnTo>
                    <a:pt x="319922" y="113991"/>
                  </a:lnTo>
                  <a:lnTo>
                    <a:pt x="436182" y="113991"/>
                  </a:lnTo>
                  <a:lnTo>
                    <a:pt x="438279" y="114868"/>
                  </a:lnTo>
                  <a:lnTo>
                    <a:pt x="439819" y="116363"/>
                  </a:lnTo>
                  <a:lnTo>
                    <a:pt x="441326" y="117890"/>
                  </a:lnTo>
                  <a:lnTo>
                    <a:pt x="442210" y="119970"/>
                  </a:lnTo>
                  <a:lnTo>
                    <a:pt x="442210" y="511336"/>
                  </a:lnTo>
                  <a:lnTo>
                    <a:pt x="434020" y="511336"/>
                  </a:lnTo>
                  <a:lnTo>
                    <a:pt x="434020" y="519459"/>
                  </a:lnTo>
                  <a:close/>
                </a:path>
                <a:path w="442594" h="527685">
                  <a:moveTo>
                    <a:pt x="434020" y="519459"/>
                  </a:moveTo>
                  <a:lnTo>
                    <a:pt x="434020" y="511336"/>
                  </a:lnTo>
                  <a:lnTo>
                    <a:pt x="434020" y="519459"/>
                  </a:lnTo>
                  <a:close/>
                </a:path>
                <a:path w="442594" h="527685">
                  <a:moveTo>
                    <a:pt x="442210" y="519459"/>
                  </a:moveTo>
                  <a:lnTo>
                    <a:pt x="434020" y="519459"/>
                  </a:lnTo>
                  <a:lnTo>
                    <a:pt x="434020" y="511336"/>
                  </a:lnTo>
                  <a:lnTo>
                    <a:pt x="442210" y="511336"/>
                  </a:lnTo>
                  <a:lnTo>
                    <a:pt x="442210" y="51945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16606101" y="1037665"/>
              <a:ext cx="426084" cy="511175"/>
            </a:xfrm>
            <a:custGeom>
              <a:avLst/>
              <a:gdLst/>
              <a:ahLst/>
              <a:cxnLst/>
              <a:rect l="l" t="t" r="r" b="b"/>
              <a:pathLst>
                <a:path w="426084" h="511175">
                  <a:moveTo>
                    <a:pt x="425869" y="113842"/>
                  </a:moveTo>
                  <a:lnTo>
                    <a:pt x="303580" y="113842"/>
                  </a:lnTo>
                  <a:lnTo>
                    <a:pt x="303580" y="0"/>
                  </a:lnTo>
                  <a:lnTo>
                    <a:pt x="0" y="0"/>
                  </a:lnTo>
                  <a:lnTo>
                    <a:pt x="0" y="113842"/>
                  </a:lnTo>
                  <a:lnTo>
                    <a:pt x="0" y="511009"/>
                  </a:lnTo>
                  <a:lnTo>
                    <a:pt x="425869" y="511009"/>
                  </a:lnTo>
                  <a:lnTo>
                    <a:pt x="425869" y="113842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16597916" y="1029398"/>
              <a:ext cx="442595" cy="527685"/>
            </a:xfrm>
            <a:custGeom>
              <a:avLst/>
              <a:gdLst/>
              <a:ahLst/>
              <a:cxnLst/>
              <a:rect l="l" t="t" r="r" b="b"/>
              <a:pathLst>
                <a:path w="442594" h="527685">
                  <a:moveTo>
                    <a:pt x="436215" y="527550"/>
                  </a:moveTo>
                  <a:lnTo>
                    <a:pt x="6060" y="527550"/>
                  </a:lnTo>
                  <a:lnTo>
                    <a:pt x="3931" y="526673"/>
                  </a:lnTo>
                  <a:lnTo>
                    <a:pt x="884" y="523684"/>
                  </a:lnTo>
                  <a:lnTo>
                    <a:pt x="0" y="521572"/>
                  </a:lnTo>
                  <a:lnTo>
                    <a:pt x="0" y="5979"/>
                  </a:lnTo>
                  <a:lnTo>
                    <a:pt x="884" y="3883"/>
                  </a:lnTo>
                  <a:lnTo>
                    <a:pt x="3931" y="861"/>
                  </a:lnTo>
                  <a:lnTo>
                    <a:pt x="6060" y="0"/>
                  </a:lnTo>
                  <a:lnTo>
                    <a:pt x="313927" y="0"/>
                  </a:lnTo>
                  <a:lnTo>
                    <a:pt x="16379" y="16231"/>
                  </a:lnTo>
                  <a:lnTo>
                    <a:pt x="16379" y="511319"/>
                  </a:lnTo>
                  <a:lnTo>
                    <a:pt x="425863" y="511319"/>
                  </a:lnTo>
                  <a:lnTo>
                    <a:pt x="425863" y="519443"/>
                  </a:lnTo>
                  <a:lnTo>
                    <a:pt x="442243" y="519443"/>
                  </a:lnTo>
                  <a:lnTo>
                    <a:pt x="442243" y="521572"/>
                  </a:lnTo>
                  <a:lnTo>
                    <a:pt x="441358" y="523684"/>
                  </a:lnTo>
                  <a:lnTo>
                    <a:pt x="438312" y="526673"/>
                  </a:lnTo>
                  <a:lnTo>
                    <a:pt x="436215" y="527550"/>
                  </a:lnTo>
                  <a:close/>
                </a:path>
                <a:path w="442594" h="527685">
                  <a:moveTo>
                    <a:pt x="434053" y="519443"/>
                  </a:moveTo>
                  <a:lnTo>
                    <a:pt x="425863" y="519443"/>
                  </a:lnTo>
                  <a:lnTo>
                    <a:pt x="425863" y="130222"/>
                  </a:lnTo>
                  <a:lnTo>
                    <a:pt x="309603" y="130222"/>
                  </a:lnTo>
                  <a:lnTo>
                    <a:pt x="307506" y="129345"/>
                  </a:lnTo>
                  <a:lnTo>
                    <a:pt x="304427" y="126323"/>
                  </a:lnTo>
                  <a:lnTo>
                    <a:pt x="303575" y="124243"/>
                  </a:lnTo>
                  <a:lnTo>
                    <a:pt x="303575" y="16231"/>
                  </a:lnTo>
                  <a:lnTo>
                    <a:pt x="319954" y="16231"/>
                  </a:lnTo>
                  <a:lnTo>
                    <a:pt x="319954" y="113975"/>
                  </a:lnTo>
                  <a:lnTo>
                    <a:pt x="436215" y="113975"/>
                  </a:lnTo>
                  <a:lnTo>
                    <a:pt x="438312" y="114819"/>
                  </a:lnTo>
                  <a:lnTo>
                    <a:pt x="441358" y="117874"/>
                  </a:lnTo>
                  <a:lnTo>
                    <a:pt x="442243" y="119954"/>
                  </a:lnTo>
                  <a:lnTo>
                    <a:pt x="442243" y="511319"/>
                  </a:lnTo>
                  <a:lnTo>
                    <a:pt x="434053" y="511319"/>
                  </a:lnTo>
                  <a:lnTo>
                    <a:pt x="434053" y="519443"/>
                  </a:lnTo>
                  <a:close/>
                </a:path>
                <a:path w="442594" h="527685">
                  <a:moveTo>
                    <a:pt x="442243" y="519443"/>
                  </a:moveTo>
                  <a:lnTo>
                    <a:pt x="434053" y="519443"/>
                  </a:lnTo>
                  <a:lnTo>
                    <a:pt x="434053" y="511319"/>
                  </a:lnTo>
                  <a:lnTo>
                    <a:pt x="442243" y="511319"/>
                  </a:lnTo>
                  <a:lnTo>
                    <a:pt x="442243" y="51944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901491" y="1028774"/>
              <a:ext cx="139323" cy="130846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6647439" y="1127162"/>
              <a:ext cx="314325" cy="340995"/>
            </a:xfrm>
            <a:custGeom>
              <a:avLst/>
              <a:gdLst/>
              <a:ahLst/>
              <a:cxnLst/>
              <a:rect l="l" t="t" r="r" b="b"/>
              <a:pathLst>
                <a:path w="314325" h="340994">
                  <a:moveTo>
                    <a:pt x="228434" y="68567"/>
                  </a:moveTo>
                  <a:lnTo>
                    <a:pt x="224764" y="64922"/>
                  </a:lnTo>
                  <a:lnTo>
                    <a:pt x="220243" y="64922"/>
                  </a:lnTo>
                  <a:lnTo>
                    <a:pt x="3708" y="64922"/>
                  </a:lnTo>
                  <a:lnTo>
                    <a:pt x="0" y="68567"/>
                  </a:lnTo>
                  <a:lnTo>
                    <a:pt x="0" y="77533"/>
                  </a:lnTo>
                  <a:lnTo>
                    <a:pt x="3708" y="81178"/>
                  </a:lnTo>
                  <a:lnTo>
                    <a:pt x="224764" y="81178"/>
                  </a:lnTo>
                  <a:lnTo>
                    <a:pt x="228434" y="77533"/>
                  </a:lnTo>
                  <a:lnTo>
                    <a:pt x="228434" y="68567"/>
                  </a:lnTo>
                  <a:close/>
                </a:path>
                <a:path w="314325" h="340994">
                  <a:moveTo>
                    <a:pt x="228434" y="3606"/>
                  </a:moveTo>
                  <a:lnTo>
                    <a:pt x="224764" y="0"/>
                  </a:lnTo>
                  <a:lnTo>
                    <a:pt x="220243" y="0"/>
                  </a:lnTo>
                  <a:lnTo>
                    <a:pt x="3708" y="0"/>
                  </a:lnTo>
                  <a:lnTo>
                    <a:pt x="0" y="3606"/>
                  </a:lnTo>
                  <a:lnTo>
                    <a:pt x="0" y="12611"/>
                  </a:lnTo>
                  <a:lnTo>
                    <a:pt x="3708" y="16256"/>
                  </a:lnTo>
                  <a:lnTo>
                    <a:pt x="224764" y="16256"/>
                  </a:lnTo>
                  <a:lnTo>
                    <a:pt x="228434" y="12611"/>
                  </a:lnTo>
                  <a:lnTo>
                    <a:pt x="228434" y="3606"/>
                  </a:lnTo>
                  <a:close/>
                </a:path>
                <a:path w="314325" h="340994">
                  <a:moveTo>
                    <a:pt x="313829" y="328295"/>
                  </a:moveTo>
                  <a:lnTo>
                    <a:pt x="310159" y="324662"/>
                  </a:lnTo>
                  <a:lnTo>
                    <a:pt x="305638" y="324662"/>
                  </a:lnTo>
                  <a:lnTo>
                    <a:pt x="3708" y="324662"/>
                  </a:lnTo>
                  <a:lnTo>
                    <a:pt x="0" y="328295"/>
                  </a:lnTo>
                  <a:lnTo>
                    <a:pt x="0" y="337261"/>
                  </a:lnTo>
                  <a:lnTo>
                    <a:pt x="3708" y="340906"/>
                  </a:lnTo>
                  <a:lnTo>
                    <a:pt x="310159" y="340906"/>
                  </a:lnTo>
                  <a:lnTo>
                    <a:pt x="313829" y="337261"/>
                  </a:lnTo>
                  <a:lnTo>
                    <a:pt x="313829" y="328295"/>
                  </a:lnTo>
                  <a:close/>
                </a:path>
                <a:path w="314325" h="340994">
                  <a:moveTo>
                    <a:pt x="313829" y="263372"/>
                  </a:moveTo>
                  <a:lnTo>
                    <a:pt x="310159" y="259727"/>
                  </a:lnTo>
                  <a:lnTo>
                    <a:pt x="305638" y="259727"/>
                  </a:lnTo>
                  <a:lnTo>
                    <a:pt x="3708" y="259727"/>
                  </a:lnTo>
                  <a:lnTo>
                    <a:pt x="0" y="263372"/>
                  </a:lnTo>
                  <a:lnTo>
                    <a:pt x="0" y="272338"/>
                  </a:lnTo>
                  <a:lnTo>
                    <a:pt x="3708" y="275983"/>
                  </a:lnTo>
                  <a:lnTo>
                    <a:pt x="310159" y="275983"/>
                  </a:lnTo>
                  <a:lnTo>
                    <a:pt x="313829" y="272338"/>
                  </a:lnTo>
                  <a:lnTo>
                    <a:pt x="313829" y="263372"/>
                  </a:lnTo>
                  <a:close/>
                </a:path>
                <a:path w="314325" h="340994">
                  <a:moveTo>
                    <a:pt x="313829" y="198412"/>
                  </a:moveTo>
                  <a:lnTo>
                    <a:pt x="310159" y="194779"/>
                  </a:lnTo>
                  <a:lnTo>
                    <a:pt x="305638" y="194779"/>
                  </a:lnTo>
                  <a:lnTo>
                    <a:pt x="3708" y="194779"/>
                  </a:lnTo>
                  <a:lnTo>
                    <a:pt x="0" y="198412"/>
                  </a:lnTo>
                  <a:lnTo>
                    <a:pt x="0" y="207378"/>
                  </a:lnTo>
                  <a:lnTo>
                    <a:pt x="3708" y="211023"/>
                  </a:lnTo>
                  <a:lnTo>
                    <a:pt x="310159" y="211023"/>
                  </a:lnTo>
                  <a:lnTo>
                    <a:pt x="313829" y="207378"/>
                  </a:lnTo>
                  <a:lnTo>
                    <a:pt x="313829" y="198412"/>
                  </a:lnTo>
                  <a:close/>
                </a:path>
                <a:path w="314325" h="340994">
                  <a:moveTo>
                    <a:pt x="313829" y="133489"/>
                  </a:moveTo>
                  <a:lnTo>
                    <a:pt x="310159" y="129844"/>
                  </a:lnTo>
                  <a:lnTo>
                    <a:pt x="305638" y="129844"/>
                  </a:lnTo>
                  <a:lnTo>
                    <a:pt x="3708" y="129844"/>
                  </a:lnTo>
                  <a:lnTo>
                    <a:pt x="0" y="133489"/>
                  </a:lnTo>
                  <a:lnTo>
                    <a:pt x="0" y="142455"/>
                  </a:lnTo>
                  <a:lnTo>
                    <a:pt x="3708" y="146100"/>
                  </a:lnTo>
                  <a:lnTo>
                    <a:pt x="310159" y="146100"/>
                  </a:lnTo>
                  <a:lnTo>
                    <a:pt x="313829" y="142455"/>
                  </a:lnTo>
                  <a:lnTo>
                    <a:pt x="313829" y="13348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16971501" y="1507314"/>
              <a:ext cx="277495" cy="275590"/>
            </a:xfrm>
            <a:custGeom>
              <a:avLst/>
              <a:gdLst/>
              <a:ahLst/>
              <a:cxnLst/>
              <a:rect l="l" t="t" r="r" b="b"/>
              <a:pathLst>
                <a:path w="277494" h="275589">
                  <a:moveTo>
                    <a:pt x="237464" y="275197"/>
                  </a:moveTo>
                  <a:lnTo>
                    <a:pt x="11723" y="67718"/>
                  </a:lnTo>
                  <a:lnTo>
                    <a:pt x="0" y="39675"/>
                  </a:lnTo>
                  <a:lnTo>
                    <a:pt x="2920" y="24746"/>
                  </a:lnTo>
                  <a:lnTo>
                    <a:pt x="39994" y="0"/>
                  </a:lnTo>
                  <a:lnTo>
                    <a:pt x="47852" y="762"/>
                  </a:lnTo>
                  <a:lnTo>
                    <a:pt x="265734" y="207510"/>
                  </a:lnTo>
                  <a:lnTo>
                    <a:pt x="277429" y="235553"/>
                  </a:lnTo>
                  <a:lnTo>
                    <a:pt x="274506" y="250483"/>
                  </a:lnTo>
                  <a:lnTo>
                    <a:pt x="237464" y="275197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16963324" y="1499190"/>
              <a:ext cx="294005" cy="291465"/>
            </a:xfrm>
            <a:custGeom>
              <a:avLst/>
              <a:gdLst/>
              <a:ahLst/>
              <a:cxnLst/>
              <a:rect l="l" t="t" r="r" b="b"/>
              <a:pathLst>
                <a:path w="294005" h="291464">
                  <a:moveTo>
                    <a:pt x="245641" y="291444"/>
                  </a:moveTo>
                  <a:lnTo>
                    <a:pt x="14102" y="81594"/>
                  </a:lnTo>
                  <a:lnTo>
                    <a:pt x="0" y="47799"/>
                  </a:lnTo>
                  <a:lnTo>
                    <a:pt x="3525" y="29811"/>
                  </a:lnTo>
                  <a:lnTo>
                    <a:pt x="38693" y="917"/>
                  </a:lnTo>
                  <a:lnTo>
                    <a:pt x="48171" y="0"/>
                  </a:lnTo>
                  <a:lnTo>
                    <a:pt x="57645" y="918"/>
                  </a:lnTo>
                  <a:lnTo>
                    <a:pt x="48171" y="16247"/>
                  </a:lnTo>
                  <a:lnTo>
                    <a:pt x="40014" y="16247"/>
                  </a:lnTo>
                  <a:lnTo>
                    <a:pt x="31890" y="19334"/>
                  </a:lnTo>
                  <a:lnTo>
                    <a:pt x="25666" y="25508"/>
                  </a:lnTo>
                  <a:lnTo>
                    <a:pt x="18682" y="35938"/>
                  </a:lnTo>
                  <a:lnTo>
                    <a:pt x="16354" y="47799"/>
                  </a:lnTo>
                  <a:lnTo>
                    <a:pt x="18682" y="59661"/>
                  </a:lnTo>
                  <a:lnTo>
                    <a:pt x="25666" y="70091"/>
                  </a:lnTo>
                  <a:lnTo>
                    <a:pt x="229360" y="272142"/>
                  </a:lnTo>
                  <a:lnTo>
                    <a:pt x="237484" y="275197"/>
                  </a:lnTo>
                  <a:lnTo>
                    <a:pt x="281230" y="275197"/>
                  </a:lnTo>
                  <a:lnTo>
                    <a:pt x="279710" y="277471"/>
                  </a:lnTo>
                  <a:lnTo>
                    <a:pt x="272355" y="283466"/>
                  </a:lnTo>
                  <a:lnTo>
                    <a:pt x="264088" y="287845"/>
                  </a:lnTo>
                  <a:lnTo>
                    <a:pt x="255115" y="290531"/>
                  </a:lnTo>
                  <a:lnTo>
                    <a:pt x="245641" y="291444"/>
                  </a:lnTo>
                  <a:close/>
                </a:path>
                <a:path w="294005" h="291464">
                  <a:moveTo>
                    <a:pt x="281230" y="275197"/>
                  </a:moveTo>
                  <a:lnTo>
                    <a:pt x="253765" y="275197"/>
                  </a:lnTo>
                  <a:lnTo>
                    <a:pt x="261922" y="272142"/>
                  </a:lnTo>
                  <a:lnTo>
                    <a:pt x="268114" y="265968"/>
                  </a:lnTo>
                  <a:lnTo>
                    <a:pt x="275097" y="255538"/>
                  </a:lnTo>
                  <a:lnTo>
                    <a:pt x="277425" y="243673"/>
                  </a:lnTo>
                  <a:lnTo>
                    <a:pt x="275097" y="231802"/>
                  </a:lnTo>
                  <a:lnTo>
                    <a:pt x="268114" y="221353"/>
                  </a:lnTo>
                  <a:lnTo>
                    <a:pt x="64420" y="19334"/>
                  </a:lnTo>
                  <a:lnTo>
                    <a:pt x="56295" y="16247"/>
                  </a:lnTo>
                  <a:lnTo>
                    <a:pt x="84468" y="16247"/>
                  </a:lnTo>
                  <a:lnTo>
                    <a:pt x="279710" y="209883"/>
                  </a:lnTo>
                  <a:lnTo>
                    <a:pt x="290269" y="225680"/>
                  </a:lnTo>
                  <a:lnTo>
                    <a:pt x="293788" y="243677"/>
                  </a:lnTo>
                  <a:lnTo>
                    <a:pt x="290269" y="261674"/>
                  </a:lnTo>
                  <a:lnTo>
                    <a:pt x="281230" y="2751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16777794" y="1315172"/>
              <a:ext cx="328930" cy="326390"/>
            </a:xfrm>
            <a:custGeom>
              <a:avLst/>
              <a:gdLst/>
              <a:ahLst/>
              <a:cxnLst/>
              <a:rect l="l" t="t" r="r" b="b"/>
              <a:pathLst>
                <a:path w="328930" h="326389">
                  <a:moveTo>
                    <a:pt x="164350" y="326051"/>
                  </a:moveTo>
                  <a:lnTo>
                    <a:pt x="101408" y="313719"/>
                  </a:lnTo>
                  <a:lnTo>
                    <a:pt x="48122" y="278284"/>
                  </a:lnTo>
                  <a:lnTo>
                    <a:pt x="12415" y="225443"/>
                  </a:lnTo>
                  <a:lnTo>
                    <a:pt x="0" y="163025"/>
                  </a:lnTo>
                  <a:lnTo>
                    <a:pt x="3152" y="130973"/>
                  </a:lnTo>
                  <a:lnTo>
                    <a:pt x="27502" y="72621"/>
                  </a:lnTo>
                  <a:lnTo>
                    <a:pt x="73207" y="27293"/>
                  </a:lnTo>
                  <a:lnTo>
                    <a:pt x="132024" y="3131"/>
                  </a:lnTo>
                  <a:lnTo>
                    <a:pt x="164350" y="0"/>
                  </a:lnTo>
                  <a:lnTo>
                    <a:pt x="196662" y="3131"/>
                  </a:lnTo>
                  <a:lnTo>
                    <a:pt x="255475" y="27293"/>
                  </a:lnTo>
                  <a:lnTo>
                    <a:pt x="301171" y="72621"/>
                  </a:lnTo>
                  <a:lnTo>
                    <a:pt x="325544" y="130973"/>
                  </a:lnTo>
                  <a:lnTo>
                    <a:pt x="328701" y="163025"/>
                  </a:lnTo>
                  <a:lnTo>
                    <a:pt x="325544" y="195077"/>
                  </a:lnTo>
                  <a:lnTo>
                    <a:pt x="301171" y="253416"/>
                  </a:lnTo>
                  <a:lnTo>
                    <a:pt x="255475" y="298743"/>
                  </a:lnTo>
                  <a:lnTo>
                    <a:pt x="196662" y="322919"/>
                  </a:lnTo>
                  <a:lnTo>
                    <a:pt x="164350" y="326051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16769605" y="1307049"/>
              <a:ext cx="345440" cy="342900"/>
            </a:xfrm>
            <a:custGeom>
              <a:avLst/>
              <a:gdLst/>
              <a:ahLst/>
              <a:cxnLst/>
              <a:rect l="l" t="t" r="r" b="b"/>
              <a:pathLst>
                <a:path w="345440" h="342900">
                  <a:moveTo>
                    <a:pt x="172540" y="0"/>
                  </a:moveTo>
                  <a:close/>
                </a:path>
                <a:path w="345440" h="342900">
                  <a:moveTo>
                    <a:pt x="172540" y="342298"/>
                  </a:moveTo>
                  <a:lnTo>
                    <a:pt x="106465" y="329353"/>
                  </a:lnTo>
                  <a:lnTo>
                    <a:pt x="50514" y="292159"/>
                  </a:lnTo>
                  <a:lnTo>
                    <a:pt x="13033" y="236674"/>
                  </a:lnTo>
                  <a:lnTo>
                    <a:pt x="0" y="171149"/>
                  </a:lnTo>
                  <a:lnTo>
                    <a:pt x="3309" y="137495"/>
                  </a:lnTo>
                  <a:lnTo>
                    <a:pt x="28870" y="76244"/>
                  </a:lnTo>
                  <a:lnTo>
                    <a:pt x="76849" y="28664"/>
                  </a:lnTo>
                  <a:lnTo>
                    <a:pt x="138612" y="3287"/>
                  </a:lnTo>
                  <a:lnTo>
                    <a:pt x="172540" y="0"/>
                  </a:lnTo>
                  <a:lnTo>
                    <a:pt x="206449" y="3287"/>
                  </a:lnTo>
                  <a:lnTo>
                    <a:pt x="238586" y="12945"/>
                  </a:lnTo>
                  <a:lnTo>
                    <a:pt x="244806" y="16247"/>
                  </a:lnTo>
                  <a:lnTo>
                    <a:pt x="172540" y="16247"/>
                  </a:lnTo>
                  <a:lnTo>
                    <a:pt x="142700" y="19080"/>
                  </a:lnTo>
                  <a:lnTo>
                    <a:pt x="86606" y="41759"/>
                  </a:lnTo>
                  <a:lnTo>
                    <a:pt x="32832" y="101807"/>
                  </a:lnTo>
                  <a:lnTo>
                    <a:pt x="18192" y="147424"/>
                  </a:lnTo>
                  <a:lnTo>
                    <a:pt x="18192" y="194851"/>
                  </a:lnTo>
                  <a:lnTo>
                    <a:pt x="32832" y="240476"/>
                  </a:lnTo>
                  <a:lnTo>
                    <a:pt x="62110" y="280688"/>
                  </a:lnTo>
                  <a:lnTo>
                    <a:pt x="113763" y="314714"/>
                  </a:lnTo>
                  <a:lnTo>
                    <a:pt x="172540" y="326051"/>
                  </a:lnTo>
                  <a:lnTo>
                    <a:pt x="244806" y="326051"/>
                  </a:lnTo>
                  <a:lnTo>
                    <a:pt x="238586" y="329353"/>
                  </a:lnTo>
                  <a:lnTo>
                    <a:pt x="206449" y="339011"/>
                  </a:lnTo>
                  <a:lnTo>
                    <a:pt x="172540" y="342298"/>
                  </a:lnTo>
                  <a:close/>
                </a:path>
                <a:path w="345440" h="342900">
                  <a:moveTo>
                    <a:pt x="244806" y="326051"/>
                  </a:moveTo>
                  <a:lnTo>
                    <a:pt x="172540" y="326051"/>
                  </a:lnTo>
                  <a:lnTo>
                    <a:pt x="202366" y="323217"/>
                  </a:lnTo>
                  <a:lnTo>
                    <a:pt x="231301" y="314714"/>
                  </a:lnTo>
                  <a:lnTo>
                    <a:pt x="258455" y="300539"/>
                  </a:lnTo>
                  <a:lnTo>
                    <a:pt x="282937" y="280688"/>
                  </a:lnTo>
                  <a:lnTo>
                    <a:pt x="312215" y="240476"/>
                  </a:lnTo>
                  <a:lnTo>
                    <a:pt x="326855" y="194851"/>
                  </a:lnTo>
                  <a:lnTo>
                    <a:pt x="326855" y="147424"/>
                  </a:lnTo>
                  <a:lnTo>
                    <a:pt x="312215" y="101807"/>
                  </a:lnTo>
                  <a:lnTo>
                    <a:pt x="282937" y="61609"/>
                  </a:lnTo>
                  <a:lnTo>
                    <a:pt x="231301" y="27583"/>
                  </a:lnTo>
                  <a:lnTo>
                    <a:pt x="172540" y="16247"/>
                  </a:lnTo>
                  <a:lnTo>
                    <a:pt x="244806" y="16247"/>
                  </a:lnTo>
                  <a:lnTo>
                    <a:pt x="294533" y="50139"/>
                  </a:lnTo>
                  <a:lnTo>
                    <a:pt x="332030" y="105611"/>
                  </a:lnTo>
                  <a:lnTo>
                    <a:pt x="345080" y="171149"/>
                  </a:lnTo>
                  <a:lnTo>
                    <a:pt x="341766" y="204798"/>
                  </a:lnTo>
                  <a:lnTo>
                    <a:pt x="332030" y="236674"/>
                  </a:lnTo>
                  <a:lnTo>
                    <a:pt x="316182" y="266041"/>
                  </a:lnTo>
                  <a:lnTo>
                    <a:pt x="294533" y="292159"/>
                  </a:lnTo>
                  <a:lnTo>
                    <a:pt x="268198" y="313634"/>
                  </a:lnTo>
                  <a:lnTo>
                    <a:pt x="244806" y="32605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19" name="object 1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815926" y="1352996"/>
              <a:ext cx="252406" cy="250371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6807736" y="1344873"/>
              <a:ext cx="269240" cy="266700"/>
            </a:xfrm>
            <a:custGeom>
              <a:avLst/>
              <a:gdLst/>
              <a:ahLst/>
              <a:cxnLst/>
              <a:rect l="l" t="t" r="r" b="b"/>
              <a:pathLst>
                <a:path w="269240" h="266700">
                  <a:moveTo>
                    <a:pt x="134409" y="266618"/>
                  </a:moveTo>
                  <a:lnTo>
                    <a:pt x="82949" y="256549"/>
                  </a:lnTo>
                  <a:lnTo>
                    <a:pt x="39376" y="227592"/>
                  </a:lnTo>
                  <a:lnTo>
                    <a:pt x="10167" y="184370"/>
                  </a:lnTo>
                  <a:lnTo>
                    <a:pt x="0" y="133325"/>
                  </a:lnTo>
                  <a:lnTo>
                    <a:pt x="2582" y="107113"/>
                  </a:lnTo>
                  <a:lnTo>
                    <a:pt x="22512" y="59403"/>
                  </a:lnTo>
                  <a:lnTo>
                    <a:pt x="59886" y="22331"/>
                  </a:lnTo>
                  <a:lnTo>
                    <a:pt x="107983" y="2561"/>
                  </a:lnTo>
                  <a:lnTo>
                    <a:pt x="134409" y="0"/>
                  </a:lnTo>
                  <a:lnTo>
                    <a:pt x="160820" y="2561"/>
                  </a:lnTo>
                  <a:lnTo>
                    <a:pt x="185856" y="10085"/>
                  </a:lnTo>
                  <a:lnTo>
                    <a:pt x="197465" y="16247"/>
                  </a:lnTo>
                  <a:lnTo>
                    <a:pt x="134408" y="16247"/>
                  </a:lnTo>
                  <a:lnTo>
                    <a:pt x="111867" y="18391"/>
                  </a:lnTo>
                  <a:lnTo>
                    <a:pt x="69463" y="35549"/>
                  </a:lnTo>
                  <a:lnTo>
                    <a:pt x="25013" y="89284"/>
                  </a:lnTo>
                  <a:lnTo>
                    <a:pt x="16371" y="133325"/>
                  </a:lnTo>
                  <a:lnTo>
                    <a:pt x="25013" y="177367"/>
                  </a:lnTo>
                  <a:lnTo>
                    <a:pt x="50939" y="216089"/>
                  </a:lnTo>
                  <a:lnTo>
                    <a:pt x="89996" y="241809"/>
                  </a:lnTo>
                  <a:lnTo>
                    <a:pt x="134409" y="250371"/>
                  </a:lnTo>
                  <a:lnTo>
                    <a:pt x="197506" y="250371"/>
                  </a:lnTo>
                  <a:lnTo>
                    <a:pt x="185856" y="256549"/>
                  </a:lnTo>
                  <a:lnTo>
                    <a:pt x="160820" y="264062"/>
                  </a:lnTo>
                  <a:lnTo>
                    <a:pt x="134409" y="266618"/>
                  </a:lnTo>
                  <a:close/>
                </a:path>
                <a:path w="269240" h="266700">
                  <a:moveTo>
                    <a:pt x="197506" y="250371"/>
                  </a:moveTo>
                  <a:lnTo>
                    <a:pt x="134409" y="250371"/>
                  </a:lnTo>
                  <a:lnTo>
                    <a:pt x="156936" y="248231"/>
                  </a:lnTo>
                  <a:lnTo>
                    <a:pt x="178805" y="241808"/>
                  </a:lnTo>
                  <a:lnTo>
                    <a:pt x="199336" y="231096"/>
                  </a:lnTo>
                  <a:lnTo>
                    <a:pt x="217845" y="216089"/>
                  </a:lnTo>
                  <a:lnTo>
                    <a:pt x="243772" y="177367"/>
                  </a:lnTo>
                  <a:lnTo>
                    <a:pt x="252414" y="133325"/>
                  </a:lnTo>
                  <a:lnTo>
                    <a:pt x="243772" y="89284"/>
                  </a:lnTo>
                  <a:lnTo>
                    <a:pt x="217845" y="50561"/>
                  </a:lnTo>
                  <a:lnTo>
                    <a:pt x="178805" y="24825"/>
                  </a:lnTo>
                  <a:lnTo>
                    <a:pt x="134409" y="16247"/>
                  </a:lnTo>
                  <a:lnTo>
                    <a:pt x="197465" y="16247"/>
                  </a:lnTo>
                  <a:lnTo>
                    <a:pt x="229442" y="39058"/>
                  </a:lnTo>
                  <a:lnTo>
                    <a:pt x="258622" y="82280"/>
                  </a:lnTo>
                  <a:lnTo>
                    <a:pt x="268785" y="133325"/>
                  </a:lnTo>
                  <a:lnTo>
                    <a:pt x="266203" y="159538"/>
                  </a:lnTo>
                  <a:lnTo>
                    <a:pt x="258622" y="184370"/>
                  </a:lnTo>
                  <a:lnTo>
                    <a:pt x="246286" y="207247"/>
                  </a:lnTo>
                  <a:lnTo>
                    <a:pt x="229442" y="227592"/>
                  </a:lnTo>
                  <a:lnTo>
                    <a:pt x="208927" y="244314"/>
                  </a:lnTo>
                  <a:lnTo>
                    <a:pt x="197506" y="25037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8534400" y="6787429"/>
            <a:ext cx="4592777" cy="237674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2260" marR="5080" indent="1536065" algn="l">
              <a:lnSpc>
                <a:spcPct val="107400"/>
              </a:lnSpc>
              <a:spcBef>
                <a:spcPts val="100"/>
              </a:spcBef>
            </a:pPr>
            <a:r>
              <a:rPr lang="fa-IR" sz="3200" b="1" spc="17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اعتبار می افزاید</a:t>
            </a:r>
          </a:p>
          <a:p>
            <a:pPr marL="302260" marR="5080" indent="1536065" algn="r" rtl="1">
              <a:lnSpc>
                <a:spcPct val="107400"/>
              </a:lnSpc>
              <a:spcBef>
                <a:spcPts val="100"/>
              </a:spcBef>
            </a:pPr>
            <a:endParaRPr lang="fa-IR" sz="3200" b="1" spc="170" dirty="0">
              <a:solidFill>
                <a:srgbClr val="181818"/>
              </a:solidFill>
              <a:latin typeface="Tahoma"/>
              <a:cs typeface="B Nazanin" panose="00000700000000000000" pitchFamily="2" charset="-78"/>
            </a:endParaRPr>
          </a:p>
          <a:p>
            <a:pPr marL="302260" marR="5080" indent="1536065" algn="l">
              <a:lnSpc>
                <a:spcPct val="107400"/>
              </a:lnSpc>
              <a:spcBef>
                <a:spcPts val="100"/>
              </a:spcBef>
            </a:pPr>
            <a:r>
              <a:rPr lang="fa-IR" sz="26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از نمودارهای بصری برای برقراری ارتباط موثرتر اطلاعات استفاده کنید.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12279293" y="6065130"/>
            <a:ext cx="836294" cy="647065"/>
            <a:chOff x="12279293" y="6065130"/>
            <a:chExt cx="836294" cy="647065"/>
          </a:xfrm>
        </p:grpSpPr>
        <p:sp>
          <p:nvSpPr>
            <p:cNvPr id="23" name="object 23"/>
            <p:cNvSpPr/>
            <p:nvPr/>
          </p:nvSpPr>
          <p:spPr>
            <a:xfrm>
              <a:off x="12293119" y="6078955"/>
              <a:ext cx="808990" cy="619760"/>
            </a:xfrm>
            <a:custGeom>
              <a:avLst/>
              <a:gdLst/>
              <a:ahLst/>
              <a:cxnLst/>
              <a:rect l="l" t="t" r="r" b="b"/>
              <a:pathLst>
                <a:path w="808990" h="619759">
                  <a:moveTo>
                    <a:pt x="802250" y="619231"/>
                  </a:moveTo>
                  <a:lnTo>
                    <a:pt x="13826" y="619231"/>
                  </a:lnTo>
                  <a:lnTo>
                    <a:pt x="6194" y="619231"/>
                  </a:lnTo>
                  <a:lnTo>
                    <a:pt x="0" y="613056"/>
                  </a:lnTo>
                  <a:lnTo>
                    <a:pt x="0" y="60061"/>
                  </a:lnTo>
                  <a:lnTo>
                    <a:pt x="6194" y="53886"/>
                  </a:lnTo>
                  <a:lnTo>
                    <a:pt x="378972" y="53886"/>
                  </a:lnTo>
                  <a:lnTo>
                    <a:pt x="388982" y="32194"/>
                  </a:lnTo>
                  <a:lnTo>
                    <a:pt x="405089" y="15145"/>
                  </a:lnTo>
                  <a:lnTo>
                    <a:pt x="425896" y="3995"/>
                  </a:lnTo>
                  <a:lnTo>
                    <a:pt x="450010" y="0"/>
                  </a:lnTo>
                  <a:lnTo>
                    <a:pt x="734715" y="0"/>
                  </a:lnTo>
                  <a:lnTo>
                    <a:pt x="783189" y="18045"/>
                  </a:lnTo>
                  <a:lnTo>
                    <a:pt x="808180" y="64700"/>
                  </a:lnTo>
                  <a:lnTo>
                    <a:pt x="808457" y="66175"/>
                  </a:lnTo>
                  <a:lnTo>
                    <a:pt x="808457" y="613056"/>
                  </a:lnTo>
                  <a:lnTo>
                    <a:pt x="802250" y="619231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12279293" y="6065130"/>
              <a:ext cx="836294" cy="647065"/>
            </a:xfrm>
            <a:custGeom>
              <a:avLst/>
              <a:gdLst/>
              <a:ahLst/>
              <a:cxnLst/>
              <a:rect l="l" t="t" r="r" b="b"/>
              <a:pathLst>
                <a:path w="836294" h="647065">
                  <a:moveTo>
                    <a:pt x="808457" y="646881"/>
                  </a:moveTo>
                  <a:lnTo>
                    <a:pt x="27653" y="646881"/>
                  </a:lnTo>
                  <a:lnTo>
                    <a:pt x="16891" y="644712"/>
                  </a:lnTo>
                  <a:lnTo>
                    <a:pt x="8101" y="638793"/>
                  </a:lnTo>
                  <a:lnTo>
                    <a:pt x="2173" y="630006"/>
                  </a:lnTo>
                  <a:lnTo>
                    <a:pt x="0" y="619231"/>
                  </a:lnTo>
                  <a:lnTo>
                    <a:pt x="0" y="81536"/>
                  </a:lnTo>
                  <a:lnTo>
                    <a:pt x="2173" y="70761"/>
                  </a:lnTo>
                  <a:lnTo>
                    <a:pt x="8101" y="61973"/>
                  </a:lnTo>
                  <a:lnTo>
                    <a:pt x="16892" y="56055"/>
                  </a:lnTo>
                  <a:lnTo>
                    <a:pt x="27656" y="53886"/>
                  </a:lnTo>
                  <a:lnTo>
                    <a:pt x="382938" y="53886"/>
                  </a:lnTo>
                  <a:lnTo>
                    <a:pt x="396028" y="31974"/>
                  </a:lnTo>
                  <a:lnTo>
                    <a:pt x="414701" y="14950"/>
                  </a:lnTo>
                  <a:lnTo>
                    <a:pt x="437718" y="3922"/>
                  </a:lnTo>
                  <a:lnTo>
                    <a:pt x="463839" y="0"/>
                  </a:lnTo>
                  <a:lnTo>
                    <a:pt x="748542" y="0"/>
                  </a:lnTo>
                  <a:lnTo>
                    <a:pt x="779482" y="5574"/>
                  </a:lnTo>
                  <a:lnTo>
                    <a:pt x="805626" y="21021"/>
                  </a:lnTo>
                  <a:lnTo>
                    <a:pt x="811070" y="27649"/>
                  </a:lnTo>
                  <a:lnTo>
                    <a:pt x="463836" y="27649"/>
                  </a:lnTo>
                  <a:lnTo>
                    <a:pt x="441841" y="31809"/>
                  </a:lnTo>
                  <a:lnTo>
                    <a:pt x="423512" y="43233"/>
                  </a:lnTo>
                  <a:lnTo>
                    <a:pt x="410444" y="60336"/>
                  </a:lnTo>
                  <a:lnTo>
                    <a:pt x="404228" y="81536"/>
                  </a:lnTo>
                  <a:lnTo>
                    <a:pt x="27653" y="81536"/>
                  </a:lnTo>
                  <a:lnTo>
                    <a:pt x="27656" y="619231"/>
                  </a:lnTo>
                  <a:lnTo>
                    <a:pt x="836110" y="619231"/>
                  </a:lnTo>
                  <a:lnTo>
                    <a:pt x="833937" y="630006"/>
                  </a:lnTo>
                  <a:lnTo>
                    <a:pt x="828010" y="638793"/>
                  </a:lnTo>
                  <a:lnTo>
                    <a:pt x="819220" y="644712"/>
                  </a:lnTo>
                  <a:lnTo>
                    <a:pt x="808457" y="646881"/>
                  </a:lnTo>
                  <a:close/>
                </a:path>
                <a:path w="836294" h="647065">
                  <a:moveTo>
                    <a:pt x="836110" y="619231"/>
                  </a:moveTo>
                  <a:lnTo>
                    <a:pt x="808460" y="619231"/>
                  </a:lnTo>
                  <a:lnTo>
                    <a:pt x="808460" y="81536"/>
                  </a:lnTo>
                  <a:lnTo>
                    <a:pt x="808153" y="81536"/>
                  </a:lnTo>
                  <a:lnTo>
                    <a:pt x="801924" y="60336"/>
                  </a:lnTo>
                  <a:lnTo>
                    <a:pt x="788857" y="43233"/>
                  </a:lnTo>
                  <a:lnTo>
                    <a:pt x="770536" y="31809"/>
                  </a:lnTo>
                  <a:lnTo>
                    <a:pt x="748545" y="27649"/>
                  </a:lnTo>
                  <a:lnTo>
                    <a:pt x="811070" y="27649"/>
                  </a:lnTo>
                  <a:lnTo>
                    <a:pt x="824852" y="44429"/>
                  </a:lnTo>
                  <a:lnTo>
                    <a:pt x="835035" y="73886"/>
                  </a:lnTo>
                  <a:lnTo>
                    <a:pt x="835741" y="76313"/>
                  </a:lnTo>
                  <a:lnTo>
                    <a:pt x="836110" y="78863"/>
                  </a:lnTo>
                  <a:lnTo>
                    <a:pt x="836110" y="61923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12293119" y="6078955"/>
              <a:ext cx="808990" cy="129539"/>
            </a:xfrm>
            <a:custGeom>
              <a:avLst/>
              <a:gdLst/>
              <a:ahLst/>
              <a:cxnLst/>
              <a:rect l="l" t="t" r="r" b="b"/>
              <a:pathLst>
                <a:path w="808990" h="129539">
                  <a:moveTo>
                    <a:pt x="802250" y="129492"/>
                  </a:moveTo>
                  <a:lnTo>
                    <a:pt x="13826" y="129492"/>
                  </a:lnTo>
                  <a:lnTo>
                    <a:pt x="6194" y="129492"/>
                  </a:lnTo>
                  <a:lnTo>
                    <a:pt x="0" y="123317"/>
                  </a:lnTo>
                  <a:lnTo>
                    <a:pt x="0" y="60061"/>
                  </a:lnTo>
                  <a:lnTo>
                    <a:pt x="6194" y="53886"/>
                  </a:lnTo>
                  <a:lnTo>
                    <a:pt x="378972" y="53886"/>
                  </a:lnTo>
                  <a:lnTo>
                    <a:pt x="388982" y="32194"/>
                  </a:lnTo>
                  <a:lnTo>
                    <a:pt x="405089" y="15145"/>
                  </a:lnTo>
                  <a:lnTo>
                    <a:pt x="425896" y="3995"/>
                  </a:lnTo>
                  <a:lnTo>
                    <a:pt x="450010" y="0"/>
                  </a:lnTo>
                  <a:lnTo>
                    <a:pt x="734715" y="0"/>
                  </a:lnTo>
                  <a:lnTo>
                    <a:pt x="783189" y="18045"/>
                  </a:lnTo>
                  <a:lnTo>
                    <a:pt x="808180" y="64700"/>
                  </a:lnTo>
                  <a:lnTo>
                    <a:pt x="808457" y="66175"/>
                  </a:lnTo>
                  <a:lnTo>
                    <a:pt x="808457" y="123317"/>
                  </a:lnTo>
                  <a:lnTo>
                    <a:pt x="802250" y="129492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12279293" y="6065130"/>
              <a:ext cx="836294" cy="157480"/>
            </a:xfrm>
            <a:custGeom>
              <a:avLst/>
              <a:gdLst/>
              <a:ahLst/>
              <a:cxnLst/>
              <a:rect l="l" t="t" r="r" b="b"/>
              <a:pathLst>
                <a:path w="836294" h="157479">
                  <a:moveTo>
                    <a:pt x="808457" y="157142"/>
                  </a:moveTo>
                  <a:lnTo>
                    <a:pt x="27653" y="157142"/>
                  </a:lnTo>
                  <a:lnTo>
                    <a:pt x="16891" y="154973"/>
                  </a:lnTo>
                  <a:lnTo>
                    <a:pt x="8101" y="149055"/>
                  </a:lnTo>
                  <a:lnTo>
                    <a:pt x="2173" y="140267"/>
                  </a:lnTo>
                  <a:lnTo>
                    <a:pt x="0" y="129492"/>
                  </a:lnTo>
                  <a:lnTo>
                    <a:pt x="0" y="81536"/>
                  </a:lnTo>
                  <a:lnTo>
                    <a:pt x="2173" y="70761"/>
                  </a:lnTo>
                  <a:lnTo>
                    <a:pt x="8101" y="61973"/>
                  </a:lnTo>
                  <a:lnTo>
                    <a:pt x="16892" y="56055"/>
                  </a:lnTo>
                  <a:lnTo>
                    <a:pt x="27656" y="53886"/>
                  </a:lnTo>
                  <a:lnTo>
                    <a:pt x="382938" y="53886"/>
                  </a:lnTo>
                  <a:lnTo>
                    <a:pt x="396028" y="31974"/>
                  </a:lnTo>
                  <a:lnTo>
                    <a:pt x="414701" y="14950"/>
                  </a:lnTo>
                  <a:lnTo>
                    <a:pt x="437718" y="3922"/>
                  </a:lnTo>
                  <a:lnTo>
                    <a:pt x="463839" y="0"/>
                  </a:lnTo>
                  <a:lnTo>
                    <a:pt x="748542" y="0"/>
                  </a:lnTo>
                  <a:lnTo>
                    <a:pt x="779482" y="5574"/>
                  </a:lnTo>
                  <a:lnTo>
                    <a:pt x="805626" y="21021"/>
                  </a:lnTo>
                  <a:lnTo>
                    <a:pt x="811070" y="27649"/>
                  </a:lnTo>
                  <a:lnTo>
                    <a:pt x="463836" y="27649"/>
                  </a:lnTo>
                  <a:lnTo>
                    <a:pt x="441841" y="31809"/>
                  </a:lnTo>
                  <a:lnTo>
                    <a:pt x="423512" y="43233"/>
                  </a:lnTo>
                  <a:lnTo>
                    <a:pt x="410444" y="60336"/>
                  </a:lnTo>
                  <a:lnTo>
                    <a:pt x="404228" y="81536"/>
                  </a:lnTo>
                  <a:lnTo>
                    <a:pt x="27653" y="81536"/>
                  </a:lnTo>
                  <a:lnTo>
                    <a:pt x="27656" y="129492"/>
                  </a:lnTo>
                  <a:lnTo>
                    <a:pt x="836110" y="129492"/>
                  </a:lnTo>
                  <a:lnTo>
                    <a:pt x="833937" y="140267"/>
                  </a:lnTo>
                  <a:lnTo>
                    <a:pt x="828010" y="149055"/>
                  </a:lnTo>
                  <a:lnTo>
                    <a:pt x="819220" y="154973"/>
                  </a:lnTo>
                  <a:lnTo>
                    <a:pt x="808457" y="157142"/>
                  </a:lnTo>
                  <a:close/>
                </a:path>
                <a:path w="836294" h="157479">
                  <a:moveTo>
                    <a:pt x="836110" y="129492"/>
                  </a:moveTo>
                  <a:lnTo>
                    <a:pt x="808460" y="129492"/>
                  </a:lnTo>
                  <a:lnTo>
                    <a:pt x="808460" y="81536"/>
                  </a:lnTo>
                  <a:lnTo>
                    <a:pt x="808153" y="81536"/>
                  </a:lnTo>
                  <a:lnTo>
                    <a:pt x="801924" y="60336"/>
                  </a:lnTo>
                  <a:lnTo>
                    <a:pt x="788857" y="43233"/>
                  </a:lnTo>
                  <a:lnTo>
                    <a:pt x="770536" y="31809"/>
                  </a:lnTo>
                  <a:lnTo>
                    <a:pt x="748545" y="27649"/>
                  </a:lnTo>
                  <a:lnTo>
                    <a:pt x="811070" y="27649"/>
                  </a:lnTo>
                  <a:lnTo>
                    <a:pt x="824852" y="44429"/>
                  </a:lnTo>
                  <a:lnTo>
                    <a:pt x="835035" y="73886"/>
                  </a:lnTo>
                  <a:lnTo>
                    <a:pt x="835741" y="76313"/>
                  </a:lnTo>
                  <a:lnTo>
                    <a:pt x="836110" y="78863"/>
                  </a:lnTo>
                  <a:lnTo>
                    <a:pt x="836110" y="1294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12689273" y="6301381"/>
              <a:ext cx="413384" cy="396875"/>
            </a:xfrm>
            <a:custGeom>
              <a:avLst/>
              <a:gdLst/>
              <a:ahLst/>
              <a:cxnLst/>
              <a:rect l="l" t="t" r="r" b="b"/>
              <a:pathLst>
                <a:path w="413384" h="396875">
                  <a:moveTo>
                    <a:pt x="150369" y="303901"/>
                  </a:moveTo>
                  <a:lnTo>
                    <a:pt x="90999" y="291942"/>
                  </a:lnTo>
                  <a:lnTo>
                    <a:pt x="41169" y="257542"/>
                  </a:lnTo>
                  <a:lnTo>
                    <a:pt x="13428" y="217632"/>
                  </a:lnTo>
                  <a:lnTo>
                    <a:pt x="0" y="172615"/>
                  </a:lnTo>
                  <a:lnTo>
                    <a:pt x="822" y="126064"/>
                  </a:lnTo>
                  <a:lnTo>
                    <a:pt x="15835" y="81549"/>
                  </a:lnTo>
                  <a:lnTo>
                    <a:pt x="44979" y="42642"/>
                  </a:lnTo>
                  <a:lnTo>
                    <a:pt x="93591" y="11009"/>
                  </a:lnTo>
                  <a:lnTo>
                    <a:pt x="150522" y="0"/>
                  </a:lnTo>
                  <a:lnTo>
                    <a:pt x="181130" y="3045"/>
                  </a:lnTo>
                  <a:lnTo>
                    <a:pt x="210011" y="11993"/>
                  </a:lnTo>
                  <a:lnTo>
                    <a:pt x="236502" y="26556"/>
                  </a:lnTo>
                  <a:lnTo>
                    <a:pt x="259937" y="46451"/>
                  </a:lnTo>
                  <a:lnTo>
                    <a:pt x="261213" y="48264"/>
                  </a:lnTo>
                  <a:lnTo>
                    <a:pt x="150522" y="48264"/>
                  </a:lnTo>
                  <a:lnTo>
                    <a:pt x="130606" y="50170"/>
                  </a:lnTo>
                  <a:lnTo>
                    <a:pt x="94149" y="64892"/>
                  </a:lnTo>
                  <a:lnTo>
                    <a:pt x="55137" y="111248"/>
                  </a:lnTo>
                  <a:lnTo>
                    <a:pt x="46857" y="150164"/>
                  </a:lnTo>
                  <a:lnTo>
                    <a:pt x="53747" y="189352"/>
                  </a:lnTo>
                  <a:lnTo>
                    <a:pt x="75889" y="224055"/>
                  </a:lnTo>
                  <a:lnTo>
                    <a:pt x="109960" y="247553"/>
                  </a:lnTo>
                  <a:lnTo>
                    <a:pt x="150553" y="255729"/>
                  </a:lnTo>
                  <a:lnTo>
                    <a:pt x="310847" y="255729"/>
                  </a:lnTo>
                  <a:lnTo>
                    <a:pt x="320067" y="281843"/>
                  </a:lnTo>
                  <a:lnTo>
                    <a:pt x="329496" y="291612"/>
                  </a:lnTo>
                  <a:lnTo>
                    <a:pt x="210407" y="291612"/>
                  </a:lnTo>
                  <a:lnTo>
                    <a:pt x="195958" y="296941"/>
                  </a:lnTo>
                  <a:lnTo>
                    <a:pt x="181045" y="300786"/>
                  </a:lnTo>
                  <a:lnTo>
                    <a:pt x="165803" y="303117"/>
                  </a:lnTo>
                  <a:lnTo>
                    <a:pt x="150369" y="303901"/>
                  </a:lnTo>
                  <a:close/>
                </a:path>
                <a:path w="413384" h="396875">
                  <a:moveTo>
                    <a:pt x="310847" y="255729"/>
                  </a:moveTo>
                  <a:lnTo>
                    <a:pt x="150553" y="255729"/>
                  </a:lnTo>
                  <a:lnTo>
                    <a:pt x="170483" y="253823"/>
                  </a:lnTo>
                  <a:lnTo>
                    <a:pt x="189425" y="248221"/>
                  </a:lnTo>
                  <a:lnTo>
                    <a:pt x="222605" y="226635"/>
                  </a:lnTo>
                  <a:lnTo>
                    <a:pt x="245738" y="193425"/>
                  </a:lnTo>
                  <a:lnTo>
                    <a:pt x="254283" y="153855"/>
                  </a:lnTo>
                  <a:lnTo>
                    <a:pt x="252654" y="133406"/>
                  </a:lnTo>
                  <a:lnTo>
                    <a:pt x="237942" y="95998"/>
                  </a:lnTo>
                  <a:lnTo>
                    <a:pt x="209221" y="66370"/>
                  </a:lnTo>
                  <a:lnTo>
                    <a:pt x="171410" y="50340"/>
                  </a:lnTo>
                  <a:lnTo>
                    <a:pt x="150522" y="48264"/>
                  </a:lnTo>
                  <a:lnTo>
                    <a:pt x="261213" y="48264"/>
                  </a:lnTo>
                  <a:lnTo>
                    <a:pt x="286598" y="84322"/>
                  </a:lnTo>
                  <a:lnTo>
                    <a:pt x="300414" y="127484"/>
                  </a:lnTo>
                  <a:lnTo>
                    <a:pt x="300998" y="172702"/>
                  </a:lnTo>
                  <a:lnTo>
                    <a:pt x="287959" y="216743"/>
                  </a:lnTo>
                  <a:lnTo>
                    <a:pt x="300280" y="229492"/>
                  </a:lnTo>
                  <a:lnTo>
                    <a:pt x="301632" y="230936"/>
                  </a:lnTo>
                  <a:lnTo>
                    <a:pt x="302707" y="232626"/>
                  </a:lnTo>
                  <a:lnTo>
                    <a:pt x="303352" y="234500"/>
                  </a:lnTo>
                  <a:lnTo>
                    <a:pt x="310847" y="255729"/>
                  </a:lnTo>
                  <a:close/>
                </a:path>
                <a:path w="413384" h="396875">
                  <a:moveTo>
                    <a:pt x="404010" y="396804"/>
                  </a:moveTo>
                  <a:lnTo>
                    <a:pt x="344802" y="396804"/>
                  </a:lnTo>
                  <a:lnTo>
                    <a:pt x="341207" y="395299"/>
                  </a:lnTo>
                  <a:lnTo>
                    <a:pt x="338626" y="392595"/>
                  </a:lnTo>
                  <a:lnTo>
                    <a:pt x="275853" y="327588"/>
                  </a:lnTo>
                  <a:lnTo>
                    <a:pt x="227368" y="307526"/>
                  </a:lnTo>
                  <a:lnTo>
                    <a:pt x="225616" y="306819"/>
                  </a:lnTo>
                  <a:lnTo>
                    <a:pt x="224018" y="305714"/>
                  </a:lnTo>
                  <a:lnTo>
                    <a:pt x="210407" y="291612"/>
                  </a:lnTo>
                  <a:lnTo>
                    <a:pt x="329496" y="291612"/>
                  </a:lnTo>
                  <a:lnTo>
                    <a:pt x="412275" y="377388"/>
                  </a:lnTo>
                  <a:lnTo>
                    <a:pt x="413382" y="383286"/>
                  </a:lnTo>
                  <a:lnTo>
                    <a:pt x="411200" y="388386"/>
                  </a:lnTo>
                  <a:lnTo>
                    <a:pt x="409049" y="393486"/>
                  </a:lnTo>
                  <a:lnTo>
                    <a:pt x="404010" y="396804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" name="object 28"/>
            <p:cNvSpPr/>
            <p:nvPr/>
          </p:nvSpPr>
          <p:spPr>
            <a:xfrm>
              <a:off x="12674076" y="6287557"/>
              <a:ext cx="441325" cy="424815"/>
            </a:xfrm>
            <a:custGeom>
              <a:avLst/>
              <a:gdLst/>
              <a:ahLst/>
              <a:cxnLst/>
              <a:rect l="l" t="t" r="r" b="b"/>
              <a:pathLst>
                <a:path w="441325" h="424815">
                  <a:moveTo>
                    <a:pt x="165565" y="331551"/>
                  </a:moveTo>
                  <a:lnTo>
                    <a:pt x="100792" y="318502"/>
                  </a:lnTo>
                  <a:lnTo>
                    <a:pt x="46411" y="280982"/>
                  </a:lnTo>
                  <a:lnTo>
                    <a:pt x="20098" y="245185"/>
                  </a:lnTo>
                  <a:lnTo>
                    <a:pt x="4641" y="205072"/>
                  </a:lnTo>
                  <a:lnTo>
                    <a:pt x="0" y="162895"/>
                  </a:lnTo>
                  <a:lnTo>
                    <a:pt x="6133" y="120907"/>
                  </a:lnTo>
                  <a:lnTo>
                    <a:pt x="22999" y="81362"/>
                  </a:lnTo>
                  <a:lnTo>
                    <a:pt x="50559" y="46513"/>
                  </a:lnTo>
                  <a:lnTo>
                    <a:pt x="103611" y="12012"/>
                  </a:lnTo>
                  <a:lnTo>
                    <a:pt x="165719" y="0"/>
                  </a:lnTo>
                  <a:lnTo>
                    <a:pt x="199104" y="3323"/>
                  </a:lnTo>
                  <a:lnTo>
                    <a:pt x="230608" y="13083"/>
                  </a:lnTo>
                  <a:lnTo>
                    <a:pt x="257105" y="27649"/>
                  </a:lnTo>
                  <a:lnTo>
                    <a:pt x="165719" y="27649"/>
                  </a:lnTo>
                  <a:lnTo>
                    <a:pt x="139928" y="30065"/>
                  </a:lnTo>
                  <a:lnTo>
                    <a:pt x="91215" y="49436"/>
                  </a:lnTo>
                  <a:lnTo>
                    <a:pt x="43232" y="101815"/>
                  </a:lnTo>
                  <a:lnTo>
                    <a:pt x="29567" y="142261"/>
                  </a:lnTo>
                  <a:lnTo>
                    <a:pt x="28822" y="184547"/>
                  </a:lnTo>
                  <a:lnTo>
                    <a:pt x="41055" y="225458"/>
                  </a:lnTo>
                  <a:lnTo>
                    <a:pt x="66321" y="261781"/>
                  </a:lnTo>
                  <a:lnTo>
                    <a:pt x="112556" y="293359"/>
                  </a:lnTo>
                  <a:lnTo>
                    <a:pt x="165565" y="303901"/>
                  </a:lnTo>
                  <a:lnTo>
                    <a:pt x="243343" y="303901"/>
                  </a:lnTo>
                  <a:lnTo>
                    <a:pt x="247849" y="308570"/>
                  </a:lnTo>
                  <a:lnTo>
                    <a:pt x="279575" y="321689"/>
                  </a:lnTo>
                  <a:lnTo>
                    <a:pt x="222070" y="321689"/>
                  </a:lnTo>
                  <a:lnTo>
                    <a:pt x="208346" y="325965"/>
                  </a:lnTo>
                  <a:lnTo>
                    <a:pt x="194290" y="329051"/>
                  </a:lnTo>
                  <a:lnTo>
                    <a:pt x="179998" y="330921"/>
                  </a:lnTo>
                  <a:lnTo>
                    <a:pt x="165565" y="331551"/>
                  </a:lnTo>
                  <a:close/>
                </a:path>
                <a:path w="441325" h="424815">
                  <a:moveTo>
                    <a:pt x="284843" y="235698"/>
                  </a:moveTo>
                  <a:lnTo>
                    <a:pt x="300873" y="194212"/>
                  </a:lnTo>
                  <a:lnTo>
                    <a:pt x="302998" y="150349"/>
                  </a:lnTo>
                  <a:lnTo>
                    <a:pt x="291130" y="107701"/>
                  </a:lnTo>
                  <a:lnTo>
                    <a:pt x="265178" y="69861"/>
                  </a:lnTo>
                  <a:lnTo>
                    <a:pt x="218848" y="38225"/>
                  </a:lnTo>
                  <a:lnTo>
                    <a:pt x="165719" y="27649"/>
                  </a:lnTo>
                  <a:lnTo>
                    <a:pt x="257105" y="27649"/>
                  </a:lnTo>
                  <a:lnTo>
                    <a:pt x="313090" y="89862"/>
                  </a:lnTo>
                  <a:lnTo>
                    <a:pt x="328416" y="134462"/>
                  </a:lnTo>
                  <a:lnTo>
                    <a:pt x="330682" y="181400"/>
                  </a:lnTo>
                  <a:lnTo>
                    <a:pt x="319533" y="227618"/>
                  </a:lnTo>
                  <a:lnTo>
                    <a:pt x="325357" y="233670"/>
                  </a:lnTo>
                  <a:lnTo>
                    <a:pt x="286932" y="233670"/>
                  </a:lnTo>
                  <a:lnTo>
                    <a:pt x="284843" y="235698"/>
                  </a:lnTo>
                  <a:close/>
                </a:path>
                <a:path w="441325" h="424815">
                  <a:moveTo>
                    <a:pt x="165750" y="283379"/>
                  </a:moveTo>
                  <a:lnTo>
                    <a:pt x="120548" y="274385"/>
                  </a:lnTo>
                  <a:lnTo>
                    <a:pt x="81131" y="247465"/>
                  </a:lnTo>
                  <a:lnTo>
                    <a:pt x="55991" y="208132"/>
                  </a:lnTo>
                  <a:lnTo>
                    <a:pt x="48166" y="163747"/>
                  </a:lnTo>
                  <a:lnTo>
                    <a:pt x="57561" y="119662"/>
                  </a:lnTo>
                  <a:lnTo>
                    <a:pt x="84081" y="81228"/>
                  </a:lnTo>
                  <a:lnTo>
                    <a:pt x="122446" y="56486"/>
                  </a:lnTo>
                  <a:lnTo>
                    <a:pt x="165719" y="48264"/>
                  </a:lnTo>
                  <a:lnTo>
                    <a:pt x="188702" y="50514"/>
                  </a:lnTo>
                  <a:lnTo>
                    <a:pt x="210948" y="57257"/>
                  </a:lnTo>
                  <a:lnTo>
                    <a:pt x="231741" y="68482"/>
                  </a:lnTo>
                  <a:lnTo>
                    <a:pt x="240560" y="75913"/>
                  </a:lnTo>
                  <a:lnTo>
                    <a:pt x="165750" y="75913"/>
                  </a:lnTo>
                  <a:lnTo>
                    <a:pt x="148467" y="77565"/>
                  </a:lnTo>
                  <a:lnTo>
                    <a:pt x="103284" y="101136"/>
                  </a:lnTo>
                  <a:lnTo>
                    <a:pt x="75869" y="164227"/>
                  </a:lnTo>
                  <a:lnTo>
                    <a:pt x="81844" y="198191"/>
                  </a:lnTo>
                  <a:lnTo>
                    <a:pt x="114894" y="240033"/>
                  </a:lnTo>
                  <a:lnTo>
                    <a:pt x="165750" y="255729"/>
                  </a:lnTo>
                  <a:lnTo>
                    <a:pt x="240701" y="255729"/>
                  </a:lnTo>
                  <a:lnTo>
                    <a:pt x="229162" y="264858"/>
                  </a:lnTo>
                  <a:lnTo>
                    <a:pt x="209050" y="275157"/>
                  </a:lnTo>
                  <a:lnTo>
                    <a:pt x="187705" y="281326"/>
                  </a:lnTo>
                  <a:lnTo>
                    <a:pt x="165750" y="283379"/>
                  </a:lnTo>
                  <a:close/>
                </a:path>
                <a:path w="441325" h="424815">
                  <a:moveTo>
                    <a:pt x="240701" y="255729"/>
                  </a:moveTo>
                  <a:lnTo>
                    <a:pt x="165750" y="255729"/>
                  </a:lnTo>
                  <a:lnTo>
                    <a:pt x="183015" y="254078"/>
                  </a:lnTo>
                  <a:lnTo>
                    <a:pt x="199437" y="249223"/>
                  </a:lnTo>
                  <a:lnTo>
                    <a:pt x="239731" y="217000"/>
                  </a:lnTo>
                  <a:lnTo>
                    <a:pt x="255654" y="167403"/>
                  </a:lnTo>
                  <a:lnTo>
                    <a:pt x="254245" y="149705"/>
                  </a:lnTo>
                  <a:lnTo>
                    <a:pt x="230458" y="103379"/>
                  </a:lnTo>
                  <a:lnTo>
                    <a:pt x="183837" y="77712"/>
                  </a:lnTo>
                  <a:lnTo>
                    <a:pt x="165750" y="75913"/>
                  </a:lnTo>
                  <a:lnTo>
                    <a:pt x="240560" y="75913"/>
                  </a:lnTo>
                  <a:lnTo>
                    <a:pt x="250369" y="84178"/>
                  </a:lnTo>
                  <a:lnTo>
                    <a:pt x="275491" y="123515"/>
                  </a:lnTo>
                  <a:lnTo>
                    <a:pt x="283311" y="167906"/>
                  </a:lnTo>
                  <a:lnTo>
                    <a:pt x="273922" y="211993"/>
                  </a:lnTo>
                  <a:lnTo>
                    <a:pt x="247419" y="250414"/>
                  </a:lnTo>
                  <a:lnTo>
                    <a:pt x="240701" y="255729"/>
                  </a:lnTo>
                  <a:close/>
                </a:path>
                <a:path w="441325" h="424815">
                  <a:moveTo>
                    <a:pt x="441071" y="396804"/>
                  </a:moveTo>
                  <a:lnTo>
                    <a:pt x="413676" y="396804"/>
                  </a:lnTo>
                  <a:lnTo>
                    <a:pt x="323219" y="303102"/>
                  </a:lnTo>
                  <a:lnTo>
                    <a:pt x="305521" y="252933"/>
                  </a:lnTo>
                  <a:lnTo>
                    <a:pt x="286932" y="233670"/>
                  </a:lnTo>
                  <a:lnTo>
                    <a:pt x="325357" y="233670"/>
                  </a:lnTo>
                  <a:lnTo>
                    <a:pt x="328167" y="236589"/>
                  </a:lnTo>
                  <a:lnTo>
                    <a:pt x="330299" y="240033"/>
                  </a:lnTo>
                  <a:lnTo>
                    <a:pt x="347278" y="288233"/>
                  </a:lnTo>
                  <a:lnTo>
                    <a:pt x="433587" y="377603"/>
                  </a:lnTo>
                  <a:lnTo>
                    <a:pt x="438306" y="384228"/>
                  </a:lnTo>
                  <a:lnTo>
                    <a:pt x="440873" y="391781"/>
                  </a:lnTo>
                  <a:lnTo>
                    <a:pt x="441071" y="396804"/>
                  </a:lnTo>
                  <a:close/>
                </a:path>
                <a:path w="441325" h="424815">
                  <a:moveTo>
                    <a:pt x="243343" y="303901"/>
                  </a:moveTo>
                  <a:lnTo>
                    <a:pt x="165565" y="303901"/>
                  </a:lnTo>
                  <a:lnTo>
                    <a:pt x="182515" y="302864"/>
                  </a:lnTo>
                  <a:lnTo>
                    <a:pt x="199264" y="299753"/>
                  </a:lnTo>
                  <a:lnTo>
                    <a:pt x="215609" y="294569"/>
                  </a:lnTo>
                  <a:lnTo>
                    <a:pt x="231349" y="287311"/>
                  </a:lnTo>
                  <a:lnTo>
                    <a:pt x="229260" y="289308"/>
                  </a:lnTo>
                  <a:lnTo>
                    <a:pt x="243343" y="303901"/>
                  </a:lnTo>
                  <a:close/>
                </a:path>
                <a:path w="441325" h="424815">
                  <a:moveTo>
                    <a:pt x="413676" y="424454"/>
                  </a:moveTo>
                  <a:lnTo>
                    <a:pt x="356250" y="424454"/>
                  </a:lnTo>
                  <a:lnTo>
                    <a:pt x="349091" y="421413"/>
                  </a:lnTo>
                  <a:lnTo>
                    <a:pt x="283092" y="353087"/>
                  </a:lnTo>
                  <a:lnTo>
                    <a:pt x="233777" y="332687"/>
                  </a:lnTo>
                  <a:lnTo>
                    <a:pt x="230581" y="330506"/>
                  </a:lnTo>
                  <a:lnTo>
                    <a:pt x="222070" y="321689"/>
                  </a:lnTo>
                  <a:lnTo>
                    <a:pt x="279575" y="321689"/>
                  </a:lnTo>
                  <a:lnTo>
                    <a:pt x="297779" y="329216"/>
                  </a:lnTo>
                  <a:lnTo>
                    <a:pt x="298504" y="329216"/>
                  </a:lnTo>
                  <a:lnTo>
                    <a:pt x="363747" y="396804"/>
                  </a:lnTo>
                  <a:lnTo>
                    <a:pt x="441071" y="396804"/>
                  </a:lnTo>
                  <a:lnTo>
                    <a:pt x="441187" y="399749"/>
                  </a:lnTo>
                  <a:lnTo>
                    <a:pt x="439148" y="407618"/>
                  </a:lnTo>
                  <a:lnTo>
                    <a:pt x="434887" y="414565"/>
                  </a:lnTo>
                  <a:lnTo>
                    <a:pt x="428936" y="419873"/>
                  </a:lnTo>
                  <a:lnTo>
                    <a:pt x="421722" y="423262"/>
                  </a:lnTo>
                  <a:lnTo>
                    <a:pt x="413676" y="424454"/>
                  </a:lnTo>
                  <a:close/>
                </a:path>
                <a:path w="441325" h="424815">
                  <a:moveTo>
                    <a:pt x="298504" y="329216"/>
                  </a:moveTo>
                  <a:lnTo>
                    <a:pt x="297779" y="329216"/>
                  </a:lnTo>
                  <a:lnTo>
                    <a:pt x="298178" y="328878"/>
                  </a:lnTo>
                  <a:lnTo>
                    <a:pt x="298504" y="3292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9" name="object 2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763166" y="6381842"/>
              <a:ext cx="96018" cy="92749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12353709" y="6129870"/>
              <a:ext cx="659765" cy="480695"/>
            </a:xfrm>
            <a:custGeom>
              <a:avLst/>
              <a:gdLst/>
              <a:ahLst/>
              <a:cxnLst/>
              <a:rect l="l" t="t" r="r" b="b"/>
              <a:pathLst>
                <a:path w="659765" h="480695">
                  <a:moveTo>
                    <a:pt x="27647" y="171551"/>
                  </a:moveTo>
                  <a:lnTo>
                    <a:pt x="21450" y="165341"/>
                  </a:lnTo>
                  <a:lnTo>
                    <a:pt x="6172" y="165341"/>
                  </a:lnTo>
                  <a:lnTo>
                    <a:pt x="0" y="171551"/>
                  </a:lnTo>
                  <a:lnTo>
                    <a:pt x="0" y="179171"/>
                  </a:lnTo>
                  <a:lnTo>
                    <a:pt x="0" y="474065"/>
                  </a:lnTo>
                  <a:lnTo>
                    <a:pt x="6172" y="480237"/>
                  </a:lnTo>
                  <a:lnTo>
                    <a:pt x="21450" y="480237"/>
                  </a:lnTo>
                  <a:lnTo>
                    <a:pt x="27647" y="474065"/>
                  </a:lnTo>
                  <a:lnTo>
                    <a:pt x="27647" y="171551"/>
                  </a:lnTo>
                  <a:close/>
                </a:path>
                <a:path w="659765" h="480695">
                  <a:moveTo>
                    <a:pt x="492252" y="6197"/>
                  </a:moveTo>
                  <a:lnTo>
                    <a:pt x="486054" y="0"/>
                  </a:lnTo>
                  <a:lnTo>
                    <a:pt x="428866" y="0"/>
                  </a:lnTo>
                  <a:lnTo>
                    <a:pt x="422668" y="6197"/>
                  </a:lnTo>
                  <a:lnTo>
                    <a:pt x="422668" y="21475"/>
                  </a:lnTo>
                  <a:lnTo>
                    <a:pt x="428866" y="27647"/>
                  </a:lnTo>
                  <a:lnTo>
                    <a:pt x="436486" y="27647"/>
                  </a:lnTo>
                  <a:lnTo>
                    <a:pt x="486054" y="27647"/>
                  </a:lnTo>
                  <a:lnTo>
                    <a:pt x="492252" y="21475"/>
                  </a:lnTo>
                  <a:lnTo>
                    <a:pt x="492252" y="6197"/>
                  </a:lnTo>
                  <a:close/>
                </a:path>
                <a:path w="659765" h="480695">
                  <a:moveTo>
                    <a:pt x="575767" y="6197"/>
                  </a:moveTo>
                  <a:lnTo>
                    <a:pt x="569595" y="0"/>
                  </a:lnTo>
                  <a:lnTo>
                    <a:pt x="512381" y="0"/>
                  </a:lnTo>
                  <a:lnTo>
                    <a:pt x="506171" y="6197"/>
                  </a:lnTo>
                  <a:lnTo>
                    <a:pt x="506171" y="21475"/>
                  </a:lnTo>
                  <a:lnTo>
                    <a:pt x="512381" y="27647"/>
                  </a:lnTo>
                  <a:lnTo>
                    <a:pt x="520001" y="27647"/>
                  </a:lnTo>
                  <a:lnTo>
                    <a:pt x="569595" y="27647"/>
                  </a:lnTo>
                  <a:lnTo>
                    <a:pt x="575767" y="21475"/>
                  </a:lnTo>
                  <a:lnTo>
                    <a:pt x="575767" y="6197"/>
                  </a:lnTo>
                  <a:close/>
                </a:path>
                <a:path w="659765" h="480695">
                  <a:moveTo>
                    <a:pt x="659282" y="6197"/>
                  </a:moveTo>
                  <a:lnTo>
                    <a:pt x="653110" y="0"/>
                  </a:lnTo>
                  <a:lnTo>
                    <a:pt x="595896" y="0"/>
                  </a:lnTo>
                  <a:lnTo>
                    <a:pt x="589724" y="6197"/>
                  </a:lnTo>
                  <a:lnTo>
                    <a:pt x="589724" y="21475"/>
                  </a:lnTo>
                  <a:lnTo>
                    <a:pt x="595896" y="27647"/>
                  </a:lnTo>
                  <a:lnTo>
                    <a:pt x="603542" y="27647"/>
                  </a:lnTo>
                  <a:lnTo>
                    <a:pt x="653110" y="27647"/>
                  </a:lnTo>
                  <a:lnTo>
                    <a:pt x="659282" y="21475"/>
                  </a:lnTo>
                  <a:lnTo>
                    <a:pt x="659282" y="61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13127177" y="6787428"/>
            <a:ext cx="5160823" cy="237674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50010" marR="5080" indent="-575945" algn="r" rtl="1">
              <a:lnSpc>
                <a:spcPct val="107400"/>
              </a:lnSpc>
              <a:spcBef>
                <a:spcPts val="100"/>
              </a:spcBef>
            </a:pPr>
            <a:r>
              <a:rPr lang="fa-IR" sz="3200" b="1" spc="1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تاثیر می گذارد</a:t>
            </a:r>
          </a:p>
          <a:p>
            <a:pPr marL="1350010" marR="5080" indent="-575945" algn="r" rtl="1">
              <a:lnSpc>
                <a:spcPct val="107400"/>
              </a:lnSpc>
              <a:spcBef>
                <a:spcPts val="100"/>
              </a:spcBef>
            </a:pPr>
            <a:endParaRPr lang="fa-IR" sz="3200" b="1" spc="140" dirty="0">
              <a:solidFill>
                <a:srgbClr val="181818"/>
              </a:solidFill>
              <a:latin typeface="Tahoma"/>
              <a:cs typeface="B Nazanin" panose="00000700000000000000" pitchFamily="2" charset="-78"/>
            </a:endParaRPr>
          </a:p>
          <a:p>
            <a:pPr marL="1350010" marR="5080" indent="-575945" algn="r" rtl="1">
              <a:lnSpc>
                <a:spcPct val="107400"/>
              </a:lnSpc>
              <a:spcBef>
                <a:spcPts val="100"/>
              </a:spcBef>
            </a:pPr>
            <a:r>
              <a:rPr lang="fa-IR" sz="26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از نمودارهای بصری برای برقراری ارتباط موثرتر اطلاعات استفاده کنید.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6513716" y="6142145"/>
            <a:ext cx="675005" cy="539750"/>
          </a:xfrm>
          <a:custGeom>
            <a:avLst/>
            <a:gdLst/>
            <a:ahLst/>
            <a:cxnLst/>
            <a:rect l="l" t="t" r="r" b="b"/>
            <a:pathLst>
              <a:path w="675005" h="539750">
                <a:moveTo>
                  <a:pt x="607218" y="539750"/>
                </a:moveTo>
                <a:lnTo>
                  <a:pt x="67468" y="539750"/>
                </a:lnTo>
                <a:lnTo>
                  <a:pt x="41200" y="534450"/>
                </a:lnTo>
                <a:lnTo>
                  <a:pt x="19755" y="519994"/>
                </a:lnTo>
                <a:lnTo>
                  <a:pt x="5299" y="498549"/>
                </a:lnTo>
                <a:lnTo>
                  <a:pt x="0" y="472281"/>
                </a:lnTo>
                <a:lnTo>
                  <a:pt x="337" y="67468"/>
                </a:lnTo>
                <a:lnTo>
                  <a:pt x="5584" y="41200"/>
                </a:lnTo>
                <a:lnTo>
                  <a:pt x="19924" y="19755"/>
                </a:lnTo>
                <a:lnTo>
                  <a:pt x="41253" y="5299"/>
                </a:lnTo>
                <a:lnTo>
                  <a:pt x="67468" y="0"/>
                </a:lnTo>
                <a:lnTo>
                  <a:pt x="269875" y="0"/>
                </a:lnTo>
                <a:lnTo>
                  <a:pt x="337343" y="67468"/>
                </a:lnTo>
                <a:lnTo>
                  <a:pt x="607218" y="67468"/>
                </a:lnTo>
                <a:lnTo>
                  <a:pt x="633486" y="72768"/>
                </a:lnTo>
                <a:lnTo>
                  <a:pt x="654931" y="87224"/>
                </a:lnTo>
                <a:lnTo>
                  <a:pt x="669387" y="108669"/>
                </a:lnTo>
                <a:lnTo>
                  <a:pt x="674687" y="134937"/>
                </a:lnTo>
                <a:lnTo>
                  <a:pt x="674687" y="472281"/>
                </a:lnTo>
                <a:lnTo>
                  <a:pt x="669387" y="498549"/>
                </a:lnTo>
                <a:lnTo>
                  <a:pt x="654931" y="519994"/>
                </a:lnTo>
                <a:lnTo>
                  <a:pt x="633486" y="534450"/>
                </a:lnTo>
                <a:lnTo>
                  <a:pt x="607218" y="539750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9427669" y="1871810"/>
            <a:ext cx="3699508" cy="237674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2445" marR="5080" indent="90805" algn="r" rtl="1">
              <a:lnSpc>
                <a:spcPct val="107400"/>
              </a:lnSpc>
              <a:spcBef>
                <a:spcPts val="100"/>
              </a:spcBef>
            </a:pPr>
            <a:r>
              <a:rPr lang="fa-IR" sz="3200" b="1" spc="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آمار را ساده می کند</a:t>
            </a:r>
          </a:p>
          <a:p>
            <a:pPr marL="512445" marR="5080" indent="90805" algn="r" rtl="1">
              <a:lnSpc>
                <a:spcPct val="107400"/>
              </a:lnSpc>
              <a:spcBef>
                <a:spcPts val="100"/>
              </a:spcBef>
            </a:pPr>
            <a:endParaRPr lang="fa-IR" sz="3200" b="1" spc="95" dirty="0">
              <a:solidFill>
                <a:srgbClr val="181818"/>
              </a:solidFill>
              <a:latin typeface="Tahoma"/>
              <a:cs typeface="B Nazanin" panose="00000700000000000000" pitchFamily="2" charset="-78"/>
            </a:endParaRPr>
          </a:p>
          <a:p>
            <a:pPr marL="512445" marR="5080" indent="90805" algn="r" rtl="1">
              <a:lnSpc>
                <a:spcPct val="107400"/>
              </a:lnSpc>
              <a:spcBef>
                <a:spcPts val="100"/>
              </a:spcBef>
            </a:pPr>
            <a:r>
              <a:rPr lang="fa-IR" sz="26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از نمودارهای بصری برای برقراری ارتباط موثرتر اطلاعات استفاده کنید.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34" name="object 34"/>
          <p:cNvGrpSpPr/>
          <p:nvPr/>
        </p:nvGrpSpPr>
        <p:grpSpPr>
          <a:xfrm>
            <a:off x="12088534" y="991141"/>
            <a:ext cx="1026794" cy="850900"/>
            <a:chOff x="12088534" y="991141"/>
            <a:chExt cx="1026794" cy="850900"/>
          </a:xfrm>
        </p:grpSpPr>
        <p:sp>
          <p:nvSpPr>
            <p:cNvPr id="35" name="object 35"/>
            <p:cNvSpPr/>
            <p:nvPr/>
          </p:nvSpPr>
          <p:spPr>
            <a:xfrm>
              <a:off x="12088533" y="991145"/>
              <a:ext cx="691515" cy="635000"/>
            </a:xfrm>
            <a:custGeom>
              <a:avLst/>
              <a:gdLst/>
              <a:ahLst/>
              <a:cxnLst/>
              <a:rect l="l" t="t" r="r" b="b"/>
              <a:pathLst>
                <a:path w="691515" h="635000">
                  <a:moveTo>
                    <a:pt x="691476" y="71285"/>
                  </a:moveTo>
                  <a:lnTo>
                    <a:pt x="677354" y="27216"/>
                  </a:lnTo>
                  <a:lnTo>
                    <a:pt x="646290" y="6375"/>
                  </a:lnTo>
                  <a:lnTo>
                    <a:pt x="615238" y="165"/>
                  </a:lnTo>
                  <a:lnTo>
                    <a:pt x="601116" y="0"/>
                  </a:lnTo>
                  <a:lnTo>
                    <a:pt x="90360" y="0"/>
                  </a:lnTo>
                  <a:lnTo>
                    <a:pt x="76238" y="165"/>
                  </a:lnTo>
                  <a:lnTo>
                    <a:pt x="45173" y="6375"/>
                  </a:lnTo>
                  <a:lnTo>
                    <a:pt x="14109" y="27216"/>
                  </a:lnTo>
                  <a:lnTo>
                    <a:pt x="0" y="71285"/>
                  </a:lnTo>
                  <a:lnTo>
                    <a:pt x="0" y="426758"/>
                  </a:lnTo>
                  <a:lnTo>
                    <a:pt x="14109" y="470852"/>
                  </a:lnTo>
                  <a:lnTo>
                    <a:pt x="45173" y="491693"/>
                  </a:lnTo>
                  <a:lnTo>
                    <a:pt x="76238" y="497890"/>
                  </a:lnTo>
                  <a:lnTo>
                    <a:pt x="90360" y="498043"/>
                  </a:lnTo>
                  <a:lnTo>
                    <a:pt x="164706" y="498043"/>
                  </a:lnTo>
                  <a:lnTo>
                    <a:pt x="147916" y="634707"/>
                  </a:lnTo>
                  <a:lnTo>
                    <a:pt x="265379" y="498043"/>
                  </a:lnTo>
                  <a:lnTo>
                    <a:pt x="601116" y="498043"/>
                  </a:lnTo>
                  <a:lnTo>
                    <a:pt x="615238" y="497890"/>
                  </a:lnTo>
                  <a:lnTo>
                    <a:pt x="646290" y="491693"/>
                  </a:lnTo>
                  <a:lnTo>
                    <a:pt x="677354" y="470852"/>
                  </a:lnTo>
                  <a:lnTo>
                    <a:pt x="691476" y="426758"/>
                  </a:lnTo>
                  <a:lnTo>
                    <a:pt x="691476" y="71285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12206203" y="1177552"/>
              <a:ext cx="456565" cy="142240"/>
            </a:xfrm>
            <a:custGeom>
              <a:avLst/>
              <a:gdLst/>
              <a:ahLst/>
              <a:cxnLst/>
              <a:rect l="l" t="t" r="r" b="b"/>
              <a:pathLst>
                <a:path w="456565" h="142240">
                  <a:moveTo>
                    <a:pt x="0" y="0"/>
                  </a:moveTo>
                  <a:lnTo>
                    <a:pt x="456143" y="0"/>
                  </a:lnTo>
                </a:path>
                <a:path w="456565" h="142240">
                  <a:moveTo>
                    <a:pt x="0" y="90953"/>
                  </a:moveTo>
                  <a:lnTo>
                    <a:pt x="456143" y="90953"/>
                  </a:lnTo>
                </a:path>
                <a:path w="456565" h="142240">
                  <a:moveTo>
                    <a:pt x="56739" y="48401"/>
                  </a:moveTo>
                  <a:lnTo>
                    <a:pt x="399454" y="48401"/>
                  </a:lnTo>
                </a:path>
                <a:path w="456565" h="142240">
                  <a:moveTo>
                    <a:pt x="56739" y="141891"/>
                  </a:moveTo>
                  <a:lnTo>
                    <a:pt x="399454" y="141891"/>
                  </a:lnTo>
                </a:path>
              </a:pathLst>
            </a:custGeom>
            <a:ln w="2069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12423584" y="1207121"/>
              <a:ext cx="692150" cy="635000"/>
            </a:xfrm>
            <a:custGeom>
              <a:avLst/>
              <a:gdLst/>
              <a:ahLst/>
              <a:cxnLst/>
              <a:rect l="l" t="t" r="r" b="b"/>
              <a:pathLst>
                <a:path w="692150" h="635000">
                  <a:moveTo>
                    <a:pt x="691540" y="71323"/>
                  </a:moveTo>
                  <a:lnTo>
                    <a:pt x="677418" y="27228"/>
                  </a:lnTo>
                  <a:lnTo>
                    <a:pt x="646353" y="6362"/>
                  </a:lnTo>
                  <a:lnTo>
                    <a:pt x="615289" y="152"/>
                  </a:lnTo>
                  <a:lnTo>
                    <a:pt x="601179" y="0"/>
                  </a:lnTo>
                  <a:lnTo>
                    <a:pt x="90411" y="0"/>
                  </a:lnTo>
                  <a:lnTo>
                    <a:pt x="76288" y="152"/>
                  </a:lnTo>
                  <a:lnTo>
                    <a:pt x="45212" y="6362"/>
                  </a:lnTo>
                  <a:lnTo>
                    <a:pt x="14135" y="27228"/>
                  </a:lnTo>
                  <a:lnTo>
                    <a:pt x="0" y="71323"/>
                  </a:lnTo>
                  <a:lnTo>
                    <a:pt x="0" y="426758"/>
                  </a:lnTo>
                  <a:lnTo>
                    <a:pt x="14135" y="470852"/>
                  </a:lnTo>
                  <a:lnTo>
                    <a:pt x="45212" y="491718"/>
                  </a:lnTo>
                  <a:lnTo>
                    <a:pt x="76288" y="497928"/>
                  </a:lnTo>
                  <a:lnTo>
                    <a:pt x="90411" y="498094"/>
                  </a:lnTo>
                  <a:lnTo>
                    <a:pt x="426199" y="498094"/>
                  </a:lnTo>
                  <a:lnTo>
                    <a:pt x="543610" y="634695"/>
                  </a:lnTo>
                  <a:lnTo>
                    <a:pt x="526821" y="498094"/>
                  </a:lnTo>
                  <a:lnTo>
                    <a:pt x="601179" y="498094"/>
                  </a:lnTo>
                  <a:lnTo>
                    <a:pt x="615289" y="497928"/>
                  </a:lnTo>
                  <a:lnTo>
                    <a:pt x="646353" y="491718"/>
                  </a:lnTo>
                  <a:lnTo>
                    <a:pt x="677418" y="470852"/>
                  </a:lnTo>
                  <a:lnTo>
                    <a:pt x="691540" y="426758"/>
                  </a:lnTo>
                  <a:lnTo>
                    <a:pt x="691540" y="71323"/>
                  </a:lnTo>
                  <a:close/>
                </a:path>
              </a:pathLst>
            </a:custGeom>
            <a:solidFill>
              <a:srgbClr val="37C8E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" name="object 38"/>
            <p:cNvSpPr/>
            <p:nvPr/>
          </p:nvSpPr>
          <p:spPr>
            <a:xfrm>
              <a:off x="12541315" y="1393521"/>
              <a:ext cx="456565" cy="142240"/>
            </a:xfrm>
            <a:custGeom>
              <a:avLst/>
              <a:gdLst/>
              <a:ahLst/>
              <a:cxnLst/>
              <a:rect l="l" t="t" r="r" b="b"/>
              <a:pathLst>
                <a:path w="456565" h="142240">
                  <a:moveTo>
                    <a:pt x="456143" y="0"/>
                  </a:moveTo>
                  <a:lnTo>
                    <a:pt x="0" y="0"/>
                  </a:lnTo>
                </a:path>
                <a:path w="456565" h="142240">
                  <a:moveTo>
                    <a:pt x="456143" y="90953"/>
                  </a:moveTo>
                  <a:lnTo>
                    <a:pt x="0" y="90953"/>
                  </a:lnTo>
                </a:path>
                <a:path w="456565" h="142240">
                  <a:moveTo>
                    <a:pt x="399403" y="48401"/>
                  </a:moveTo>
                  <a:lnTo>
                    <a:pt x="56688" y="48401"/>
                  </a:lnTo>
                </a:path>
                <a:path w="456565" h="142240">
                  <a:moveTo>
                    <a:pt x="399403" y="141891"/>
                  </a:moveTo>
                  <a:lnTo>
                    <a:pt x="56688" y="141891"/>
                  </a:lnTo>
                </a:path>
              </a:pathLst>
            </a:custGeom>
            <a:ln w="2069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699642" y="0"/>
            <a:ext cx="8589010" cy="10287000"/>
            <a:chOff x="9699642" y="0"/>
            <a:chExt cx="8589010" cy="10287000"/>
          </a:xfrm>
        </p:grpSpPr>
        <p:sp>
          <p:nvSpPr>
            <p:cNvPr id="3" name="object 3"/>
            <p:cNvSpPr/>
            <p:nvPr/>
          </p:nvSpPr>
          <p:spPr>
            <a:xfrm>
              <a:off x="12935601" y="0"/>
              <a:ext cx="5353050" cy="10287000"/>
            </a:xfrm>
            <a:custGeom>
              <a:avLst/>
              <a:gdLst/>
              <a:ahLst/>
              <a:cxnLst/>
              <a:rect l="l" t="t" r="r" b="b"/>
              <a:pathLst>
                <a:path w="5353050" h="10287000">
                  <a:moveTo>
                    <a:pt x="5353049" y="10286999"/>
                  </a:moveTo>
                  <a:lnTo>
                    <a:pt x="0" y="10286999"/>
                  </a:lnTo>
                  <a:lnTo>
                    <a:pt x="0" y="0"/>
                  </a:lnTo>
                  <a:lnTo>
                    <a:pt x="5353049" y="0"/>
                  </a:lnTo>
                  <a:lnTo>
                    <a:pt x="5353049" y="10286999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4" name="object 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699642" y="1465180"/>
              <a:ext cx="6467473" cy="7277099"/>
            </a:xfrm>
            <a:prstGeom prst="rect">
              <a:avLst/>
            </a:prstGeom>
          </p:spPr>
        </p:pic>
      </p:grp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016000" y="987425"/>
            <a:ext cx="6806565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rtl="1">
              <a:lnSpc>
                <a:spcPct val="100000"/>
              </a:lnSpc>
              <a:spcBef>
                <a:spcPts val="100"/>
              </a:spcBef>
            </a:pPr>
            <a:r>
              <a:rPr lang="fa-IR" sz="6000" spc="330" dirty="0">
                <a:solidFill>
                  <a:srgbClr val="181818"/>
                </a:solidFill>
                <a:cs typeface="B Nazanin" panose="00000700000000000000" pitchFamily="2" charset="-78"/>
              </a:rPr>
              <a:t>توانمندسازی با نمودارهای بصری</a:t>
            </a:r>
            <a:endParaRPr sz="6000" dirty="0"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41082" y="7409374"/>
            <a:ext cx="6563359" cy="25006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3600" b="1" spc="1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اطلاعاتی را که طنین انداز است به اشتراک بگذارید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endParaRPr lang="fa-IR" sz="3600" b="1" spc="15" dirty="0">
              <a:solidFill>
                <a:srgbClr val="2B91D5"/>
              </a:solidFill>
              <a:latin typeface="Tahoma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spc="10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نمودارهای بصری داده ها و اعداد ارائه ها را جالب و به یاد ماندنی می کنند.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7147950" y="567"/>
            <a:ext cx="0" cy="5429885"/>
          </a:xfrm>
          <a:custGeom>
            <a:avLst/>
            <a:gdLst/>
            <a:ahLst/>
            <a:cxnLst/>
            <a:rect l="l" t="t" r="r" b="b"/>
            <a:pathLst>
              <a:path h="5429885">
                <a:moveTo>
                  <a:pt x="0" y="5429306"/>
                </a:moveTo>
                <a:lnTo>
                  <a:pt x="0" y="0"/>
                </a:lnTo>
              </a:path>
            </a:pathLst>
          </a:custGeom>
          <a:ln w="38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554248" y="3848630"/>
            <a:ext cx="2322830" cy="360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200" b="1" spc="-30" dirty="0">
                <a:latin typeface="Tahoma"/>
                <a:cs typeface="B Nazanin" panose="00000700000000000000" pitchFamily="2" charset="-78"/>
              </a:rPr>
              <a:t>پیش بینی فروش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979760" y="4424167"/>
            <a:ext cx="2897505" cy="1206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97510" algn="r">
              <a:lnSpc>
                <a:spcPct val="121100"/>
              </a:lnSpc>
              <a:spcBef>
                <a:spcPts val="100"/>
              </a:spcBef>
            </a:pPr>
            <a:r>
              <a:rPr lang="fa-IR" sz="1600" spc="-25" dirty="0"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860388" y="7007626"/>
            <a:ext cx="2016760" cy="360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200" b="1" spc="15" dirty="0">
                <a:latin typeface="Tahoma"/>
                <a:cs typeface="B Nazanin" panose="00000700000000000000" pitchFamily="2" charset="-78"/>
              </a:rPr>
              <a:t>مخارج هزینه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979760" y="7583163"/>
            <a:ext cx="2897505" cy="1206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97510" algn="r">
              <a:lnSpc>
                <a:spcPct val="121100"/>
              </a:lnSpc>
              <a:spcBef>
                <a:spcPts val="100"/>
              </a:spcBef>
            </a:pPr>
            <a:r>
              <a:rPr lang="fa-IR" sz="1600" spc="-25" dirty="0"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3406803" y="3793347"/>
            <a:ext cx="2296160" cy="40895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16500"/>
              </a:lnSpc>
              <a:spcBef>
                <a:spcPts val="100"/>
              </a:spcBef>
            </a:pPr>
            <a:r>
              <a:rPr lang="fa-IR" sz="2200" b="1" spc="-80" dirty="0">
                <a:latin typeface="Tahoma"/>
                <a:cs typeface="B Nazanin" panose="00000700000000000000" pitchFamily="2" charset="-78"/>
              </a:rPr>
              <a:t>صورت وضعیت مالی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3406803" y="4814692"/>
            <a:ext cx="2897505" cy="1049646"/>
          </a:xfrm>
          <a:prstGeom prst="rect">
            <a:avLst/>
          </a:prstGeom>
        </p:spPr>
        <p:txBody>
          <a:bodyPr vert="horz" wrap="square" lIns="0" tIns="6413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505"/>
              </a:spcBef>
            </a:pPr>
            <a:r>
              <a:rPr lang="fa-IR" sz="1600" spc="-25" dirty="0"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3406803" y="7007626"/>
            <a:ext cx="2720975" cy="3513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200" b="1" spc="-65" dirty="0">
                <a:latin typeface="Tahoma"/>
                <a:cs typeface="B Nazanin" panose="00000700000000000000" pitchFamily="2" charset="-78"/>
              </a:rPr>
              <a:t>پیش بینی جریان نقدی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3406803" y="7583163"/>
            <a:ext cx="2897505" cy="1049646"/>
          </a:xfrm>
          <a:prstGeom prst="rect">
            <a:avLst/>
          </a:prstGeom>
        </p:spPr>
        <p:txBody>
          <a:bodyPr vert="horz" wrap="square" lIns="0" tIns="6413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505"/>
              </a:spcBef>
            </a:pPr>
            <a:r>
              <a:rPr lang="fa-IR" sz="1600" spc="-25" dirty="0"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6121279" y="3372424"/>
            <a:ext cx="2742565" cy="2742565"/>
            <a:chOff x="6121279" y="3372424"/>
            <a:chExt cx="2742565" cy="2742565"/>
          </a:xfrm>
        </p:grpSpPr>
        <p:sp>
          <p:nvSpPr>
            <p:cNvPr id="11" name="object 11"/>
            <p:cNvSpPr/>
            <p:nvPr/>
          </p:nvSpPr>
          <p:spPr>
            <a:xfrm>
              <a:off x="6121279" y="3372424"/>
              <a:ext cx="2742565" cy="2742565"/>
            </a:xfrm>
            <a:custGeom>
              <a:avLst/>
              <a:gdLst/>
              <a:ahLst/>
              <a:cxnLst/>
              <a:rect l="l" t="t" r="r" b="b"/>
              <a:pathLst>
                <a:path w="2742565" h="2742565">
                  <a:moveTo>
                    <a:pt x="2742415" y="2742414"/>
                  </a:moveTo>
                  <a:lnTo>
                    <a:pt x="1371207" y="2742414"/>
                  </a:lnTo>
                  <a:lnTo>
                    <a:pt x="1323066" y="2741585"/>
                  </a:lnTo>
                  <a:lnTo>
                    <a:pt x="1275343" y="2739116"/>
                  </a:lnTo>
                  <a:lnTo>
                    <a:pt x="1228063" y="2735033"/>
                  </a:lnTo>
                  <a:lnTo>
                    <a:pt x="1181255" y="2729365"/>
                  </a:lnTo>
                  <a:lnTo>
                    <a:pt x="1134945" y="2722138"/>
                  </a:lnTo>
                  <a:lnTo>
                    <a:pt x="1089161" y="2713379"/>
                  </a:lnTo>
                  <a:lnTo>
                    <a:pt x="1043929" y="2703117"/>
                  </a:lnTo>
                  <a:lnTo>
                    <a:pt x="999277" y="2691377"/>
                  </a:lnTo>
                  <a:lnTo>
                    <a:pt x="955232" y="2678187"/>
                  </a:lnTo>
                  <a:lnTo>
                    <a:pt x="911822" y="2663575"/>
                  </a:lnTo>
                  <a:lnTo>
                    <a:pt x="869072" y="2647567"/>
                  </a:lnTo>
                  <a:lnTo>
                    <a:pt x="827012" y="2630190"/>
                  </a:lnTo>
                  <a:lnTo>
                    <a:pt x="785668" y="2611473"/>
                  </a:lnTo>
                  <a:lnTo>
                    <a:pt x="745066" y="2591441"/>
                  </a:lnTo>
                  <a:lnTo>
                    <a:pt x="705235" y="2570123"/>
                  </a:lnTo>
                  <a:lnTo>
                    <a:pt x="666201" y="2547545"/>
                  </a:lnTo>
                  <a:lnTo>
                    <a:pt x="627991" y="2523735"/>
                  </a:lnTo>
                  <a:lnTo>
                    <a:pt x="590634" y="2498719"/>
                  </a:lnTo>
                  <a:lnTo>
                    <a:pt x="554155" y="2472526"/>
                  </a:lnTo>
                  <a:lnTo>
                    <a:pt x="518583" y="2445181"/>
                  </a:lnTo>
                  <a:lnTo>
                    <a:pt x="483944" y="2416713"/>
                  </a:lnTo>
                  <a:lnTo>
                    <a:pt x="450265" y="2387149"/>
                  </a:lnTo>
                  <a:lnTo>
                    <a:pt x="417575" y="2356515"/>
                  </a:lnTo>
                  <a:lnTo>
                    <a:pt x="385899" y="2324839"/>
                  </a:lnTo>
                  <a:lnTo>
                    <a:pt x="355265" y="2292148"/>
                  </a:lnTo>
                  <a:lnTo>
                    <a:pt x="325700" y="2258470"/>
                  </a:lnTo>
                  <a:lnTo>
                    <a:pt x="297232" y="2223831"/>
                  </a:lnTo>
                  <a:lnTo>
                    <a:pt x="269888" y="2188258"/>
                  </a:lnTo>
                  <a:lnTo>
                    <a:pt x="243694" y="2151780"/>
                  </a:lnTo>
                  <a:lnTo>
                    <a:pt x="218679" y="2114422"/>
                  </a:lnTo>
                  <a:lnTo>
                    <a:pt x="194869" y="2076213"/>
                  </a:lnTo>
                  <a:lnTo>
                    <a:pt x="172291" y="2037179"/>
                  </a:lnTo>
                  <a:lnTo>
                    <a:pt x="150972" y="1997348"/>
                  </a:lnTo>
                  <a:lnTo>
                    <a:pt x="130941" y="1956746"/>
                  </a:lnTo>
                  <a:lnTo>
                    <a:pt x="112223" y="1915401"/>
                  </a:lnTo>
                  <a:lnTo>
                    <a:pt x="94847" y="1873341"/>
                  </a:lnTo>
                  <a:lnTo>
                    <a:pt x="78839" y="1830592"/>
                  </a:lnTo>
                  <a:lnTo>
                    <a:pt x="64227" y="1787181"/>
                  </a:lnTo>
                  <a:lnTo>
                    <a:pt x="51037" y="1743137"/>
                  </a:lnTo>
                  <a:lnTo>
                    <a:pt x="39297" y="1698485"/>
                  </a:lnTo>
                  <a:lnTo>
                    <a:pt x="29034" y="1653253"/>
                  </a:lnTo>
                  <a:lnTo>
                    <a:pt x="20276" y="1607468"/>
                  </a:lnTo>
                  <a:lnTo>
                    <a:pt x="13049" y="1561158"/>
                  </a:lnTo>
                  <a:lnTo>
                    <a:pt x="7381" y="1514350"/>
                  </a:lnTo>
                  <a:lnTo>
                    <a:pt x="3298" y="1467070"/>
                  </a:lnTo>
                  <a:lnTo>
                    <a:pt x="829" y="1419347"/>
                  </a:lnTo>
                  <a:lnTo>
                    <a:pt x="0" y="1371207"/>
                  </a:lnTo>
                  <a:lnTo>
                    <a:pt x="829" y="1323066"/>
                  </a:lnTo>
                  <a:lnTo>
                    <a:pt x="3298" y="1275343"/>
                  </a:lnTo>
                  <a:lnTo>
                    <a:pt x="7381" y="1228063"/>
                  </a:lnTo>
                  <a:lnTo>
                    <a:pt x="13049" y="1181255"/>
                  </a:lnTo>
                  <a:lnTo>
                    <a:pt x="20276" y="1134945"/>
                  </a:lnTo>
                  <a:lnTo>
                    <a:pt x="29034" y="1089160"/>
                  </a:lnTo>
                  <a:lnTo>
                    <a:pt x="39297" y="1043929"/>
                  </a:lnTo>
                  <a:lnTo>
                    <a:pt x="51037" y="999277"/>
                  </a:lnTo>
                  <a:lnTo>
                    <a:pt x="64227" y="955232"/>
                  </a:lnTo>
                  <a:lnTo>
                    <a:pt x="78839" y="911821"/>
                  </a:lnTo>
                  <a:lnTo>
                    <a:pt x="94847" y="869072"/>
                  </a:lnTo>
                  <a:lnTo>
                    <a:pt x="112223" y="827012"/>
                  </a:lnTo>
                  <a:lnTo>
                    <a:pt x="130941" y="785667"/>
                  </a:lnTo>
                  <a:lnTo>
                    <a:pt x="150972" y="745066"/>
                  </a:lnTo>
                  <a:lnTo>
                    <a:pt x="172291" y="705234"/>
                  </a:lnTo>
                  <a:lnTo>
                    <a:pt x="194869" y="666201"/>
                  </a:lnTo>
                  <a:lnTo>
                    <a:pt x="218679" y="627991"/>
                  </a:lnTo>
                  <a:lnTo>
                    <a:pt x="243694" y="590634"/>
                  </a:lnTo>
                  <a:lnTo>
                    <a:pt x="269888" y="554155"/>
                  </a:lnTo>
                  <a:lnTo>
                    <a:pt x="297232" y="518583"/>
                  </a:lnTo>
                  <a:lnTo>
                    <a:pt x="325700" y="483944"/>
                  </a:lnTo>
                  <a:lnTo>
                    <a:pt x="355265" y="450265"/>
                  </a:lnTo>
                  <a:lnTo>
                    <a:pt x="385899" y="417574"/>
                  </a:lnTo>
                  <a:lnTo>
                    <a:pt x="417575" y="385898"/>
                  </a:lnTo>
                  <a:lnTo>
                    <a:pt x="450265" y="355265"/>
                  </a:lnTo>
                  <a:lnTo>
                    <a:pt x="483944" y="325700"/>
                  </a:lnTo>
                  <a:lnTo>
                    <a:pt x="518583" y="297232"/>
                  </a:lnTo>
                  <a:lnTo>
                    <a:pt x="554155" y="269888"/>
                  </a:lnTo>
                  <a:lnTo>
                    <a:pt x="590634" y="243694"/>
                  </a:lnTo>
                  <a:lnTo>
                    <a:pt x="627991" y="218678"/>
                  </a:lnTo>
                  <a:lnTo>
                    <a:pt x="666201" y="194868"/>
                  </a:lnTo>
                  <a:lnTo>
                    <a:pt x="705235" y="172290"/>
                  </a:lnTo>
                  <a:lnTo>
                    <a:pt x="745066" y="150972"/>
                  </a:lnTo>
                  <a:lnTo>
                    <a:pt x="785668" y="130941"/>
                  </a:lnTo>
                  <a:lnTo>
                    <a:pt x="827012" y="112223"/>
                  </a:lnTo>
                  <a:lnTo>
                    <a:pt x="869072" y="94847"/>
                  </a:lnTo>
                  <a:lnTo>
                    <a:pt x="911822" y="78839"/>
                  </a:lnTo>
                  <a:lnTo>
                    <a:pt x="955232" y="64226"/>
                  </a:lnTo>
                  <a:lnTo>
                    <a:pt x="999277" y="51036"/>
                  </a:lnTo>
                  <a:lnTo>
                    <a:pt x="1043929" y="39297"/>
                  </a:lnTo>
                  <a:lnTo>
                    <a:pt x="1089161" y="29034"/>
                  </a:lnTo>
                  <a:lnTo>
                    <a:pt x="1134945" y="20275"/>
                  </a:lnTo>
                  <a:lnTo>
                    <a:pt x="1181255" y="13048"/>
                  </a:lnTo>
                  <a:lnTo>
                    <a:pt x="1228063" y="7380"/>
                  </a:lnTo>
                  <a:lnTo>
                    <a:pt x="1275343" y="3298"/>
                  </a:lnTo>
                  <a:lnTo>
                    <a:pt x="1323066" y="828"/>
                  </a:lnTo>
                  <a:lnTo>
                    <a:pt x="1371227" y="0"/>
                  </a:lnTo>
                  <a:lnTo>
                    <a:pt x="1419347" y="828"/>
                  </a:lnTo>
                  <a:lnTo>
                    <a:pt x="1467072" y="3298"/>
                  </a:lnTo>
                  <a:lnTo>
                    <a:pt x="1514353" y="7380"/>
                  </a:lnTo>
                  <a:lnTo>
                    <a:pt x="1561163" y="13048"/>
                  </a:lnTo>
                  <a:lnTo>
                    <a:pt x="1607476" y="20275"/>
                  </a:lnTo>
                  <a:lnTo>
                    <a:pt x="1653263" y="29034"/>
                  </a:lnTo>
                  <a:lnTo>
                    <a:pt x="1698499" y="39297"/>
                  </a:lnTo>
                  <a:lnTo>
                    <a:pt x="1743154" y="51036"/>
                  </a:lnTo>
                  <a:lnTo>
                    <a:pt x="1787203" y="64226"/>
                  </a:lnTo>
                  <a:lnTo>
                    <a:pt x="1830618" y="78839"/>
                  </a:lnTo>
                  <a:lnTo>
                    <a:pt x="1873372" y="94847"/>
                  </a:lnTo>
                  <a:lnTo>
                    <a:pt x="1915437" y="112223"/>
                  </a:lnTo>
                  <a:lnTo>
                    <a:pt x="1956787" y="130941"/>
                  </a:lnTo>
                  <a:lnTo>
                    <a:pt x="1997393" y="150972"/>
                  </a:lnTo>
                  <a:lnTo>
                    <a:pt x="2037230" y="172290"/>
                  </a:lnTo>
                  <a:lnTo>
                    <a:pt x="2076269" y="194868"/>
                  </a:lnTo>
                  <a:lnTo>
                    <a:pt x="2114483" y="218678"/>
                  </a:lnTo>
                  <a:lnTo>
                    <a:pt x="2151846" y="243694"/>
                  </a:lnTo>
                  <a:lnTo>
                    <a:pt x="2188329" y="269888"/>
                  </a:lnTo>
                  <a:lnTo>
                    <a:pt x="2223907" y="297232"/>
                  </a:lnTo>
                  <a:lnTo>
                    <a:pt x="2258550" y="325700"/>
                  </a:lnTo>
                  <a:lnTo>
                    <a:pt x="2292233" y="355265"/>
                  </a:lnTo>
                  <a:lnTo>
                    <a:pt x="2324928" y="385898"/>
                  </a:lnTo>
                  <a:lnTo>
                    <a:pt x="2356608" y="417574"/>
                  </a:lnTo>
                  <a:lnTo>
                    <a:pt x="2387245" y="450265"/>
                  </a:lnTo>
                  <a:lnTo>
                    <a:pt x="2416813" y="483944"/>
                  </a:lnTo>
                  <a:lnTo>
                    <a:pt x="2445284" y="518583"/>
                  </a:lnTo>
                  <a:lnTo>
                    <a:pt x="2472630" y="554155"/>
                  </a:lnTo>
                  <a:lnTo>
                    <a:pt x="2498826" y="590634"/>
                  </a:lnTo>
                  <a:lnTo>
                    <a:pt x="2523842" y="627991"/>
                  </a:lnTo>
                  <a:lnTo>
                    <a:pt x="2547653" y="666201"/>
                  </a:lnTo>
                  <a:lnTo>
                    <a:pt x="2570231" y="705234"/>
                  </a:lnTo>
                  <a:lnTo>
                    <a:pt x="2591548" y="745066"/>
                  </a:lnTo>
                  <a:lnTo>
                    <a:pt x="2611578" y="785667"/>
                  </a:lnTo>
                  <a:lnTo>
                    <a:pt x="2630294" y="827012"/>
                  </a:lnTo>
                  <a:lnTo>
                    <a:pt x="2647667" y="869072"/>
                  </a:lnTo>
                  <a:lnTo>
                    <a:pt x="2663671" y="911821"/>
                  </a:lnTo>
                  <a:lnTo>
                    <a:pt x="2678279" y="955232"/>
                  </a:lnTo>
                  <a:lnTo>
                    <a:pt x="2691462" y="999277"/>
                  </a:lnTo>
                  <a:lnTo>
                    <a:pt x="2703196" y="1043929"/>
                  </a:lnTo>
                  <a:lnTo>
                    <a:pt x="2713451" y="1089160"/>
                  </a:lnTo>
                  <a:lnTo>
                    <a:pt x="2722200" y="1134945"/>
                  </a:lnTo>
                  <a:lnTo>
                    <a:pt x="2729417" y="1181255"/>
                  </a:lnTo>
                  <a:lnTo>
                    <a:pt x="2735074" y="1228063"/>
                  </a:lnTo>
                  <a:lnTo>
                    <a:pt x="2739145" y="1275343"/>
                  </a:lnTo>
                  <a:lnTo>
                    <a:pt x="2741600" y="1323066"/>
                  </a:lnTo>
                  <a:lnTo>
                    <a:pt x="2742415" y="1371207"/>
                  </a:lnTo>
                  <a:lnTo>
                    <a:pt x="2742415" y="2742414"/>
                  </a:lnTo>
                  <a:close/>
                </a:path>
              </a:pathLst>
            </a:custGeom>
            <a:solidFill>
              <a:srgbClr val="8CD540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6491055" y="3742199"/>
              <a:ext cx="2003425" cy="2003425"/>
            </a:xfrm>
            <a:custGeom>
              <a:avLst/>
              <a:gdLst/>
              <a:ahLst/>
              <a:cxnLst/>
              <a:rect l="l" t="t" r="r" b="b"/>
              <a:pathLst>
                <a:path w="2003425" h="2003425">
                  <a:moveTo>
                    <a:pt x="1001552" y="2003105"/>
                  </a:moveTo>
                  <a:lnTo>
                    <a:pt x="953026" y="2001950"/>
                  </a:lnTo>
                  <a:lnTo>
                    <a:pt x="905096" y="1998520"/>
                  </a:lnTo>
                  <a:lnTo>
                    <a:pt x="857814" y="1992868"/>
                  </a:lnTo>
                  <a:lnTo>
                    <a:pt x="811234" y="1985045"/>
                  </a:lnTo>
                  <a:lnTo>
                    <a:pt x="765406" y="1975105"/>
                  </a:lnTo>
                  <a:lnTo>
                    <a:pt x="720385" y="1963100"/>
                  </a:lnTo>
                  <a:lnTo>
                    <a:pt x="676222" y="1949083"/>
                  </a:lnTo>
                  <a:lnTo>
                    <a:pt x="632970" y="1933105"/>
                  </a:lnTo>
                  <a:lnTo>
                    <a:pt x="590682" y="1915220"/>
                  </a:lnTo>
                  <a:lnTo>
                    <a:pt x="549409" y="1895479"/>
                  </a:lnTo>
                  <a:lnTo>
                    <a:pt x="509204" y="1873936"/>
                  </a:lnTo>
                  <a:lnTo>
                    <a:pt x="470120" y="1850643"/>
                  </a:lnTo>
                  <a:lnTo>
                    <a:pt x="432209" y="1825651"/>
                  </a:lnTo>
                  <a:lnTo>
                    <a:pt x="395524" y="1799014"/>
                  </a:lnTo>
                  <a:lnTo>
                    <a:pt x="360117" y="1770785"/>
                  </a:lnTo>
                  <a:lnTo>
                    <a:pt x="326041" y="1741015"/>
                  </a:lnTo>
                  <a:lnTo>
                    <a:pt x="293347" y="1709757"/>
                  </a:lnTo>
                  <a:lnTo>
                    <a:pt x="262089" y="1677063"/>
                  </a:lnTo>
                  <a:lnTo>
                    <a:pt x="232319" y="1642987"/>
                  </a:lnTo>
                  <a:lnTo>
                    <a:pt x="204089" y="1607580"/>
                  </a:lnTo>
                  <a:lnTo>
                    <a:pt x="177453" y="1570895"/>
                  </a:lnTo>
                  <a:lnTo>
                    <a:pt x="152461" y="1532984"/>
                  </a:lnTo>
                  <a:lnTo>
                    <a:pt x="129168" y="1493900"/>
                  </a:lnTo>
                  <a:lnTo>
                    <a:pt x="107624" y="1453695"/>
                  </a:lnTo>
                  <a:lnTo>
                    <a:pt x="87884" y="1412422"/>
                  </a:lnTo>
                  <a:lnTo>
                    <a:pt x="69999" y="1370134"/>
                  </a:lnTo>
                  <a:lnTo>
                    <a:pt x="54021" y="1326882"/>
                  </a:lnTo>
                  <a:lnTo>
                    <a:pt x="40003" y="1282719"/>
                  </a:lnTo>
                  <a:lnTo>
                    <a:pt x="27998" y="1237698"/>
                  </a:lnTo>
                  <a:lnTo>
                    <a:pt x="18059" y="1191871"/>
                  </a:lnTo>
                  <a:lnTo>
                    <a:pt x="10236" y="1145290"/>
                  </a:lnTo>
                  <a:lnTo>
                    <a:pt x="4584" y="1098008"/>
                  </a:lnTo>
                  <a:lnTo>
                    <a:pt x="1154" y="1050078"/>
                  </a:lnTo>
                  <a:lnTo>
                    <a:pt x="0" y="1001569"/>
                  </a:lnTo>
                  <a:lnTo>
                    <a:pt x="1154" y="953026"/>
                  </a:lnTo>
                  <a:lnTo>
                    <a:pt x="4584" y="905096"/>
                  </a:lnTo>
                  <a:lnTo>
                    <a:pt x="10236" y="857814"/>
                  </a:lnTo>
                  <a:lnTo>
                    <a:pt x="18059" y="811234"/>
                  </a:lnTo>
                  <a:lnTo>
                    <a:pt x="27998" y="765407"/>
                  </a:lnTo>
                  <a:lnTo>
                    <a:pt x="40003" y="720386"/>
                  </a:lnTo>
                  <a:lnTo>
                    <a:pt x="54021" y="676223"/>
                  </a:lnTo>
                  <a:lnTo>
                    <a:pt x="69999" y="632971"/>
                  </a:lnTo>
                  <a:lnTo>
                    <a:pt x="87884" y="590682"/>
                  </a:lnTo>
                  <a:lnTo>
                    <a:pt x="107624" y="549409"/>
                  </a:lnTo>
                  <a:lnTo>
                    <a:pt x="129168" y="509205"/>
                  </a:lnTo>
                  <a:lnTo>
                    <a:pt x="152461" y="470121"/>
                  </a:lnTo>
                  <a:lnTo>
                    <a:pt x="177453" y="432210"/>
                  </a:lnTo>
                  <a:lnTo>
                    <a:pt x="204089" y="395525"/>
                  </a:lnTo>
                  <a:lnTo>
                    <a:pt x="232319" y="360118"/>
                  </a:lnTo>
                  <a:lnTo>
                    <a:pt x="262089" y="326041"/>
                  </a:lnTo>
                  <a:lnTo>
                    <a:pt x="293347" y="293348"/>
                  </a:lnTo>
                  <a:lnTo>
                    <a:pt x="326041" y="262090"/>
                  </a:lnTo>
                  <a:lnTo>
                    <a:pt x="360117" y="232320"/>
                  </a:lnTo>
                  <a:lnTo>
                    <a:pt x="395524" y="204090"/>
                  </a:lnTo>
                  <a:lnTo>
                    <a:pt x="432209" y="177453"/>
                  </a:lnTo>
                  <a:lnTo>
                    <a:pt x="470120" y="152462"/>
                  </a:lnTo>
                  <a:lnTo>
                    <a:pt x="509204" y="129168"/>
                  </a:lnTo>
                  <a:lnTo>
                    <a:pt x="549409" y="107625"/>
                  </a:lnTo>
                  <a:lnTo>
                    <a:pt x="590682" y="87884"/>
                  </a:lnTo>
                  <a:lnTo>
                    <a:pt x="632970" y="69999"/>
                  </a:lnTo>
                  <a:lnTo>
                    <a:pt x="676222" y="54021"/>
                  </a:lnTo>
                  <a:lnTo>
                    <a:pt x="720385" y="40004"/>
                  </a:lnTo>
                  <a:lnTo>
                    <a:pt x="765406" y="27999"/>
                  </a:lnTo>
                  <a:lnTo>
                    <a:pt x="811234" y="18059"/>
                  </a:lnTo>
                  <a:lnTo>
                    <a:pt x="857814" y="10237"/>
                  </a:lnTo>
                  <a:lnTo>
                    <a:pt x="905096" y="4584"/>
                  </a:lnTo>
                  <a:lnTo>
                    <a:pt x="953026" y="1154"/>
                  </a:lnTo>
                  <a:lnTo>
                    <a:pt x="1001551" y="0"/>
                  </a:lnTo>
                  <a:lnTo>
                    <a:pt x="1050078" y="1154"/>
                  </a:lnTo>
                  <a:lnTo>
                    <a:pt x="1098008" y="4584"/>
                  </a:lnTo>
                  <a:lnTo>
                    <a:pt x="1145290" y="10237"/>
                  </a:lnTo>
                  <a:lnTo>
                    <a:pt x="1191870" y="18059"/>
                  </a:lnTo>
                  <a:lnTo>
                    <a:pt x="1237698" y="27999"/>
                  </a:lnTo>
                  <a:lnTo>
                    <a:pt x="1282719" y="40004"/>
                  </a:lnTo>
                  <a:lnTo>
                    <a:pt x="1326882" y="54021"/>
                  </a:lnTo>
                  <a:lnTo>
                    <a:pt x="1370134" y="69999"/>
                  </a:lnTo>
                  <a:lnTo>
                    <a:pt x="1412422" y="87884"/>
                  </a:lnTo>
                  <a:lnTo>
                    <a:pt x="1453695" y="107625"/>
                  </a:lnTo>
                  <a:lnTo>
                    <a:pt x="1493900" y="129168"/>
                  </a:lnTo>
                  <a:lnTo>
                    <a:pt x="1532984" y="152462"/>
                  </a:lnTo>
                  <a:lnTo>
                    <a:pt x="1570894" y="177453"/>
                  </a:lnTo>
                  <a:lnTo>
                    <a:pt x="1607580" y="204090"/>
                  </a:lnTo>
                  <a:lnTo>
                    <a:pt x="1642987" y="232320"/>
                  </a:lnTo>
                  <a:lnTo>
                    <a:pt x="1677063" y="262090"/>
                  </a:lnTo>
                  <a:lnTo>
                    <a:pt x="1709757" y="293348"/>
                  </a:lnTo>
                  <a:lnTo>
                    <a:pt x="1741015" y="326041"/>
                  </a:lnTo>
                  <a:lnTo>
                    <a:pt x="1770785" y="360118"/>
                  </a:lnTo>
                  <a:lnTo>
                    <a:pt x="1799014" y="395525"/>
                  </a:lnTo>
                  <a:lnTo>
                    <a:pt x="1825651" y="432210"/>
                  </a:lnTo>
                  <a:lnTo>
                    <a:pt x="1850642" y="470121"/>
                  </a:lnTo>
                  <a:lnTo>
                    <a:pt x="1873936" y="509205"/>
                  </a:lnTo>
                  <a:lnTo>
                    <a:pt x="1895479" y="549409"/>
                  </a:lnTo>
                  <a:lnTo>
                    <a:pt x="1915220" y="590682"/>
                  </a:lnTo>
                  <a:lnTo>
                    <a:pt x="1933105" y="632971"/>
                  </a:lnTo>
                  <a:lnTo>
                    <a:pt x="1949083" y="676223"/>
                  </a:lnTo>
                  <a:lnTo>
                    <a:pt x="1963100" y="720386"/>
                  </a:lnTo>
                  <a:lnTo>
                    <a:pt x="1975105" y="765407"/>
                  </a:lnTo>
                  <a:lnTo>
                    <a:pt x="1985045" y="811234"/>
                  </a:lnTo>
                  <a:lnTo>
                    <a:pt x="1992867" y="857814"/>
                  </a:lnTo>
                  <a:lnTo>
                    <a:pt x="1998520" y="905096"/>
                  </a:lnTo>
                  <a:lnTo>
                    <a:pt x="2001950" y="953026"/>
                  </a:lnTo>
                  <a:lnTo>
                    <a:pt x="2003104" y="1001535"/>
                  </a:lnTo>
                  <a:lnTo>
                    <a:pt x="2001950" y="1050078"/>
                  </a:lnTo>
                  <a:lnTo>
                    <a:pt x="1998520" y="1098008"/>
                  </a:lnTo>
                  <a:lnTo>
                    <a:pt x="1992867" y="1145290"/>
                  </a:lnTo>
                  <a:lnTo>
                    <a:pt x="1985045" y="1191871"/>
                  </a:lnTo>
                  <a:lnTo>
                    <a:pt x="1975105" y="1237698"/>
                  </a:lnTo>
                  <a:lnTo>
                    <a:pt x="1963100" y="1282719"/>
                  </a:lnTo>
                  <a:lnTo>
                    <a:pt x="1949083" y="1326882"/>
                  </a:lnTo>
                  <a:lnTo>
                    <a:pt x="1933105" y="1370134"/>
                  </a:lnTo>
                  <a:lnTo>
                    <a:pt x="1915220" y="1412422"/>
                  </a:lnTo>
                  <a:lnTo>
                    <a:pt x="1895479" y="1453695"/>
                  </a:lnTo>
                  <a:lnTo>
                    <a:pt x="1873936" y="1493900"/>
                  </a:lnTo>
                  <a:lnTo>
                    <a:pt x="1850642" y="1532984"/>
                  </a:lnTo>
                  <a:lnTo>
                    <a:pt x="1825651" y="1570895"/>
                  </a:lnTo>
                  <a:lnTo>
                    <a:pt x="1799014" y="1607580"/>
                  </a:lnTo>
                  <a:lnTo>
                    <a:pt x="1770785" y="1642987"/>
                  </a:lnTo>
                  <a:lnTo>
                    <a:pt x="1741015" y="1677063"/>
                  </a:lnTo>
                  <a:lnTo>
                    <a:pt x="1709757" y="1709757"/>
                  </a:lnTo>
                  <a:lnTo>
                    <a:pt x="1677063" y="1741015"/>
                  </a:lnTo>
                  <a:lnTo>
                    <a:pt x="1642987" y="1770785"/>
                  </a:lnTo>
                  <a:lnTo>
                    <a:pt x="1607580" y="1799014"/>
                  </a:lnTo>
                  <a:lnTo>
                    <a:pt x="1570894" y="1825651"/>
                  </a:lnTo>
                  <a:lnTo>
                    <a:pt x="1532984" y="1850643"/>
                  </a:lnTo>
                  <a:lnTo>
                    <a:pt x="1493900" y="1873936"/>
                  </a:lnTo>
                  <a:lnTo>
                    <a:pt x="1453695" y="1895479"/>
                  </a:lnTo>
                  <a:lnTo>
                    <a:pt x="1412422" y="1915220"/>
                  </a:lnTo>
                  <a:lnTo>
                    <a:pt x="1370134" y="1933105"/>
                  </a:lnTo>
                  <a:lnTo>
                    <a:pt x="1326882" y="1949083"/>
                  </a:lnTo>
                  <a:lnTo>
                    <a:pt x="1282719" y="1963100"/>
                  </a:lnTo>
                  <a:lnTo>
                    <a:pt x="1237698" y="1975105"/>
                  </a:lnTo>
                  <a:lnTo>
                    <a:pt x="1191870" y="1985045"/>
                  </a:lnTo>
                  <a:lnTo>
                    <a:pt x="1145290" y="1992868"/>
                  </a:lnTo>
                  <a:lnTo>
                    <a:pt x="1098008" y="1998520"/>
                  </a:lnTo>
                  <a:lnTo>
                    <a:pt x="1050078" y="2001950"/>
                  </a:lnTo>
                  <a:lnTo>
                    <a:pt x="1001552" y="20031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6733918" y="3985063"/>
              <a:ext cx="1517650" cy="1517650"/>
            </a:xfrm>
            <a:custGeom>
              <a:avLst/>
              <a:gdLst/>
              <a:ahLst/>
              <a:cxnLst/>
              <a:rect l="l" t="t" r="r" b="b"/>
              <a:pathLst>
                <a:path w="1517650" h="1517650">
                  <a:moveTo>
                    <a:pt x="758709" y="1517379"/>
                  </a:moveTo>
                  <a:lnTo>
                    <a:pt x="710582" y="1515892"/>
                  </a:lnTo>
                  <a:lnTo>
                    <a:pt x="663287" y="1511488"/>
                  </a:lnTo>
                  <a:lnTo>
                    <a:pt x="616894" y="1504254"/>
                  </a:lnTo>
                  <a:lnTo>
                    <a:pt x="571488" y="1494280"/>
                  </a:lnTo>
                  <a:lnTo>
                    <a:pt x="527158" y="1481651"/>
                  </a:lnTo>
                  <a:lnTo>
                    <a:pt x="483992" y="1466457"/>
                  </a:lnTo>
                  <a:lnTo>
                    <a:pt x="442077" y="1448784"/>
                  </a:lnTo>
                  <a:lnTo>
                    <a:pt x="401501" y="1428720"/>
                  </a:lnTo>
                  <a:lnTo>
                    <a:pt x="362351" y="1406353"/>
                  </a:lnTo>
                  <a:lnTo>
                    <a:pt x="324715" y="1381771"/>
                  </a:lnTo>
                  <a:lnTo>
                    <a:pt x="288681" y="1355061"/>
                  </a:lnTo>
                  <a:lnTo>
                    <a:pt x="254337" y="1326311"/>
                  </a:lnTo>
                  <a:lnTo>
                    <a:pt x="221770" y="1295609"/>
                  </a:lnTo>
                  <a:lnTo>
                    <a:pt x="191067" y="1263041"/>
                  </a:lnTo>
                  <a:lnTo>
                    <a:pt x="162317" y="1228697"/>
                  </a:lnTo>
                  <a:lnTo>
                    <a:pt x="135607" y="1192663"/>
                  </a:lnTo>
                  <a:lnTo>
                    <a:pt x="111025" y="1155027"/>
                  </a:lnTo>
                  <a:lnTo>
                    <a:pt x="88658" y="1115878"/>
                  </a:lnTo>
                  <a:lnTo>
                    <a:pt x="68595" y="1075301"/>
                  </a:lnTo>
                  <a:lnTo>
                    <a:pt x="50922" y="1033386"/>
                  </a:lnTo>
                  <a:lnTo>
                    <a:pt x="35727" y="990220"/>
                  </a:lnTo>
                  <a:lnTo>
                    <a:pt x="23099" y="945890"/>
                  </a:lnTo>
                  <a:lnTo>
                    <a:pt x="13124" y="900485"/>
                  </a:lnTo>
                  <a:lnTo>
                    <a:pt x="5891" y="854091"/>
                  </a:lnTo>
                  <a:lnTo>
                    <a:pt x="1487" y="806797"/>
                  </a:lnTo>
                  <a:lnTo>
                    <a:pt x="0" y="758708"/>
                  </a:lnTo>
                  <a:lnTo>
                    <a:pt x="1487" y="710582"/>
                  </a:lnTo>
                  <a:lnTo>
                    <a:pt x="5891" y="663288"/>
                  </a:lnTo>
                  <a:lnTo>
                    <a:pt x="13124" y="616894"/>
                  </a:lnTo>
                  <a:lnTo>
                    <a:pt x="23099" y="571489"/>
                  </a:lnTo>
                  <a:lnTo>
                    <a:pt x="35727" y="527159"/>
                  </a:lnTo>
                  <a:lnTo>
                    <a:pt x="50922" y="483993"/>
                  </a:lnTo>
                  <a:lnTo>
                    <a:pt x="68595" y="442078"/>
                  </a:lnTo>
                  <a:lnTo>
                    <a:pt x="88658" y="401501"/>
                  </a:lnTo>
                  <a:lnTo>
                    <a:pt x="111025" y="362352"/>
                  </a:lnTo>
                  <a:lnTo>
                    <a:pt x="135607" y="324716"/>
                  </a:lnTo>
                  <a:lnTo>
                    <a:pt x="162317" y="288682"/>
                  </a:lnTo>
                  <a:lnTo>
                    <a:pt x="191067" y="254338"/>
                  </a:lnTo>
                  <a:lnTo>
                    <a:pt x="221770" y="221770"/>
                  </a:lnTo>
                  <a:lnTo>
                    <a:pt x="254337" y="191068"/>
                  </a:lnTo>
                  <a:lnTo>
                    <a:pt x="288681" y="162318"/>
                  </a:lnTo>
                  <a:lnTo>
                    <a:pt x="324715" y="135608"/>
                  </a:lnTo>
                  <a:lnTo>
                    <a:pt x="362351" y="111026"/>
                  </a:lnTo>
                  <a:lnTo>
                    <a:pt x="401501" y="88659"/>
                  </a:lnTo>
                  <a:lnTo>
                    <a:pt x="442077" y="68595"/>
                  </a:lnTo>
                  <a:lnTo>
                    <a:pt x="483992" y="50922"/>
                  </a:lnTo>
                  <a:lnTo>
                    <a:pt x="527158" y="35728"/>
                  </a:lnTo>
                  <a:lnTo>
                    <a:pt x="571488" y="23099"/>
                  </a:lnTo>
                  <a:lnTo>
                    <a:pt x="616894" y="13125"/>
                  </a:lnTo>
                  <a:lnTo>
                    <a:pt x="663287" y="5891"/>
                  </a:lnTo>
                  <a:lnTo>
                    <a:pt x="710582" y="1487"/>
                  </a:lnTo>
                  <a:lnTo>
                    <a:pt x="758689" y="0"/>
                  </a:lnTo>
                  <a:lnTo>
                    <a:pt x="806381" y="1487"/>
                  </a:lnTo>
                  <a:lnTo>
                    <a:pt x="853325" y="5891"/>
                  </a:lnTo>
                  <a:lnTo>
                    <a:pt x="899430" y="13125"/>
                  </a:lnTo>
                  <a:lnTo>
                    <a:pt x="944604" y="23099"/>
                  </a:lnTo>
                  <a:lnTo>
                    <a:pt x="988755" y="35728"/>
                  </a:lnTo>
                  <a:lnTo>
                    <a:pt x="1031792" y="50922"/>
                  </a:lnTo>
                  <a:lnTo>
                    <a:pt x="1073623" y="68595"/>
                  </a:lnTo>
                  <a:lnTo>
                    <a:pt x="1114156" y="88659"/>
                  </a:lnTo>
                  <a:lnTo>
                    <a:pt x="1153300" y="111026"/>
                  </a:lnTo>
                  <a:lnTo>
                    <a:pt x="1162025" y="116721"/>
                  </a:lnTo>
                  <a:lnTo>
                    <a:pt x="758689" y="116721"/>
                  </a:lnTo>
                  <a:lnTo>
                    <a:pt x="710839" y="118485"/>
                  </a:lnTo>
                  <a:lnTo>
                    <a:pt x="663935" y="123693"/>
                  </a:lnTo>
                  <a:lnTo>
                    <a:pt x="618100" y="132220"/>
                  </a:lnTo>
                  <a:lnTo>
                    <a:pt x="573460" y="143941"/>
                  </a:lnTo>
                  <a:lnTo>
                    <a:pt x="530140" y="158732"/>
                  </a:lnTo>
                  <a:lnTo>
                    <a:pt x="488265" y="176467"/>
                  </a:lnTo>
                  <a:lnTo>
                    <a:pt x="447959" y="197022"/>
                  </a:lnTo>
                  <a:lnTo>
                    <a:pt x="409348" y="220271"/>
                  </a:lnTo>
                  <a:lnTo>
                    <a:pt x="372557" y="246089"/>
                  </a:lnTo>
                  <a:lnTo>
                    <a:pt x="337711" y="274352"/>
                  </a:lnTo>
                  <a:lnTo>
                    <a:pt x="304934" y="304934"/>
                  </a:lnTo>
                  <a:lnTo>
                    <a:pt x="274351" y="337711"/>
                  </a:lnTo>
                  <a:lnTo>
                    <a:pt x="246088" y="372558"/>
                  </a:lnTo>
                  <a:lnTo>
                    <a:pt x="220270" y="409349"/>
                  </a:lnTo>
                  <a:lnTo>
                    <a:pt x="197021" y="447960"/>
                  </a:lnTo>
                  <a:lnTo>
                    <a:pt x="176467" y="488266"/>
                  </a:lnTo>
                  <a:lnTo>
                    <a:pt x="158731" y="530141"/>
                  </a:lnTo>
                  <a:lnTo>
                    <a:pt x="143941" y="573461"/>
                  </a:lnTo>
                  <a:lnTo>
                    <a:pt x="132219" y="618101"/>
                  </a:lnTo>
                  <a:lnTo>
                    <a:pt x="123692" y="663935"/>
                  </a:lnTo>
                  <a:lnTo>
                    <a:pt x="118484" y="710840"/>
                  </a:lnTo>
                  <a:lnTo>
                    <a:pt x="116721" y="758708"/>
                  </a:lnTo>
                  <a:lnTo>
                    <a:pt x="118484" y="806539"/>
                  </a:lnTo>
                  <a:lnTo>
                    <a:pt x="123692" y="853444"/>
                  </a:lnTo>
                  <a:lnTo>
                    <a:pt x="132219" y="899278"/>
                  </a:lnTo>
                  <a:lnTo>
                    <a:pt x="143941" y="943918"/>
                  </a:lnTo>
                  <a:lnTo>
                    <a:pt x="158731" y="987238"/>
                  </a:lnTo>
                  <a:lnTo>
                    <a:pt x="176467" y="1029113"/>
                  </a:lnTo>
                  <a:lnTo>
                    <a:pt x="197021" y="1069419"/>
                  </a:lnTo>
                  <a:lnTo>
                    <a:pt x="220270" y="1108030"/>
                  </a:lnTo>
                  <a:lnTo>
                    <a:pt x="246088" y="1144821"/>
                  </a:lnTo>
                  <a:lnTo>
                    <a:pt x="274351" y="1179668"/>
                  </a:lnTo>
                  <a:lnTo>
                    <a:pt x="304934" y="1212445"/>
                  </a:lnTo>
                  <a:lnTo>
                    <a:pt x="337711" y="1243027"/>
                  </a:lnTo>
                  <a:lnTo>
                    <a:pt x="372557" y="1271290"/>
                  </a:lnTo>
                  <a:lnTo>
                    <a:pt x="409348" y="1297108"/>
                  </a:lnTo>
                  <a:lnTo>
                    <a:pt x="447959" y="1320357"/>
                  </a:lnTo>
                  <a:lnTo>
                    <a:pt x="488265" y="1340912"/>
                  </a:lnTo>
                  <a:lnTo>
                    <a:pt x="530140" y="1358647"/>
                  </a:lnTo>
                  <a:lnTo>
                    <a:pt x="573460" y="1373438"/>
                  </a:lnTo>
                  <a:lnTo>
                    <a:pt x="618100" y="1385159"/>
                  </a:lnTo>
                  <a:lnTo>
                    <a:pt x="663935" y="1393686"/>
                  </a:lnTo>
                  <a:lnTo>
                    <a:pt x="710839" y="1398894"/>
                  </a:lnTo>
                  <a:lnTo>
                    <a:pt x="758689" y="1400658"/>
                  </a:lnTo>
                  <a:lnTo>
                    <a:pt x="1162026" y="1400658"/>
                  </a:lnTo>
                  <a:lnTo>
                    <a:pt x="1153300" y="1406353"/>
                  </a:lnTo>
                  <a:lnTo>
                    <a:pt x="1114156" y="1428720"/>
                  </a:lnTo>
                  <a:lnTo>
                    <a:pt x="1073623" y="1448784"/>
                  </a:lnTo>
                  <a:lnTo>
                    <a:pt x="1031792" y="1466457"/>
                  </a:lnTo>
                  <a:lnTo>
                    <a:pt x="988755" y="1481651"/>
                  </a:lnTo>
                  <a:lnTo>
                    <a:pt x="944604" y="1494280"/>
                  </a:lnTo>
                  <a:lnTo>
                    <a:pt x="899430" y="1504254"/>
                  </a:lnTo>
                  <a:lnTo>
                    <a:pt x="853325" y="1511488"/>
                  </a:lnTo>
                  <a:lnTo>
                    <a:pt x="806381" y="1515892"/>
                  </a:lnTo>
                  <a:lnTo>
                    <a:pt x="758709" y="1517379"/>
                  </a:lnTo>
                  <a:close/>
                </a:path>
                <a:path w="1517650" h="1517650">
                  <a:moveTo>
                    <a:pt x="1162026" y="1400658"/>
                  </a:moveTo>
                  <a:lnTo>
                    <a:pt x="758689" y="1400658"/>
                  </a:lnTo>
                  <a:lnTo>
                    <a:pt x="806538" y="1398894"/>
                  </a:lnTo>
                  <a:lnTo>
                    <a:pt x="853443" y="1393686"/>
                  </a:lnTo>
                  <a:lnTo>
                    <a:pt x="899278" y="1385159"/>
                  </a:lnTo>
                  <a:lnTo>
                    <a:pt x="943917" y="1373438"/>
                  </a:lnTo>
                  <a:lnTo>
                    <a:pt x="987237" y="1358647"/>
                  </a:lnTo>
                  <a:lnTo>
                    <a:pt x="1029113" y="1340912"/>
                  </a:lnTo>
                  <a:lnTo>
                    <a:pt x="1069418" y="1320357"/>
                  </a:lnTo>
                  <a:lnTo>
                    <a:pt x="1108029" y="1297108"/>
                  </a:lnTo>
                  <a:lnTo>
                    <a:pt x="1144820" y="1271290"/>
                  </a:lnTo>
                  <a:lnTo>
                    <a:pt x="1179667" y="1243027"/>
                  </a:lnTo>
                  <a:lnTo>
                    <a:pt x="1212444" y="1212445"/>
                  </a:lnTo>
                  <a:lnTo>
                    <a:pt x="1243026" y="1179668"/>
                  </a:lnTo>
                  <a:lnTo>
                    <a:pt x="1271289" y="1144821"/>
                  </a:lnTo>
                  <a:lnTo>
                    <a:pt x="1297108" y="1108030"/>
                  </a:lnTo>
                  <a:lnTo>
                    <a:pt x="1320357" y="1069419"/>
                  </a:lnTo>
                  <a:lnTo>
                    <a:pt x="1340911" y="1029113"/>
                  </a:lnTo>
                  <a:lnTo>
                    <a:pt x="1358646" y="987238"/>
                  </a:lnTo>
                  <a:lnTo>
                    <a:pt x="1373437" y="943918"/>
                  </a:lnTo>
                  <a:lnTo>
                    <a:pt x="1385159" y="899278"/>
                  </a:lnTo>
                  <a:lnTo>
                    <a:pt x="1393686" y="853444"/>
                  </a:lnTo>
                  <a:lnTo>
                    <a:pt x="1398894" y="806539"/>
                  </a:lnTo>
                  <a:lnTo>
                    <a:pt x="1400657" y="758671"/>
                  </a:lnTo>
                  <a:lnTo>
                    <a:pt x="1398894" y="710840"/>
                  </a:lnTo>
                  <a:lnTo>
                    <a:pt x="1393686" y="663935"/>
                  </a:lnTo>
                  <a:lnTo>
                    <a:pt x="1385159" y="618101"/>
                  </a:lnTo>
                  <a:lnTo>
                    <a:pt x="1373437" y="573461"/>
                  </a:lnTo>
                  <a:lnTo>
                    <a:pt x="1358646" y="530141"/>
                  </a:lnTo>
                  <a:lnTo>
                    <a:pt x="1340911" y="488266"/>
                  </a:lnTo>
                  <a:lnTo>
                    <a:pt x="1320357" y="447960"/>
                  </a:lnTo>
                  <a:lnTo>
                    <a:pt x="1297108" y="409349"/>
                  </a:lnTo>
                  <a:lnTo>
                    <a:pt x="1271289" y="372558"/>
                  </a:lnTo>
                  <a:lnTo>
                    <a:pt x="1243026" y="337711"/>
                  </a:lnTo>
                  <a:lnTo>
                    <a:pt x="1212444" y="304934"/>
                  </a:lnTo>
                  <a:lnTo>
                    <a:pt x="1179667" y="274352"/>
                  </a:lnTo>
                  <a:lnTo>
                    <a:pt x="1144820" y="246089"/>
                  </a:lnTo>
                  <a:lnTo>
                    <a:pt x="1108029" y="220271"/>
                  </a:lnTo>
                  <a:lnTo>
                    <a:pt x="1069418" y="197022"/>
                  </a:lnTo>
                  <a:lnTo>
                    <a:pt x="1029113" y="176467"/>
                  </a:lnTo>
                  <a:lnTo>
                    <a:pt x="987237" y="158732"/>
                  </a:lnTo>
                  <a:lnTo>
                    <a:pt x="943917" y="143941"/>
                  </a:lnTo>
                  <a:lnTo>
                    <a:pt x="899278" y="132220"/>
                  </a:lnTo>
                  <a:lnTo>
                    <a:pt x="853443" y="123693"/>
                  </a:lnTo>
                  <a:lnTo>
                    <a:pt x="806538" y="118485"/>
                  </a:lnTo>
                  <a:lnTo>
                    <a:pt x="758689" y="116721"/>
                  </a:lnTo>
                  <a:lnTo>
                    <a:pt x="1162025" y="116721"/>
                  </a:lnTo>
                  <a:lnTo>
                    <a:pt x="1227053" y="162318"/>
                  </a:lnTo>
                  <a:lnTo>
                    <a:pt x="1261479" y="191068"/>
                  </a:lnTo>
                  <a:lnTo>
                    <a:pt x="1294149" y="221770"/>
                  </a:lnTo>
                  <a:lnTo>
                    <a:pt x="1324972" y="254338"/>
                  </a:lnTo>
                  <a:lnTo>
                    <a:pt x="1353855" y="288682"/>
                  </a:lnTo>
                  <a:lnTo>
                    <a:pt x="1380708" y="324716"/>
                  </a:lnTo>
                  <a:lnTo>
                    <a:pt x="1405438" y="362352"/>
                  </a:lnTo>
                  <a:lnTo>
                    <a:pt x="1427954" y="401501"/>
                  </a:lnTo>
                  <a:lnTo>
                    <a:pt x="1448165" y="442078"/>
                  </a:lnTo>
                  <a:lnTo>
                    <a:pt x="1465978" y="483993"/>
                  </a:lnTo>
                  <a:lnTo>
                    <a:pt x="1481302" y="527159"/>
                  </a:lnTo>
                  <a:lnTo>
                    <a:pt x="1494045" y="571489"/>
                  </a:lnTo>
                  <a:lnTo>
                    <a:pt x="1504116" y="616894"/>
                  </a:lnTo>
                  <a:lnTo>
                    <a:pt x="1511423" y="663288"/>
                  </a:lnTo>
                  <a:lnTo>
                    <a:pt x="1515875" y="710582"/>
                  </a:lnTo>
                  <a:lnTo>
                    <a:pt x="1517378" y="758671"/>
                  </a:lnTo>
                  <a:lnTo>
                    <a:pt x="1515875" y="806797"/>
                  </a:lnTo>
                  <a:lnTo>
                    <a:pt x="1511423" y="854091"/>
                  </a:lnTo>
                  <a:lnTo>
                    <a:pt x="1504116" y="900485"/>
                  </a:lnTo>
                  <a:lnTo>
                    <a:pt x="1494045" y="945890"/>
                  </a:lnTo>
                  <a:lnTo>
                    <a:pt x="1481302" y="990220"/>
                  </a:lnTo>
                  <a:lnTo>
                    <a:pt x="1465978" y="1033386"/>
                  </a:lnTo>
                  <a:lnTo>
                    <a:pt x="1448165" y="1075301"/>
                  </a:lnTo>
                  <a:lnTo>
                    <a:pt x="1427954" y="1115878"/>
                  </a:lnTo>
                  <a:lnTo>
                    <a:pt x="1405438" y="1155027"/>
                  </a:lnTo>
                  <a:lnTo>
                    <a:pt x="1380708" y="1192663"/>
                  </a:lnTo>
                  <a:lnTo>
                    <a:pt x="1353855" y="1228697"/>
                  </a:lnTo>
                  <a:lnTo>
                    <a:pt x="1324972" y="1263041"/>
                  </a:lnTo>
                  <a:lnTo>
                    <a:pt x="1294149" y="1295609"/>
                  </a:lnTo>
                  <a:lnTo>
                    <a:pt x="1261479" y="1326311"/>
                  </a:lnTo>
                  <a:lnTo>
                    <a:pt x="1227053" y="1355061"/>
                  </a:lnTo>
                  <a:lnTo>
                    <a:pt x="1190963" y="1381771"/>
                  </a:lnTo>
                  <a:lnTo>
                    <a:pt x="1162026" y="1400658"/>
                  </a:lnTo>
                  <a:close/>
                </a:path>
              </a:pathLst>
            </a:custGeom>
            <a:solidFill>
              <a:srgbClr val="8CD540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6850638" y="4101785"/>
              <a:ext cx="1283970" cy="1283970"/>
            </a:xfrm>
            <a:custGeom>
              <a:avLst/>
              <a:gdLst/>
              <a:ahLst/>
              <a:cxnLst/>
              <a:rect l="l" t="t" r="r" b="b"/>
              <a:pathLst>
                <a:path w="1283970" h="1283970">
                  <a:moveTo>
                    <a:pt x="641968" y="1283937"/>
                  </a:moveTo>
                  <a:lnTo>
                    <a:pt x="594119" y="1282173"/>
                  </a:lnTo>
                  <a:lnTo>
                    <a:pt x="547214" y="1276965"/>
                  </a:lnTo>
                  <a:lnTo>
                    <a:pt x="501379" y="1268438"/>
                  </a:lnTo>
                  <a:lnTo>
                    <a:pt x="456739" y="1256716"/>
                  </a:lnTo>
                  <a:lnTo>
                    <a:pt x="413419" y="1241925"/>
                  </a:lnTo>
                  <a:lnTo>
                    <a:pt x="371544" y="1224190"/>
                  </a:lnTo>
                  <a:lnTo>
                    <a:pt x="331239" y="1203636"/>
                  </a:lnTo>
                  <a:lnTo>
                    <a:pt x="292628" y="1180387"/>
                  </a:lnTo>
                  <a:lnTo>
                    <a:pt x="255837" y="1154568"/>
                  </a:lnTo>
                  <a:lnTo>
                    <a:pt x="220990" y="1126306"/>
                  </a:lnTo>
                  <a:lnTo>
                    <a:pt x="188213" y="1095723"/>
                  </a:lnTo>
                  <a:lnTo>
                    <a:pt x="157631" y="1062946"/>
                  </a:lnTo>
                  <a:lnTo>
                    <a:pt x="129368" y="1028100"/>
                  </a:lnTo>
                  <a:lnTo>
                    <a:pt x="103549" y="991308"/>
                  </a:lnTo>
                  <a:lnTo>
                    <a:pt x="80300" y="952698"/>
                  </a:lnTo>
                  <a:lnTo>
                    <a:pt x="59746" y="912392"/>
                  </a:lnTo>
                  <a:lnTo>
                    <a:pt x="42011" y="870517"/>
                  </a:lnTo>
                  <a:lnTo>
                    <a:pt x="27220" y="827197"/>
                  </a:lnTo>
                  <a:lnTo>
                    <a:pt x="15498" y="782557"/>
                  </a:lnTo>
                  <a:lnTo>
                    <a:pt x="6971" y="736722"/>
                  </a:lnTo>
                  <a:lnTo>
                    <a:pt x="1763" y="689818"/>
                  </a:lnTo>
                  <a:lnTo>
                    <a:pt x="0" y="641968"/>
                  </a:lnTo>
                  <a:lnTo>
                    <a:pt x="1763" y="594119"/>
                  </a:lnTo>
                  <a:lnTo>
                    <a:pt x="6971" y="547214"/>
                  </a:lnTo>
                  <a:lnTo>
                    <a:pt x="15498" y="501379"/>
                  </a:lnTo>
                  <a:lnTo>
                    <a:pt x="27220" y="456740"/>
                  </a:lnTo>
                  <a:lnTo>
                    <a:pt x="42011" y="413419"/>
                  </a:lnTo>
                  <a:lnTo>
                    <a:pt x="59746" y="371544"/>
                  </a:lnTo>
                  <a:lnTo>
                    <a:pt x="80300" y="331239"/>
                  </a:lnTo>
                  <a:lnTo>
                    <a:pt x="103549" y="292628"/>
                  </a:lnTo>
                  <a:lnTo>
                    <a:pt x="129368" y="255837"/>
                  </a:lnTo>
                  <a:lnTo>
                    <a:pt x="157631" y="220990"/>
                  </a:lnTo>
                  <a:lnTo>
                    <a:pt x="188213" y="188213"/>
                  </a:lnTo>
                  <a:lnTo>
                    <a:pt x="220990" y="157631"/>
                  </a:lnTo>
                  <a:lnTo>
                    <a:pt x="255837" y="129368"/>
                  </a:lnTo>
                  <a:lnTo>
                    <a:pt x="292628" y="103549"/>
                  </a:lnTo>
                  <a:lnTo>
                    <a:pt x="331239" y="80300"/>
                  </a:lnTo>
                  <a:lnTo>
                    <a:pt x="371544" y="59746"/>
                  </a:lnTo>
                  <a:lnTo>
                    <a:pt x="413419" y="42011"/>
                  </a:lnTo>
                  <a:lnTo>
                    <a:pt x="456739" y="27220"/>
                  </a:lnTo>
                  <a:lnTo>
                    <a:pt x="501379" y="15498"/>
                  </a:lnTo>
                  <a:lnTo>
                    <a:pt x="547214" y="6971"/>
                  </a:lnTo>
                  <a:lnTo>
                    <a:pt x="594119" y="1763"/>
                  </a:lnTo>
                  <a:lnTo>
                    <a:pt x="641968" y="0"/>
                  </a:lnTo>
                  <a:lnTo>
                    <a:pt x="689818" y="1763"/>
                  </a:lnTo>
                  <a:lnTo>
                    <a:pt x="736722" y="6971"/>
                  </a:lnTo>
                  <a:lnTo>
                    <a:pt x="782557" y="15498"/>
                  </a:lnTo>
                  <a:lnTo>
                    <a:pt x="827197" y="27220"/>
                  </a:lnTo>
                  <a:lnTo>
                    <a:pt x="870517" y="42011"/>
                  </a:lnTo>
                  <a:lnTo>
                    <a:pt x="912392" y="59746"/>
                  </a:lnTo>
                  <a:lnTo>
                    <a:pt x="952698" y="80300"/>
                  </a:lnTo>
                  <a:lnTo>
                    <a:pt x="991308" y="103549"/>
                  </a:lnTo>
                  <a:lnTo>
                    <a:pt x="1028100" y="129368"/>
                  </a:lnTo>
                  <a:lnTo>
                    <a:pt x="1062946" y="157631"/>
                  </a:lnTo>
                  <a:lnTo>
                    <a:pt x="1095723" y="188213"/>
                  </a:lnTo>
                  <a:lnTo>
                    <a:pt x="1126306" y="220990"/>
                  </a:lnTo>
                  <a:lnTo>
                    <a:pt x="1154569" y="255837"/>
                  </a:lnTo>
                  <a:lnTo>
                    <a:pt x="1180387" y="292628"/>
                  </a:lnTo>
                  <a:lnTo>
                    <a:pt x="1203636" y="331239"/>
                  </a:lnTo>
                  <a:lnTo>
                    <a:pt x="1224190" y="371544"/>
                  </a:lnTo>
                  <a:lnTo>
                    <a:pt x="1241926" y="413419"/>
                  </a:lnTo>
                  <a:lnTo>
                    <a:pt x="1256716" y="456740"/>
                  </a:lnTo>
                  <a:lnTo>
                    <a:pt x="1268438" y="501379"/>
                  </a:lnTo>
                  <a:lnTo>
                    <a:pt x="1276965" y="547214"/>
                  </a:lnTo>
                  <a:lnTo>
                    <a:pt x="1282173" y="594119"/>
                  </a:lnTo>
                  <a:lnTo>
                    <a:pt x="1283937" y="641965"/>
                  </a:lnTo>
                  <a:lnTo>
                    <a:pt x="1282173" y="689818"/>
                  </a:lnTo>
                  <a:lnTo>
                    <a:pt x="1276965" y="736722"/>
                  </a:lnTo>
                  <a:lnTo>
                    <a:pt x="1268438" y="782557"/>
                  </a:lnTo>
                  <a:lnTo>
                    <a:pt x="1256716" y="827197"/>
                  </a:lnTo>
                  <a:lnTo>
                    <a:pt x="1241926" y="870517"/>
                  </a:lnTo>
                  <a:lnTo>
                    <a:pt x="1224190" y="912392"/>
                  </a:lnTo>
                  <a:lnTo>
                    <a:pt x="1203636" y="952698"/>
                  </a:lnTo>
                  <a:lnTo>
                    <a:pt x="1180387" y="991308"/>
                  </a:lnTo>
                  <a:lnTo>
                    <a:pt x="1154569" y="1028100"/>
                  </a:lnTo>
                  <a:lnTo>
                    <a:pt x="1126306" y="1062946"/>
                  </a:lnTo>
                  <a:lnTo>
                    <a:pt x="1095723" y="1095723"/>
                  </a:lnTo>
                  <a:lnTo>
                    <a:pt x="1062946" y="1126306"/>
                  </a:lnTo>
                  <a:lnTo>
                    <a:pt x="1028100" y="1154568"/>
                  </a:lnTo>
                  <a:lnTo>
                    <a:pt x="991308" y="1180387"/>
                  </a:lnTo>
                  <a:lnTo>
                    <a:pt x="952698" y="1203636"/>
                  </a:lnTo>
                  <a:lnTo>
                    <a:pt x="912392" y="1224190"/>
                  </a:lnTo>
                  <a:lnTo>
                    <a:pt x="870517" y="1241925"/>
                  </a:lnTo>
                  <a:lnTo>
                    <a:pt x="827197" y="1256716"/>
                  </a:lnTo>
                  <a:lnTo>
                    <a:pt x="782557" y="1268438"/>
                  </a:lnTo>
                  <a:lnTo>
                    <a:pt x="736722" y="1276965"/>
                  </a:lnTo>
                  <a:lnTo>
                    <a:pt x="689818" y="1282173"/>
                  </a:lnTo>
                  <a:lnTo>
                    <a:pt x="641968" y="12839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15" name="object 1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127389" y="4391316"/>
              <a:ext cx="733424" cy="704849"/>
            </a:xfrm>
            <a:prstGeom prst="rect">
              <a:avLst/>
            </a:prstGeom>
          </p:spPr>
        </p:pic>
      </p:grpSp>
      <p:grpSp>
        <p:nvGrpSpPr>
          <p:cNvPr id="16" name="object 16"/>
          <p:cNvGrpSpPr/>
          <p:nvPr/>
        </p:nvGrpSpPr>
        <p:grpSpPr>
          <a:xfrm>
            <a:off x="6121279" y="6323929"/>
            <a:ext cx="2742565" cy="2742565"/>
            <a:chOff x="6121279" y="6323929"/>
            <a:chExt cx="2742565" cy="2742565"/>
          </a:xfrm>
        </p:grpSpPr>
        <p:sp>
          <p:nvSpPr>
            <p:cNvPr id="17" name="object 17"/>
            <p:cNvSpPr/>
            <p:nvPr/>
          </p:nvSpPr>
          <p:spPr>
            <a:xfrm>
              <a:off x="6121279" y="6323929"/>
              <a:ext cx="2742565" cy="2742565"/>
            </a:xfrm>
            <a:custGeom>
              <a:avLst/>
              <a:gdLst/>
              <a:ahLst/>
              <a:cxnLst/>
              <a:rect l="l" t="t" r="r" b="b"/>
              <a:pathLst>
                <a:path w="2742565" h="2742565">
                  <a:moveTo>
                    <a:pt x="2742415" y="0"/>
                  </a:moveTo>
                  <a:lnTo>
                    <a:pt x="2742415" y="1371208"/>
                  </a:lnTo>
                  <a:lnTo>
                    <a:pt x="2741586" y="1419348"/>
                  </a:lnTo>
                  <a:lnTo>
                    <a:pt x="2739116" y="1467071"/>
                  </a:lnTo>
                  <a:lnTo>
                    <a:pt x="2735034" y="1514351"/>
                  </a:lnTo>
                  <a:lnTo>
                    <a:pt x="2729365" y="1561159"/>
                  </a:lnTo>
                  <a:lnTo>
                    <a:pt x="2722139" y="1607469"/>
                  </a:lnTo>
                  <a:lnTo>
                    <a:pt x="2713380" y="1653254"/>
                  </a:lnTo>
                  <a:lnTo>
                    <a:pt x="2703117" y="1698486"/>
                  </a:lnTo>
                  <a:lnTo>
                    <a:pt x="2691378" y="1743137"/>
                  </a:lnTo>
                  <a:lnTo>
                    <a:pt x="2678188" y="1787182"/>
                  </a:lnTo>
                  <a:lnTo>
                    <a:pt x="2663575" y="1830593"/>
                  </a:lnTo>
                  <a:lnTo>
                    <a:pt x="2647567" y="1873342"/>
                  </a:lnTo>
                  <a:lnTo>
                    <a:pt x="2630191" y="1915402"/>
                  </a:lnTo>
                  <a:lnTo>
                    <a:pt x="2611473" y="1956747"/>
                  </a:lnTo>
                  <a:lnTo>
                    <a:pt x="2591442" y="1997348"/>
                  </a:lnTo>
                  <a:lnTo>
                    <a:pt x="2570124" y="2037180"/>
                  </a:lnTo>
                  <a:lnTo>
                    <a:pt x="2547546" y="2076214"/>
                  </a:lnTo>
                  <a:lnTo>
                    <a:pt x="2523735" y="2114423"/>
                  </a:lnTo>
                  <a:lnTo>
                    <a:pt x="2498720" y="2151780"/>
                  </a:lnTo>
                  <a:lnTo>
                    <a:pt x="2472526" y="2188259"/>
                  </a:lnTo>
                  <a:lnTo>
                    <a:pt x="2445182" y="2223831"/>
                  </a:lnTo>
                  <a:lnTo>
                    <a:pt x="2416714" y="2258470"/>
                  </a:lnTo>
                  <a:lnTo>
                    <a:pt x="2387149" y="2292149"/>
                  </a:lnTo>
                  <a:lnTo>
                    <a:pt x="2356516" y="2324840"/>
                  </a:lnTo>
                  <a:lnTo>
                    <a:pt x="2324840" y="2356516"/>
                  </a:lnTo>
                  <a:lnTo>
                    <a:pt x="2292149" y="2387149"/>
                  </a:lnTo>
                  <a:lnTo>
                    <a:pt x="2258470" y="2416714"/>
                  </a:lnTo>
                  <a:lnTo>
                    <a:pt x="2223831" y="2445182"/>
                  </a:lnTo>
                  <a:lnTo>
                    <a:pt x="2188259" y="2472526"/>
                  </a:lnTo>
                  <a:lnTo>
                    <a:pt x="2151780" y="2498720"/>
                  </a:lnTo>
                  <a:lnTo>
                    <a:pt x="2114423" y="2523735"/>
                  </a:lnTo>
                  <a:lnTo>
                    <a:pt x="2076213" y="2547546"/>
                  </a:lnTo>
                  <a:lnTo>
                    <a:pt x="2037179" y="2570124"/>
                  </a:lnTo>
                  <a:lnTo>
                    <a:pt x="1997348" y="2591442"/>
                  </a:lnTo>
                  <a:lnTo>
                    <a:pt x="1956746" y="2611473"/>
                  </a:lnTo>
                  <a:lnTo>
                    <a:pt x="1915402" y="2630191"/>
                  </a:lnTo>
                  <a:lnTo>
                    <a:pt x="1873341" y="2647567"/>
                  </a:lnTo>
                  <a:lnTo>
                    <a:pt x="1830592" y="2663575"/>
                  </a:lnTo>
                  <a:lnTo>
                    <a:pt x="1787182" y="2678188"/>
                  </a:lnTo>
                  <a:lnTo>
                    <a:pt x="1743137" y="2691378"/>
                  </a:lnTo>
                  <a:lnTo>
                    <a:pt x="1698485" y="2703117"/>
                  </a:lnTo>
                  <a:lnTo>
                    <a:pt x="1653253" y="2713380"/>
                  </a:lnTo>
                  <a:lnTo>
                    <a:pt x="1607469" y="2722139"/>
                  </a:lnTo>
                  <a:lnTo>
                    <a:pt x="1561159" y="2729365"/>
                  </a:lnTo>
                  <a:lnTo>
                    <a:pt x="1514350" y="2735034"/>
                  </a:lnTo>
                  <a:lnTo>
                    <a:pt x="1467071" y="2739116"/>
                  </a:lnTo>
                  <a:lnTo>
                    <a:pt x="1419347" y="2741586"/>
                  </a:lnTo>
                  <a:lnTo>
                    <a:pt x="1371193" y="2742415"/>
                  </a:lnTo>
                  <a:lnTo>
                    <a:pt x="1323066" y="2741586"/>
                  </a:lnTo>
                  <a:lnTo>
                    <a:pt x="1275343" y="2739116"/>
                  </a:lnTo>
                  <a:lnTo>
                    <a:pt x="1228063" y="2735034"/>
                  </a:lnTo>
                  <a:lnTo>
                    <a:pt x="1181255" y="2729365"/>
                  </a:lnTo>
                  <a:lnTo>
                    <a:pt x="1134945" y="2722139"/>
                  </a:lnTo>
                  <a:lnTo>
                    <a:pt x="1089161" y="2713380"/>
                  </a:lnTo>
                  <a:lnTo>
                    <a:pt x="1043929" y="2703117"/>
                  </a:lnTo>
                  <a:lnTo>
                    <a:pt x="999277" y="2691378"/>
                  </a:lnTo>
                  <a:lnTo>
                    <a:pt x="955232" y="2678188"/>
                  </a:lnTo>
                  <a:lnTo>
                    <a:pt x="911822" y="2663575"/>
                  </a:lnTo>
                  <a:lnTo>
                    <a:pt x="869072" y="2647567"/>
                  </a:lnTo>
                  <a:lnTo>
                    <a:pt x="827012" y="2630191"/>
                  </a:lnTo>
                  <a:lnTo>
                    <a:pt x="785668" y="2611473"/>
                  </a:lnTo>
                  <a:lnTo>
                    <a:pt x="745066" y="2591442"/>
                  </a:lnTo>
                  <a:lnTo>
                    <a:pt x="705235" y="2570124"/>
                  </a:lnTo>
                  <a:lnTo>
                    <a:pt x="666201" y="2547546"/>
                  </a:lnTo>
                  <a:lnTo>
                    <a:pt x="627991" y="2523735"/>
                  </a:lnTo>
                  <a:lnTo>
                    <a:pt x="590634" y="2498720"/>
                  </a:lnTo>
                  <a:lnTo>
                    <a:pt x="554155" y="2472526"/>
                  </a:lnTo>
                  <a:lnTo>
                    <a:pt x="518583" y="2445182"/>
                  </a:lnTo>
                  <a:lnTo>
                    <a:pt x="483944" y="2416714"/>
                  </a:lnTo>
                  <a:lnTo>
                    <a:pt x="450265" y="2387149"/>
                  </a:lnTo>
                  <a:lnTo>
                    <a:pt x="417575" y="2356516"/>
                  </a:lnTo>
                  <a:lnTo>
                    <a:pt x="385899" y="2324840"/>
                  </a:lnTo>
                  <a:lnTo>
                    <a:pt x="355265" y="2292149"/>
                  </a:lnTo>
                  <a:lnTo>
                    <a:pt x="325700" y="2258470"/>
                  </a:lnTo>
                  <a:lnTo>
                    <a:pt x="297232" y="2223831"/>
                  </a:lnTo>
                  <a:lnTo>
                    <a:pt x="269888" y="2188259"/>
                  </a:lnTo>
                  <a:lnTo>
                    <a:pt x="243694" y="2151780"/>
                  </a:lnTo>
                  <a:lnTo>
                    <a:pt x="218679" y="2114423"/>
                  </a:lnTo>
                  <a:lnTo>
                    <a:pt x="194869" y="2076214"/>
                  </a:lnTo>
                  <a:lnTo>
                    <a:pt x="172291" y="2037180"/>
                  </a:lnTo>
                  <a:lnTo>
                    <a:pt x="150972" y="1997348"/>
                  </a:lnTo>
                  <a:lnTo>
                    <a:pt x="130941" y="1956747"/>
                  </a:lnTo>
                  <a:lnTo>
                    <a:pt x="112223" y="1915402"/>
                  </a:lnTo>
                  <a:lnTo>
                    <a:pt x="94847" y="1873342"/>
                  </a:lnTo>
                  <a:lnTo>
                    <a:pt x="78839" y="1830593"/>
                  </a:lnTo>
                  <a:lnTo>
                    <a:pt x="64227" y="1787182"/>
                  </a:lnTo>
                  <a:lnTo>
                    <a:pt x="51037" y="1743137"/>
                  </a:lnTo>
                  <a:lnTo>
                    <a:pt x="39297" y="1698486"/>
                  </a:lnTo>
                  <a:lnTo>
                    <a:pt x="29034" y="1653254"/>
                  </a:lnTo>
                  <a:lnTo>
                    <a:pt x="20276" y="1607469"/>
                  </a:lnTo>
                  <a:lnTo>
                    <a:pt x="13049" y="1561159"/>
                  </a:lnTo>
                  <a:lnTo>
                    <a:pt x="7381" y="1514351"/>
                  </a:lnTo>
                  <a:lnTo>
                    <a:pt x="3298" y="1467071"/>
                  </a:lnTo>
                  <a:lnTo>
                    <a:pt x="829" y="1419348"/>
                  </a:lnTo>
                  <a:lnTo>
                    <a:pt x="0" y="1371208"/>
                  </a:lnTo>
                  <a:lnTo>
                    <a:pt x="829" y="1323067"/>
                  </a:lnTo>
                  <a:lnTo>
                    <a:pt x="3298" y="1275342"/>
                  </a:lnTo>
                  <a:lnTo>
                    <a:pt x="7381" y="1228061"/>
                  </a:lnTo>
                  <a:lnTo>
                    <a:pt x="13049" y="1181251"/>
                  </a:lnTo>
                  <a:lnTo>
                    <a:pt x="20276" y="1134938"/>
                  </a:lnTo>
                  <a:lnTo>
                    <a:pt x="29034" y="1089151"/>
                  </a:lnTo>
                  <a:lnTo>
                    <a:pt x="39297" y="1043916"/>
                  </a:lnTo>
                  <a:lnTo>
                    <a:pt x="51037" y="999260"/>
                  </a:lnTo>
                  <a:lnTo>
                    <a:pt x="64227" y="955211"/>
                  </a:lnTo>
                  <a:lnTo>
                    <a:pt x="78839" y="911796"/>
                  </a:lnTo>
                  <a:lnTo>
                    <a:pt x="94847" y="869042"/>
                  </a:lnTo>
                  <a:lnTo>
                    <a:pt x="112223" y="826977"/>
                  </a:lnTo>
                  <a:lnTo>
                    <a:pt x="130941" y="785628"/>
                  </a:lnTo>
                  <a:lnTo>
                    <a:pt x="150972" y="745021"/>
                  </a:lnTo>
                  <a:lnTo>
                    <a:pt x="172291" y="705185"/>
                  </a:lnTo>
                  <a:lnTo>
                    <a:pt x="194869" y="666146"/>
                  </a:lnTo>
                  <a:lnTo>
                    <a:pt x="218679" y="627931"/>
                  </a:lnTo>
                  <a:lnTo>
                    <a:pt x="243694" y="590569"/>
                  </a:lnTo>
                  <a:lnTo>
                    <a:pt x="269888" y="554085"/>
                  </a:lnTo>
                  <a:lnTo>
                    <a:pt x="297232" y="518508"/>
                  </a:lnTo>
                  <a:lnTo>
                    <a:pt x="325700" y="483864"/>
                  </a:lnTo>
                  <a:lnTo>
                    <a:pt x="355265" y="450181"/>
                  </a:lnTo>
                  <a:lnTo>
                    <a:pt x="385899" y="417486"/>
                  </a:lnTo>
                  <a:lnTo>
                    <a:pt x="417575" y="385806"/>
                  </a:lnTo>
                  <a:lnTo>
                    <a:pt x="450265" y="355169"/>
                  </a:lnTo>
                  <a:lnTo>
                    <a:pt x="483944" y="325601"/>
                  </a:lnTo>
                  <a:lnTo>
                    <a:pt x="518583" y="297131"/>
                  </a:lnTo>
                  <a:lnTo>
                    <a:pt x="554155" y="269784"/>
                  </a:lnTo>
                  <a:lnTo>
                    <a:pt x="590634" y="243589"/>
                  </a:lnTo>
                  <a:lnTo>
                    <a:pt x="627991" y="218572"/>
                  </a:lnTo>
                  <a:lnTo>
                    <a:pt x="666201" y="194761"/>
                  </a:lnTo>
                  <a:lnTo>
                    <a:pt x="705235" y="172183"/>
                  </a:lnTo>
                  <a:lnTo>
                    <a:pt x="745066" y="150866"/>
                  </a:lnTo>
                  <a:lnTo>
                    <a:pt x="785668" y="130836"/>
                  </a:lnTo>
                  <a:lnTo>
                    <a:pt x="827012" y="112121"/>
                  </a:lnTo>
                  <a:lnTo>
                    <a:pt x="869072" y="94747"/>
                  </a:lnTo>
                  <a:lnTo>
                    <a:pt x="911822" y="78743"/>
                  </a:lnTo>
                  <a:lnTo>
                    <a:pt x="955232" y="64136"/>
                  </a:lnTo>
                  <a:lnTo>
                    <a:pt x="999277" y="50952"/>
                  </a:lnTo>
                  <a:lnTo>
                    <a:pt x="1043929" y="39219"/>
                  </a:lnTo>
                  <a:lnTo>
                    <a:pt x="1089161" y="28964"/>
                  </a:lnTo>
                  <a:lnTo>
                    <a:pt x="1134945" y="20214"/>
                  </a:lnTo>
                  <a:lnTo>
                    <a:pt x="1181255" y="12997"/>
                  </a:lnTo>
                  <a:lnTo>
                    <a:pt x="1228063" y="7340"/>
                  </a:lnTo>
                  <a:lnTo>
                    <a:pt x="1275343" y="3270"/>
                  </a:lnTo>
                  <a:lnTo>
                    <a:pt x="1323066" y="814"/>
                  </a:lnTo>
                  <a:lnTo>
                    <a:pt x="1371207" y="0"/>
                  </a:lnTo>
                  <a:lnTo>
                    <a:pt x="2742415" y="0"/>
                  </a:lnTo>
                  <a:close/>
                </a:path>
              </a:pathLst>
            </a:custGeom>
            <a:solidFill>
              <a:srgbClr val="FAAB34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6491055" y="6693517"/>
              <a:ext cx="2003425" cy="2003425"/>
            </a:xfrm>
            <a:custGeom>
              <a:avLst/>
              <a:gdLst/>
              <a:ahLst/>
              <a:cxnLst/>
              <a:rect l="l" t="t" r="r" b="b"/>
              <a:pathLst>
                <a:path w="2003425" h="2003425">
                  <a:moveTo>
                    <a:pt x="1001558" y="2003105"/>
                  </a:moveTo>
                  <a:lnTo>
                    <a:pt x="953026" y="2001950"/>
                  </a:lnTo>
                  <a:lnTo>
                    <a:pt x="905096" y="1998520"/>
                  </a:lnTo>
                  <a:lnTo>
                    <a:pt x="857814" y="1992868"/>
                  </a:lnTo>
                  <a:lnTo>
                    <a:pt x="811234" y="1985045"/>
                  </a:lnTo>
                  <a:lnTo>
                    <a:pt x="765406" y="1975106"/>
                  </a:lnTo>
                  <a:lnTo>
                    <a:pt x="720385" y="1963101"/>
                  </a:lnTo>
                  <a:lnTo>
                    <a:pt x="676222" y="1949083"/>
                  </a:lnTo>
                  <a:lnTo>
                    <a:pt x="632970" y="1933105"/>
                  </a:lnTo>
                  <a:lnTo>
                    <a:pt x="590682" y="1915220"/>
                  </a:lnTo>
                  <a:lnTo>
                    <a:pt x="549409" y="1895480"/>
                  </a:lnTo>
                  <a:lnTo>
                    <a:pt x="509204" y="1873936"/>
                  </a:lnTo>
                  <a:lnTo>
                    <a:pt x="470120" y="1850643"/>
                  </a:lnTo>
                  <a:lnTo>
                    <a:pt x="432209" y="1825651"/>
                  </a:lnTo>
                  <a:lnTo>
                    <a:pt x="395524" y="1799015"/>
                  </a:lnTo>
                  <a:lnTo>
                    <a:pt x="360117" y="1770785"/>
                  </a:lnTo>
                  <a:lnTo>
                    <a:pt x="326041" y="1741015"/>
                  </a:lnTo>
                  <a:lnTo>
                    <a:pt x="293347" y="1709757"/>
                  </a:lnTo>
                  <a:lnTo>
                    <a:pt x="262089" y="1677064"/>
                  </a:lnTo>
                  <a:lnTo>
                    <a:pt x="232319" y="1642987"/>
                  </a:lnTo>
                  <a:lnTo>
                    <a:pt x="204089" y="1607580"/>
                  </a:lnTo>
                  <a:lnTo>
                    <a:pt x="177453" y="1570895"/>
                  </a:lnTo>
                  <a:lnTo>
                    <a:pt x="152461" y="1532984"/>
                  </a:lnTo>
                  <a:lnTo>
                    <a:pt x="129168" y="1493900"/>
                  </a:lnTo>
                  <a:lnTo>
                    <a:pt x="107624" y="1453696"/>
                  </a:lnTo>
                  <a:lnTo>
                    <a:pt x="87884" y="1412423"/>
                  </a:lnTo>
                  <a:lnTo>
                    <a:pt x="69999" y="1370134"/>
                  </a:lnTo>
                  <a:lnTo>
                    <a:pt x="54021" y="1326882"/>
                  </a:lnTo>
                  <a:lnTo>
                    <a:pt x="40003" y="1282719"/>
                  </a:lnTo>
                  <a:lnTo>
                    <a:pt x="27998" y="1237698"/>
                  </a:lnTo>
                  <a:lnTo>
                    <a:pt x="18059" y="1191871"/>
                  </a:lnTo>
                  <a:lnTo>
                    <a:pt x="10236" y="1145290"/>
                  </a:lnTo>
                  <a:lnTo>
                    <a:pt x="4584" y="1098009"/>
                  </a:lnTo>
                  <a:lnTo>
                    <a:pt x="1154" y="1050079"/>
                  </a:lnTo>
                  <a:lnTo>
                    <a:pt x="0" y="1001535"/>
                  </a:lnTo>
                  <a:lnTo>
                    <a:pt x="1154" y="953026"/>
                  </a:lnTo>
                  <a:lnTo>
                    <a:pt x="4584" y="905096"/>
                  </a:lnTo>
                  <a:lnTo>
                    <a:pt x="10236" y="857815"/>
                  </a:lnTo>
                  <a:lnTo>
                    <a:pt x="18059" y="811234"/>
                  </a:lnTo>
                  <a:lnTo>
                    <a:pt x="27998" y="765407"/>
                  </a:lnTo>
                  <a:lnTo>
                    <a:pt x="40003" y="720386"/>
                  </a:lnTo>
                  <a:lnTo>
                    <a:pt x="54021" y="676223"/>
                  </a:lnTo>
                  <a:lnTo>
                    <a:pt x="69999" y="632971"/>
                  </a:lnTo>
                  <a:lnTo>
                    <a:pt x="87884" y="590682"/>
                  </a:lnTo>
                  <a:lnTo>
                    <a:pt x="107624" y="549409"/>
                  </a:lnTo>
                  <a:lnTo>
                    <a:pt x="129168" y="509204"/>
                  </a:lnTo>
                  <a:lnTo>
                    <a:pt x="152461" y="470121"/>
                  </a:lnTo>
                  <a:lnTo>
                    <a:pt x="177453" y="432210"/>
                  </a:lnTo>
                  <a:lnTo>
                    <a:pt x="204089" y="395525"/>
                  </a:lnTo>
                  <a:lnTo>
                    <a:pt x="232319" y="360117"/>
                  </a:lnTo>
                  <a:lnTo>
                    <a:pt x="262089" y="326041"/>
                  </a:lnTo>
                  <a:lnTo>
                    <a:pt x="293347" y="293347"/>
                  </a:lnTo>
                  <a:lnTo>
                    <a:pt x="326041" y="262089"/>
                  </a:lnTo>
                  <a:lnTo>
                    <a:pt x="360117" y="232319"/>
                  </a:lnTo>
                  <a:lnTo>
                    <a:pt x="395524" y="204090"/>
                  </a:lnTo>
                  <a:lnTo>
                    <a:pt x="432209" y="177453"/>
                  </a:lnTo>
                  <a:lnTo>
                    <a:pt x="470120" y="152462"/>
                  </a:lnTo>
                  <a:lnTo>
                    <a:pt x="509204" y="129168"/>
                  </a:lnTo>
                  <a:lnTo>
                    <a:pt x="549409" y="107625"/>
                  </a:lnTo>
                  <a:lnTo>
                    <a:pt x="590682" y="87884"/>
                  </a:lnTo>
                  <a:lnTo>
                    <a:pt x="632970" y="69999"/>
                  </a:lnTo>
                  <a:lnTo>
                    <a:pt x="676222" y="54021"/>
                  </a:lnTo>
                  <a:lnTo>
                    <a:pt x="720385" y="40004"/>
                  </a:lnTo>
                  <a:lnTo>
                    <a:pt x="765406" y="27999"/>
                  </a:lnTo>
                  <a:lnTo>
                    <a:pt x="811234" y="18059"/>
                  </a:lnTo>
                  <a:lnTo>
                    <a:pt x="857814" y="10237"/>
                  </a:lnTo>
                  <a:lnTo>
                    <a:pt x="905096" y="4584"/>
                  </a:lnTo>
                  <a:lnTo>
                    <a:pt x="953026" y="1154"/>
                  </a:lnTo>
                  <a:lnTo>
                    <a:pt x="1001552" y="0"/>
                  </a:lnTo>
                  <a:lnTo>
                    <a:pt x="1050078" y="1154"/>
                  </a:lnTo>
                  <a:lnTo>
                    <a:pt x="1098008" y="4584"/>
                  </a:lnTo>
                  <a:lnTo>
                    <a:pt x="1145290" y="10237"/>
                  </a:lnTo>
                  <a:lnTo>
                    <a:pt x="1191870" y="18059"/>
                  </a:lnTo>
                  <a:lnTo>
                    <a:pt x="1237698" y="27999"/>
                  </a:lnTo>
                  <a:lnTo>
                    <a:pt x="1282719" y="40004"/>
                  </a:lnTo>
                  <a:lnTo>
                    <a:pt x="1326882" y="54021"/>
                  </a:lnTo>
                  <a:lnTo>
                    <a:pt x="1370134" y="69999"/>
                  </a:lnTo>
                  <a:lnTo>
                    <a:pt x="1412422" y="87884"/>
                  </a:lnTo>
                  <a:lnTo>
                    <a:pt x="1453695" y="107625"/>
                  </a:lnTo>
                  <a:lnTo>
                    <a:pt x="1493900" y="129168"/>
                  </a:lnTo>
                  <a:lnTo>
                    <a:pt x="1532984" y="152462"/>
                  </a:lnTo>
                  <a:lnTo>
                    <a:pt x="1570894" y="177453"/>
                  </a:lnTo>
                  <a:lnTo>
                    <a:pt x="1607580" y="204090"/>
                  </a:lnTo>
                  <a:lnTo>
                    <a:pt x="1642987" y="232319"/>
                  </a:lnTo>
                  <a:lnTo>
                    <a:pt x="1677063" y="262089"/>
                  </a:lnTo>
                  <a:lnTo>
                    <a:pt x="1709757" y="293347"/>
                  </a:lnTo>
                  <a:lnTo>
                    <a:pt x="1741015" y="326041"/>
                  </a:lnTo>
                  <a:lnTo>
                    <a:pt x="1770785" y="360117"/>
                  </a:lnTo>
                  <a:lnTo>
                    <a:pt x="1799014" y="395525"/>
                  </a:lnTo>
                  <a:lnTo>
                    <a:pt x="1825651" y="432210"/>
                  </a:lnTo>
                  <a:lnTo>
                    <a:pt x="1850642" y="470121"/>
                  </a:lnTo>
                  <a:lnTo>
                    <a:pt x="1873936" y="509204"/>
                  </a:lnTo>
                  <a:lnTo>
                    <a:pt x="1895479" y="549409"/>
                  </a:lnTo>
                  <a:lnTo>
                    <a:pt x="1915220" y="590682"/>
                  </a:lnTo>
                  <a:lnTo>
                    <a:pt x="1933105" y="632971"/>
                  </a:lnTo>
                  <a:lnTo>
                    <a:pt x="1949083" y="676223"/>
                  </a:lnTo>
                  <a:lnTo>
                    <a:pt x="1963100" y="720386"/>
                  </a:lnTo>
                  <a:lnTo>
                    <a:pt x="1975105" y="765407"/>
                  </a:lnTo>
                  <a:lnTo>
                    <a:pt x="1985045" y="811234"/>
                  </a:lnTo>
                  <a:lnTo>
                    <a:pt x="1992867" y="857815"/>
                  </a:lnTo>
                  <a:lnTo>
                    <a:pt x="1998520" y="905096"/>
                  </a:lnTo>
                  <a:lnTo>
                    <a:pt x="2001950" y="953026"/>
                  </a:lnTo>
                  <a:lnTo>
                    <a:pt x="2003104" y="1001553"/>
                  </a:lnTo>
                  <a:lnTo>
                    <a:pt x="2001950" y="1050079"/>
                  </a:lnTo>
                  <a:lnTo>
                    <a:pt x="1998520" y="1098009"/>
                  </a:lnTo>
                  <a:lnTo>
                    <a:pt x="1992867" y="1145290"/>
                  </a:lnTo>
                  <a:lnTo>
                    <a:pt x="1985045" y="1191871"/>
                  </a:lnTo>
                  <a:lnTo>
                    <a:pt x="1975105" y="1237698"/>
                  </a:lnTo>
                  <a:lnTo>
                    <a:pt x="1963100" y="1282719"/>
                  </a:lnTo>
                  <a:lnTo>
                    <a:pt x="1949083" y="1326882"/>
                  </a:lnTo>
                  <a:lnTo>
                    <a:pt x="1933105" y="1370134"/>
                  </a:lnTo>
                  <a:lnTo>
                    <a:pt x="1915220" y="1412423"/>
                  </a:lnTo>
                  <a:lnTo>
                    <a:pt x="1895479" y="1453696"/>
                  </a:lnTo>
                  <a:lnTo>
                    <a:pt x="1873936" y="1493900"/>
                  </a:lnTo>
                  <a:lnTo>
                    <a:pt x="1850642" y="1532984"/>
                  </a:lnTo>
                  <a:lnTo>
                    <a:pt x="1825651" y="1570895"/>
                  </a:lnTo>
                  <a:lnTo>
                    <a:pt x="1799014" y="1607580"/>
                  </a:lnTo>
                  <a:lnTo>
                    <a:pt x="1770785" y="1642987"/>
                  </a:lnTo>
                  <a:lnTo>
                    <a:pt x="1741015" y="1677064"/>
                  </a:lnTo>
                  <a:lnTo>
                    <a:pt x="1709757" y="1709757"/>
                  </a:lnTo>
                  <a:lnTo>
                    <a:pt x="1677063" y="1741015"/>
                  </a:lnTo>
                  <a:lnTo>
                    <a:pt x="1642987" y="1770785"/>
                  </a:lnTo>
                  <a:lnTo>
                    <a:pt x="1607580" y="1799015"/>
                  </a:lnTo>
                  <a:lnTo>
                    <a:pt x="1570894" y="1825651"/>
                  </a:lnTo>
                  <a:lnTo>
                    <a:pt x="1532984" y="1850643"/>
                  </a:lnTo>
                  <a:lnTo>
                    <a:pt x="1493900" y="1873936"/>
                  </a:lnTo>
                  <a:lnTo>
                    <a:pt x="1453695" y="1895480"/>
                  </a:lnTo>
                  <a:lnTo>
                    <a:pt x="1412422" y="1915220"/>
                  </a:lnTo>
                  <a:lnTo>
                    <a:pt x="1370134" y="1933105"/>
                  </a:lnTo>
                  <a:lnTo>
                    <a:pt x="1326882" y="1949083"/>
                  </a:lnTo>
                  <a:lnTo>
                    <a:pt x="1282719" y="1963101"/>
                  </a:lnTo>
                  <a:lnTo>
                    <a:pt x="1237698" y="1975106"/>
                  </a:lnTo>
                  <a:lnTo>
                    <a:pt x="1191870" y="1985045"/>
                  </a:lnTo>
                  <a:lnTo>
                    <a:pt x="1145290" y="1992868"/>
                  </a:lnTo>
                  <a:lnTo>
                    <a:pt x="1098008" y="1998520"/>
                  </a:lnTo>
                  <a:lnTo>
                    <a:pt x="1050078" y="2001950"/>
                  </a:lnTo>
                  <a:lnTo>
                    <a:pt x="1001558" y="20031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6733918" y="6936378"/>
              <a:ext cx="1517650" cy="1517650"/>
            </a:xfrm>
            <a:custGeom>
              <a:avLst/>
              <a:gdLst/>
              <a:ahLst/>
              <a:cxnLst/>
              <a:rect l="l" t="t" r="r" b="b"/>
              <a:pathLst>
                <a:path w="1517650" h="1517650">
                  <a:moveTo>
                    <a:pt x="806381" y="1487"/>
                  </a:moveTo>
                  <a:lnTo>
                    <a:pt x="710582" y="1487"/>
                  </a:lnTo>
                  <a:lnTo>
                    <a:pt x="758689" y="0"/>
                  </a:lnTo>
                  <a:lnTo>
                    <a:pt x="806381" y="1487"/>
                  </a:lnTo>
                  <a:close/>
                </a:path>
                <a:path w="1517650" h="1517650">
                  <a:moveTo>
                    <a:pt x="758701" y="1517379"/>
                  </a:moveTo>
                  <a:lnTo>
                    <a:pt x="710582" y="1515892"/>
                  </a:lnTo>
                  <a:lnTo>
                    <a:pt x="663287" y="1511488"/>
                  </a:lnTo>
                  <a:lnTo>
                    <a:pt x="616894" y="1504255"/>
                  </a:lnTo>
                  <a:lnTo>
                    <a:pt x="571488" y="1494280"/>
                  </a:lnTo>
                  <a:lnTo>
                    <a:pt x="527158" y="1481651"/>
                  </a:lnTo>
                  <a:lnTo>
                    <a:pt x="483992" y="1466457"/>
                  </a:lnTo>
                  <a:lnTo>
                    <a:pt x="442077" y="1448784"/>
                  </a:lnTo>
                  <a:lnTo>
                    <a:pt x="401501" y="1428720"/>
                  </a:lnTo>
                  <a:lnTo>
                    <a:pt x="362351" y="1406354"/>
                  </a:lnTo>
                  <a:lnTo>
                    <a:pt x="324715" y="1381771"/>
                  </a:lnTo>
                  <a:lnTo>
                    <a:pt x="288681" y="1355061"/>
                  </a:lnTo>
                  <a:lnTo>
                    <a:pt x="254337" y="1326311"/>
                  </a:lnTo>
                  <a:lnTo>
                    <a:pt x="221770" y="1295609"/>
                  </a:lnTo>
                  <a:lnTo>
                    <a:pt x="191067" y="1263042"/>
                  </a:lnTo>
                  <a:lnTo>
                    <a:pt x="162317" y="1228697"/>
                  </a:lnTo>
                  <a:lnTo>
                    <a:pt x="135607" y="1192663"/>
                  </a:lnTo>
                  <a:lnTo>
                    <a:pt x="111025" y="1155028"/>
                  </a:lnTo>
                  <a:lnTo>
                    <a:pt x="88658" y="1115878"/>
                  </a:lnTo>
                  <a:lnTo>
                    <a:pt x="68595" y="1075302"/>
                  </a:lnTo>
                  <a:lnTo>
                    <a:pt x="50922" y="1033386"/>
                  </a:lnTo>
                  <a:lnTo>
                    <a:pt x="35727" y="990220"/>
                  </a:lnTo>
                  <a:lnTo>
                    <a:pt x="23099" y="945890"/>
                  </a:lnTo>
                  <a:lnTo>
                    <a:pt x="13124" y="900485"/>
                  </a:lnTo>
                  <a:lnTo>
                    <a:pt x="5891" y="854091"/>
                  </a:lnTo>
                  <a:lnTo>
                    <a:pt x="1487" y="806797"/>
                  </a:lnTo>
                  <a:lnTo>
                    <a:pt x="0" y="758708"/>
                  </a:lnTo>
                  <a:lnTo>
                    <a:pt x="1487" y="710583"/>
                  </a:lnTo>
                  <a:lnTo>
                    <a:pt x="5891" y="663288"/>
                  </a:lnTo>
                  <a:lnTo>
                    <a:pt x="13124" y="616894"/>
                  </a:lnTo>
                  <a:lnTo>
                    <a:pt x="23099" y="571489"/>
                  </a:lnTo>
                  <a:lnTo>
                    <a:pt x="35727" y="527159"/>
                  </a:lnTo>
                  <a:lnTo>
                    <a:pt x="50922" y="483993"/>
                  </a:lnTo>
                  <a:lnTo>
                    <a:pt x="68595" y="442078"/>
                  </a:lnTo>
                  <a:lnTo>
                    <a:pt x="88658" y="401502"/>
                  </a:lnTo>
                  <a:lnTo>
                    <a:pt x="111025" y="362352"/>
                  </a:lnTo>
                  <a:lnTo>
                    <a:pt x="135607" y="324716"/>
                  </a:lnTo>
                  <a:lnTo>
                    <a:pt x="162317" y="288682"/>
                  </a:lnTo>
                  <a:lnTo>
                    <a:pt x="191067" y="254338"/>
                  </a:lnTo>
                  <a:lnTo>
                    <a:pt x="221770" y="221770"/>
                  </a:lnTo>
                  <a:lnTo>
                    <a:pt x="254337" y="191068"/>
                  </a:lnTo>
                  <a:lnTo>
                    <a:pt x="288681" y="162318"/>
                  </a:lnTo>
                  <a:lnTo>
                    <a:pt x="324715" y="135608"/>
                  </a:lnTo>
                  <a:lnTo>
                    <a:pt x="362351" y="111026"/>
                  </a:lnTo>
                  <a:lnTo>
                    <a:pt x="401501" y="88659"/>
                  </a:lnTo>
                  <a:lnTo>
                    <a:pt x="442077" y="68595"/>
                  </a:lnTo>
                  <a:lnTo>
                    <a:pt x="483992" y="50922"/>
                  </a:lnTo>
                  <a:lnTo>
                    <a:pt x="527158" y="35728"/>
                  </a:lnTo>
                  <a:lnTo>
                    <a:pt x="571488" y="23099"/>
                  </a:lnTo>
                  <a:lnTo>
                    <a:pt x="616894" y="13125"/>
                  </a:lnTo>
                  <a:lnTo>
                    <a:pt x="663287" y="5891"/>
                  </a:lnTo>
                  <a:lnTo>
                    <a:pt x="710582" y="1487"/>
                  </a:lnTo>
                  <a:lnTo>
                    <a:pt x="806381" y="1487"/>
                  </a:lnTo>
                  <a:lnTo>
                    <a:pt x="853325" y="5891"/>
                  </a:lnTo>
                  <a:lnTo>
                    <a:pt x="899430" y="13125"/>
                  </a:lnTo>
                  <a:lnTo>
                    <a:pt x="944604" y="23099"/>
                  </a:lnTo>
                  <a:lnTo>
                    <a:pt x="988755" y="35728"/>
                  </a:lnTo>
                  <a:lnTo>
                    <a:pt x="1031792" y="50922"/>
                  </a:lnTo>
                  <a:lnTo>
                    <a:pt x="1073623" y="68595"/>
                  </a:lnTo>
                  <a:lnTo>
                    <a:pt x="1114156" y="88659"/>
                  </a:lnTo>
                  <a:lnTo>
                    <a:pt x="1153300" y="111026"/>
                  </a:lnTo>
                  <a:lnTo>
                    <a:pt x="1162026" y="116721"/>
                  </a:lnTo>
                  <a:lnTo>
                    <a:pt x="758689" y="116721"/>
                  </a:lnTo>
                  <a:lnTo>
                    <a:pt x="710839" y="118485"/>
                  </a:lnTo>
                  <a:lnTo>
                    <a:pt x="663935" y="123693"/>
                  </a:lnTo>
                  <a:lnTo>
                    <a:pt x="618100" y="132220"/>
                  </a:lnTo>
                  <a:lnTo>
                    <a:pt x="573460" y="143942"/>
                  </a:lnTo>
                  <a:lnTo>
                    <a:pt x="530140" y="158732"/>
                  </a:lnTo>
                  <a:lnTo>
                    <a:pt x="488265" y="176467"/>
                  </a:lnTo>
                  <a:lnTo>
                    <a:pt x="447959" y="197022"/>
                  </a:lnTo>
                  <a:lnTo>
                    <a:pt x="409348" y="220271"/>
                  </a:lnTo>
                  <a:lnTo>
                    <a:pt x="372557" y="246089"/>
                  </a:lnTo>
                  <a:lnTo>
                    <a:pt x="337711" y="274352"/>
                  </a:lnTo>
                  <a:lnTo>
                    <a:pt x="304934" y="304935"/>
                  </a:lnTo>
                  <a:lnTo>
                    <a:pt x="274351" y="337712"/>
                  </a:lnTo>
                  <a:lnTo>
                    <a:pt x="246088" y="372558"/>
                  </a:lnTo>
                  <a:lnTo>
                    <a:pt x="220270" y="409349"/>
                  </a:lnTo>
                  <a:lnTo>
                    <a:pt x="197021" y="447960"/>
                  </a:lnTo>
                  <a:lnTo>
                    <a:pt x="176467" y="488266"/>
                  </a:lnTo>
                  <a:lnTo>
                    <a:pt x="158731" y="530141"/>
                  </a:lnTo>
                  <a:lnTo>
                    <a:pt x="143941" y="573461"/>
                  </a:lnTo>
                  <a:lnTo>
                    <a:pt x="132219" y="618101"/>
                  </a:lnTo>
                  <a:lnTo>
                    <a:pt x="123692" y="663936"/>
                  </a:lnTo>
                  <a:lnTo>
                    <a:pt x="118484" y="710840"/>
                  </a:lnTo>
                  <a:lnTo>
                    <a:pt x="116721" y="758671"/>
                  </a:lnTo>
                  <a:lnTo>
                    <a:pt x="118484" y="806539"/>
                  </a:lnTo>
                  <a:lnTo>
                    <a:pt x="123692" y="853444"/>
                  </a:lnTo>
                  <a:lnTo>
                    <a:pt x="132219" y="899278"/>
                  </a:lnTo>
                  <a:lnTo>
                    <a:pt x="143941" y="943918"/>
                  </a:lnTo>
                  <a:lnTo>
                    <a:pt x="158731" y="987238"/>
                  </a:lnTo>
                  <a:lnTo>
                    <a:pt x="176467" y="1029114"/>
                  </a:lnTo>
                  <a:lnTo>
                    <a:pt x="197021" y="1069419"/>
                  </a:lnTo>
                  <a:lnTo>
                    <a:pt x="220270" y="1108030"/>
                  </a:lnTo>
                  <a:lnTo>
                    <a:pt x="246088" y="1144821"/>
                  </a:lnTo>
                  <a:lnTo>
                    <a:pt x="274351" y="1179668"/>
                  </a:lnTo>
                  <a:lnTo>
                    <a:pt x="304934" y="1212445"/>
                  </a:lnTo>
                  <a:lnTo>
                    <a:pt x="337711" y="1243027"/>
                  </a:lnTo>
                  <a:lnTo>
                    <a:pt x="372557" y="1271290"/>
                  </a:lnTo>
                  <a:lnTo>
                    <a:pt x="409348" y="1297108"/>
                  </a:lnTo>
                  <a:lnTo>
                    <a:pt x="447959" y="1320357"/>
                  </a:lnTo>
                  <a:lnTo>
                    <a:pt x="488265" y="1340912"/>
                  </a:lnTo>
                  <a:lnTo>
                    <a:pt x="530140" y="1358647"/>
                  </a:lnTo>
                  <a:lnTo>
                    <a:pt x="573460" y="1373438"/>
                  </a:lnTo>
                  <a:lnTo>
                    <a:pt x="618100" y="1385159"/>
                  </a:lnTo>
                  <a:lnTo>
                    <a:pt x="663935" y="1393686"/>
                  </a:lnTo>
                  <a:lnTo>
                    <a:pt x="710839" y="1398894"/>
                  </a:lnTo>
                  <a:lnTo>
                    <a:pt x="758689" y="1400658"/>
                  </a:lnTo>
                  <a:lnTo>
                    <a:pt x="1162026" y="1400658"/>
                  </a:lnTo>
                  <a:lnTo>
                    <a:pt x="1153300" y="1406354"/>
                  </a:lnTo>
                  <a:lnTo>
                    <a:pt x="1114156" y="1428720"/>
                  </a:lnTo>
                  <a:lnTo>
                    <a:pt x="1073623" y="1448784"/>
                  </a:lnTo>
                  <a:lnTo>
                    <a:pt x="1031792" y="1466457"/>
                  </a:lnTo>
                  <a:lnTo>
                    <a:pt x="988755" y="1481651"/>
                  </a:lnTo>
                  <a:lnTo>
                    <a:pt x="944604" y="1494280"/>
                  </a:lnTo>
                  <a:lnTo>
                    <a:pt x="899430" y="1504255"/>
                  </a:lnTo>
                  <a:lnTo>
                    <a:pt x="853325" y="1511488"/>
                  </a:lnTo>
                  <a:lnTo>
                    <a:pt x="806381" y="1515892"/>
                  </a:lnTo>
                  <a:lnTo>
                    <a:pt x="758701" y="1517379"/>
                  </a:lnTo>
                  <a:close/>
                </a:path>
                <a:path w="1517650" h="1517650">
                  <a:moveTo>
                    <a:pt x="1162026" y="1400658"/>
                  </a:moveTo>
                  <a:lnTo>
                    <a:pt x="758689" y="1400658"/>
                  </a:lnTo>
                  <a:lnTo>
                    <a:pt x="806538" y="1398894"/>
                  </a:lnTo>
                  <a:lnTo>
                    <a:pt x="853443" y="1393686"/>
                  </a:lnTo>
                  <a:lnTo>
                    <a:pt x="899278" y="1385159"/>
                  </a:lnTo>
                  <a:lnTo>
                    <a:pt x="943917" y="1373438"/>
                  </a:lnTo>
                  <a:lnTo>
                    <a:pt x="987237" y="1358647"/>
                  </a:lnTo>
                  <a:lnTo>
                    <a:pt x="1029113" y="1340912"/>
                  </a:lnTo>
                  <a:lnTo>
                    <a:pt x="1069418" y="1320357"/>
                  </a:lnTo>
                  <a:lnTo>
                    <a:pt x="1108029" y="1297108"/>
                  </a:lnTo>
                  <a:lnTo>
                    <a:pt x="1144820" y="1271290"/>
                  </a:lnTo>
                  <a:lnTo>
                    <a:pt x="1179667" y="1243027"/>
                  </a:lnTo>
                  <a:lnTo>
                    <a:pt x="1212444" y="1212445"/>
                  </a:lnTo>
                  <a:lnTo>
                    <a:pt x="1243026" y="1179668"/>
                  </a:lnTo>
                  <a:lnTo>
                    <a:pt x="1271289" y="1144821"/>
                  </a:lnTo>
                  <a:lnTo>
                    <a:pt x="1297108" y="1108030"/>
                  </a:lnTo>
                  <a:lnTo>
                    <a:pt x="1320357" y="1069419"/>
                  </a:lnTo>
                  <a:lnTo>
                    <a:pt x="1340911" y="1029114"/>
                  </a:lnTo>
                  <a:lnTo>
                    <a:pt x="1358646" y="987238"/>
                  </a:lnTo>
                  <a:lnTo>
                    <a:pt x="1373437" y="943918"/>
                  </a:lnTo>
                  <a:lnTo>
                    <a:pt x="1385159" y="899278"/>
                  </a:lnTo>
                  <a:lnTo>
                    <a:pt x="1393686" y="853444"/>
                  </a:lnTo>
                  <a:lnTo>
                    <a:pt x="1398894" y="806539"/>
                  </a:lnTo>
                  <a:lnTo>
                    <a:pt x="1400657" y="758708"/>
                  </a:lnTo>
                  <a:lnTo>
                    <a:pt x="1398894" y="710840"/>
                  </a:lnTo>
                  <a:lnTo>
                    <a:pt x="1393686" y="663936"/>
                  </a:lnTo>
                  <a:lnTo>
                    <a:pt x="1385159" y="618101"/>
                  </a:lnTo>
                  <a:lnTo>
                    <a:pt x="1373437" y="573461"/>
                  </a:lnTo>
                  <a:lnTo>
                    <a:pt x="1358646" y="530141"/>
                  </a:lnTo>
                  <a:lnTo>
                    <a:pt x="1340911" y="488266"/>
                  </a:lnTo>
                  <a:lnTo>
                    <a:pt x="1320357" y="447960"/>
                  </a:lnTo>
                  <a:lnTo>
                    <a:pt x="1297108" y="409349"/>
                  </a:lnTo>
                  <a:lnTo>
                    <a:pt x="1271289" y="372558"/>
                  </a:lnTo>
                  <a:lnTo>
                    <a:pt x="1243026" y="337712"/>
                  </a:lnTo>
                  <a:lnTo>
                    <a:pt x="1212444" y="304935"/>
                  </a:lnTo>
                  <a:lnTo>
                    <a:pt x="1179667" y="274352"/>
                  </a:lnTo>
                  <a:lnTo>
                    <a:pt x="1144820" y="246089"/>
                  </a:lnTo>
                  <a:lnTo>
                    <a:pt x="1108029" y="220271"/>
                  </a:lnTo>
                  <a:lnTo>
                    <a:pt x="1069418" y="197022"/>
                  </a:lnTo>
                  <a:lnTo>
                    <a:pt x="1029113" y="176467"/>
                  </a:lnTo>
                  <a:lnTo>
                    <a:pt x="987237" y="158732"/>
                  </a:lnTo>
                  <a:lnTo>
                    <a:pt x="943917" y="143942"/>
                  </a:lnTo>
                  <a:lnTo>
                    <a:pt x="899278" y="132220"/>
                  </a:lnTo>
                  <a:lnTo>
                    <a:pt x="853439" y="123692"/>
                  </a:lnTo>
                  <a:lnTo>
                    <a:pt x="806538" y="118485"/>
                  </a:lnTo>
                  <a:lnTo>
                    <a:pt x="758689" y="116721"/>
                  </a:lnTo>
                  <a:lnTo>
                    <a:pt x="1162026" y="116721"/>
                  </a:lnTo>
                  <a:lnTo>
                    <a:pt x="1227053" y="162318"/>
                  </a:lnTo>
                  <a:lnTo>
                    <a:pt x="1261479" y="191068"/>
                  </a:lnTo>
                  <a:lnTo>
                    <a:pt x="1294149" y="221770"/>
                  </a:lnTo>
                  <a:lnTo>
                    <a:pt x="1324972" y="254338"/>
                  </a:lnTo>
                  <a:lnTo>
                    <a:pt x="1353855" y="288682"/>
                  </a:lnTo>
                  <a:lnTo>
                    <a:pt x="1380708" y="324716"/>
                  </a:lnTo>
                  <a:lnTo>
                    <a:pt x="1405438" y="362352"/>
                  </a:lnTo>
                  <a:lnTo>
                    <a:pt x="1427954" y="401502"/>
                  </a:lnTo>
                  <a:lnTo>
                    <a:pt x="1448165" y="442078"/>
                  </a:lnTo>
                  <a:lnTo>
                    <a:pt x="1465978" y="483993"/>
                  </a:lnTo>
                  <a:lnTo>
                    <a:pt x="1481302" y="527159"/>
                  </a:lnTo>
                  <a:lnTo>
                    <a:pt x="1494045" y="571489"/>
                  </a:lnTo>
                  <a:lnTo>
                    <a:pt x="1504116" y="616894"/>
                  </a:lnTo>
                  <a:lnTo>
                    <a:pt x="1511423" y="663288"/>
                  </a:lnTo>
                  <a:lnTo>
                    <a:pt x="1515875" y="710583"/>
                  </a:lnTo>
                  <a:lnTo>
                    <a:pt x="1517378" y="758671"/>
                  </a:lnTo>
                  <a:lnTo>
                    <a:pt x="1515875" y="806797"/>
                  </a:lnTo>
                  <a:lnTo>
                    <a:pt x="1511423" y="854091"/>
                  </a:lnTo>
                  <a:lnTo>
                    <a:pt x="1504116" y="900485"/>
                  </a:lnTo>
                  <a:lnTo>
                    <a:pt x="1494045" y="945890"/>
                  </a:lnTo>
                  <a:lnTo>
                    <a:pt x="1481302" y="990220"/>
                  </a:lnTo>
                  <a:lnTo>
                    <a:pt x="1465978" y="1033386"/>
                  </a:lnTo>
                  <a:lnTo>
                    <a:pt x="1448165" y="1075302"/>
                  </a:lnTo>
                  <a:lnTo>
                    <a:pt x="1427954" y="1115878"/>
                  </a:lnTo>
                  <a:lnTo>
                    <a:pt x="1405438" y="1155028"/>
                  </a:lnTo>
                  <a:lnTo>
                    <a:pt x="1380708" y="1192663"/>
                  </a:lnTo>
                  <a:lnTo>
                    <a:pt x="1353855" y="1228697"/>
                  </a:lnTo>
                  <a:lnTo>
                    <a:pt x="1324972" y="1263042"/>
                  </a:lnTo>
                  <a:lnTo>
                    <a:pt x="1294149" y="1295609"/>
                  </a:lnTo>
                  <a:lnTo>
                    <a:pt x="1261479" y="1326311"/>
                  </a:lnTo>
                  <a:lnTo>
                    <a:pt x="1227053" y="1355061"/>
                  </a:lnTo>
                  <a:lnTo>
                    <a:pt x="1190963" y="1381771"/>
                  </a:lnTo>
                  <a:lnTo>
                    <a:pt x="1162026" y="1400658"/>
                  </a:lnTo>
                  <a:close/>
                </a:path>
              </a:pathLst>
            </a:custGeom>
            <a:solidFill>
              <a:srgbClr val="FAAB34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6850638" y="7053100"/>
              <a:ext cx="1283970" cy="1283970"/>
            </a:xfrm>
            <a:custGeom>
              <a:avLst/>
              <a:gdLst/>
              <a:ahLst/>
              <a:cxnLst/>
              <a:rect l="l" t="t" r="r" b="b"/>
              <a:pathLst>
                <a:path w="1283970" h="1283970">
                  <a:moveTo>
                    <a:pt x="641968" y="1283937"/>
                  </a:moveTo>
                  <a:lnTo>
                    <a:pt x="594119" y="1282173"/>
                  </a:lnTo>
                  <a:lnTo>
                    <a:pt x="547214" y="1276965"/>
                  </a:lnTo>
                  <a:lnTo>
                    <a:pt x="501379" y="1268438"/>
                  </a:lnTo>
                  <a:lnTo>
                    <a:pt x="456739" y="1256716"/>
                  </a:lnTo>
                  <a:lnTo>
                    <a:pt x="413419" y="1241925"/>
                  </a:lnTo>
                  <a:lnTo>
                    <a:pt x="371544" y="1224190"/>
                  </a:lnTo>
                  <a:lnTo>
                    <a:pt x="331239" y="1203636"/>
                  </a:lnTo>
                  <a:lnTo>
                    <a:pt x="292628" y="1180387"/>
                  </a:lnTo>
                  <a:lnTo>
                    <a:pt x="255837" y="1154568"/>
                  </a:lnTo>
                  <a:lnTo>
                    <a:pt x="220990" y="1126305"/>
                  </a:lnTo>
                  <a:lnTo>
                    <a:pt x="188213" y="1095723"/>
                  </a:lnTo>
                  <a:lnTo>
                    <a:pt x="157631" y="1062946"/>
                  </a:lnTo>
                  <a:lnTo>
                    <a:pt x="129368" y="1028100"/>
                  </a:lnTo>
                  <a:lnTo>
                    <a:pt x="103549" y="991308"/>
                  </a:lnTo>
                  <a:lnTo>
                    <a:pt x="80300" y="952697"/>
                  </a:lnTo>
                  <a:lnTo>
                    <a:pt x="59746" y="912392"/>
                  </a:lnTo>
                  <a:lnTo>
                    <a:pt x="42011" y="870517"/>
                  </a:lnTo>
                  <a:lnTo>
                    <a:pt x="27220" y="827197"/>
                  </a:lnTo>
                  <a:lnTo>
                    <a:pt x="15498" y="782557"/>
                  </a:lnTo>
                  <a:lnTo>
                    <a:pt x="6971" y="736722"/>
                  </a:lnTo>
                  <a:lnTo>
                    <a:pt x="1763" y="689818"/>
                  </a:lnTo>
                  <a:lnTo>
                    <a:pt x="0" y="641968"/>
                  </a:lnTo>
                  <a:lnTo>
                    <a:pt x="1763" y="594119"/>
                  </a:lnTo>
                  <a:lnTo>
                    <a:pt x="6971" y="547214"/>
                  </a:lnTo>
                  <a:lnTo>
                    <a:pt x="15498" y="501379"/>
                  </a:lnTo>
                  <a:lnTo>
                    <a:pt x="27220" y="456739"/>
                  </a:lnTo>
                  <a:lnTo>
                    <a:pt x="42011" y="413419"/>
                  </a:lnTo>
                  <a:lnTo>
                    <a:pt x="59746" y="371544"/>
                  </a:lnTo>
                  <a:lnTo>
                    <a:pt x="80300" y="331239"/>
                  </a:lnTo>
                  <a:lnTo>
                    <a:pt x="103549" y="292628"/>
                  </a:lnTo>
                  <a:lnTo>
                    <a:pt x="129368" y="255837"/>
                  </a:lnTo>
                  <a:lnTo>
                    <a:pt x="157631" y="220990"/>
                  </a:lnTo>
                  <a:lnTo>
                    <a:pt x="188213" y="188213"/>
                  </a:lnTo>
                  <a:lnTo>
                    <a:pt x="220990" y="157631"/>
                  </a:lnTo>
                  <a:lnTo>
                    <a:pt x="255837" y="129368"/>
                  </a:lnTo>
                  <a:lnTo>
                    <a:pt x="292628" y="103549"/>
                  </a:lnTo>
                  <a:lnTo>
                    <a:pt x="331239" y="80300"/>
                  </a:lnTo>
                  <a:lnTo>
                    <a:pt x="371544" y="59746"/>
                  </a:lnTo>
                  <a:lnTo>
                    <a:pt x="413419" y="42011"/>
                  </a:lnTo>
                  <a:lnTo>
                    <a:pt x="456739" y="27220"/>
                  </a:lnTo>
                  <a:lnTo>
                    <a:pt x="501379" y="15498"/>
                  </a:lnTo>
                  <a:lnTo>
                    <a:pt x="547214" y="6971"/>
                  </a:lnTo>
                  <a:lnTo>
                    <a:pt x="594119" y="1763"/>
                  </a:lnTo>
                  <a:lnTo>
                    <a:pt x="641968" y="0"/>
                  </a:lnTo>
                  <a:lnTo>
                    <a:pt x="689818" y="1763"/>
                  </a:lnTo>
                  <a:lnTo>
                    <a:pt x="736722" y="6971"/>
                  </a:lnTo>
                  <a:lnTo>
                    <a:pt x="782557" y="15498"/>
                  </a:lnTo>
                  <a:lnTo>
                    <a:pt x="827197" y="27220"/>
                  </a:lnTo>
                  <a:lnTo>
                    <a:pt x="870517" y="42011"/>
                  </a:lnTo>
                  <a:lnTo>
                    <a:pt x="912392" y="59746"/>
                  </a:lnTo>
                  <a:lnTo>
                    <a:pt x="952698" y="80300"/>
                  </a:lnTo>
                  <a:lnTo>
                    <a:pt x="991308" y="103549"/>
                  </a:lnTo>
                  <a:lnTo>
                    <a:pt x="1028100" y="129368"/>
                  </a:lnTo>
                  <a:lnTo>
                    <a:pt x="1062946" y="157631"/>
                  </a:lnTo>
                  <a:lnTo>
                    <a:pt x="1095723" y="188213"/>
                  </a:lnTo>
                  <a:lnTo>
                    <a:pt x="1126306" y="220990"/>
                  </a:lnTo>
                  <a:lnTo>
                    <a:pt x="1154569" y="255837"/>
                  </a:lnTo>
                  <a:lnTo>
                    <a:pt x="1180387" y="292628"/>
                  </a:lnTo>
                  <a:lnTo>
                    <a:pt x="1203636" y="331239"/>
                  </a:lnTo>
                  <a:lnTo>
                    <a:pt x="1224190" y="371544"/>
                  </a:lnTo>
                  <a:lnTo>
                    <a:pt x="1241926" y="413419"/>
                  </a:lnTo>
                  <a:lnTo>
                    <a:pt x="1256716" y="456739"/>
                  </a:lnTo>
                  <a:lnTo>
                    <a:pt x="1268438" y="501379"/>
                  </a:lnTo>
                  <a:lnTo>
                    <a:pt x="1276965" y="547214"/>
                  </a:lnTo>
                  <a:lnTo>
                    <a:pt x="1282173" y="594119"/>
                  </a:lnTo>
                  <a:lnTo>
                    <a:pt x="1283937" y="641965"/>
                  </a:lnTo>
                  <a:lnTo>
                    <a:pt x="1282173" y="689818"/>
                  </a:lnTo>
                  <a:lnTo>
                    <a:pt x="1276965" y="736722"/>
                  </a:lnTo>
                  <a:lnTo>
                    <a:pt x="1268438" y="782557"/>
                  </a:lnTo>
                  <a:lnTo>
                    <a:pt x="1256716" y="827197"/>
                  </a:lnTo>
                  <a:lnTo>
                    <a:pt x="1241926" y="870517"/>
                  </a:lnTo>
                  <a:lnTo>
                    <a:pt x="1224190" y="912392"/>
                  </a:lnTo>
                  <a:lnTo>
                    <a:pt x="1203636" y="952697"/>
                  </a:lnTo>
                  <a:lnTo>
                    <a:pt x="1180387" y="991308"/>
                  </a:lnTo>
                  <a:lnTo>
                    <a:pt x="1154569" y="1028100"/>
                  </a:lnTo>
                  <a:lnTo>
                    <a:pt x="1126306" y="1062946"/>
                  </a:lnTo>
                  <a:lnTo>
                    <a:pt x="1095723" y="1095723"/>
                  </a:lnTo>
                  <a:lnTo>
                    <a:pt x="1062946" y="1126305"/>
                  </a:lnTo>
                  <a:lnTo>
                    <a:pt x="1028100" y="1154568"/>
                  </a:lnTo>
                  <a:lnTo>
                    <a:pt x="991308" y="1180387"/>
                  </a:lnTo>
                  <a:lnTo>
                    <a:pt x="952698" y="1203636"/>
                  </a:lnTo>
                  <a:lnTo>
                    <a:pt x="912392" y="1224190"/>
                  </a:lnTo>
                  <a:lnTo>
                    <a:pt x="870517" y="1241925"/>
                  </a:lnTo>
                  <a:lnTo>
                    <a:pt x="827197" y="1256716"/>
                  </a:lnTo>
                  <a:lnTo>
                    <a:pt x="782557" y="1268438"/>
                  </a:lnTo>
                  <a:lnTo>
                    <a:pt x="736722" y="1276965"/>
                  </a:lnTo>
                  <a:lnTo>
                    <a:pt x="689818" y="1282173"/>
                  </a:lnTo>
                  <a:lnTo>
                    <a:pt x="641968" y="12839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1" name="object 2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152947" y="7342631"/>
              <a:ext cx="676274" cy="704849"/>
            </a:xfrm>
            <a:prstGeom prst="rect">
              <a:avLst/>
            </a:prstGeom>
          </p:spPr>
        </p:pic>
      </p:grpSp>
      <p:grpSp>
        <p:nvGrpSpPr>
          <p:cNvPr id="22" name="object 22"/>
          <p:cNvGrpSpPr/>
          <p:nvPr/>
        </p:nvGrpSpPr>
        <p:grpSpPr>
          <a:xfrm>
            <a:off x="9072830" y="6323929"/>
            <a:ext cx="2742565" cy="2742565"/>
            <a:chOff x="9072830" y="6323929"/>
            <a:chExt cx="2742565" cy="2742565"/>
          </a:xfrm>
        </p:grpSpPr>
        <p:sp>
          <p:nvSpPr>
            <p:cNvPr id="23" name="object 23"/>
            <p:cNvSpPr/>
            <p:nvPr/>
          </p:nvSpPr>
          <p:spPr>
            <a:xfrm>
              <a:off x="9072830" y="6323929"/>
              <a:ext cx="2742565" cy="2742565"/>
            </a:xfrm>
            <a:custGeom>
              <a:avLst/>
              <a:gdLst/>
              <a:ahLst/>
              <a:cxnLst/>
              <a:rect l="l" t="t" r="r" b="b"/>
              <a:pathLst>
                <a:path w="2742565" h="2742565">
                  <a:moveTo>
                    <a:pt x="0" y="0"/>
                  </a:moveTo>
                  <a:lnTo>
                    <a:pt x="1371207" y="0"/>
                  </a:lnTo>
                  <a:lnTo>
                    <a:pt x="1419347" y="829"/>
                  </a:lnTo>
                  <a:lnTo>
                    <a:pt x="1467070" y="3298"/>
                  </a:lnTo>
                  <a:lnTo>
                    <a:pt x="1514350" y="7381"/>
                  </a:lnTo>
                  <a:lnTo>
                    <a:pt x="1561158" y="13049"/>
                  </a:lnTo>
                  <a:lnTo>
                    <a:pt x="1607469" y="20276"/>
                  </a:lnTo>
                  <a:lnTo>
                    <a:pt x="1653253" y="29034"/>
                  </a:lnTo>
                  <a:lnTo>
                    <a:pt x="1698485" y="39297"/>
                  </a:lnTo>
                  <a:lnTo>
                    <a:pt x="1743137" y="51037"/>
                  </a:lnTo>
                  <a:lnTo>
                    <a:pt x="1787182" y="64227"/>
                  </a:lnTo>
                  <a:lnTo>
                    <a:pt x="1830592" y="78839"/>
                  </a:lnTo>
                  <a:lnTo>
                    <a:pt x="1873341" y="94847"/>
                  </a:lnTo>
                  <a:lnTo>
                    <a:pt x="1915402" y="112223"/>
                  </a:lnTo>
                  <a:lnTo>
                    <a:pt x="1956746" y="130941"/>
                  </a:lnTo>
                  <a:lnTo>
                    <a:pt x="1997348" y="150972"/>
                  </a:lnTo>
                  <a:lnTo>
                    <a:pt x="2037179" y="172291"/>
                  </a:lnTo>
                  <a:lnTo>
                    <a:pt x="2076213" y="194869"/>
                  </a:lnTo>
                  <a:lnTo>
                    <a:pt x="2114422" y="218679"/>
                  </a:lnTo>
                  <a:lnTo>
                    <a:pt x="2151780" y="243694"/>
                  </a:lnTo>
                  <a:lnTo>
                    <a:pt x="2188258" y="269888"/>
                  </a:lnTo>
                  <a:lnTo>
                    <a:pt x="2223831" y="297232"/>
                  </a:lnTo>
                  <a:lnTo>
                    <a:pt x="2258470" y="325700"/>
                  </a:lnTo>
                  <a:lnTo>
                    <a:pt x="2292149" y="355265"/>
                  </a:lnTo>
                  <a:lnTo>
                    <a:pt x="2324839" y="385899"/>
                  </a:lnTo>
                  <a:lnTo>
                    <a:pt x="2356515" y="417575"/>
                  </a:lnTo>
                  <a:lnTo>
                    <a:pt x="2387149" y="450266"/>
                  </a:lnTo>
                  <a:lnTo>
                    <a:pt x="2416714" y="483944"/>
                  </a:lnTo>
                  <a:lnTo>
                    <a:pt x="2445182" y="518583"/>
                  </a:lnTo>
                  <a:lnTo>
                    <a:pt x="2472526" y="554156"/>
                  </a:lnTo>
                  <a:lnTo>
                    <a:pt x="2498720" y="590634"/>
                  </a:lnTo>
                  <a:lnTo>
                    <a:pt x="2523735" y="627992"/>
                  </a:lnTo>
                  <a:lnTo>
                    <a:pt x="2547545" y="666201"/>
                  </a:lnTo>
                  <a:lnTo>
                    <a:pt x="2570123" y="705235"/>
                  </a:lnTo>
                  <a:lnTo>
                    <a:pt x="2591442" y="745066"/>
                  </a:lnTo>
                  <a:lnTo>
                    <a:pt x="2611473" y="785668"/>
                  </a:lnTo>
                  <a:lnTo>
                    <a:pt x="2630191" y="827012"/>
                  </a:lnTo>
                  <a:lnTo>
                    <a:pt x="2647567" y="869073"/>
                  </a:lnTo>
                  <a:lnTo>
                    <a:pt x="2663575" y="911822"/>
                  </a:lnTo>
                  <a:lnTo>
                    <a:pt x="2678187" y="955233"/>
                  </a:lnTo>
                  <a:lnTo>
                    <a:pt x="2691377" y="999277"/>
                  </a:lnTo>
                  <a:lnTo>
                    <a:pt x="2703117" y="1043929"/>
                  </a:lnTo>
                  <a:lnTo>
                    <a:pt x="2713380" y="1089161"/>
                  </a:lnTo>
                  <a:lnTo>
                    <a:pt x="2722138" y="1134946"/>
                  </a:lnTo>
                  <a:lnTo>
                    <a:pt x="2729365" y="1181256"/>
                  </a:lnTo>
                  <a:lnTo>
                    <a:pt x="2735033" y="1228064"/>
                  </a:lnTo>
                  <a:lnTo>
                    <a:pt x="2739116" y="1275344"/>
                  </a:lnTo>
                  <a:lnTo>
                    <a:pt x="2741585" y="1323067"/>
                  </a:lnTo>
                  <a:lnTo>
                    <a:pt x="2742412" y="1371208"/>
                  </a:lnTo>
                  <a:lnTo>
                    <a:pt x="2741585" y="1419348"/>
                  </a:lnTo>
                  <a:lnTo>
                    <a:pt x="2739116" y="1467071"/>
                  </a:lnTo>
                  <a:lnTo>
                    <a:pt x="2735033" y="1514351"/>
                  </a:lnTo>
                  <a:lnTo>
                    <a:pt x="2729365" y="1561159"/>
                  </a:lnTo>
                  <a:lnTo>
                    <a:pt x="2722138" y="1607469"/>
                  </a:lnTo>
                  <a:lnTo>
                    <a:pt x="2713380" y="1653254"/>
                  </a:lnTo>
                  <a:lnTo>
                    <a:pt x="2703117" y="1698486"/>
                  </a:lnTo>
                  <a:lnTo>
                    <a:pt x="2691377" y="1743137"/>
                  </a:lnTo>
                  <a:lnTo>
                    <a:pt x="2678187" y="1787182"/>
                  </a:lnTo>
                  <a:lnTo>
                    <a:pt x="2663575" y="1830593"/>
                  </a:lnTo>
                  <a:lnTo>
                    <a:pt x="2647567" y="1873342"/>
                  </a:lnTo>
                  <a:lnTo>
                    <a:pt x="2630191" y="1915402"/>
                  </a:lnTo>
                  <a:lnTo>
                    <a:pt x="2611473" y="1956747"/>
                  </a:lnTo>
                  <a:lnTo>
                    <a:pt x="2591442" y="1997348"/>
                  </a:lnTo>
                  <a:lnTo>
                    <a:pt x="2570123" y="2037180"/>
                  </a:lnTo>
                  <a:lnTo>
                    <a:pt x="2547545" y="2076214"/>
                  </a:lnTo>
                  <a:lnTo>
                    <a:pt x="2523735" y="2114423"/>
                  </a:lnTo>
                  <a:lnTo>
                    <a:pt x="2498720" y="2151780"/>
                  </a:lnTo>
                  <a:lnTo>
                    <a:pt x="2472526" y="2188259"/>
                  </a:lnTo>
                  <a:lnTo>
                    <a:pt x="2445182" y="2223831"/>
                  </a:lnTo>
                  <a:lnTo>
                    <a:pt x="2416714" y="2258470"/>
                  </a:lnTo>
                  <a:lnTo>
                    <a:pt x="2387149" y="2292149"/>
                  </a:lnTo>
                  <a:lnTo>
                    <a:pt x="2356515" y="2324840"/>
                  </a:lnTo>
                  <a:lnTo>
                    <a:pt x="2324839" y="2356516"/>
                  </a:lnTo>
                  <a:lnTo>
                    <a:pt x="2292149" y="2387149"/>
                  </a:lnTo>
                  <a:lnTo>
                    <a:pt x="2258470" y="2416714"/>
                  </a:lnTo>
                  <a:lnTo>
                    <a:pt x="2223831" y="2445182"/>
                  </a:lnTo>
                  <a:lnTo>
                    <a:pt x="2188258" y="2472526"/>
                  </a:lnTo>
                  <a:lnTo>
                    <a:pt x="2151780" y="2498720"/>
                  </a:lnTo>
                  <a:lnTo>
                    <a:pt x="2114422" y="2523735"/>
                  </a:lnTo>
                  <a:lnTo>
                    <a:pt x="2076213" y="2547546"/>
                  </a:lnTo>
                  <a:lnTo>
                    <a:pt x="2037179" y="2570124"/>
                  </a:lnTo>
                  <a:lnTo>
                    <a:pt x="1997348" y="2591442"/>
                  </a:lnTo>
                  <a:lnTo>
                    <a:pt x="1956746" y="2611473"/>
                  </a:lnTo>
                  <a:lnTo>
                    <a:pt x="1915402" y="2630191"/>
                  </a:lnTo>
                  <a:lnTo>
                    <a:pt x="1873341" y="2647567"/>
                  </a:lnTo>
                  <a:lnTo>
                    <a:pt x="1830592" y="2663575"/>
                  </a:lnTo>
                  <a:lnTo>
                    <a:pt x="1787182" y="2678188"/>
                  </a:lnTo>
                  <a:lnTo>
                    <a:pt x="1743137" y="2691377"/>
                  </a:lnTo>
                  <a:lnTo>
                    <a:pt x="1698485" y="2703117"/>
                  </a:lnTo>
                  <a:lnTo>
                    <a:pt x="1653253" y="2713380"/>
                  </a:lnTo>
                  <a:lnTo>
                    <a:pt x="1607469" y="2722138"/>
                  </a:lnTo>
                  <a:lnTo>
                    <a:pt x="1561158" y="2729365"/>
                  </a:lnTo>
                  <a:lnTo>
                    <a:pt x="1514350" y="2735034"/>
                  </a:lnTo>
                  <a:lnTo>
                    <a:pt x="1467070" y="2739116"/>
                  </a:lnTo>
                  <a:lnTo>
                    <a:pt x="1419347" y="2741586"/>
                  </a:lnTo>
                  <a:lnTo>
                    <a:pt x="1371221" y="2742415"/>
                  </a:lnTo>
                  <a:lnTo>
                    <a:pt x="1323066" y="2741586"/>
                  </a:lnTo>
                  <a:lnTo>
                    <a:pt x="1275342" y="2739116"/>
                  </a:lnTo>
                  <a:lnTo>
                    <a:pt x="1228061" y="2735034"/>
                  </a:lnTo>
                  <a:lnTo>
                    <a:pt x="1181250" y="2729365"/>
                  </a:lnTo>
                  <a:lnTo>
                    <a:pt x="1134938" y="2722138"/>
                  </a:lnTo>
                  <a:lnTo>
                    <a:pt x="1089150" y="2713380"/>
                  </a:lnTo>
                  <a:lnTo>
                    <a:pt x="1043915" y="2703117"/>
                  </a:lnTo>
                  <a:lnTo>
                    <a:pt x="999259" y="2691377"/>
                  </a:lnTo>
                  <a:lnTo>
                    <a:pt x="955211" y="2678188"/>
                  </a:lnTo>
                  <a:lnTo>
                    <a:pt x="911796" y="2663575"/>
                  </a:lnTo>
                  <a:lnTo>
                    <a:pt x="869042" y="2647567"/>
                  </a:lnTo>
                  <a:lnTo>
                    <a:pt x="826977" y="2630191"/>
                  </a:lnTo>
                  <a:lnTo>
                    <a:pt x="785627" y="2611473"/>
                  </a:lnTo>
                  <a:lnTo>
                    <a:pt x="745021" y="2591442"/>
                  </a:lnTo>
                  <a:lnTo>
                    <a:pt x="705184" y="2570124"/>
                  </a:lnTo>
                  <a:lnTo>
                    <a:pt x="666145" y="2547546"/>
                  </a:lnTo>
                  <a:lnTo>
                    <a:pt x="627931" y="2523735"/>
                  </a:lnTo>
                  <a:lnTo>
                    <a:pt x="590568" y="2498720"/>
                  </a:lnTo>
                  <a:lnTo>
                    <a:pt x="554085" y="2472526"/>
                  </a:lnTo>
                  <a:lnTo>
                    <a:pt x="518507" y="2445182"/>
                  </a:lnTo>
                  <a:lnTo>
                    <a:pt x="483864" y="2416714"/>
                  </a:lnTo>
                  <a:lnTo>
                    <a:pt x="450181" y="2387149"/>
                  </a:lnTo>
                  <a:lnTo>
                    <a:pt x="417486" y="2356516"/>
                  </a:lnTo>
                  <a:lnTo>
                    <a:pt x="385806" y="2324840"/>
                  </a:lnTo>
                  <a:lnTo>
                    <a:pt x="355169" y="2292149"/>
                  </a:lnTo>
                  <a:lnTo>
                    <a:pt x="325601" y="2258470"/>
                  </a:lnTo>
                  <a:lnTo>
                    <a:pt x="297130" y="2223831"/>
                  </a:lnTo>
                  <a:lnTo>
                    <a:pt x="269784" y="2188259"/>
                  </a:lnTo>
                  <a:lnTo>
                    <a:pt x="243588" y="2151780"/>
                  </a:lnTo>
                  <a:lnTo>
                    <a:pt x="218572" y="2114423"/>
                  </a:lnTo>
                  <a:lnTo>
                    <a:pt x="194761" y="2076214"/>
                  </a:lnTo>
                  <a:lnTo>
                    <a:pt x="172183" y="2037180"/>
                  </a:lnTo>
                  <a:lnTo>
                    <a:pt x="150866" y="1997348"/>
                  </a:lnTo>
                  <a:lnTo>
                    <a:pt x="130836" y="1956747"/>
                  </a:lnTo>
                  <a:lnTo>
                    <a:pt x="112121" y="1915402"/>
                  </a:lnTo>
                  <a:lnTo>
                    <a:pt x="94747" y="1873342"/>
                  </a:lnTo>
                  <a:lnTo>
                    <a:pt x="78743" y="1830593"/>
                  </a:lnTo>
                  <a:lnTo>
                    <a:pt x="64136" y="1787182"/>
                  </a:lnTo>
                  <a:lnTo>
                    <a:pt x="50952" y="1743137"/>
                  </a:lnTo>
                  <a:lnTo>
                    <a:pt x="39219" y="1698486"/>
                  </a:lnTo>
                  <a:lnTo>
                    <a:pt x="28964" y="1653254"/>
                  </a:lnTo>
                  <a:lnTo>
                    <a:pt x="20214" y="1607469"/>
                  </a:lnTo>
                  <a:lnTo>
                    <a:pt x="12997" y="1561159"/>
                  </a:lnTo>
                  <a:lnTo>
                    <a:pt x="7340" y="1514351"/>
                  </a:lnTo>
                  <a:lnTo>
                    <a:pt x="3270" y="1467071"/>
                  </a:lnTo>
                  <a:lnTo>
                    <a:pt x="814" y="1419348"/>
                  </a:lnTo>
                  <a:lnTo>
                    <a:pt x="0" y="1371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4AD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9418234" y="6669333"/>
              <a:ext cx="2051685" cy="2051685"/>
            </a:xfrm>
            <a:custGeom>
              <a:avLst/>
              <a:gdLst/>
              <a:ahLst/>
              <a:cxnLst/>
              <a:rect l="l" t="t" r="r" b="b"/>
              <a:pathLst>
                <a:path w="2051684" h="2051684">
                  <a:moveTo>
                    <a:pt x="1025733" y="2051467"/>
                  </a:moveTo>
                  <a:lnTo>
                    <a:pt x="977447" y="2050351"/>
                  </a:lnTo>
                  <a:lnTo>
                    <a:pt x="929735" y="2047034"/>
                  </a:lnTo>
                  <a:lnTo>
                    <a:pt x="882648" y="2041567"/>
                  </a:lnTo>
                  <a:lnTo>
                    <a:pt x="836233" y="2033998"/>
                  </a:lnTo>
                  <a:lnTo>
                    <a:pt x="790541" y="2024377"/>
                  </a:lnTo>
                  <a:lnTo>
                    <a:pt x="745621" y="2012752"/>
                  </a:lnTo>
                  <a:lnTo>
                    <a:pt x="701522" y="1999174"/>
                  </a:lnTo>
                  <a:lnTo>
                    <a:pt x="658292" y="1983692"/>
                  </a:lnTo>
                  <a:lnTo>
                    <a:pt x="615982" y="1966354"/>
                  </a:lnTo>
                  <a:lnTo>
                    <a:pt x="574641" y="1947210"/>
                  </a:lnTo>
                  <a:lnTo>
                    <a:pt x="534318" y="1926310"/>
                  </a:lnTo>
                  <a:lnTo>
                    <a:pt x="495061" y="1903702"/>
                  </a:lnTo>
                  <a:lnTo>
                    <a:pt x="456922" y="1879435"/>
                  </a:lnTo>
                  <a:lnTo>
                    <a:pt x="419948" y="1853560"/>
                  </a:lnTo>
                  <a:lnTo>
                    <a:pt x="384189" y="1826125"/>
                  </a:lnTo>
                  <a:lnTo>
                    <a:pt x="349694" y="1797179"/>
                  </a:lnTo>
                  <a:lnTo>
                    <a:pt x="316512" y="1766773"/>
                  </a:lnTo>
                  <a:lnTo>
                    <a:pt x="284694" y="1734954"/>
                  </a:lnTo>
                  <a:lnTo>
                    <a:pt x="254287" y="1701772"/>
                  </a:lnTo>
                  <a:lnTo>
                    <a:pt x="225341" y="1667277"/>
                  </a:lnTo>
                  <a:lnTo>
                    <a:pt x="197906" y="1631518"/>
                  </a:lnTo>
                  <a:lnTo>
                    <a:pt x="172031" y="1594544"/>
                  </a:lnTo>
                  <a:lnTo>
                    <a:pt x="147764" y="1556404"/>
                  </a:lnTo>
                  <a:lnTo>
                    <a:pt x="125156" y="1517148"/>
                  </a:lnTo>
                  <a:lnTo>
                    <a:pt x="104256" y="1476825"/>
                  </a:lnTo>
                  <a:lnTo>
                    <a:pt x="85112" y="1435484"/>
                  </a:lnTo>
                  <a:lnTo>
                    <a:pt x="67774" y="1393174"/>
                  </a:lnTo>
                  <a:lnTo>
                    <a:pt x="52292" y="1349944"/>
                  </a:lnTo>
                  <a:lnTo>
                    <a:pt x="38714" y="1305845"/>
                  </a:lnTo>
                  <a:lnTo>
                    <a:pt x="27089" y="1260925"/>
                  </a:lnTo>
                  <a:lnTo>
                    <a:pt x="17468" y="1215232"/>
                  </a:lnTo>
                  <a:lnTo>
                    <a:pt x="9899" y="1168818"/>
                  </a:lnTo>
                  <a:lnTo>
                    <a:pt x="4432" y="1121731"/>
                  </a:lnTo>
                  <a:lnTo>
                    <a:pt x="1115" y="1074019"/>
                  </a:lnTo>
                  <a:lnTo>
                    <a:pt x="0" y="1025755"/>
                  </a:lnTo>
                  <a:lnTo>
                    <a:pt x="1115" y="977447"/>
                  </a:lnTo>
                  <a:lnTo>
                    <a:pt x="4432" y="929736"/>
                  </a:lnTo>
                  <a:lnTo>
                    <a:pt x="9899" y="882648"/>
                  </a:lnTo>
                  <a:lnTo>
                    <a:pt x="17468" y="836234"/>
                  </a:lnTo>
                  <a:lnTo>
                    <a:pt x="27089" y="790542"/>
                  </a:lnTo>
                  <a:lnTo>
                    <a:pt x="38714" y="745621"/>
                  </a:lnTo>
                  <a:lnTo>
                    <a:pt x="52292" y="701522"/>
                  </a:lnTo>
                  <a:lnTo>
                    <a:pt x="67774" y="658293"/>
                  </a:lnTo>
                  <a:lnTo>
                    <a:pt x="85112" y="615983"/>
                  </a:lnTo>
                  <a:lnTo>
                    <a:pt x="104256" y="574641"/>
                  </a:lnTo>
                  <a:lnTo>
                    <a:pt x="125156" y="534318"/>
                  </a:lnTo>
                  <a:lnTo>
                    <a:pt x="147764" y="495062"/>
                  </a:lnTo>
                  <a:lnTo>
                    <a:pt x="172031" y="456922"/>
                  </a:lnTo>
                  <a:lnTo>
                    <a:pt x="197906" y="419948"/>
                  </a:lnTo>
                  <a:lnTo>
                    <a:pt x="225341" y="384189"/>
                  </a:lnTo>
                  <a:lnTo>
                    <a:pt x="254287" y="349694"/>
                  </a:lnTo>
                  <a:lnTo>
                    <a:pt x="284694" y="316513"/>
                  </a:lnTo>
                  <a:lnTo>
                    <a:pt x="316512" y="284694"/>
                  </a:lnTo>
                  <a:lnTo>
                    <a:pt x="349694" y="254287"/>
                  </a:lnTo>
                  <a:lnTo>
                    <a:pt x="384189" y="225342"/>
                  </a:lnTo>
                  <a:lnTo>
                    <a:pt x="419948" y="197907"/>
                  </a:lnTo>
                  <a:lnTo>
                    <a:pt x="456922" y="172031"/>
                  </a:lnTo>
                  <a:lnTo>
                    <a:pt x="495061" y="147765"/>
                  </a:lnTo>
                  <a:lnTo>
                    <a:pt x="534318" y="125157"/>
                  </a:lnTo>
                  <a:lnTo>
                    <a:pt x="574641" y="104256"/>
                  </a:lnTo>
                  <a:lnTo>
                    <a:pt x="615982" y="85112"/>
                  </a:lnTo>
                  <a:lnTo>
                    <a:pt x="658292" y="67775"/>
                  </a:lnTo>
                  <a:lnTo>
                    <a:pt x="701522" y="52292"/>
                  </a:lnTo>
                  <a:lnTo>
                    <a:pt x="745621" y="38714"/>
                  </a:lnTo>
                  <a:lnTo>
                    <a:pt x="790541" y="27090"/>
                  </a:lnTo>
                  <a:lnTo>
                    <a:pt x="836233" y="17469"/>
                  </a:lnTo>
                  <a:lnTo>
                    <a:pt x="882648" y="9900"/>
                  </a:lnTo>
                  <a:lnTo>
                    <a:pt x="929735" y="4432"/>
                  </a:lnTo>
                  <a:lnTo>
                    <a:pt x="977447" y="1116"/>
                  </a:lnTo>
                  <a:lnTo>
                    <a:pt x="1025730" y="0"/>
                  </a:lnTo>
                  <a:lnTo>
                    <a:pt x="1074019" y="1116"/>
                  </a:lnTo>
                  <a:lnTo>
                    <a:pt x="1121730" y="4432"/>
                  </a:lnTo>
                  <a:lnTo>
                    <a:pt x="1168818" y="9900"/>
                  </a:lnTo>
                  <a:lnTo>
                    <a:pt x="1215232" y="17469"/>
                  </a:lnTo>
                  <a:lnTo>
                    <a:pt x="1260924" y="27090"/>
                  </a:lnTo>
                  <a:lnTo>
                    <a:pt x="1305844" y="38714"/>
                  </a:lnTo>
                  <a:lnTo>
                    <a:pt x="1349944" y="52292"/>
                  </a:lnTo>
                  <a:lnTo>
                    <a:pt x="1393173" y="67775"/>
                  </a:lnTo>
                  <a:lnTo>
                    <a:pt x="1435483" y="85112"/>
                  </a:lnTo>
                  <a:lnTo>
                    <a:pt x="1476825" y="104256"/>
                  </a:lnTo>
                  <a:lnTo>
                    <a:pt x="1517148" y="125157"/>
                  </a:lnTo>
                  <a:lnTo>
                    <a:pt x="1556404" y="147765"/>
                  </a:lnTo>
                  <a:lnTo>
                    <a:pt x="1594544" y="172031"/>
                  </a:lnTo>
                  <a:lnTo>
                    <a:pt x="1631518" y="197907"/>
                  </a:lnTo>
                  <a:lnTo>
                    <a:pt x="1667277" y="225342"/>
                  </a:lnTo>
                  <a:lnTo>
                    <a:pt x="1701772" y="254287"/>
                  </a:lnTo>
                  <a:lnTo>
                    <a:pt x="1734953" y="284694"/>
                  </a:lnTo>
                  <a:lnTo>
                    <a:pt x="1766772" y="316513"/>
                  </a:lnTo>
                  <a:lnTo>
                    <a:pt x="1797179" y="349694"/>
                  </a:lnTo>
                  <a:lnTo>
                    <a:pt x="1826124" y="384189"/>
                  </a:lnTo>
                  <a:lnTo>
                    <a:pt x="1853559" y="419948"/>
                  </a:lnTo>
                  <a:lnTo>
                    <a:pt x="1879435" y="456922"/>
                  </a:lnTo>
                  <a:lnTo>
                    <a:pt x="1903701" y="495062"/>
                  </a:lnTo>
                  <a:lnTo>
                    <a:pt x="1926309" y="534318"/>
                  </a:lnTo>
                  <a:lnTo>
                    <a:pt x="1947210" y="574641"/>
                  </a:lnTo>
                  <a:lnTo>
                    <a:pt x="1966354" y="615983"/>
                  </a:lnTo>
                  <a:lnTo>
                    <a:pt x="1983691" y="658293"/>
                  </a:lnTo>
                  <a:lnTo>
                    <a:pt x="1999174" y="701522"/>
                  </a:lnTo>
                  <a:lnTo>
                    <a:pt x="2012752" y="745621"/>
                  </a:lnTo>
                  <a:lnTo>
                    <a:pt x="2024376" y="790542"/>
                  </a:lnTo>
                  <a:lnTo>
                    <a:pt x="2033997" y="836234"/>
                  </a:lnTo>
                  <a:lnTo>
                    <a:pt x="2041566" y="882648"/>
                  </a:lnTo>
                  <a:lnTo>
                    <a:pt x="2047034" y="929736"/>
                  </a:lnTo>
                  <a:lnTo>
                    <a:pt x="2050350" y="977447"/>
                  </a:lnTo>
                  <a:lnTo>
                    <a:pt x="2051466" y="1025711"/>
                  </a:lnTo>
                  <a:lnTo>
                    <a:pt x="2050350" y="1074019"/>
                  </a:lnTo>
                  <a:lnTo>
                    <a:pt x="2047034" y="1121731"/>
                  </a:lnTo>
                  <a:lnTo>
                    <a:pt x="2041566" y="1168818"/>
                  </a:lnTo>
                  <a:lnTo>
                    <a:pt x="2033997" y="1215232"/>
                  </a:lnTo>
                  <a:lnTo>
                    <a:pt x="2024376" y="1260925"/>
                  </a:lnTo>
                  <a:lnTo>
                    <a:pt x="2012752" y="1305845"/>
                  </a:lnTo>
                  <a:lnTo>
                    <a:pt x="1999174" y="1349944"/>
                  </a:lnTo>
                  <a:lnTo>
                    <a:pt x="1983691" y="1393174"/>
                  </a:lnTo>
                  <a:lnTo>
                    <a:pt x="1966354" y="1435484"/>
                  </a:lnTo>
                  <a:lnTo>
                    <a:pt x="1947210" y="1476825"/>
                  </a:lnTo>
                  <a:lnTo>
                    <a:pt x="1926309" y="1517148"/>
                  </a:lnTo>
                  <a:lnTo>
                    <a:pt x="1903701" y="1556404"/>
                  </a:lnTo>
                  <a:lnTo>
                    <a:pt x="1879435" y="1594544"/>
                  </a:lnTo>
                  <a:lnTo>
                    <a:pt x="1853559" y="1631518"/>
                  </a:lnTo>
                  <a:lnTo>
                    <a:pt x="1826124" y="1667277"/>
                  </a:lnTo>
                  <a:lnTo>
                    <a:pt x="1797179" y="1701772"/>
                  </a:lnTo>
                  <a:lnTo>
                    <a:pt x="1766772" y="1734954"/>
                  </a:lnTo>
                  <a:lnTo>
                    <a:pt x="1734953" y="1766773"/>
                  </a:lnTo>
                  <a:lnTo>
                    <a:pt x="1701772" y="1797179"/>
                  </a:lnTo>
                  <a:lnTo>
                    <a:pt x="1667277" y="1826125"/>
                  </a:lnTo>
                  <a:lnTo>
                    <a:pt x="1631518" y="1853560"/>
                  </a:lnTo>
                  <a:lnTo>
                    <a:pt x="1594544" y="1879435"/>
                  </a:lnTo>
                  <a:lnTo>
                    <a:pt x="1556404" y="1903702"/>
                  </a:lnTo>
                  <a:lnTo>
                    <a:pt x="1517148" y="1926310"/>
                  </a:lnTo>
                  <a:lnTo>
                    <a:pt x="1476825" y="1947210"/>
                  </a:lnTo>
                  <a:lnTo>
                    <a:pt x="1435483" y="1966354"/>
                  </a:lnTo>
                  <a:lnTo>
                    <a:pt x="1393173" y="1983692"/>
                  </a:lnTo>
                  <a:lnTo>
                    <a:pt x="1349944" y="1999174"/>
                  </a:lnTo>
                  <a:lnTo>
                    <a:pt x="1305844" y="2012752"/>
                  </a:lnTo>
                  <a:lnTo>
                    <a:pt x="1260924" y="2024377"/>
                  </a:lnTo>
                  <a:lnTo>
                    <a:pt x="1215232" y="2033998"/>
                  </a:lnTo>
                  <a:lnTo>
                    <a:pt x="1168818" y="2041567"/>
                  </a:lnTo>
                  <a:lnTo>
                    <a:pt x="1121730" y="2047034"/>
                  </a:lnTo>
                  <a:lnTo>
                    <a:pt x="1074019" y="2050351"/>
                  </a:lnTo>
                  <a:lnTo>
                    <a:pt x="1025733" y="205146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9734891" y="6985992"/>
              <a:ext cx="1418590" cy="1418590"/>
            </a:xfrm>
            <a:custGeom>
              <a:avLst/>
              <a:gdLst/>
              <a:ahLst/>
              <a:cxnLst/>
              <a:rect l="l" t="t" r="r" b="b"/>
              <a:pathLst>
                <a:path w="1418590" h="1418590">
                  <a:moveTo>
                    <a:pt x="709093" y="1418152"/>
                  </a:moveTo>
                  <a:lnTo>
                    <a:pt x="660401" y="1416522"/>
                  </a:lnTo>
                  <a:lnTo>
                    <a:pt x="612626" y="1411700"/>
                  </a:lnTo>
                  <a:lnTo>
                    <a:pt x="565854" y="1403792"/>
                  </a:lnTo>
                  <a:lnTo>
                    <a:pt x="520191" y="1392900"/>
                  </a:lnTo>
                  <a:lnTo>
                    <a:pt x="475739" y="1379130"/>
                  </a:lnTo>
                  <a:lnTo>
                    <a:pt x="432604" y="1362585"/>
                  </a:lnTo>
                  <a:lnTo>
                    <a:pt x="390889" y="1343370"/>
                  </a:lnTo>
                  <a:lnTo>
                    <a:pt x="350699" y="1321588"/>
                  </a:lnTo>
                  <a:lnTo>
                    <a:pt x="312138" y="1297345"/>
                  </a:lnTo>
                  <a:lnTo>
                    <a:pt x="275309" y="1270743"/>
                  </a:lnTo>
                  <a:lnTo>
                    <a:pt x="240318" y="1241888"/>
                  </a:lnTo>
                  <a:lnTo>
                    <a:pt x="207268" y="1210884"/>
                  </a:lnTo>
                  <a:lnTo>
                    <a:pt x="176263" y="1177833"/>
                  </a:lnTo>
                  <a:lnTo>
                    <a:pt x="147408" y="1142842"/>
                  </a:lnTo>
                  <a:lnTo>
                    <a:pt x="120807" y="1106013"/>
                  </a:lnTo>
                  <a:lnTo>
                    <a:pt x="96563" y="1067452"/>
                  </a:lnTo>
                  <a:lnTo>
                    <a:pt x="74782" y="1027262"/>
                  </a:lnTo>
                  <a:lnTo>
                    <a:pt x="55566" y="985547"/>
                  </a:lnTo>
                  <a:lnTo>
                    <a:pt x="39022" y="942412"/>
                  </a:lnTo>
                  <a:lnTo>
                    <a:pt x="25251" y="897961"/>
                  </a:lnTo>
                  <a:lnTo>
                    <a:pt x="14360" y="852297"/>
                  </a:lnTo>
                  <a:lnTo>
                    <a:pt x="6451" y="805526"/>
                  </a:lnTo>
                  <a:lnTo>
                    <a:pt x="1630" y="757750"/>
                  </a:lnTo>
                  <a:lnTo>
                    <a:pt x="0" y="709072"/>
                  </a:lnTo>
                  <a:lnTo>
                    <a:pt x="1630" y="660401"/>
                  </a:lnTo>
                  <a:lnTo>
                    <a:pt x="6451" y="612626"/>
                  </a:lnTo>
                  <a:lnTo>
                    <a:pt x="14360" y="565854"/>
                  </a:lnTo>
                  <a:lnTo>
                    <a:pt x="25251" y="520191"/>
                  </a:lnTo>
                  <a:lnTo>
                    <a:pt x="39022" y="475739"/>
                  </a:lnTo>
                  <a:lnTo>
                    <a:pt x="55566" y="432604"/>
                  </a:lnTo>
                  <a:lnTo>
                    <a:pt x="74782" y="390889"/>
                  </a:lnTo>
                  <a:lnTo>
                    <a:pt x="96563" y="350699"/>
                  </a:lnTo>
                  <a:lnTo>
                    <a:pt x="120807" y="312138"/>
                  </a:lnTo>
                  <a:lnTo>
                    <a:pt x="147408" y="275309"/>
                  </a:lnTo>
                  <a:lnTo>
                    <a:pt x="176263" y="240318"/>
                  </a:lnTo>
                  <a:lnTo>
                    <a:pt x="207268" y="207268"/>
                  </a:lnTo>
                  <a:lnTo>
                    <a:pt x="240318" y="176263"/>
                  </a:lnTo>
                  <a:lnTo>
                    <a:pt x="275309" y="147408"/>
                  </a:lnTo>
                  <a:lnTo>
                    <a:pt x="312138" y="120807"/>
                  </a:lnTo>
                  <a:lnTo>
                    <a:pt x="350699" y="96563"/>
                  </a:lnTo>
                  <a:lnTo>
                    <a:pt x="390889" y="74782"/>
                  </a:lnTo>
                  <a:lnTo>
                    <a:pt x="432604" y="55567"/>
                  </a:lnTo>
                  <a:lnTo>
                    <a:pt x="475739" y="39022"/>
                  </a:lnTo>
                  <a:lnTo>
                    <a:pt x="520191" y="25252"/>
                  </a:lnTo>
                  <a:lnTo>
                    <a:pt x="565854" y="14360"/>
                  </a:lnTo>
                  <a:lnTo>
                    <a:pt x="612626" y="6451"/>
                  </a:lnTo>
                  <a:lnTo>
                    <a:pt x="660401" y="1630"/>
                  </a:lnTo>
                  <a:lnTo>
                    <a:pt x="709075" y="0"/>
                  </a:lnTo>
                  <a:lnTo>
                    <a:pt x="757333" y="1630"/>
                  </a:lnTo>
                  <a:lnTo>
                    <a:pt x="804762" y="6451"/>
                  </a:lnTo>
                  <a:lnTo>
                    <a:pt x="851253" y="14360"/>
                  </a:lnTo>
                  <a:lnTo>
                    <a:pt x="896698" y="25252"/>
                  </a:lnTo>
                  <a:lnTo>
                    <a:pt x="940988" y="39022"/>
                  </a:lnTo>
                  <a:lnTo>
                    <a:pt x="984013" y="55567"/>
                  </a:lnTo>
                  <a:lnTo>
                    <a:pt x="1025666" y="74782"/>
                  </a:lnTo>
                  <a:lnTo>
                    <a:pt x="1065836" y="96563"/>
                  </a:lnTo>
                  <a:lnTo>
                    <a:pt x="1085768" y="109088"/>
                  </a:lnTo>
                  <a:lnTo>
                    <a:pt x="709075" y="109088"/>
                  </a:lnTo>
                  <a:lnTo>
                    <a:pt x="662247" y="110896"/>
                  </a:lnTo>
                  <a:lnTo>
                    <a:pt x="616393" y="116231"/>
                  </a:lnTo>
                  <a:lnTo>
                    <a:pt x="571649" y="124959"/>
                  </a:lnTo>
                  <a:lnTo>
                    <a:pt x="528149" y="136944"/>
                  </a:lnTo>
                  <a:lnTo>
                    <a:pt x="486027" y="152053"/>
                  </a:lnTo>
                  <a:lnTo>
                    <a:pt x="445418" y="170152"/>
                  </a:lnTo>
                  <a:lnTo>
                    <a:pt x="406456" y="191107"/>
                  </a:lnTo>
                  <a:lnTo>
                    <a:pt x="369274" y="214782"/>
                  </a:lnTo>
                  <a:lnTo>
                    <a:pt x="334008" y="241044"/>
                  </a:lnTo>
                  <a:lnTo>
                    <a:pt x="300791" y="269759"/>
                  </a:lnTo>
                  <a:lnTo>
                    <a:pt x="269759" y="300791"/>
                  </a:lnTo>
                  <a:lnTo>
                    <a:pt x="241044" y="334008"/>
                  </a:lnTo>
                  <a:lnTo>
                    <a:pt x="214782" y="369274"/>
                  </a:lnTo>
                  <a:lnTo>
                    <a:pt x="191107" y="406456"/>
                  </a:lnTo>
                  <a:lnTo>
                    <a:pt x="170152" y="445418"/>
                  </a:lnTo>
                  <a:lnTo>
                    <a:pt x="152053" y="486027"/>
                  </a:lnTo>
                  <a:lnTo>
                    <a:pt x="136944" y="528149"/>
                  </a:lnTo>
                  <a:lnTo>
                    <a:pt x="124959" y="571649"/>
                  </a:lnTo>
                  <a:lnTo>
                    <a:pt x="116231" y="616393"/>
                  </a:lnTo>
                  <a:lnTo>
                    <a:pt x="110896" y="662247"/>
                  </a:lnTo>
                  <a:lnTo>
                    <a:pt x="109088" y="709076"/>
                  </a:lnTo>
                  <a:lnTo>
                    <a:pt x="110896" y="755904"/>
                  </a:lnTo>
                  <a:lnTo>
                    <a:pt x="116231" y="801758"/>
                  </a:lnTo>
                  <a:lnTo>
                    <a:pt x="124959" y="846502"/>
                  </a:lnTo>
                  <a:lnTo>
                    <a:pt x="136944" y="890002"/>
                  </a:lnTo>
                  <a:lnTo>
                    <a:pt x="152053" y="932124"/>
                  </a:lnTo>
                  <a:lnTo>
                    <a:pt x="170152" y="972733"/>
                  </a:lnTo>
                  <a:lnTo>
                    <a:pt x="191107" y="1011696"/>
                  </a:lnTo>
                  <a:lnTo>
                    <a:pt x="214782" y="1048877"/>
                  </a:lnTo>
                  <a:lnTo>
                    <a:pt x="241044" y="1084143"/>
                  </a:lnTo>
                  <a:lnTo>
                    <a:pt x="269759" y="1117360"/>
                  </a:lnTo>
                  <a:lnTo>
                    <a:pt x="300791" y="1148393"/>
                  </a:lnTo>
                  <a:lnTo>
                    <a:pt x="334008" y="1177107"/>
                  </a:lnTo>
                  <a:lnTo>
                    <a:pt x="369274" y="1203369"/>
                  </a:lnTo>
                  <a:lnTo>
                    <a:pt x="406456" y="1227045"/>
                  </a:lnTo>
                  <a:lnTo>
                    <a:pt x="445418" y="1247999"/>
                  </a:lnTo>
                  <a:lnTo>
                    <a:pt x="486027" y="1266098"/>
                  </a:lnTo>
                  <a:lnTo>
                    <a:pt x="528149" y="1281207"/>
                  </a:lnTo>
                  <a:lnTo>
                    <a:pt x="571649" y="1293193"/>
                  </a:lnTo>
                  <a:lnTo>
                    <a:pt x="616393" y="1301920"/>
                  </a:lnTo>
                  <a:lnTo>
                    <a:pt x="662247" y="1307255"/>
                  </a:lnTo>
                  <a:lnTo>
                    <a:pt x="709075" y="1309063"/>
                  </a:lnTo>
                  <a:lnTo>
                    <a:pt x="1085768" y="1309063"/>
                  </a:lnTo>
                  <a:lnTo>
                    <a:pt x="1065836" y="1321588"/>
                  </a:lnTo>
                  <a:lnTo>
                    <a:pt x="1025666" y="1343370"/>
                  </a:lnTo>
                  <a:lnTo>
                    <a:pt x="984013" y="1362585"/>
                  </a:lnTo>
                  <a:lnTo>
                    <a:pt x="940988" y="1379130"/>
                  </a:lnTo>
                  <a:lnTo>
                    <a:pt x="896698" y="1392900"/>
                  </a:lnTo>
                  <a:lnTo>
                    <a:pt x="851253" y="1403792"/>
                  </a:lnTo>
                  <a:lnTo>
                    <a:pt x="804762" y="1411700"/>
                  </a:lnTo>
                  <a:lnTo>
                    <a:pt x="757333" y="1416522"/>
                  </a:lnTo>
                  <a:lnTo>
                    <a:pt x="709093" y="1418152"/>
                  </a:lnTo>
                  <a:close/>
                </a:path>
                <a:path w="1418590" h="1418590">
                  <a:moveTo>
                    <a:pt x="1085768" y="1309063"/>
                  </a:moveTo>
                  <a:lnTo>
                    <a:pt x="709075" y="1309063"/>
                  </a:lnTo>
                  <a:lnTo>
                    <a:pt x="755904" y="1307255"/>
                  </a:lnTo>
                  <a:lnTo>
                    <a:pt x="801758" y="1301920"/>
                  </a:lnTo>
                  <a:lnTo>
                    <a:pt x="846502" y="1293193"/>
                  </a:lnTo>
                  <a:lnTo>
                    <a:pt x="890002" y="1281207"/>
                  </a:lnTo>
                  <a:lnTo>
                    <a:pt x="932123" y="1266098"/>
                  </a:lnTo>
                  <a:lnTo>
                    <a:pt x="972733" y="1247999"/>
                  </a:lnTo>
                  <a:lnTo>
                    <a:pt x="1011695" y="1227045"/>
                  </a:lnTo>
                  <a:lnTo>
                    <a:pt x="1048877" y="1203369"/>
                  </a:lnTo>
                  <a:lnTo>
                    <a:pt x="1084143" y="1177107"/>
                  </a:lnTo>
                  <a:lnTo>
                    <a:pt x="1117360" y="1148393"/>
                  </a:lnTo>
                  <a:lnTo>
                    <a:pt x="1148393" y="1117360"/>
                  </a:lnTo>
                  <a:lnTo>
                    <a:pt x="1177107" y="1084143"/>
                  </a:lnTo>
                  <a:lnTo>
                    <a:pt x="1203369" y="1048877"/>
                  </a:lnTo>
                  <a:lnTo>
                    <a:pt x="1227045" y="1011696"/>
                  </a:lnTo>
                  <a:lnTo>
                    <a:pt x="1247999" y="972733"/>
                  </a:lnTo>
                  <a:lnTo>
                    <a:pt x="1266098" y="932124"/>
                  </a:lnTo>
                  <a:lnTo>
                    <a:pt x="1281207" y="890002"/>
                  </a:lnTo>
                  <a:lnTo>
                    <a:pt x="1293193" y="846502"/>
                  </a:lnTo>
                  <a:lnTo>
                    <a:pt x="1301920" y="801758"/>
                  </a:lnTo>
                  <a:lnTo>
                    <a:pt x="1307255" y="755904"/>
                  </a:lnTo>
                  <a:lnTo>
                    <a:pt x="1309063" y="709072"/>
                  </a:lnTo>
                  <a:lnTo>
                    <a:pt x="1307255" y="662247"/>
                  </a:lnTo>
                  <a:lnTo>
                    <a:pt x="1301920" y="616393"/>
                  </a:lnTo>
                  <a:lnTo>
                    <a:pt x="1293193" y="571649"/>
                  </a:lnTo>
                  <a:lnTo>
                    <a:pt x="1281207" y="528149"/>
                  </a:lnTo>
                  <a:lnTo>
                    <a:pt x="1266098" y="486027"/>
                  </a:lnTo>
                  <a:lnTo>
                    <a:pt x="1247999" y="445418"/>
                  </a:lnTo>
                  <a:lnTo>
                    <a:pt x="1227045" y="406456"/>
                  </a:lnTo>
                  <a:lnTo>
                    <a:pt x="1203369" y="369274"/>
                  </a:lnTo>
                  <a:lnTo>
                    <a:pt x="1177107" y="334008"/>
                  </a:lnTo>
                  <a:lnTo>
                    <a:pt x="1148393" y="300791"/>
                  </a:lnTo>
                  <a:lnTo>
                    <a:pt x="1117360" y="269759"/>
                  </a:lnTo>
                  <a:lnTo>
                    <a:pt x="1084143" y="241044"/>
                  </a:lnTo>
                  <a:lnTo>
                    <a:pt x="1048877" y="214782"/>
                  </a:lnTo>
                  <a:lnTo>
                    <a:pt x="1011695" y="191107"/>
                  </a:lnTo>
                  <a:lnTo>
                    <a:pt x="972733" y="170152"/>
                  </a:lnTo>
                  <a:lnTo>
                    <a:pt x="932123" y="152053"/>
                  </a:lnTo>
                  <a:lnTo>
                    <a:pt x="890002" y="136944"/>
                  </a:lnTo>
                  <a:lnTo>
                    <a:pt x="846502" y="124959"/>
                  </a:lnTo>
                  <a:lnTo>
                    <a:pt x="801758" y="116231"/>
                  </a:lnTo>
                  <a:lnTo>
                    <a:pt x="755904" y="110896"/>
                  </a:lnTo>
                  <a:lnTo>
                    <a:pt x="709075" y="109088"/>
                  </a:lnTo>
                  <a:lnTo>
                    <a:pt x="1085768" y="109088"/>
                  </a:lnTo>
                  <a:lnTo>
                    <a:pt x="1141295" y="147408"/>
                  </a:lnTo>
                  <a:lnTo>
                    <a:pt x="1176367" y="176263"/>
                  </a:lnTo>
                  <a:lnTo>
                    <a:pt x="1209520" y="207268"/>
                  </a:lnTo>
                  <a:lnTo>
                    <a:pt x="1240647" y="240318"/>
                  </a:lnTo>
                  <a:lnTo>
                    <a:pt x="1269639" y="275309"/>
                  </a:lnTo>
                  <a:lnTo>
                    <a:pt x="1296386" y="312138"/>
                  </a:lnTo>
                  <a:lnTo>
                    <a:pt x="1320780" y="350699"/>
                  </a:lnTo>
                  <a:lnTo>
                    <a:pt x="1342713" y="390889"/>
                  </a:lnTo>
                  <a:lnTo>
                    <a:pt x="1362074" y="432604"/>
                  </a:lnTo>
                  <a:lnTo>
                    <a:pt x="1378755" y="475739"/>
                  </a:lnTo>
                  <a:lnTo>
                    <a:pt x="1392648" y="520191"/>
                  </a:lnTo>
                  <a:lnTo>
                    <a:pt x="1403642" y="565854"/>
                  </a:lnTo>
                  <a:lnTo>
                    <a:pt x="1411631" y="612626"/>
                  </a:lnTo>
                  <a:lnTo>
                    <a:pt x="1416504" y="660401"/>
                  </a:lnTo>
                  <a:lnTo>
                    <a:pt x="1418152" y="709076"/>
                  </a:lnTo>
                  <a:lnTo>
                    <a:pt x="1416504" y="757750"/>
                  </a:lnTo>
                  <a:lnTo>
                    <a:pt x="1411631" y="805526"/>
                  </a:lnTo>
                  <a:lnTo>
                    <a:pt x="1403642" y="852297"/>
                  </a:lnTo>
                  <a:lnTo>
                    <a:pt x="1392648" y="897961"/>
                  </a:lnTo>
                  <a:lnTo>
                    <a:pt x="1378755" y="942412"/>
                  </a:lnTo>
                  <a:lnTo>
                    <a:pt x="1362074" y="985547"/>
                  </a:lnTo>
                  <a:lnTo>
                    <a:pt x="1342713" y="1027262"/>
                  </a:lnTo>
                  <a:lnTo>
                    <a:pt x="1320780" y="1067452"/>
                  </a:lnTo>
                  <a:lnTo>
                    <a:pt x="1296386" y="1106013"/>
                  </a:lnTo>
                  <a:lnTo>
                    <a:pt x="1269639" y="1142842"/>
                  </a:lnTo>
                  <a:lnTo>
                    <a:pt x="1240647" y="1177833"/>
                  </a:lnTo>
                  <a:lnTo>
                    <a:pt x="1209520" y="1210884"/>
                  </a:lnTo>
                  <a:lnTo>
                    <a:pt x="1176367" y="1241888"/>
                  </a:lnTo>
                  <a:lnTo>
                    <a:pt x="1141295" y="1270743"/>
                  </a:lnTo>
                  <a:lnTo>
                    <a:pt x="1104416" y="1297345"/>
                  </a:lnTo>
                  <a:lnTo>
                    <a:pt x="1085768" y="1309063"/>
                  </a:lnTo>
                  <a:close/>
                </a:path>
              </a:pathLst>
            </a:custGeom>
            <a:solidFill>
              <a:srgbClr val="A34AD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9843980" y="7095081"/>
              <a:ext cx="1200150" cy="1200150"/>
            </a:xfrm>
            <a:custGeom>
              <a:avLst/>
              <a:gdLst/>
              <a:ahLst/>
              <a:cxnLst/>
              <a:rect l="l" t="t" r="r" b="b"/>
              <a:pathLst>
                <a:path w="1200150" h="1200150">
                  <a:moveTo>
                    <a:pt x="599987" y="1199974"/>
                  </a:moveTo>
                  <a:lnTo>
                    <a:pt x="553158" y="1198166"/>
                  </a:lnTo>
                  <a:lnTo>
                    <a:pt x="507304" y="1192831"/>
                  </a:lnTo>
                  <a:lnTo>
                    <a:pt x="462560" y="1184104"/>
                  </a:lnTo>
                  <a:lnTo>
                    <a:pt x="419060" y="1172119"/>
                  </a:lnTo>
                  <a:lnTo>
                    <a:pt x="376939" y="1157009"/>
                  </a:lnTo>
                  <a:lnTo>
                    <a:pt x="336329" y="1138910"/>
                  </a:lnTo>
                  <a:lnTo>
                    <a:pt x="297367" y="1117956"/>
                  </a:lnTo>
                  <a:lnTo>
                    <a:pt x="260185" y="1094281"/>
                  </a:lnTo>
                  <a:lnTo>
                    <a:pt x="224919" y="1068018"/>
                  </a:lnTo>
                  <a:lnTo>
                    <a:pt x="191703" y="1039304"/>
                  </a:lnTo>
                  <a:lnTo>
                    <a:pt x="160670" y="1008271"/>
                  </a:lnTo>
                  <a:lnTo>
                    <a:pt x="131955" y="975054"/>
                  </a:lnTo>
                  <a:lnTo>
                    <a:pt x="105693" y="939788"/>
                  </a:lnTo>
                  <a:lnTo>
                    <a:pt x="82018" y="902607"/>
                  </a:lnTo>
                  <a:lnTo>
                    <a:pt x="61064" y="863644"/>
                  </a:lnTo>
                  <a:lnTo>
                    <a:pt x="42965" y="823035"/>
                  </a:lnTo>
                  <a:lnTo>
                    <a:pt x="27855" y="780913"/>
                  </a:lnTo>
                  <a:lnTo>
                    <a:pt x="15870" y="737413"/>
                  </a:lnTo>
                  <a:lnTo>
                    <a:pt x="7142" y="692669"/>
                  </a:lnTo>
                  <a:lnTo>
                    <a:pt x="1808" y="646816"/>
                  </a:lnTo>
                  <a:lnTo>
                    <a:pt x="0" y="599987"/>
                  </a:lnTo>
                  <a:lnTo>
                    <a:pt x="1808" y="553158"/>
                  </a:lnTo>
                  <a:lnTo>
                    <a:pt x="7142" y="507304"/>
                  </a:lnTo>
                  <a:lnTo>
                    <a:pt x="15870" y="462560"/>
                  </a:lnTo>
                  <a:lnTo>
                    <a:pt x="27855" y="419060"/>
                  </a:lnTo>
                  <a:lnTo>
                    <a:pt x="42965" y="376939"/>
                  </a:lnTo>
                  <a:lnTo>
                    <a:pt x="61064" y="336329"/>
                  </a:lnTo>
                  <a:lnTo>
                    <a:pt x="82018" y="297367"/>
                  </a:lnTo>
                  <a:lnTo>
                    <a:pt x="105693" y="260185"/>
                  </a:lnTo>
                  <a:lnTo>
                    <a:pt x="131955" y="224919"/>
                  </a:lnTo>
                  <a:lnTo>
                    <a:pt x="160670" y="191702"/>
                  </a:lnTo>
                  <a:lnTo>
                    <a:pt x="191703" y="160670"/>
                  </a:lnTo>
                  <a:lnTo>
                    <a:pt x="224919" y="131955"/>
                  </a:lnTo>
                  <a:lnTo>
                    <a:pt x="260185" y="105693"/>
                  </a:lnTo>
                  <a:lnTo>
                    <a:pt x="297367" y="82018"/>
                  </a:lnTo>
                  <a:lnTo>
                    <a:pt x="336329" y="61064"/>
                  </a:lnTo>
                  <a:lnTo>
                    <a:pt x="376939" y="42965"/>
                  </a:lnTo>
                  <a:lnTo>
                    <a:pt x="419060" y="27855"/>
                  </a:lnTo>
                  <a:lnTo>
                    <a:pt x="462560" y="15870"/>
                  </a:lnTo>
                  <a:lnTo>
                    <a:pt x="507304" y="7142"/>
                  </a:lnTo>
                  <a:lnTo>
                    <a:pt x="553158" y="1808"/>
                  </a:lnTo>
                  <a:lnTo>
                    <a:pt x="599987" y="0"/>
                  </a:lnTo>
                  <a:lnTo>
                    <a:pt x="646816" y="1808"/>
                  </a:lnTo>
                  <a:lnTo>
                    <a:pt x="692669" y="7142"/>
                  </a:lnTo>
                  <a:lnTo>
                    <a:pt x="737413" y="15870"/>
                  </a:lnTo>
                  <a:lnTo>
                    <a:pt x="780913" y="27855"/>
                  </a:lnTo>
                  <a:lnTo>
                    <a:pt x="823035" y="42965"/>
                  </a:lnTo>
                  <a:lnTo>
                    <a:pt x="863644" y="61064"/>
                  </a:lnTo>
                  <a:lnTo>
                    <a:pt x="902607" y="82018"/>
                  </a:lnTo>
                  <a:lnTo>
                    <a:pt x="939788" y="105693"/>
                  </a:lnTo>
                  <a:lnTo>
                    <a:pt x="975054" y="131955"/>
                  </a:lnTo>
                  <a:lnTo>
                    <a:pt x="1008271" y="160670"/>
                  </a:lnTo>
                  <a:lnTo>
                    <a:pt x="1039304" y="191702"/>
                  </a:lnTo>
                  <a:lnTo>
                    <a:pt x="1068018" y="224919"/>
                  </a:lnTo>
                  <a:lnTo>
                    <a:pt x="1094281" y="260185"/>
                  </a:lnTo>
                  <a:lnTo>
                    <a:pt x="1117956" y="297367"/>
                  </a:lnTo>
                  <a:lnTo>
                    <a:pt x="1138910" y="336329"/>
                  </a:lnTo>
                  <a:lnTo>
                    <a:pt x="1157009" y="376939"/>
                  </a:lnTo>
                  <a:lnTo>
                    <a:pt x="1172119" y="419060"/>
                  </a:lnTo>
                  <a:lnTo>
                    <a:pt x="1184104" y="462560"/>
                  </a:lnTo>
                  <a:lnTo>
                    <a:pt x="1192831" y="507304"/>
                  </a:lnTo>
                  <a:lnTo>
                    <a:pt x="1198166" y="553158"/>
                  </a:lnTo>
                  <a:lnTo>
                    <a:pt x="1199974" y="599987"/>
                  </a:lnTo>
                  <a:lnTo>
                    <a:pt x="1198166" y="646816"/>
                  </a:lnTo>
                  <a:lnTo>
                    <a:pt x="1192831" y="692669"/>
                  </a:lnTo>
                  <a:lnTo>
                    <a:pt x="1184104" y="737413"/>
                  </a:lnTo>
                  <a:lnTo>
                    <a:pt x="1172119" y="780913"/>
                  </a:lnTo>
                  <a:lnTo>
                    <a:pt x="1157009" y="823035"/>
                  </a:lnTo>
                  <a:lnTo>
                    <a:pt x="1138910" y="863644"/>
                  </a:lnTo>
                  <a:lnTo>
                    <a:pt x="1117956" y="902607"/>
                  </a:lnTo>
                  <a:lnTo>
                    <a:pt x="1094281" y="939788"/>
                  </a:lnTo>
                  <a:lnTo>
                    <a:pt x="1068018" y="975054"/>
                  </a:lnTo>
                  <a:lnTo>
                    <a:pt x="1039304" y="1008271"/>
                  </a:lnTo>
                  <a:lnTo>
                    <a:pt x="1008271" y="1039304"/>
                  </a:lnTo>
                  <a:lnTo>
                    <a:pt x="975054" y="1068018"/>
                  </a:lnTo>
                  <a:lnTo>
                    <a:pt x="939788" y="1094281"/>
                  </a:lnTo>
                  <a:lnTo>
                    <a:pt x="902607" y="1117956"/>
                  </a:lnTo>
                  <a:lnTo>
                    <a:pt x="863644" y="1138910"/>
                  </a:lnTo>
                  <a:lnTo>
                    <a:pt x="823035" y="1157009"/>
                  </a:lnTo>
                  <a:lnTo>
                    <a:pt x="780913" y="1172119"/>
                  </a:lnTo>
                  <a:lnTo>
                    <a:pt x="737413" y="1184104"/>
                  </a:lnTo>
                  <a:lnTo>
                    <a:pt x="692669" y="1192831"/>
                  </a:lnTo>
                  <a:lnTo>
                    <a:pt x="646816" y="1198166"/>
                  </a:lnTo>
                  <a:lnTo>
                    <a:pt x="599987" y="11999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7" name="object 2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114580" y="7365679"/>
              <a:ext cx="657224" cy="657224"/>
            </a:xfrm>
            <a:prstGeom prst="rect">
              <a:avLst/>
            </a:prstGeom>
          </p:spPr>
        </p:pic>
      </p:grpSp>
      <p:grpSp>
        <p:nvGrpSpPr>
          <p:cNvPr id="28" name="object 28"/>
          <p:cNvGrpSpPr/>
          <p:nvPr/>
        </p:nvGrpSpPr>
        <p:grpSpPr>
          <a:xfrm>
            <a:off x="9072830" y="3372424"/>
            <a:ext cx="2742565" cy="2742565"/>
            <a:chOff x="9072830" y="3372424"/>
            <a:chExt cx="2742565" cy="2742565"/>
          </a:xfrm>
        </p:grpSpPr>
        <p:sp>
          <p:nvSpPr>
            <p:cNvPr id="29" name="object 29"/>
            <p:cNvSpPr/>
            <p:nvPr/>
          </p:nvSpPr>
          <p:spPr>
            <a:xfrm>
              <a:off x="9072830" y="3372424"/>
              <a:ext cx="2742565" cy="2742565"/>
            </a:xfrm>
            <a:custGeom>
              <a:avLst/>
              <a:gdLst/>
              <a:ahLst/>
              <a:cxnLst/>
              <a:rect l="l" t="t" r="r" b="b"/>
              <a:pathLst>
                <a:path w="2742565" h="2742565">
                  <a:moveTo>
                    <a:pt x="0" y="2742414"/>
                  </a:moveTo>
                  <a:lnTo>
                    <a:pt x="0" y="1371207"/>
                  </a:lnTo>
                  <a:lnTo>
                    <a:pt x="829" y="1323066"/>
                  </a:lnTo>
                  <a:lnTo>
                    <a:pt x="3298" y="1275343"/>
                  </a:lnTo>
                  <a:lnTo>
                    <a:pt x="7381" y="1228063"/>
                  </a:lnTo>
                  <a:lnTo>
                    <a:pt x="13049" y="1181255"/>
                  </a:lnTo>
                  <a:lnTo>
                    <a:pt x="20276" y="1134945"/>
                  </a:lnTo>
                  <a:lnTo>
                    <a:pt x="29034" y="1089160"/>
                  </a:lnTo>
                  <a:lnTo>
                    <a:pt x="39297" y="1043929"/>
                  </a:lnTo>
                  <a:lnTo>
                    <a:pt x="51037" y="999277"/>
                  </a:lnTo>
                  <a:lnTo>
                    <a:pt x="64227" y="955232"/>
                  </a:lnTo>
                  <a:lnTo>
                    <a:pt x="78839" y="911821"/>
                  </a:lnTo>
                  <a:lnTo>
                    <a:pt x="94847" y="869072"/>
                  </a:lnTo>
                  <a:lnTo>
                    <a:pt x="112223" y="827012"/>
                  </a:lnTo>
                  <a:lnTo>
                    <a:pt x="130941" y="785667"/>
                  </a:lnTo>
                  <a:lnTo>
                    <a:pt x="150972" y="745066"/>
                  </a:lnTo>
                  <a:lnTo>
                    <a:pt x="172291" y="705234"/>
                  </a:lnTo>
                  <a:lnTo>
                    <a:pt x="194869" y="666201"/>
                  </a:lnTo>
                  <a:lnTo>
                    <a:pt x="218679" y="627991"/>
                  </a:lnTo>
                  <a:lnTo>
                    <a:pt x="243694" y="590634"/>
                  </a:lnTo>
                  <a:lnTo>
                    <a:pt x="269888" y="554155"/>
                  </a:lnTo>
                  <a:lnTo>
                    <a:pt x="297232" y="518583"/>
                  </a:lnTo>
                  <a:lnTo>
                    <a:pt x="325700" y="483944"/>
                  </a:lnTo>
                  <a:lnTo>
                    <a:pt x="355265" y="450265"/>
                  </a:lnTo>
                  <a:lnTo>
                    <a:pt x="385899" y="417574"/>
                  </a:lnTo>
                  <a:lnTo>
                    <a:pt x="417575" y="385898"/>
                  </a:lnTo>
                  <a:lnTo>
                    <a:pt x="450265" y="355265"/>
                  </a:lnTo>
                  <a:lnTo>
                    <a:pt x="483944" y="325700"/>
                  </a:lnTo>
                  <a:lnTo>
                    <a:pt x="518583" y="297232"/>
                  </a:lnTo>
                  <a:lnTo>
                    <a:pt x="554155" y="269888"/>
                  </a:lnTo>
                  <a:lnTo>
                    <a:pt x="590634" y="243694"/>
                  </a:lnTo>
                  <a:lnTo>
                    <a:pt x="627991" y="218678"/>
                  </a:lnTo>
                  <a:lnTo>
                    <a:pt x="666201" y="194868"/>
                  </a:lnTo>
                  <a:lnTo>
                    <a:pt x="705235" y="172290"/>
                  </a:lnTo>
                  <a:lnTo>
                    <a:pt x="745066" y="150972"/>
                  </a:lnTo>
                  <a:lnTo>
                    <a:pt x="785668" y="130941"/>
                  </a:lnTo>
                  <a:lnTo>
                    <a:pt x="827012" y="112223"/>
                  </a:lnTo>
                  <a:lnTo>
                    <a:pt x="869072" y="94847"/>
                  </a:lnTo>
                  <a:lnTo>
                    <a:pt x="911822" y="78839"/>
                  </a:lnTo>
                  <a:lnTo>
                    <a:pt x="955232" y="64226"/>
                  </a:lnTo>
                  <a:lnTo>
                    <a:pt x="999277" y="51036"/>
                  </a:lnTo>
                  <a:lnTo>
                    <a:pt x="1043929" y="39297"/>
                  </a:lnTo>
                  <a:lnTo>
                    <a:pt x="1089161" y="29034"/>
                  </a:lnTo>
                  <a:lnTo>
                    <a:pt x="1134945" y="20275"/>
                  </a:lnTo>
                  <a:lnTo>
                    <a:pt x="1181255" y="13048"/>
                  </a:lnTo>
                  <a:lnTo>
                    <a:pt x="1228063" y="7380"/>
                  </a:lnTo>
                  <a:lnTo>
                    <a:pt x="1275343" y="3298"/>
                  </a:lnTo>
                  <a:lnTo>
                    <a:pt x="1323066" y="828"/>
                  </a:lnTo>
                  <a:lnTo>
                    <a:pt x="1371187" y="0"/>
                  </a:lnTo>
                  <a:lnTo>
                    <a:pt x="1419347" y="828"/>
                  </a:lnTo>
                  <a:lnTo>
                    <a:pt x="1467070" y="3298"/>
                  </a:lnTo>
                  <a:lnTo>
                    <a:pt x="1514350" y="7380"/>
                  </a:lnTo>
                  <a:lnTo>
                    <a:pt x="1561158" y="13048"/>
                  </a:lnTo>
                  <a:lnTo>
                    <a:pt x="1607469" y="20275"/>
                  </a:lnTo>
                  <a:lnTo>
                    <a:pt x="1653253" y="29034"/>
                  </a:lnTo>
                  <a:lnTo>
                    <a:pt x="1698485" y="39297"/>
                  </a:lnTo>
                  <a:lnTo>
                    <a:pt x="1743137" y="51036"/>
                  </a:lnTo>
                  <a:lnTo>
                    <a:pt x="1787182" y="64226"/>
                  </a:lnTo>
                  <a:lnTo>
                    <a:pt x="1830592" y="78839"/>
                  </a:lnTo>
                  <a:lnTo>
                    <a:pt x="1873341" y="94847"/>
                  </a:lnTo>
                  <a:lnTo>
                    <a:pt x="1915402" y="112223"/>
                  </a:lnTo>
                  <a:lnTo>
                    <a:pt x="1956746" y="130941"/>
                  </a:lnTo>
                  <a:lnTo>
                    <a:pt x="1997348" y="150972"/>
                  </a:lnTo>
                  <a:lnTo>
                    <a:pt x="2037179" y="172290"/>
                  </a:lnTo>
                  <a:lnTo>
                    <a:pt x="2076213" y="194868"/>
                  </a:lnTo>
                  <a:lnTo>
                    <a:pt x="2114422" y="218678"/>
                  </a:lnTo>
                  <a:lnTo>
                    <a:pt x="2151780" y="243694"/>
                  </a:lnTo>
                  <a:lnTo>
                    <a:pt x="2188258" y="269888"/>
                  </a:lnTo>
                  <a:lnTo>
                    <a:pt x="2223831" y="297232"/>
                  </a:lnTo>
                  <a:lnTo>
                    <a:pt x="2258470" y="325700"/>
                  </a:lnTo>
                  <a:lnTo>
                    <a:pt x="2292149" y="355265"/>
                  </a:lnTo>
                  <a:lnTo>
                    <a:pt x="2324839" y="385898"/>
                  </a:lnTo>
                  <a:lnTo>
                    <a:pt x="2356515" y="417574"/>
                  </a:lnTo>
                  <a:lnTo>
                    <a:pt x="2387149" y="450265"/>
                  </a:lnTo>
                  <a:lnTo>
                    <a:pt x="2416714" y="483944"/>
                  </a:lnTo>
                  <a:lnTo>
                    <a:pt x="2445182" y="518583"/>
                  </a:lnTo>
                  <a:lnTo>
                    <a:pt x="2472526" y="554155"/>
                  </a:lnTo>
                  <a:lnTo>
                    <a:pt x="2498720" y="590634"/>
                  </a:lnTo>
                  <a:lnTo>
                    <a:pt x="2523735" y="627991"/>
                  </a:lnTo>
                  <a:lnTo>
                    <a:pt x="2547545" y="666201"/>
                  </a:lnTo>
                  <a:lnTo>
                    <a:pt x="2570123" y="705234"/>
                  </a:lnTo>
                  <a:lnTo>
                    <a:pt x="2591442" y="745066"/>
                  </a:lnTo>
                  <a:lnTo>
                    <a:pt x="2611473" y="785667"/>
                  </a:lnTo>
                  <a:lnTo>
                    <a:pt x="2630191" y="827012"/>
                  </a:lnTo>
                  <a:lnTo>
                    <a:pt x="2647567" y="869072"/>
                  </a:lnTo>
                  <a:lnTo>
                    <a:pt x="2663575" y="911821"/>
                  </a:lnTo>
                  <a:lnTo>
                    <a:pt x="2678187" y="955232"/>
                  </a:lnTo>
                  <a:lnTo>
                    <a:pt x="2691377" y="999277"/>
                  </a:lnTo>
                  <a:lnTo>
                    <a:pt x="2703117" y="1043929"/>
                  </a:lnTo>
                  <a:lnTo>
                    <a:pt x="2713380" y="1089160"/>
                  </a:lnTo>
                  <a:lnTo>
                    <a:pt x="2722138" y="1134945"/>
                  </a:lnTo>
                  <a:lnTo>
                    <a:pt x="2729365" y="1181255"/>
                  </a:lnTo>
                  <a:lnTo>
                    <a:pt x="2735033" y="1228063"/>
                  </a:lnTo>
                  <a:lnTo>
                    <a:pt x="2739116" y="1275343"/>
                  </a:lnTo>
                  <a:lnTo>
                    <a:pt x="2741585" y="1323066"/>
                  </a:lnTo>
                  <a:lnTo>
                    <a:pt x="2742413" y="1371149"/>
                  </a:lnTo>
                  <a:lnTo>
                    <a:pt x="2741585" y="1419347"/>
                  </a:lnTo>
                  <a:lnTo>
                    <a:pt x="2739116" y="1467072"/>
                  </a:lnTo>
                  <a:lnTo>
                    <a:pt x="2735033" y="1514353"/>
                  </a:lnTo>
                  <a:lnTo>
                    <a:pt x="2729365" y="1561163"/>
                  </a:lnTo>
                  <a:lnTo>
                    <a:pt x="2722138" y="1607476"/>
                  </a:lnTo>
                  <a:lnTo>
                    <a:pt x="2713380" y="1653263"/>
                  </a:lnTo>
                  <a:lnTo>
                    <a:pt x="2703117" y="1698498"/>
                  </a:lnTo>
                  <a:lnTo>
                    <a:pt x="2691377" y="1743154"/>
                  </a:lnTo>
                  <a:lnTo>
                    <a:pt x="2678187" y="1787203"/>
                  </a:lnTo>
                  <a:lnTo>
                    <a:pt x="2663575" y="1830618"/>
                  </a:lnTo>
                  <a:lnTo>
                    <a:pt x="2647567" y="1873372"/>
                  </a:lnTo>
                  <a:lnTo>
                    <a:pt x="2630191" y="1915437"/>
                  </a:lnTo>
                  <a:lnTo>
                    <a:pt x="2611473" y="1956786"/>
                  </a:lnTo>
                  <a:lnTo>
                    <a:pt x="2591442" y="1997393"/>
                  </a:lnTo>
                  <a:lnTo>
                    <a:pt x="2570123" y="2037229"/>
                  </a:lnTo>
                  <a:lnTo>
                    <a:pt x="2547545" y="2076268"/>
                  </a:lnTo>
                  <a:lnTo>
                    <a:pt x="2523735" y="2114483"/>
                  </a:lnTo>
                  <a:lnTo>
                    <a:pt x="2498720" y="2151845"/>
                  </a:lnTo>
                  <a:lnTo>
                    <a:pt x="2472526" y="2188329"/>
                  </a:lnTo>
                  <a:lnTo>
                    <a:pt x="2445182" y="2223906"/>
                  </a:lnTo>
                  <a:lnTo>
                    <a:pt x="2416714" y="2258550"/>
                  </a:lnTo>
                  <a:lnTo>
                    <a:pt x="2387149" y="2292233"/>
                  </a:lnTo>
                  <a:lnTo>
                    <a:pt x="2356515" y="2324928"/>
                  </a:lnTo>
                  <a:lnTo>
                    <a:pt x="2324839" y="2356608"/>
                  </a:lnTo>
                  <a:lnTo>
                    <a:pt x="2292149" y="2387245"/>
                  </a:lnTo>
                  <a:lnTo>
                    <a:pt x="2258470" y="2416813"/>
                  </a:lnTo>
                  <a:lnTo>
                    <a:pt x="2223831" y="2445283"/>
                  </a:lnTo>
                  <a:lnTo>
                    <a:pt x="2188258" y="2472630"/>
                  </a:lnTo>
                  <a:lnTo>
                    <a:pt x="2151780" y="2498825"/>
                  </a:lnTo>
                  <a:lnTo>
                    <a:pt x="2114422" y="2523842"/>
                  </a:lnTo>
                  <a:lnTo>
                    <a:pt x="2076213" y="2547653"/>
                  </a:lnTo>
                  <a:lnTo>
                    <a:pt x="2037179" y="2570230"/>
                  </a:lnTo>
                  <a:lnTo>
                    <a:pt x="1997348" y="2591548"/>
                  </a:lnTo>
                  <a:lnTo>
                    <a:pt x="1956746" y="2611578"/>
                  </a:lnTo>
                  <a:lnTo>
                    <a:pt x="1915402" y="2630293"/>
                  </a:lnTo>
                  <a:lnTo>
                    <a:pt x="1873341" y="2647666"/>
                  </a:lnTo>
                  <a:lnTo>
                    <a:pt x="1830592" y="2663670"/>
                  </a:lnTo>
                  <a:lnTo>
                    <a:pt x="1787182" y="2678278"/>
                  </a:lnTo>
                  <a:lnTo>
                    <a:pt x="1743137" y="2691462"/>
                  </a:lnTo>
                  <a:lnTo>
                    <a:pt x="1698485" y="2703195"/>
                  </a:lnTo>
                  <a:lnTo>
                    <a:pt x="1653253" y="2713450"/>
                  </a:lnTo>
                  <a:lnTo>
                    <a:pt x="1607469" y="2722200"/>
                  </a:lnTo>
                  <a:lnTo>
                    <a:pt x="1561158" y="2729417"/>
                  </a:lnTo>
                  <a:lnTo>
                    <a:pt x="1514350" y="2735074"/>
                  </a:lnTo>
                  <a:lnTo>
                    <a:pt x="1467070" y="2739144"/>
                  </a:lnTo>
                  <a:lnTo>
                    <a:pt x="1419347" y="2741600"/>
                  </a:lnTo>
                  <a:lnTo>
                    <a:pt x="1371227" y="2742414"/>
                  </a:lnTo>
                  <a:lnTo>
                    <a:pt x="0" y="2742414"/>
                  </a:lnTo>
                  <a:close/>
                </a:path>
              </a:pathLst>
            </a:custGeom>
            <a:solidFill>
              <a:srgbClr val="48AB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9418234" y="3718018"/>
              <a:ext cx="2051685" cy="2051685"/>
            </a:xfrm>
            <a:custGeom>
              <a:avLst/>
              <a:gdLst/>
              <a:ahLst/>
              <a:cxnLst/>
              <a:rect l="l" t="t" r="r" b="b"/>
              <a:pathLst>
                <a:path w="2051684" h="2051685">
                  <a:moveTo>
                    <a:pt x="1025748" y="2051467"/>
                  </a:moveTo>
                  <a:lnTo>
                    <a:pt x="977447" y="2050351"/>
                  </a:lnTo>
                  <a:lnTo>
                    <a:pt x="929735" y="2047034"/>
                  </a:lnTo>
                  <a:lnTo>
                    <a:pt x="882648" y="2041567"/>
                  </a:lnTo>
                  <a:lnTo>
                    <a:pt x="836233" y="2033998"/>
                  </a:lnTo>
                  <a:lnTo>
                    <a:pt x="790541" y="2024377"/>
                  </a:lnTo>
                  <a:lnTo>
                    <a:pt x="745621" y="2012753"/>
                  </a:lnTo>
                  <a:lnTo>
                    <a:pt x="701522" y="1999175"/>
                  </a:lnTo>
                  <a:lnTo>
                    <a:pt x="658292" y="1983692"/>
                  </a:lnTo>
                  <a:lnTo>
                    <a:pt x="615982" y="1966354"/>
                  </a:lnTo>
                  <a:lnTo>
                    <a:pt x="574641" y="1947210"/>
                  </a:lnTo>
                  <a:lnTo>
                    <a:pt x="534318" y="1926310"/>
                  </a:lnTo>
                  <a:lnTo>
                    <a:pt x="495061" y="1903702"/>
                  </a:lnTo>
                  <a:lnTo>
                    <a:pt x="456922" y="1879435"/>
                  </a:lnTo>
                  <a:lnTo>
                    <a:pt x="419948" y="1853560"/>
                  </a:lnTo>
                  <a:lnTo>
                    <a:pt x="384189" y="1826125"/>
                  </a:lnTo>
                  <a:lnTo>
                    <a:pt x="349694" y="1797179"/>
                  </a:lnTo>
                  <a:lnTo>
                    <a:pt x="316512" y="1766773"/>
                  </a:lnTo>
                  <a:lnTo>
                    <a:pt x="284694" y="1734954"/>
                  </a:lnTo>
                  <a:lnTo>
                    <a:pt x="254287" y="1701772"/>
                  </a:lnTo>
                  <a:lnTo>
                    <a:pt x="225341" y="1667278"/>
                  </a:lnTo>
                  <a:lnTo>
                    <a:pt x="197906" y="1631518"/>
                  </a:lnTo>
                  <a:lnTo>
                    <a:pt x="172031" y="1594544"/>
                  </a:lnTo>
                  <a:lnTo>
                    <a:pt x="147764" y="1556405"/>
                  </a:lnTo>
                  <a:lnTo>
                    <a:pt x="125156" y="1517148"/>
                  </a:lnTo>
                  <a:lnTo>
                    <a:pt x="104256" y="1476825"/>
                  </a:lnTo>
                  <a:lnTo>
                    <a:pt x="85112" y="1435484"/>
                  </a:lnTo>
                  <a:lnTo>
                    <a:pt x="67774" y="1393174"/>
                  </a:lnTo>
                  <a:lnTo>
                    <a:pt x="52292" y="1349945"/>
                  </a:lnTo>
                  <a:lnTo>
                    <a:pt x="38714" y="1305845"/>
                  </a:lnTo>
                  <a:lnTo>
                    <a:pt x="27089" y="1260925"/>
                  </a:lnTo>
                  <a:lnTo>
                    <a:pt x="17468" y="1215233"/>
                  </a:lnTo>
                  <a:lnTo>
                    <a:pt x="9899" y="1168818"/>
                  </a:lnTo>
                  <a:lnTo>
                    <a:pt x="4432" y="1121731"/>
                  </a:lnTo>
                  <a:lnTo>
                    <a:pt x="1115" y="1074019"/>
                  </a:lnTo>
                  <a:lnTo>
                    <a:pt x="0" y="1025755"/>
                  </a:lnTo>
                  <a:lnTo>
                    <a:pt x="1115" y="977447"/>
                  </a:lnTo>
                  <a:lnTo>
                    <a:pt x="4432" y="929736"/>
                  </a:lnTo>
                  <a:lnTo>
                    <a:pt x="9899" y="882648"/>
                  </a:lnTo>
                  <a:lnTo>
                    <a:pt x="17468" y="836234"/>
                  </a:lnTo>
                  <a:lnTo>
                    <a:pt x="27089" y="790542"/>
                  </a:lnTo>
                  <a:lnTo>
                    <a:pt x="38714" y="745622"/>
                  </a:lnTo>
                  <a:lnTo>
                    <a:pt x="52292" y="701522"/>
                  </a:lnTo>
                  <a:lnTo>
                    <a:pt x="67774" y="658293"/>
                  </a:lnTo>
                  <a:lnTo>
                    <a:pt x="85112" y="615983"/>
                  </a:lnTo>
                  <a:lnTo>
                    <a:pt x="104256" y="574642"/>
                  </a:lnTo>
                  <a:lnTo>
                    <a:pt x="125156" y="534318"/>
                  </a:lnTo>
                  <a:lnTo>
                    <a:pt x="147764" y="495062"/>
                  </a:lnTo>
                  <a:lnTo>
                    <a:pt x="172031" y="456922"/>
                  </a:lnTo>
                  <a:lnTo>
                    <a:pt x="197906" y="419948"/>
                  </a:lnTo>
                  <a:lnTo>
                    <a:pt x="225341" y="384189"/>
                  </a:lnTo>
                  <a:lnTo>
                    <a:pt x="254287" y="349694"/>
                  </a:lnTo>
                  <a:lnTo>
                    <a:pt x="284694" y="316513"/>
                  </a:lnTo>
                  <a:lnTo>
                    <a:pt x="316512" y="284694"/>
                  </a:lnTo>
                  <a:lnTo>
                    <a:pt x="349694" y="254287"/>
                  </a:lnTo>
                  <a:lnTo>
                    <a:pt x="384189" y="225342"/>
                  </a:lnTo>
                  <a:lnTo>
                    <a:pt x="419948" y="197907"/>
                  </a:lnTo>
                  <a:lnTo>
                    <a:pt x="456922" y="172031"/>
                  </a:lnTo>
                  <a:lnTo>
                    <a:pt x="495061" y="147765"/>
                  </a:lnTo>
                  <a:lnTo>
                    <a:pt x="534318" y="125157"/>
                  </a:lnTo>
                  <a:lnTo>
                    <a:pt x="574641" y="104256"/>
                  </a:lnTo>
                  <a:lnTo>
                    <a:pt x="615982" y="85112"/>
                  </a:lnTo>
                  <a:lnTo>
                    <a:pt x="658292" y="67775"/>
                  </a:lnTo>
                  <a:lnTo>
                    <a:pt x="701522" y="52292"/>
                  </a:lnTo>
                  <a:lnTo>
                    <a:pt x="745621" y="38714"/>
                  </a:lnTo>
                  <a:lnTo>
                    <a:pt x="790541" y="27090"/>
                  </a:lnTo>
                  <a:lnTo>
                    <a:pt x="836233" y="17469"/>
                  </a:lnTo>
                  <a:lnTo>
                    <a:pt x="882648" y="9900"/>
                  </a:lnTo>
                  <a:lnTo>
                    <a:pt x="929735" y="4432"/>
                  </a:lnTo>
                  <a:lnTo>
                    <a:pt x="977447" y="1116"/>
                  </a:lnTo>
                  <a:lnTo>
                    <a:pt x="1025733" y="0"/>
                  </a:lnTo>
                  <a:lnTo>
                    <a:pt x="1074019" y="1116"/>
                  </a:lnTo>
                  <a:lnTo>
                    <a:pt x="1121730" y="4432"/>
                  </a:lnTo>
                  <a:lnTo>
                    <a:pt x="1168818" y="9900"/>
                  </a:lnTo>
                  <a:lnTo>
                    <a:pt x="1215232" y="17469"/>
                  </a:lnTo>
                  <a:lnTo>
                    <a:pt x="1260924" y="27090"/>
                  </a:lnTo>
                  <a:lnTo>
                    <a:pt x="1305844" y="38714"/>
                  </a:lnTo>
                  <a:lnTo>
                    <a:pt x="1349944" y="52292"/>
                  </a:lnTo>
                  <a:lnTo>
                    <a:pt x="1393173" y="67775"/>
                  </a:lnTo>
                  <a:lnTo>
                    <a:pt x="1435483" y="85112"/>
                  </a:lnTo>
                  <a:lnTo>
                    <a:pt x="1476825" y="104256"/>
                  </a:lnTo>
                  <a:lnTo>
                    <a:pt x="1517148" y="125157"/>
                  </a:lnTo>
                  <a:lnTo>
                    <a:pt x="1556404" y="147765"/>
                  </a:lnTo>
                  <a:lnTo>
                    <a:pt x="1594544" y="172031"/>
                  </a:lnTo>
                  <a:lnTo>
                    <a:pt x="1631518" y="197907"/>
                  </a:lnTo>
                  <a:lnTo>
                    <a:pt x="1667277" y="225342"/>
                  </a:lnTo>
                  <a:lnTo>
                    <a:pt x="1701772" y="254287"/>
                  </a:lnTo>
                  <a:lnTo>
                    <a:pt x="1734953" y="284694"/>
                  </a:lnTo>
                  <a:lnTo>
                    <a:pt x="1766772" y="316513"/>
                  </a:lnTo>
                  <a:lnTo>
                    <a:pt x="1797179" y="349694"/>
                  </a:lnTo>
                  <a:lnTo>
                    <a:pt x="1826124" y="384189"/>
                  </a:lnTo>
                  <a:lnTo>
                    <a:pt x="1853559" y="419948"/>
                  </a:lnTo>
                  <a:lnTo>
                    <a:pt x="1879435" y="456922"/>
                  </a:lnTo>
                  <a:lnTo>
                    <a:pt x="1903701" y="495062"/>
                  </a:lnTo>
                  <a:lnTo>
                    <a:pt x="1926309" y="534318"/>
                  </a:lnTo>
                  <a:lnTo>
                    <a:pt x="1947210" y="574642"/>
                  </a:lnTo>
                  <a:lnTo>
                    <a:pt x="1966354" y="615983"/>
                  </a:lnTo>
                  <a:lnTo>
                    <a:pt x="1983691" y="658293"/>
                  </a:lnTo>
                  <a:lnTo>
                    <a:pt x="1999174" y="701522"/>
                  </a:lnTo>
                  <a:lnTo>
                    <a:pt x="2012752" y="745622"/>
                  </a:lnTo>
                  <a:lnTo>
                    <a:pt x="2024376" y="790542"/>
                  </a:lnTo>
                  <a:lnTo>
                    <a:pt x="2033997" y="836234"/>
                  </a:lnTo>
                  <a:lnTo>
                    <a:pt x="2041566" y="882648"/>
                  </a:lnTo>
                  <a:lnTo>
                    <a:pt x="2047034" y="929736"/>
                  </a:lnTo>
                  <a:lnTo>
                    <a:pt x="2050350" y="977447"/>
                  </a:lnTo>
                  <a:lnTo>
                    <a:pt x="2051466" y="1025712"/>
                  </a:lnTo>
                  <a:lnTo>
                    <a:pt x="2050350" y="1074019"/>
                  </a:lnTo>
                  <a:lnTo>
                    <a:pt x="2047034" y="1121731"/>
                  </a:lnTo>
                  <a:lnTo>
                    <a:pt x="2041566" y="1168818"/>
                  </a:lnTo>
                  <a:lnTo>
                    <a:pt x="2033997" y="1215233"/>
                  </a:lnTo>
                  <a:lnTo>
                    <a:pt x="2024376" y="1260925"/>
                  </a:lnTo>
                  <a:lnTo>
                    <a:pt x="2012752" y="1305845"/>
                  </a:lnTo>
                  <a:lnTo>
                    <a:pt x="1999174" y="1349945"/>
                  </a:lnTo>
                  <a:lnTo>
                    <a:pt x="1983691" y="1393174"/>
                  </a:lnTo>
                  <a:lnTo>
                    <a:pt x="1966354" y="1435484"/>
                  </a:lnTo>
                  <a:lnTo>
                    <a:pt x="1947210" y="1476825"/>
                  </a:lnTo>
                  <a:lnTo>
                    <a:pt x="1926309" y="1517148"/>
                  </a:lnTo>
                  <a:lnTo>
                    <a:pt x="1903701" y="1556405"/>
                  </a:lnTo>
                  <a:lnTo>
                    <a:pt x="1879435" y="1594544"/>
                  </a:lnTo>
                  <a:lnTo>
                    <a:pt x="1853559" y="1631518"/>
                  </a:lnTo>
                  <a:lnTo>
                    <a:pt x="1826124" y="1667278"/>
                  </a:lnTo>
                  <a:lnTo>
                    <a:pt x="1797179" y="1701772"/>
                  </a:lnTo>
                  <a:lnTo>
                    <a:pt x="1766772" y="1734954"/>
                  </a:lnTo>
                  <a:lnTo>
                    <a:pt x="1734953" y="1766773"/>
                  </a:lnTo>
                  <a:lnTo>
                    <a:pt x="1701772" y="1797179"/>
                  </a:lnTo>
                  <a:lnTo>
                    <a:pt x="1667277" y="1826125"/>
                  </a:lnTo>
                  <a:lnTo>
                    <a:pt x="1631518" y="1853560"/>
                  </a:lnTo>
                  <a:lnTo>
                    <a:pt x="1594544" y="1879435"/>
                  </a:lnTo>
                  <a:lnTo>
                    <a:pt x="1556404" y="1903702"/>
                  </a:lnTo>
                  <a:lnTo>
                    <a:pt x="1517148" y="1926310"/>
                  </a:lnTo>
                  <a:lnTo>
                    <a:pt x="1476825" y="1947210"/>
                  </a:lnTo>
                  <a:lnTo>
                    <a:pt x="1435483" y="1966354"/>
                  </a:lnTo>
                  <a:lnTo>
                    <a:pt x="1393173" y="1983692"/>
                  </a:lnTo>
                  <a:lnTo>
                    <a:pt x="1349944" y="1999175"/>
                  </a:lnTo>
                  <a:lnTo>
                    <a:pt x="1305844" y="2012753"/>
                  </a:lnTo>
                  <a:lnTo>
                    <a:pt x="1260924" y="2024377"/>
                  </a:lnTo>
                  <a:lnTo>
                    <a:pt x="1215232" y="2033998"/>
                  </a:lnTo>
                  <a:lnTo>
                    <a:pt x="1168818" y="2041567"/>
                  </a:lnTo>
                  <a:lnTo>
                    <a:pt x="1121730" y="2047034"/>
                  </a:lnTo>
                  <a:lnTo>
                    <a:pt x="1074019" y="2050351"/>
                  </a:lnTo>
                  <a:lnTo>
                    <a:pt x="1025748" y="205146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" name="object 31"/>
            <p:cNvSpPr/>
            <p:nvPr/>
          </p:nvSpPr>
          <p:spPr>
            <a:xfrm>
              <a:off x="9734891" y="4034676"/>
              <a:ext cx="1418590" cy="1418590"/>
            </a:xfrm>
            <a:custGeom>
              <a:avLst/>
              <a:gdLst/>
              <a:ahLst/>
              <a:cxnLst/>
              <a:rect l="l" t="t" r="r" b="b"/>
              <a:pathLst>
                <a:path w="1418590" h="1418589">
                  <a:moveTo>
                    <a:pt x="709086" y="1418152"/>
                  </a:moveTo>
                  <a:lnTo>
                    <a:pt x="660401" y="1416522"/>
                  </a:lnTo>
                  <a:lnTo>
                    <a:pt x="612626" y="1411700"/>
                  </a:lnTo>
                  <a:lnTo>
                    <a:pt x="565854" y="1403792"/>
                  </a:lnTo>
                  <a:lnTo>
                    <a:pt x="520191" y="1392900"/>
                  </a:lnTo>
                  <a:lnTo>
                    <a:pt x="475739" y="1379130"/>
                  </a:lnTo>
                  <a:lnTo>
                    <a:pt x="432604" y="1362585"/>
                  </a:lnTo>
                  <a:lnTo>
                    <a:pt x="390889" y="1343370"/>
                  </a:lnTo>
                  <a:lnTo>
                    <a:pt x="350699" y="1321588"/>
                  </a:lnTo>
                  <a:lnTo>
                    <a:pt x="312138" y="1297345"/>
                  </a:lnTo>
                  <a:lnTo>
                    <a:pt x="275309" y="1270744"/>
                  </a:lnTo>
                  <a:lnTo>
                    <a:pt x="240318" y="1241888"/>
                  </a:lnTo>
                  <a:lnTo>
                    <a:pt x="207268" y="1210884"/>
                  </a:lnTo>
                  <a:lnTo>
                    <a:pt x="176263" y="1177833"/>
                  </a:lnTo>
                  <a:lnTo>
                    <a:pt x="147408" y="1142842"/>
                  </a:lnTo>
                  <a:lnTo>
                    <a:pt x="120807" y="1106014"/>
                  </a:lnTo>
                  <a:lnTo>
                    <a:pt x="96563" y="1067452"/>
                  </a:lnTo>
                  <a:lnTo>
                    <a:pt x="74782" y="1027262"/>
                  </a:lnTo>
                  <a:lnTo>
                    <a:pt x="55566" y="985547"/>
                  </a:lnTo>
                  <a:lnTo>
                    <a:pt x="39022" y="942412"/>
                  </a:lnTo>
                  <a:lnTo>
                    <a:pt x="25251" y="897961"/>
                  </a:lnTo>
                  <a:lnTo>
                    <a:pt x="14360" y="852297"/>
                  </a:lnTo>
                  <a:lnTo>
                    <a:pt x="6451" y="805526"/>
                  </a:lnTo>
                  <a:lnTo>
                    <a:pt x="1630" y="757751"/>
                  </a:lnTo>
                  <a:lnTo>
                    <a:pt x="0" y="709073"/>
                  </a:lnTo>
                  <a:lnTo>
                    <a:pt x="1630" y="660401"/>
                  </a:lnTo>
                  <a:lnTo>
                    <a:pt x="6451" y="612626"/>
                  </a:lnTo>
                  <a:lnTo>
                    <a:pt x="14360" y="565854"/>
                  </a:lnTo>
                  <a:lnTo>
                    <a:pt x="25251" y="520191"/>
                  </a:lnTo>
                  <a:lnTo>
                    <a:pt x="39022" y="475739"/>
                  </a:lnTo>
                  <a:lnTo>
                    <a:pt x="55566" y="432604"/>
                  </a:lnTo>
                  <a:lnTo>
                    <a:pt x="74782" y="390890"/>
                  </a:lnTo>
                  <a:lnTo>
                    <a:pt x="96563" y="350699"/>
                  </a:lnTo>
                  <a:lnTo>
                    <a:pt x="120807" y="312138"/>
                  </a:lnTo>
                  <a:lnTo>
                    <a:pt x="147408" y="275310"/>
                  </a:lnTo>
                  <a:lnTo>
                    <a:pt x="176263" y="240318"/>
                  </a:lnTo>
                  <a:lnTo>
                    <a:pt x="207268" y="207268"/>
                  </a:lnTo>
                  <a:lnTo>
                    <a:pt x="240318" y="176263"/>
                  </a:lnTo>
                  <a:lnTo>
                    <a:pt x="275309" y="147408"/>
                  </a:lnTo>
                  <a:lnTo>
                    <a:pt x="312138" y="120807"/>
                  </a:lnTo>
                  <a:lnTo>
                    <a:pt x="350699" y="96563"/>
                  </a:lnTo>
                  <a:lnTo>
                    <a:pt x="390889" y="74782"/>
                  </a:lnTo>
                  <a:lnTo>
                    <a:pt x="432604" y="55567"/>
                  </a:lnTo>
                  <a:lnTo>
                    <a:pt x="475739" y="39022"/>
                  </a:lnTo>
                  <a:lnTo>
                    <a:pt x="520191" y="25252"/>
                  </a:lnTo>
                  <a:lnTo>
                    <a:pt x="565854" y="14360"/>
                  </a:lnTo>
                  <a:lnTo>
                    <a:pt x="612626" y="6451"/>
                  </a:lnTo>
                  <a:lnTo>
                    <a:pt x="660401" y="1630"/>
                  </a:lnTo>
                  <a:lnTo>
                    <a:pt x="709075" y="0"/>
                  </a:lnTo>
                  <a:lnTo>
                    <a:pt x="757333" y="1630"/>
                  </a:lnTo>
                  <a:lnTo>
                    <a:pt x="804762" y="6451"/>
                  </a:lnTo>
                  <a:lnTo>
                    <a:pt x="851253" y="14360"/>
                  </a:lnTo>
                  <a:lnTo>
                    <a:pt x="896698" y="25252"/>
                  </a:lnTo>
                  <a:lnTo>
                    <a:pt x="940988" y="39022"/>
                  </a:lnTo>
                  <a:lnTo>
                    <a:pt x="984013" y="55567"/>
                  </a:lnTo>
                  <a:lnTo>
                    <a:pt x="1025666" y="74782"/>
                  </a:lnTo>
                  <a:lnTo>
                    <a:pt x="1065836" y="96563"/>
                  </a:lnTo>
                  <a:lnTo>
                    <a:pt x="1085768" y="109088"/>
                  </a:lnTo>
                  <a:lnTo>
                    <a:pt x="709075" y="109088"/>
                  </a:lnTo>
                  <a:lnTo>
                    <a:pt x="662247" y="110896"/>
                  </a:lnTo>
                  <a:lnTo>
                    <a:pt x="616393" y="116231"/>
                  </a:lnTo>
                  <a:lnTo>
                    <a:pt x="571649" y="124959"/>
                  </a:lnTo>
                  <a:lnTo>
                    <a:pt x="528149" y="136944"/>
                  </a:lnTo>
                  <a:lnTo>
                    <a:pt x="486027" y="152053"/>
                  </a:lnTo>
                  <a:lnTo>
                    <a:pt x="445418" y="170152"/>
                  </a:lnTo>
                  <a:lnTo>
                    <a:pt x="406456" y="191107"/>
                  </a:lnTo>
                  <a:lnTo>
                    <a:pt x="369274" y="214782"/>
                  </a:lnTo>
                  <a:lnTo>
                    <a:pt x="334008" y="241044"/>
                  </a:lnTo>
                  <a:lnTo>
                    <a:pt x="300791" y="269759"/>
                  </a:lnTo>
                  <a:lnTo>
                    <a:pt x="269759" y="300791"/>
                  </a:lnTo>
                  <a:lnTo>
                    <a:pt x="241044" y="334008"/>
                  </a:lnTo>
                  <a:lnTo>
                    <a:pt x="214782" y="369274"/>
                  </a:lnTo>
                  <a:lnTo>
                    <a:pt x="191107" y="406456"/>
                  </a:lnTo>
                  <a:lnTo>
                    <a:pt x="170152" y="445418"/>
                  </a:lnTo>
                  <a:lnTo>
                    <a:pt x="152053" y="486028"/>
                  </a:lnTo>
                  <a:lnTo>
                    <a:pt x="136944" y="528150"/>
                  </a:lnTo>
                  <a:lnTo>
                    <a:pt x="124959" y="571650"/>
                  </a:lnTo>
                  <a:lnTo>
                    <a:pt x="116231" y="616393"/>
                  </a:lnTo>
                  <a:lnTo>
                    <a:pt x="110896" y="662247"/>
                  </a:lnTo>
                  <a:lnTo>
                    <a:pt x="109088" y="709076"/>
                  </a:lnTo>
                  <a:lnTo>
                    <a:pt x="110896" y="755905"/>
                  </a:lnTo>
                  <a:lnTo>
                    <a:pt x="116231" y="801758"/>
                  </a:lnTo>
                  <a:lnTo>
                    <a:pt x="124959" y="846502"/>
                  </a:lnTo>
                  <a:lnTo>
                    <a:pt x="136944" y="890002"/>
                  </a:lnTo>
                  <a:lnTo>
                    <a:pt x="152053" y="932124"/>
                  </a:lnTo>
                  <a:lnTo>
                    <a:pt x="170152" y="972733"/>
                  </a:lnTo>
                  <a:lnTo>
                    <a:pt x="191107" y="1011696"/>
                  </a:lnTo>
                  <a:lnTo>
                    <a:pt x="214782" y="1048877"/>
                  </a:lnTo>
                  <a:lnTo>
                    <a:pt x="241044" y="1084144"/>
                  </a:lnTo>
                  <a:lnTo>
                    <a:pt x="269759" y="1117360"/>
                  </a:lnTo>
                  <a:lnTo>
                    <a:pt x="300791" y="1148393"/>
                  </a:lnTo>
                  <a:lnTo>
                    <a:pt x="334008" y="1177107"/>
                  </a:lnTo>
                  <a:lnTo>
                    <a:pt x="369274" y="1203370"/>
                  </a:lnTo>
                  <a:lnTo>
                    <a:pt x="406456" y="1227045"/>
                  </a:lnTo>
                  <a:lnTo>
                    <a:pt x="445418" y="1247999"/>
                  </a:lnTo>
                  <a:lnTo>
                    <a:pt x="486027" y="1266098"/>
                  </a:lnTo>
                  <a:lnTo>
                    <a:pt x="528149" y="1281208"/>
                  </a:lnTo>
                  <a:lnTo>
                    <a:pt x="571649" y="1293193"/>
                  </a:lnTo>
                  <a:lnTo>
                    <a:pt x="616393" y="1301920"/>
                  </a:lnTo>
                  <a:lnTo>
                    <a:pt x="662247" y="1307255"/>
                  </a:lnTo>
                  <a:lnTo>
                    <a:pt x="709075" y="1309063"/>
                  </a:lnTo>
                  <a:lnTo>
                    <a:pt x="1085768" y="1309063"/>
                  </a:lnTo>
                  <a:lnTo>
                    <a:pt x="1065836" y="1321588"/>
                  </a:lnTo>
                  <a:lnTo>
                    <a:pt x="1025666" y="1343370"/>
                  </a:lnTo>
                  <a:lnTo>
                    <a:pt x="984013" y="1362585"/>
                  </a:lnTo>
                  <a:lnTo>
                    <a:pt x="940988" y="1379130"/>
                  </a:lnTo>
                  <a:lnTo>
                    <a:pt x="896698" y="1392900"/>
                  </a:lnTo>
                  <a:lnTo>
                    <a:pt x="851253" y="1403792"/>
                  </a:lnTo>
                  <a:lnTo>
                    <a:pt x="804762" y="1411700"/>
                  </a:lnTo>
                  <a:lnTo>
                    <a:pt x="757333" y="1416522"/>
                  </a:lnTo>
                  <a:lnTo>
                    <a:pt x="709086" y="1418152"/>
                  </a:lnTo>
                  <a:close/>
                </a:path>
                <a:path w="1418590" h="1418589">
                  <a:moveTo>
                    <a:pt x="1085768" y="1309063"/>
                  </a:moveTo>
                  <a:lnTo>
                    <a:pt x="709075" y="1309063"/>
                  </a:lnTo>
                  <a:lnTo>
                    <a:pt x="755904" y="1307255"/>
                  </a:lnTo>
                  <a:lnTo>
                    <a:pt x="801758" y="1301920"/>
                  </a:lnTo>
                  <a:lnTo>
                    <a:pt x="846502" y="1293193"/>
                  </a:lnTo>
                  <a:lnTo>
                    <a:pt x="890002" y="1281208"/>
                  </a:lnTo>
                  <a:lnTo>
                    <a:pt x="932123" y="1266098"/>
                  </a:lnTo>
                  <a:lnTo>
                    <a:pt x="972733" y="1247999"/>
                  </a:lnTo>
                  <a:lnTo>
                    <a:pt x="1011695" y="1227045"/>
                  </a:lnTo>
                  <a:lnTo>
                    <a:pt x="1048877" y="1203370"/>
                  </a:lnTo>
                  <a:lnTo>
                    <a:pt x="1084143" y="1177107"/>
                  </a:lnTo>
                  <a:lnTo>
                    <a:pt x="1117360" y="1148393"/>
                  </a:lnTo>
                  <a:lnTo>
                    <a:pt x="1148393" y="1117360"/>
                  </a:lnTo>
                  <a:lnTo>
                    <a:pt x="1177107" y="1084144"/>
                  </a:lnTo>
                  <a:lnTo>
                    <a:pt x="1203369" y="1048877"/>
                  </a:lnTo>
                  <a:lnTo>
                    <a:pt x="1227045" y="1011696"/>
                  </a:lnTo>
                  <a:lnTo>
                    <a:pt x="1247999" y="972733"/>
                  </a:lnTo>
                  <a:lnTo>
                    <a:pt x="1266098" y="932124"/>
                  </a:lnTo>
                  <a:lnTo>
                    <a:pt x="1281207" y="890002"/>
                  </a:lnTo>
                  <a:lnTo>
                    <a:pt x="1293193" y="846502"/>
                  </a:lnTo>
                  <a:lnTo>
                    <a:pt x="1301920" y="801758"/>
                  </a:lnTo>
                  <a:lnTo>
                    <a:pt x="1307255" y="755905"/>
                  </a:lnTo>
                  <a:lnTo>
                    <a:pt x="1309063" y="709073"/>
                  </a:lnTo>
                  <a:lnTo>
                    <a:pt x="1307255" y="662247"/>
                  </a:lnTo>
                  <a:lnTo>
                    <a:pt x="1301920" y="616393"/>
                  </a:lnTo>
                  <a:lnTo>
                    <a:pt x="1293193" y="571650"/>
                  </a:lnTo>
                  <a:lnTo>
                    <a:pt x="1281207" y="528150"/>
                  </a:lnTo>
                  <a:lnTo>
                    <a:pt x="1266098" y="486028"/>
                  </a:lnTo>
                  <a:lnTo>
                    <a:pt x="1247999" y="445418"/>
                  </a:lnTo>
                  <a:lnTo>
                    <a:pt x="1227045" y="406456"/>
                  </a:lnTo>
                  <a:lnTo>
                    <a:pt x="1203369" y="369274"/>
                  </a:lnTo>
                  <a:lnTo>
                    <a:pt x="1177107" y="334008"/>
                  </a:lnTo>
                  <a:lnTo>
                    <a:pt x="1148393" y="300791"/>
                  </a:lnTo>
                  <a:lnTo>
                    <a:pt x="1117360" y="269759"/>
                  </a:lnTo>
                  <a:lnTo>
                    <a:pt x="1084143" y="241044"/>
                  </a:lnTo>
                  <a:lnTo>
                    <a:pt x="1048877" y="214782"/>
                  </a:lnTo>
                  <a:lnTo>
                    <a:pt x="1011695" y="191107"/>
                  </a:lnTo>
                  <a:lnTo>
                    <a:pt x="972733" y="170152"/>
                  </a:lnTo>
                  <a:lnTo>
                    <a:pt x="932123" y="152053"/>
                  </a:lnTo>
                  <a:lnTo>
                    <a:pt x="890002" y="136944"/>
                  </a:lnTo>
                  <a:lnTo>
                    <a:pt x="846502" y="124959"/>
                  </a:lnTo>
                  <a:lnTo>
                    <a:pt x="801758" y="116231"/>
                  </a:lnTo>
                  <a:lnTo>
                    <a:pt x="755904" y="110896"/>
                  </a:lnTo>
                  <a:lnTo>
                    <a:pt x="709075" y="109088"/>
                  </a:lnTo>
                  <a:lnTo>
                    <a:pt x="1085768" y="109088"/>
                  </a:lnTo>
                  <a:lnTo>
                    <a:pt x="1141295" y="147408"/>
                  </a:lnTo>
                  <a:lnTo>
                    <a:pt x="1176367" y="176263"/>
                  </a:lnTo>
                  <a:lnTo>
                    <a:pt x="1209520" y="207268"/>
                  </a:lnTo>
                  <a:lnTo>
                    <a:pt x="1240647" y="240318"/>
                  </a:lnTo>
                  <a:lnTo>
                    <a:pt x="1269639" y="275310"/>
                  </a:lnTo>
                  <a:lnTo>
                    <a:pt x="1296386" y="312138"/>
                  </a:lnTo>
                  <a:lnTo>
                    <a:pt x="1320780" y="350699"/>
                  </a:lnTo>
                  <a:lnTo>
                    <a:pt x="1342713" y="390890"/>
                  </a:lnTo>
                  <a:lnTo>
                    <a:pt x="1362074" y="432604"/>
                  </a:lnTo>
                  <a:lnTo>
                    <a:pt x="1378755" y="475739"/>
                  </a:lnTo>
                  <a:lnTo>
                    <a:pt x="1392648" y="520191"/>
                  </a:lnTo>
                  <a:lnTo>
                    <a:pt x="1403642" y="565854"/>
                  </a:lnTo>
                  <a:lnTo>
                    <a:pt x="1411631" y="612626"/>
                  </a:lnTo>
                  <a:lnTo>
                    <a:pt x="1416504" y="660401"/>
                  </a:lnTo>
                  <a:lnTo>
                    <a:pt x="1418152" y="709076"/>
                  </a:lnTo>
                  <a:lnTo>
                    <a:pt x="1416504" y="757751"/>
                  </a:lnTo>
                  <a:lnTo>
                    <a:pt x="1411631" y="805526"/>
                  </a:lnTo>
                  <a:lnTo>
                    <a:pt x="1403642" y="852297"/>
                  </a:lnTo>
                  <a:lnTo>
                    <a:pt x="1392648" y="897961"/>
                  </a:lnTo>
                  <a:lnTo>
                    <a:pt x="1378755" y="942412"/>
                  </a:lnTo>
                  <a:lnTo>
                    <a:pt x="1362074" y="985547"/>
                  </a:lnTo>
                  <a:lnTo>
                    <a:pt x="1342713" y="1027262"/>
                  </a:lnTo>
                  <a:lnTo>
                    <a:pt x="1320780" y="1067452"/>
                  </a:lnTo>
                  <a:lnTo>
                    <a:pt x="1296386" y="1106014"/>
                  </a:lnTo>
                  <a:lnTo>
                    <a:pt x="1269639" y="1142842"/>
                  </a:lnTo>
                  <a:lnTo>
                    <a:pt x="1240647" y="1177833"/>
                  </a:lnTo>
                  <a:lnTo>
                    <a:pt x="1209520" y="1210884"/>
                  </a:lnTo>
                  <a:lnTo>
                    <a:pt x="1176367" y="1241888"/>
                  </a:lnTo>
                  <a:lnTo>
                    <a:pt x="1141295" y="1270744"/>
                  </a:lnTo>
                  <a:lnTo>
                    <a:pt x="1104416" y="1297345"/>
                  </a:lnTo>
                  <a:lnTo>
                    <a:pt x="1085768" y="1309063"/>
                  </a:lnTo>
                  <a:close/>
                </a:path>
              </a:pathLst>
            </a:custGeom>
            <a:solidFill>
              <a:srgbClr val="48AB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" name="object 32"/>
            <p:cNvSpPr/>
            <p:nvPr/>
          </p:nvSpPr>
          <p:spPr>
            <a:xfrm>
              <a:off x="9843980" y="4143765"/>
              <a:ext cx="1200150" cy="1200150"/>
            </a:xfrm>
            <a:custGeom>
              <a:avLst/>
              <a:gdLst/>
              <a:ahLst/>
              <a:cxnLst/>
              <a:rect l="l" t="t" r="r" b="b"/>
              <a:pathLst>
                <a:path w="1200150" h="1200150">
                  <a:moveTo>
                    <a:pt x="599987" y="1199975"/>
                  </a:moveTo>
                  <a:lnTo>
                    <a:pt x="553158" y="1198166"/>
                  </a:lnTo>
                  <a:lnTo>
                    <a:pt x="507304" y="1192832"/>
                  </a:lnTo>
                  <a:lnTo>
                    <a:pt x="462560" y="1184104"/>
                  </a:lnTo>
                  <a:lnTo>
                    <a:pt x="419060" y="1172119"/>
                  </a:lnTo>
                  <a:lnTo>
                    <a:pt x="376939" y="1157009"/>
                  </a:lnTo>
                  <a:lnTo>
                    <a:pt x="336329" y="1138910"/>
                  </a:lnTo>
                  <a:lnTo>
                    <a:pt x="297367" y="1117956"/>
                  </a:lnTo>
                  <a:lnTo>
                    <a:pt x="260185" y="1094281"/>
                  </a:lnTo>
                  <a:lnTo>
                    <a:pt x="224919" y="1068019"/>
                  </a:lnTo>
                  <a:lnTo>
                    <a:pt x="191703" y="1039304"/>
                  </a:lnTo>
                  <a:lnTo>
                    <a:pt x="160670" y="1008271"/>
                  </a:lnTo>
                  <a:lnTo>
                    <a:pt x="131955" y="975055"/>
                  </a:lnTo>
                  <a:lnTo>
                    <a:pt x="105693" y="939789"/>
                  </a:lnTo>
                  <a:lnTo>
                    <a:pt x="82018" y="902607"/>
                  </a:lnTo>
                  <a:lnTo>
                    <a:pt x="61064" y="863644"/>
                  </a:lnTo>
                  <a:lnTo>
                    <a:pt x="42965" y="823035"/>
                  </a:lnTo>
                  <a:lnTo>
                    <a:pt x="27855" y="780913"/>
                  </a:lnTo>
                  <a:lnTo>
                    <a:pt x="15870" y="737413"/>
                  </a:lnTo>
                  <a:lnTo>
                    <a:pt x="7142" y="692669"/>
                  </a:lnTo>
                  <a:lnTo>
                    <a:pt x="1808" y="646816"/>
                  </a:lnTo>
                  <a:lnTo>
                    <a:pt x="0" y="599987"/>
                  </a:lnTo>
                  <a:lnTo>
                    <a:pt x="1808" y="553158"/>
                  </a:lnTo>
                  <a:lnTo>
                    <a:pt x="7142" y="507305"/>
                  </a:lnTo>
                  <a:lnTo>
                    <a:pt x="15870" y="462561"/>
                  </a:lnTo>
                  <a:lnTo>
                    <a:pt x="27855" y="419061"/>
                  </a:lnTo>
                  <a:lnTo>
                    <a:pt x="42965" y="376939"/>
                  </a:lnTo>
                  <a:lnTo>
                    <a:pt x="61064" y="336330"/>
                  </a:lnTo>
                  <a:lnTo>
                    <a:pt x="82018" y="297367"/>
                  </a:lnTo>
                  <a:lnTo>
                    <a:pt x="105693" y="260186"/>
                  </a:lnTo>
                  <a:lnTo>
                    <a:pt x="131955" y="224919"/>
                  </a:lnTo>
                  <a:lnTo>
                    <a:pt x="160670" y="191703"/>
                  </a:lnTo>
                  <a:lnTo>
                    <a:pt x="191703" y="160670"/>
                  </a:lnTo>
                  <a:lnTo>
                    <a:pt x="224919" y="131955"/>
                  </a:lnTo>
                  <a:lnTo>
                    <a:pt x="260185" y="105693"/>
                  </a:lnTo>
                  <a:lnTo>
                    <a:pt x="297367" y="82018"/>
                  </a:lnTo>
                  <a:lnTo>
                    <a:pt x="336329" y="61064"/>
                  </a:lnTo>
                  <a:lnTo>
                    <a:pt x="376939" y="42965"/>
                  </a:lnTo>
                  <a:lnTo>
                    <a:pt x="419060" y="27855"/>
                  </a:lnTo>
                  <a:lnTo>
                    <a:pt x="462560" y="15870"/>
                  </a:lnTo>
                  <a:lnTo>
                    <a:pt x="507304" y="7143"/>
                  </a:lnTo>
                  <a:lnTo>
                    <a:pt x="553158" y="1808"/>
                  </a:lnTo>
                  <a:lnTo>
                    <a:pt x="599987" y="0"/>
                  </a:lnTo>
                  <a:lnTo>
                    <a:pt x="646816" y="1808"/>
                  </a:lnTo>
                  <a:lnTo>
                    <a:pt x="692669" y="7143"/>
                  </a:lnTo>
                  <a:lnTo>
                    <a:pt x="737413" y="15870"/>
                  </a:lnTo>
                  <a:lnTo>
                    <a:pt x="780913" y="27855"/>
                  </a:lnTo>
                  <a:lnTo>
                    <a:pt x="823035" y="42965"/>
                  </a:lnTo>
                  <a:lnTo>
                    <a:pt x="863644" y="61064"/>
                  </a:lnTo>
                  <a:lnTo>
                    <a:pt x="902607" y="82018"/>
                  </a:lnTo>
                  <a:lnTo>
                    <a:pt x="939788" y="105693"/>
                  </a:lnTo>
                  <a:lnTo>
                    <a:pt x="975054" y="131955"/>
                  </a:lnTo>
                  <a:lnTo>
                    <a:pt x="1008271" y="160670"/>
                  </a:lnTo>
                  <a:lnTo>
                    <a:pt x="1039304" y="191703"/>
                  </a:lnTo>
                  <a:lnTo>
                    <a:pt x="1068018" y="224919"/>
                  </a:lnTo>
                  <a:lnTo>
                    <a:pt x="1094281" y="260186"/>
                  </a:lnTo>
                  <a:lnTo>
                    <a:pt x="1117956" y="297367"/>
                  </a:lnTo>
                  <a:lnTo>
                    <a:pt x="1138910" y="336330"/>
                  </a:lnTo>
                  <a:lnTo>
                    <a:pt x="1157009" y="376939"/>
                  </a:lnTo>
                  <a:lnTo>
                    <a:pt x="1172119" y="419061"/>
                  </a:lnTo>
                  <a:lnTo>
                    <a:pt x="1184104" y="462561"/>
                  </a:lnTo>
                  <a:lnTo>
                    <a:pt x="1192831" y="507305"/>
                  </a:lnTo>
                  <a:lnTo>
                    <a:pt x="1198166" y="553158"/>
                  </a:lnTo>
                  <a:lnTo>
                    <a:pt x="1199974" y="599987"/>
                  </a:lnTo>
                  <a:lnTo>
                    <a:pt x="1198166" y="646816"/>
                  </a:lnTo>
                  <a:lnTo>
                    <a:pt x="1192831" y="692669"/>
                  </a:lnTo>
                  <a:lnTo>
                    <a:pt x="1184104" y="737413"/>
                  </a:lnTo>
                  <a:lnTo>
                    <a:pt x="1172119" y="780913"/>
                  </a:lnTo>
                  <a:lnTo>
                    <a:pt x="1157009" y="823035"/>
                  </a:lnTo>
                  <a:lnTo>
                    <a:pt x="1138910" y="863644"/>
                  </a:lnTo>
                  <a:lnTo>
                    <a:pt x="1117956" y="902607"/>
                  </a:lnTo>
                  <a:lnTo>
                    <a:pt x="1094281" y="939789"/>
                  </a:lnTo>
                  <a:lnTo>
                    <a:pt x="1068018" y="975055"/>
                  </a:lnTo>
                  <a:lnTo>
                    <a:pt x="1039304" y="1008271"/>
                  </a:lnTo>
                  <a:lnTo>
                    <a:pt x="1008271" y="1039304"/>
                  </a:lnTo>
                  <a:lnTo>
                    <a:pt x="975054" y="1068019"/>
                  </a:lnTo>
                  <a:lnTo>
                    <a:pt x="939788" y="1094281"/>
                  </a:lnTo>
                  <a:lnTo>
                    <a:pt x="902607" y="1117956"/>
                  </a:lnTo>
                  <a:lnTo>
                    <a:pt x="863644" y="1138910"/>
                  </a:lnTo>
                  <a:lnTo>
                    <a:pt x="823035" y="1157009"/>
                  </a:lnTo>
                  <a:lnTo>
                    <a:pt x="780913" y="1172119"/>
                  </a:lnTo>
                  <a:lnTo>
                    <a:pt x="737413" y="1184104"/>
                  </a:lnTo>
                  <a:lnTo>
                    <a:pt x="692669" y="1192832"/>
                  </a:lnTo>
                  <a:lnTo>
                    <a:pt x="646816" y="1198166"/>
                  </a:lnTo>
                  <a:lnTo>
                    <a:pt x="599987" y="119997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33" name="object 3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14580" y="4414364"/>
              <a:ext cx="657224" cy="657224"/>
            </a:xfrm>
            <a:prstGeom prst="rect">
              <a:avLst/>
            </a:prstGeom>
          </p:spPr>
        </p:pic>
      </p:grpSp>
      <p:sp>
        <p:nvSpPr>
          <p:cNvPr id="34" name="object 34"/>
          <p:cNvSpPr txBox="1">
            <a:spLocks noGrp="1"/>
          </p:cNvSpPr>
          <p:nvPr>
            <p:ph type="title"/>
          </p:nvPr>
        </p:nvSpPr>
        <p:spPr>
          <a:xfrm>
            <a:off x="4871045" y="598040"/>
            <a:ext cx="8545830" cy="144090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21615" rtl="1">
              <a:lnSpc>
                <a:spcPct val="115599"/>
              </a:lnSpc>
              <a:spcBef>
                <a:spcPts val="100"/>
              </a:spcBef>
            </a:pPr>
            <a:r>
              <a:rPr lang="fa-IR" sz="4000" spc="-380" dirty="0">
                <a:solidFill>
                  <a:srgbClr val="000000"/>
                </a:solidFill>
                <a:cs typeface="B Nazanin" panose="00000700000000000000" pitchFamily="2" charset="-78"/>
              </a:rPr>
              <a:t>چگونه برای یک کسب و کار کوچک برنامه ریزی مالی موفق داشته باشیم</a:t>
            </a:r>
            <a:endParaRPr sz="4000" dirty="0">
              <a:cs typeface="B Nazanin" panose="00000700000000000000" pitchFamily="2" charset="-78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998626" y="2256702"/>
            <a:ext cx="12291060" cy="360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200" spc="-35" dirty="0"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pic>
        <p:nvPicPr>
          <p:cNvPr id="36" name="object 3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407002" y="471928"/>
            <a:ext cx="1981199" cy="847724"/>
          </a:xfrm>
          <a:prstGeom prst="rect">
            <a:avLst/>
          </a:prstGeom>
        </p:spPr>
      </p:pic>
      <p:pic>
        <p:nvPicPr>
          <p:cNvPr id="37" name="object 3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032671" y="471928"/>
            <a:ext cx="1981199" cy="847724"/>
          </a:xfrm>
          <a:prstGeom prst="rect">
            <a:avLst/>
          </a:prstGeom>
        </p:spPr>
      </p:pic>
      <p:sp>
        <p:nvSpPr>
          <p:cNvPr id="38" name="object 38"/>
          <p:cNvSpPr/>
          <p:nvPr/>
        </p:nvSpPr>
        <p:spPr>
          <a:xfrm>
            <a:off x="0" y="1175803"/>
            <a:ext cx="758190" cy="965200"/>
          </a:xfrm>
          <a:custGeom>
            <a:avLst/>
            <a:gdLst/>
            <a:ahLst/>
            <a:cxnLst/>
            <a:rect l="l" t="t" r="r" b="b"/>
            <a:pathLst>
              <a:path w="758190" h="965200">
                <a:moveTo>
                  <a:pt x="757938" y="965095"/>
                </a:moveTo>
                <a:lnTo>
                  <a:pt x="750109" y="919250"/>
                </a:lnTo>
                <a:lnTo>
                  <a:pt x="740629" y="873991"/>
                </a:lnTo>
                <a:lnTo>
                  <a:pt x="729529" y="829348"/>
                </a:lnTo>
                <a:lnTo>
                  <a:pt x="716843" y="785355"/>
                </a:lnTo>
                <a:lnTo>
                  <a:pt x="702603" y="742044"/>
                </a:lnTo>
                <a:lnTo>
                  <a:pt x="686841" y="699447"/>
                </a:lnTo>
                <a:lnTo>
                  <a:pt x="669589" y="657597"/>
                </a:lnTo>
                <a:lnTo>
                  <a:pt x="650879" y="616525"/>
                </a:lnTo>
                <a:lnTo>
                  <a:pt x="630745" y="576265"/>
                </a:lnTo>
                <a:lnTo>
                  <a:pt x="609218" y="536848"/>
                </a:lnTo>
                <a:lnTo>
                  <a:pt x="586330" y="498307"/>
                </a:lnTo>
                <a:lnTo>
                  <a:pt x="562114" y="460674"/>
                </a:lnTo>
                <a:lnTo>
                  <a:pt x="536603" y="423981"/>
                </a:lnTo>
                <a:lnTo>
                  <a:pt x="509828" y="388261"/>
                </a:lnTo>
                <a:lnTo>
                  <a:pt x="481821" y="353546"/>
                </a:lnTo>
                <a:lnTo>
                  <a:pt x="452616" y="319868"/>
                </a:lnTo>
                <a:lnTo>
                  <a:pt x="422244" y="287260"/>
                </a:lnTo>
                <a:lnTo>
                  <a:pt x="390738" y="255754"/>
                </a:lnTo>
                <a:lnTo>
                  <a:pt x="358130" y="225383"/>
                </a:lnTo>
                <a:lnTo>
                  <a:pt x="324453" y="196177"/>
                </a:lnTo>
                <a:lnTo>
                  <a:pt x="289738" y="168171"/>
                </a:lnTo>
                <a:lnTo>
                  <a:pt x="254018" y="141396"/>
                </a:lnTo>
                <a:lnTo>
                  <a:pt x="217325" y="115884"/>
                </a:lnTo>
                <a:lnTo>
                  <a:pt x="179692" y="91669"/>
                </a:lnTo>
                <a:lnTo>
                  <a:pt x="141151" y="68781"/>
                </a:lnTo>
                <a:lnTo>
                  <a:pt x="101734" y="47254"/>
                </a:lnTo>
                <a:lnTo>
                  <a:pt x="61474" y="27119"/>
                </a:lnTo>
                <a:lnTo>
                  <a:pt x="20402" y="8410"/>
                </a:lnTo>
                <a:lnTo>
                  <a:pt x="0" y="0"/>
                </a:lnTo>
              </a:path>
            </a:pathLst>
          </a:custGeom>
          <a:ln w="76236">
            <a:solidFill>
              <a:srgbClr val="E7E6E6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850114" y="4030827"/>
            <a:ext cx="2520950" cy="2909570"/>
            <a:chOff x="1850114" y="4030827"/>
            <a:chExt cx="2520950" cy="2909570"/>
          </a:xfrm>
        </p:grpSpPr>
        <p:sp>
          <p:nvSpPr>
            <p:cNvPr id="3" name="object 3"/>
            <p:cNvSpPr/>
            <p:nvPr/>
          </p:nvSpPr>
          <p:spPr>
            <a:xfrm>
              <a:off x="1850114" y="4030827"/>
              <a:ext cx="2478405" cy="2478405"/>
            </a:xfrm>
            <a:custGeom>
              <a:avLst/>
              <a:gdLst/>
              <a:ahLst/>
              <a:cxnLst/>
              <a:rect l="l" t="t" r="r" b="b"/>
              <a:pathLst>
                <a:path w="2478405" h="2478404">
                  <a:moveTo>
                    <a:pt x="2422414" y="1373808"/>
                  </a:moveTo>
                  <a:lnTo>
                    <a:pt x="1373808" y="2422413"/>
                  </a:lnTo>
                  <a:lnTo>
                    <a:pt x="1312006" y="2463709"/>
                  </a:lnTo>
                  <a:lnTo>
                    <a:pt x="1239105" y="2478210"/>
                  </a:lnTo>
                  <a:lnTo>
                    <a:pt x="1201766" y="2474515"/>
                  </a:lnTo>
                  <a:lnTo>
                    <a:pt x="1133415" y="2446203"/>
                  </a:lnTo>
                  <a:lnTo>
                    <a:pt x="55795" y="1373808"/>
                  </a:lnTo>
                  <a:lnTo>
                    <a:pt x="14500" y="1312006"/>
                  </a:lnTo>
                  <a:lnTo>
                    <a:pt x="0" y="1239104"/>
                  </a:lnTo>
                  <a:lnTo>
                    <a:pt x="3694" y="1201766"/>
                  </a:lnTo>
                  <a:lnTo>
                    <a:pt x="32006" y="1133415"/>
                  </a:lnTo>
                  <a:lnTo>
                    <a:pt x="1104401" y="55795"/>
                  </a:lnTo>
                  <a:lnTo>
                    <a:pt x="1166203" y="14500"/>
                  </a:lnTo>
                  <a:lnTo>
                    <a:pt x="1239105" y="0"/>
                  </a:lnTo>
                  <a:lnTo>
                    <a:pt x="1276443" y="3694"/>
                  </a:lnTo>
                  <a:lnTo>
                    <a:pt x="1344794" y="32006"/>
                  </a:lnTo>
                  <a:lnTo>
                    <a:pt x="2422413" y="1104401"/>
                  </a:lnTo>
                  <a:lnTo>
                    <a:pt x="2463709" y="1166203"/>
                  </a:lnTo>
                  <a:lnTo>
                    <a:pt x="2478210" y="1239105"/>
                  </a:lnTo>
                  <a:lnTo>
                    <a:pt x="2474515" y="1276443"/>
                  </a:lnTo>
                  <a:lnTo>
                    <a:pt x="2463709" y="1312006"/>
                  </a:lnTo>
                  <a:lnTo>
                    <a:pt x="2446203" y="1344794"/>
                  </a:lnTo>
                  <a:lnTo>
                    <a:pt x="2422414" y="1373808"/>
                  </a:lnTo>
                  <a:close/>
                </a:path>
              </a:pathLst>
            </a:custGeom>
            <a:solidFill>
              <a:srgbClr val="8CD540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1850114" y="4421643"/>
              <a:ext cx="2478405" cy="2478405"/>
            </a:xfrm>
            <a:custGeom>
              <a:avLst/>
              <a:gdLst/>
              <a:ahLst/>
              <a:cxnLst/>
              <a:rect l="l" t="t" r="r" b="b"/>
              <a:pathLst>
                <a:path w="2478404" h="2478404">
                  <a:moveTo>
                    <a:pt x="2422413" y="1373809"/>
                  </a:moveTo>
                  <a:lnTo>
                    <a:pt x="1373808" y="2422413"/>
                  </a:lnTo>
                  <a:lnTo>
                    <a:pt x="1312006" y="2463709"/>
                  </a:lnTo>
                  <a:lnTo>
                    <a:pt x="1239105" y="2478210"/>
                  </a:lnTo>
                  <a:lnTo>
                    <a:pt x="1201766" y="2474515"/>
                  </a:lnTo>
                  <a:lnTo>
                    <a:pt x="1133415" y="2446203"/>
                  </a:lnTo>
                  <a:lnTo>
                    <a:pt x="55794" y="1373807"/>
                  </a:lnTo>
                  <a:lnTo>
                    <a:pt x="14500" y="1312006"/>
                  </a:lnTo>
                  <a:lnTo>
                    <a:pt x="0" y="1239104"/>
                  </a:lnTo>
                  <a:lnTo>
                    <a:pt x="3694" y="1201766"/>
                  </a:lnTo>
                  <a:lnTo>
                    <a:pt x="32006" y="1133415"/>
                  </a:lnTo>
                  <a:lnTo>
                    <a:pt x="1104401" y="55795"/>
                  </a:lnTo>
                  <a:lnTo>
                    <a:pt x="1166203" y="14500"/>
                  </a:lnTo>
                  <a:lnTo>
                    <a:pt x="1239105" y="0"/>
                  </a:lnTo>
                  <a:lnTo>
                    <a:pt x="1276443" y="3694"/>
                  </a:lnTo>
                  <a:lnTo>
                    <a:pt x="1344794" y="32006"/>
                  </a:lnTo>
                  <a:lnTo>
                    <a:pt x="2422414" y="1104401"/>
                  </a:lnTo>
                  <a:lnTo>
                    <a:pt x="2463709" y="1166203"/>
                  </a:lnTo>
                  <a:lnTo>
                    <a:pt x="2478210" y="1239105"/>
                  </a:lnTo>
                  <a:lnTo>
                    <a:pt x="2474515" y="1276443"/>
                  </a:lnTo>
                  <a:lnTo>
                    <a:pt x="2463709" y="1312006"/>
                  </a:lnTo>
                  <a:lnTo>
                    <a:pt x="2446203" y="1344794"/>
                  </a:lnTo>
                  <a:lnTo>
                    <a:pt x="2422413" y="13738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2956388" y="4422563"/>
              <a:ext cx="1376045" cy="2479675"/>
            </a:xfrm>
            <a:custGeom>
              <a:avLst/>
              <a:gdLst/>
              <a:ahLst/>
              <a:cxnLst/>
              <a:rect l="l" t="t" r="r" b="b"/>
              <a:pathLst>
                <a:path w="1376045" h="2479675">
                  <a:moveTo>
                    <a:pt x="0" y="53003"/>
                  </a:moveTo>
                  <a:lnTo>
                    <a:pt x="15210" y="40531"/>
                  </a:lnTo>
                </a:path>
                <a:path w="1376045" h="2479675">
                  <a:moveTo>
                    <a:pt x="164022" y="0"/>
                  </a:moveTo>
                  <a:lnTo>
                    <a:pt x="207932" y="11644"/>
                  </a:lnTo>
                  <a:lnTo>
                    <a:pt x="269832" y="53004"/>
                  </a:lnTo>
                  <a:lnTo>
                    <a:pt x="1320096" y="1103268"/>
                  </a:lnTo>
                  <a:lnTo>
                    <a:pt x="1361457" y="1165168"/>
                  </a:lnTo>
                  <a:lnTo>
                    <a:pt x="1375981" y="1238185"/>
                  </a:lnTo>
                  <a:lnTo>
                    <a:pt x="1372280" y="1275582"/>
                  </a:lnTo>
                  <a:lnTo>
                    <a:pt x="1343924" y="1344042"/>
                  </a:lnTo>
                  <a:lnTo>
                    <a:pt x="269832" y="2423366"/>
                  </a:lnTo>
                  <a:lnTo>
                    <a:pt x="207932" y="2464726"/>
                  </a:lnTo>
                  <a:lnTo>
                    <a:pt x="172313" y="2475550"/>
                  </a:lnTo>
                  <a:lnTo>
                    <a:pt x="134915" y="2479250"/>
                  </a:lnTo>
                </a:path>
              </a:pathLst>
            </a:custGeom>
            <a:ln w="76321">
              <a:solidFill>
                <a:srgbClr val="8CD540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749071" y="5332529"/>
              <a:ext cx="676274" cy="657224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2035081" y="7390931"/>
            <a:ext cx="2108835" cy="3295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95"/>
              </a:spcBef>
            </a:pPr>
            <a:r>
              <a:rPr lang="fa-IR" sz="2000" b="1" spc="-30" dirty="0">
                <a:latin typeface="Tahoma"/>
                <a:cs typeface="B Nazanin" panose="00000700000000000000" pitchFamily="2" charset="-78"/>
              </a:rPr>
              <a:t>پیش بینی فروش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774552" y="7912803"/>
            <a:ext cx="2629535" cy="952184"/>
          </a:xfrm>
          <a:prstGeom prst="rect">
            <a:avLst/>
          </a:prstGeom>
        </p:spPr>
        <p:txBody>
          <a:bodyPr vert="horz" wrap="square" lIns="0" tIns="59055" rIns="0" bIns="0" rtlCol="0">
            <a:spAutoFit/>
          </a:bodyPr>
          <a:lstStyle/>
          <a:p>
            <a:pPr marL="193040" algn="just" rtl="1">
              <a:lnSpc>
                <a:spcPct val="100000"/>
              </a:lnSpc>
              <a:spcBef>
                <a:spcPts val="465"/>
              </a:spcBef>
            </a:pPr>
            <a:r>
              <a:rPr lang="fa-IR" sz="1450" spc="-20" dirty="0"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45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901302" y="2256705"/>
            <a:ext cx="12507595" cy="104131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9855" algn="r" rtl="1">
              <a:lnSpc>
                <a:spcPct val="100000"/>
              </a:lnSpc>
              <a:spcBef>
                <a:spcPts val="100"/>
              </a:spcBef>
            </a:pPr>
            <a:r>
              <a:rPr lang="fa-IR" sz="2200" spc="-35" dirty="0"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2600" dirty="0">
              <a:latin typeface="Tahoma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935"/>
              </a:spcBef>
              <a:tabLst>
                <a:tab pos="2995295" algn="l"/>
                <a:tab pos="6022975" algn="l"/>
                <a:tab pos="9034145" algn="l"/>
                <a:tab pos="12070080" algn="l"/>
              </a:tabLst>
            </a:pPr>
            <a:r>
              <a:rPr sz="2900" b="1" spc="-75" dirty="0">
                <a:latin typeface="Tahoma"/>
                <a:cs typeface="B Nazanin" panose="00000700000000000000" pitchFamily="2" charset="-78"/>
              </a:rPr>
              <a:t>0</a:t>
            </a:r>
            <a:r>
              <a:rPr sz="2900" b="1" spc="-865" dirty="0">
                <a:latin typeface="Tahoma"/>
                <a:cs typeface="B Nazanin" panose="00000700000000000000" pitchFamily="2" charset="-78"/>
              </a:rPr>
              <a:t>1</a:t>
            </a:r>
            <a:r>
              <a:rPr sz="2900" b="1" dirty="0">
                <a:latin typeface="Tahoma"/>
                <a:cs typeface="B Nazanin" panose="00000700000000000000" pitchFamily="2" charset="-78"/>
              </a:rPr>
              <a:t>	</a:t>
            </a:r>
            <a:r>
              <a:rPr sz="2900" b="1" spc="-75" dirty="0">
                <a:latin typeface="Tahoma"/>
                <a:cs typeface="B Nazanin" panose="00000700000000000000" pitchFamily="2" charset="-78"/>
              </a:rPr>
              <a:t>0</a:t>
            </a:r>
            <a:r>
              <a:rPr sz="2900" b="1" spc="-225" dirty="0">
                <a:latin typeface="Tahoma"/>
                <a:cs typeface="B Nazanin" panose="00000700000000000000" pitchFamily="2" charset="-78"/>
              </a:rPr>
              <a:t>2</a:t>
            </a:r>
            <a:r>
              <a:rPr sz="2900" b="1" dirty="0">
                <a:latin typeface="Tahoma"/>
                <a:cs typeface="B Nazanin" panose="00000700000000000000" pitchFamily="2" charset="-78"/>
              </a:rPr>
              <a:t>	</a:t>
            </a:r>
            <a:r>
              <a:rPr sz="2900" b="1" spc="-75" dirty="0">
                <a:latin typeface="Tahoma"/>
                <a:cs typeface="B Nazanin" panose="00000700000000000000" pitchFamily="2" charset="-78"/>
              </a:rPr>
              <a:t>0</a:t>
            </a:r>
            <a:r>
              <a:rPr sz="2900" b="1" spc="-280" dirty="0">
                <a:latin typeface="Tahoma"/>
                <a:cs typeface="B Nazanin" panose="00000700000000000000" pitchFamily="2" charset="-78"/>
              </a:rPr>
              <a:t>3</a:t>
            </a:r>
            <a:r>
              <a:rPr sz="2900" b="1" dirty="0">
                <a:latin typeface="Tahoma"/>
                <a:cs typeface="B Nazanin" panose="00000700000000000000" pitchFamily="2" charset="-78"/>
              </a:rPr>
              <a:t>	</a:t>
            </a:r>
            <a:r>
              <a:rPr sz="2900" b="1" spc="-75" dirty="0">
                <a:latin typeface="Tahoma"/>
                <a:cs typeface="B Nazanin" panose="00000700000000000000" pitchFamily="2" charset="-78"/>
              </a:rPr>
              <a:t>0</a:t>
            </a:r>
            <a:r>
              <a:rPr sz="2900" b="1" spc="-95" dirty="0">
                <a:latin typeface="Tahoma"/>
                <a:cs typeface="B Nazanin" panose="00000700000000000000" pitchFamily="2" charset="-78"/>
              </a:rPr>
              <a:t>4</a:t>
            </a:r>
            <a:r>
              <a:rPr sz="2900" b="1" dirty="0">
                <a:latin typeface="Tahoma"/>
                <a:cs typeface="B Nazanin" panose="00000700000000000000" pitchFamily="2" charset="-78"/>
              </a:rPr>
              <a:t>	</a:t>
            </a:r>
            <a:r>
              <a:rPr sz="2900" b="1" spc="-75" dirty="0">
                <a:latin typeface="Tahoma"/>
                <a:cs typeface="B Nazanin" panose="00000700000000000000" pitchFamily="2" charset="-78"/>
              </a:rPr>
              <a:t>0</a:t>
            </a:r>
            <a:r>
              <a:rPr sz="2900" b="1" spc="-285" dirty="0">
                <a:latin typeface="Tahoma"/>
                <a:cs typeface="B Nazanin" panose="00000700000000000000" pitchFamily="2" charset="-78"/>
              </a:rPr>
              <a:t>5</a:t>
            </a:r>
            <a:endParaRPr sz="29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4839463" y="4030827"/>
            <a:ext cx="2551430" cy="2909570"/>
            <a:chOff x="4839463" y="4030827"/>
            <a:chExt cx="2551430" cy="2909570"/>
          </a:xfrm>
        </p:grpSpPr>
        <p:sp>
          <p:nvSpPr>
            <p:cNvPr id="11" name="object 11"/>
            <p:cNvSpPr/>
            <p:nvPr/>
          </p:nvSpPr>
          <p:spPr>
            <a:xfrm>
              <a:off x="4873800" y="4030827"/>
              <a:ext cx="2478405" cy="2478405"/>
            </a:xfrm>
            <a:custGeom>
              <a:avLst/>
              <a:gdLst/>
              <a:ahLst/>
              <a:cxnLst/>
              <a:rect l="l" t="t" r="r" b="b"/>
              <a:pathLst>
                <a:path w="2478404" h="2478404">
                  <a:moveTo>
                    <a:pt x="2422418" y="1373804"/>
                  </a:moveTo>
                  <a:lnTo>
                    <a:pt x="1373806" y="2422416"/>
                  </a:lnTo>
                  <a:lnTo>
                    <a:pt x="1312006" y="2463709"/>
                  </a:lnTo>
                  <a:lnTo>
                    <a:pt x="1239104" y="2478210"/>
                  </a:lnTo>
                  <a:lnTo>
                    <a:pt x="1201766" y="2474515"/>
                  </a:lnTo>
                  <a:lnTo>
                    <a:pt x="1133415" y="2446203"/>
                  </a:lnTo>
                  <a:lnTo>
                    <a:pt x="55790" y="1373801"/>
                  </a:lnTo>
                  <a:lnTo>
                    <a:pt x="14500" y="1312006"/>
                  </a:lnTo>
                  <a:lnTo>
                    <a:pt x="0" y="1239104"/>
                  </a:lnTo>
                  <a:lnTo>
                    <a:pt x="3694" y="1201766"/>
                  </a:lnTo>
                  <a:lnTo>
                    <a:pt x="32006" y="1133415"/>
                  </a:lnTo>
                  <a:lnTo>
                    <a:pt x="1104401" y="55796"/>
                  </a:lnTo>
                  <a:lnTo>
                    <a:pt x="1166203" y="14500"/>
                  </a:lnTo>
                  <a:lnTo>
                    <a:pt x="1239105" y="0"/>
                  </a:lnTo>
                  <a:lnTo>
                    <a:pt x="1276443" y="3694"/>
                  </a:lnTo>
                  <a:lnTo>
                    <a:pt x="1344794" y="32006"/>
                  </a:lnTo>
                  <a:lnTo>
                    <a:pt x="2422419" y="1104407"/>
                  </a:lnTo>
                  <a:lnTo>
                    <a:pt x="2463709" y="1166203"/>
                  </a:lnTo>
                  <a:lnTo>
                    <a:pt x="2478210" y="1239105"/>
                  </a:lnTo>
                  <a:lnTo>
                    <a:pt x="2474515" y="1276443"/>
                  </a:lnTo>
                  <a:lnTo>
                    <a:pt x="2463709" y="1312006"/>
                  </a:lnTo>
                  <a:lnTo>
                    <a:pt x="2446204" y="1344794"/>
                  </a:lnTo>
                  <a:lnTo>
                    <a:pt x="2422418" y="1373804"/>
                  </a:lnTo>
                  <a:close/>
                </a:path>
              </a:pathLst>
            </a:custGeom>
            <a:solidFill>
              <a:srgbClr val="FAAB34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4873799" y="4421643"/>
              <a:ext cx="2478405" cy="2478405"/>
            </a:xfrm>
            <a:custGeom>
              <a:avLst/>
              <a:gdLst/>
              <a:ahLst/>
              <a:cxnLst/>
              <a:rect l="l" t="t" r="r" b="b"/>
              <a:pathLst>
                <a:path w="2478404" h="2478404">
                  <a:moveTo>
                    <a:pt x="2422417" y="1373805"/>
                  </a:moveTo>
                  <a:lnTo>
                    <a:pt x="1373807" y="2422415"/>
                  </a:lnTo>
                  <a:lnTo>
                    <a:pt x="1312006" y="2463709"/>
                  </a:lnTo>
                  <a:lnTo>
                    <a:pt x="1239104" y="2478210"/>
                  </a:lnTo>
                  <a:lnTo>
                    <a:pt x="1201766" y="2474515"/>
                  </a:lnTo>
                  <a:lnTo>
                    <a:pt x="1133415" y="2446203"/>
                  </a:lnTo>
                  <a:lnTo>
                    <a:pt x="55791" y="1373802"/>
                  </a:lnTo>
                  <a:lnTo>
                    <a:pt x="14500" y="1312006"/>
                  </a:lnTo>
                  <a:lnTo>
                    <a:pt x="0" y="1239104"/>
                  </a:lnTo>
                  <a:lnTo>
                    <a:pt x="3694" y="1201766"/>
                  </a:lnTo>
                  <a:lnTo>
                    <a:pt x="32006" y="1133415"/>
                  </a:lnTo>
                  <a:lnTo>
                    <a:pt x="1104401" y="55796"/>
                  </a:lnTo>
                  <a:lnTo>
                    <a:pt x="1166203" y="14500"/>
                  </a:lnTo>
                  <a:lnTo>
                    <a:pt x="1239105" y="0"/>
                  </a:lnTo>
                  <a:lnTo>
                    <a:pt x="1276443" y="3694"/>
                  </a:lnTo>
                  <a:lnTo>
                    <a:pt x="1344794" y="32006"/>
                  </a:lnTo>
                  <a:lnTo>
                    <a:pt x="2422418" y="1104406"/>
                  </a:lnTo>
                  <a:lnTo>
                    <a:pt x="2463709" y="1166203"/>
                  </a:lnTo>
                  <a:lnTo>
                    <a:pt x="2478210" y="1239105"/>
                  </a:lnTo>
                  <a:lnTo>
                    <a:pt x="2474515" y="1276443"/>
                  </a:lnTo>
                  <a:lnTo>
                    <a:pt x="2463709" y="1312006"/>
                  </a:lnTo>
                  <a:lnTo>
                    <a:pt x="2446204" y="1344794"/>
                  </a:lnTo>
                  <a:lnTo>
                    <a:pt x="2422417" y="13738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4877624" y="4451740"/>
              <a:ext cx="2475230" cy="2450465"/>
            </a:xfrm>
            <a:custGeom>
              <a:avLst/>
              <a:gdLst/>
              <a:ahLst/>
              <a:cxnLst/>
              <a:rect l="l" t="t" r="r" b="b"/>
              <a:pathLst>
                <a:path w="2475229" h="2450465">
                  <a:moveTo>
                    <a:pt x="1343221" y="0"/>
                  </a:moveTo>
                  <a:lnTo>
                    <a:pt x="1372280" y="23826"/>
                  </a:lnTo>
                </a:path>
                <a:path w="2475229" h="2450465">
                  <a:moveTo>
                    <a:pt x="2422548" y="1074094"/>
                  </a:moveTo>
                  <a:lnTo>
                    <a:pt x="2446373" y="1103151"/>
                  </a:lnTo>
                  <a:lnTo>
                    <a:pt x="2457821" y="1124593"/>
                  </a:lnTo>
                </a:path>
                <a:path w="2475229" h="2450465">
                  <a:moveTo>
                    <a:pt x="2474730" y="1246405"/>
                  </a:moveTo>
                  <a:lnTo>
                    <a:pt x="2446373" y="1314864"/>
                  </a:lnTo>
                  <a:lnTo>
                    <a:pt x="1372281" y="2394188"/>
                  </a:lnTo>
                  <a:lnTo>
                    <a:pt x="1310381" y="2435549"/>
                  </a:lnTo>
                  <a:lnTo>
                    <a:pt x="1237365" y="2450073"/>
                  </a:lnTo>
                  <a:lnTo>
                    <a:pt x="1199967" y="2446373"/>
                  </a:lnTo>
                  <a:lnTo>
                    <a:pt x="1131508" y="2418016"/>
                  </a:lnTo>
                  <a:lnTo>
                    <a:pt x="52184" y="1343925"/>
                  </a:lnTo>
                  <a:lnTo>
                    <a:pt x="10823" y="1282024"/>
                  </a:lnTo>
                  <a:lnTo>
                    <a:pt x="0" y="1246405"/>
                  </a:lnTo>
                </a:path>
              </a:pathLst>
            </a:custGeom>
            <a:ln w="76321">
              <a:solidFill>
                <a:srgbClr val="FAAB34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14" name="object 1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796560" y="5332529"/>
              <a:ext cx="628649" cy="657224"/>
            </a:xfrm>
            <a:prstGeom prst="rect">
              <a:avLst/>
            </a:prstGeom>
          </p:spPr>
        </p:pic>
      </p:grpSp>
      <p:sp>
        <p:nvSpPr>
          <p:cNvPr id="15" name="object 15"/>
          <p:cNvSpPr txBox="1"/>
          <p:nvPr/>
        </p:nvSpPr>
        <p:spPr>
          <a:xfrm>
            <a:off x="5197497" y="7390931"/>
            <a:ext cx="1831339" cy="3295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95"/>
              </a:spcBef>
            </a:pPr>
            <a:r>
              <a:rPr lang="fa-IR" sz="2000" b="1" spc="10" dirty="0">
                <a:latin typeface="Tahoma"/>
                <a:cs typeface="B Nazanin" panose="00000700000000000000" pitchFamily="2" charset="-78"/>
              </a:rPr>
              <a:t>مخارج هزینه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798236" y="7912803"/>
            <a:ext cx="2629535" cy="952184"/>
          </a:xfrm>
          <a:prstGeom prst="rect">
            <a:avLst/>
          </a:prstGeom>
        </p:spPr>
        <p:txBody>
          <a:bodyPr vert="horz" wrap="square" lIns="0" tIns="59055" rIns="0" bIns="0" rtlCol="0">
            <a:spAutoFit/>
          </a:bodyPr>
          <a:lstStyle/>
          <a:p>
            <a:pPr marL="193040" algn="just" rtl="1">
              <a:lnSpc>
                <a:spcPct val="100000"/>
              </a:lnSpc>
              <a:spcBef>
                <a:spcPts val="465"/>
              </a:spcBef>
            </a:pPr>
            <a:r>
              <a:rPr lang="fa-IR" sz="1450" spc="-20" dirty="0"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45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7897485" y="4030827"/>
            <a:ext cx="2520950" cy="2909570"/>
            <a:chOff x="7897485" y="4030827"/>
            <a:chExt cx="2520950" cy="2909570"/>
          </a:xfrm>
        </p:grpSpPr>
        <p:sp>
          <p:nvSpPr>
            <p:cNvPr id="18" name="object 18"/>
            <p:cNvSpPr/>
            <p:nvPr/>
          </p:nvSpPr>
          <p:spPr>
            <a:xfrm>
              <a:off x="7897485" y="4030827"/>
              <a:ext cx="2478405" cy="2478405"/>
            </a:xfrm>
            <a:custGeom>
              <a:avLst/>
              <a:gdLst/>
              <a:ahLst/>
              <a:cxnLst/>
              <a:rect l="l" t="t" r="r" b="b"/>
              <a:pathLst>
                <a:path w="2478404" h="2478404">
                  <a:moveTo>
                    <a:pt x="2422418" y="1373803"/>
                  </a:moveTo>
                  <a:lnTo>
                    <a:pt x="1373806" y="2422415"/>
                  </a:lnTo>
                  <a:lnTo>
                    <a:pt x="1312006" y="2463709"/>
                  </a:lnTo>
                  <a:lnTo>
                    <a:pt x="1239104" y="2478210"/>
                  </a:lnTo>
                  <a:lnTo>
                    <a:pt x="1201766" y="2474515"/>
                  </a:lnTo>
                  <a:lnTo>
                    <a:pt x="1133415" y="2446203"/>
                  </a:lnTo>
                  <a:lnTo>
                    <a:pt x="55792" y="1373804"/>
                  </a:lnTo>
                  <a:lnTo>
                    <a:pt x="14500" y="1312006"/>
                  </a:lnTo>
                  <a:lnTo>
                    <a:pt x="0" y="1239104"/>
                  </a:lnTo>
                  <a:lnTo>
                    <a:pt x="3694" y="1201766"/>
                  </a:lnTo>
                  <a:lnTo>
                    <a:pt x="32005" y="1133415"/>
                  </a:lnTo>
                  <a:lnTo>
                    <a:pt x="1104403" y="55793"/>
                  </a:lnTo>
                  <a:lnTo>
                    <a:pt x="1166203" y="14500"/>
                  </a:lnTo>
                  <a:lnTo>
                    <a:pt x="1239105" y="0"/>
                  </a:lnTo>
                  <a:lnTo>
                    <a:pt x="1276443" y="3694"/>
                  </a:lnTo>
                  <a:lnTo>
                    <a:pt x="1344794" y="32006"/>
                  </a:lnTo>
                  <a:lnTo>
                    <a:pt x="2422417" y="1104405"/>
                  </a:lnTo>
                  <a:lnTo>
                    <a:pt x="2463709" y="1166203"/>
                  </a:lnTo>
                  <a:lnTo>
                    <a:pt x="2478210" y="1239105"/>
                  </a:lnTo>
                  <a:lnTo>
                    <a:pt x="2474515" y="1276443"/>
                  </a:lnTo>
                  <a:lnTo>
                    <a:pt x="2463709" y="1312006"/>
                  </a:lnTo>
                  <a:lnTo>
                    <a:pt x="2446203" y="1344794"/>
                  </a:lnTo>
                  <a:lnTo>
                    <a:pt x="2422418" y="1373803"/>
                  </a:lnTo>
                  <a:close/>
                </a:path>
              </a:pathLst>
            </a:custGeom>
            <a:solidFill>
              <a:srgbClr val="FEA5A3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7897485" y="4421643"/>
              <a:ext cx="2478405" cy="2478405"/>
            </a:xfrm>
            <a:custGeom>
              <a:avLst/>
              <a:gdLst/>
              <a:ahLst/>
              <a:cxnLst/>
              <a:rect l="l" t="t" r="r" b="b"/>
              <a:pathLst>
                <a:path w="2478404" h="2478404">
                  <a:moveTo>
                    <a:pt x="2422417" y="1373804"/>
                  </a:moveTo>
                  <a:lnTo>
                    <a:pt x="1373807" y="2422414"/>
                  </a:lnTo>
                  <a:lnTo>
                    <a:pt x="1312006" y="2463709"/>
                  </a:lnTo>
                  <a:lnTo>
                    <a:pt x="1239104" y="2478210"/>
                  </a:lnTo>
                  <a:lnTo>
                    <a:pt x="1201766" y="2474515"/>
                  </a:lnTo>
                  <a:lnTo>
                    <a:pt x="1133415" y="2446203"/>
                  </a:lnTo>
                  <a:lnTo>
                    <a:pt x="55793" y="1373806"/>
                  </a:lnTo>
                  <a:lnTo>
                    <a:pt x="14500" y="1312006"/>
                  </a:lnTo>
                  <a:lnTo>
                    <a:pt x="0" y="1239104"/>
                  </a:lnTo>
                  <a:lnTo>
                    <a:pt x="3694" y="1201766"/>
                  </a:lnTo>
                  <a:lnTo>
                    <a:pt x="32005" y="1133415"/>
                  </a:lnTo>
                  <a:lnTo>
                    <a:pt x="1104403" y="55793"/>
                  </a:lnTo>
                  <a:lnTo>
                    <a:pt x="1166203" y="14500"/>
                  </a:lnTo>
                  <a:lnTo>
                    <a:pt x="1239105" y="0"/>
                  </a:lnTo>
                  <a:lnTo>
                    <a:pt x="1276443" y="3694"/>
                  </a:lnTo>
                  <a:lnTo>
                    <a:pt x="1344794" y="32006"/>
                  </a:lnTo>
                  <a:lnTo>
                    <a:pt x="2422416" y="1104404"/>
                  </a:lnTo>
                  <a:lnTo>
                    <a:pt x="2463709" y="1166203"/>
                  </a:lnTo>
                  <a:lnTo>
                    <a:pt x="2478210" y="1239105"/>
                  </a:lnTo>
                  <a:lnTo>
                    <a:pt x="2474515" y="1276443"/>
                  </a:lnTo>
                  <a:lnTo>
                    <a:pt x="2463709" y="1312006"/>
                  </a:lnTo>
                  <a:lnTo>
                    <a:pt x="2446203" y="1344794"/>
                  </a:lnTo>
                  <a:lnTo>
                    <a:pt x="2422417" y="137380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9138674" y="4423383"/>
              <a:ext cx="1241425" cy="2479040"/>
            </a:xfrm>
            <a:custGeom>
              <a:avLst/>
              <a:gdLst/>
              <a:ahLst/>
              <a:cxnLst/>
              <a:rect l="l" t="t" r="r" b="b"/>
              <a:pathLst>
                <a:path w="1241425" h="2479040">
                  <a:moveTo>
                    <a:pt x="37397" y="0"/>
                  </a:moveTo>
                  <a:lnTo>
                    <a:pt x="105856" y="28356"/>
                  </a:lnTo>
                  <a:lnTo>
                    <a:pt x="1185180" y="1102448"/>
                  </a:lnTo>
                  <a:lnTo>
                    <a:pt x="1226541" y="1164348"/>
                  </a:lnTo>
                  <a:lnTo>
                    <a:pt x="1241065" y="1237365"/>
                  </a:lnTo>
                  <a:lnTo>
                    <a:pt x="1237365" y="1274762"/>
                  </a:lnTo>
                  <a:lnTo>
                    <a:pt x="1209008" y="1343221"/>
                  </a:lnTo>
                  <a:lnTo>
                    <a:pt x="134916" y="2422545"/>
                  </a:lnTo>
                  <a:lnTo>
                    <a:pt x="73016" y="2463906"/>
                  </a:lnTo>
                  <a:lnTo>
                    <a:pt x="37397" y="2474730"/>
                  </a:lnTo>
                  <a:lnTo>
                    <a:pt x="0" y="2478430"/>
                  </a:lnTo>
                </a:path>
              </a:pathLst>
            </a:custGeom>
            <a:ln w="76321">
              <a:solidFill>
                <a:srgbClr val="FEA5A3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1" name="object 2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808346" y="5332529"/>
              <a:ext cx="657224" cy="657224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8094597" y="7340803"/>
            <a:ext cx="2084070" cy="3698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47015" algn="r" rtl="1">
              <a:lnSpc>
                <a:spcPct val="116199"/>
              </a:lnSpc>
              <a:spcBef>
                <a:spcPts val="100"/>
              </a:spcBef>
            </a:pPr>
            <a:r>
              <a:rPr lang="fa-IR" sz="2000" b="1" spc="-30" dirty="0">
                <a:latin typeface="Tahoma"/>
                <a:cs typeface="B Nazanin" panose="00000700000000000000" pitchFamily="2" charset="-78"/>
              </a:rPr>
              <a:t>صورت وضعیت مالی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835147" y="8266918"/>
            <a:ext cx="2603500" cy="952184"/>
          </a:xfrm>
          <a:prstGeom prst="rect">
            <a:avLst/>
          </a:prstGeom>
        </p:spPr>
        <p:txBody>
          <a:bodyPr vert="horz" wrap="square" lIns="0" tIns="59055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465"/>
              </a:spcBef>
            </a:pPr>
            <a:r>
              <a:rPr lang="fa-IR" sz="1450" spc="-20" dirty="0"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45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10921169" y="4030827"/>
            <a:ext cx="2520950" cy="2905760"/>
            <a:chOff x="10921169" y="4030827"/>
            <a:chExt cx="2520950" cy="2905760"/>
          </a:xfrm>
        </p:grpSpPr>
        <p:sp>
          <p:nvSpPr>
            <p:cNvPr id="25" name="object 25"/>
            <p:cNvSpPr/>
            <p:nvPr/>
          </p:nvSpPr>
          <p:spPr>
            <a:xfrm>
              <a:off x="10921169" y="4030827"/>
              <a:ext cx="2478405" cy="2478405"/>
            </a:xfrm>
            <a:custGeom>
              <a:avLst/>
              <a:gdLst/>
              <a:ahLst/>
              <a:cxnLst/>
              <a:rect l="l" t="t" r="r" b="b"/>
              <a:pathLst>
                <a:path w="2478405" h="2478404">
                  <a:moveTo>
                    <a:pt x="2422415" y="1373806"/>
                  </a:moveTo>
                  <a:lnTo>
                    <a:pt x="1373807" y="2422414"/>
                  </a:lnTo>
                  <a:lnTo>
                    <a:pt x="1312005" y="2463709"/>
                  </a:lnTo>
                  <a:lnTo>
                    <a:pt x="1239104" y="2478209"/>
                  </a:lnTo>
                  <a:lnTo>
                    <a:pt x="1201766" y="2474515"/>
                  </a:lnTo>
                  <a:lnTo>
                    <a:pt x="1133415" y="2446203"/>
                  </a:lnTo>
                  <a:lnTo>
                    <a:pt x="55793" y="1373806"/>
                  </a:lnTo>
                  <a:lnTo>
                    <a:pt x="14500" y="1312006"/>
                  </a:lnTo>
                  <a:lnTo>
                    <a:pt x="0" y="1239104"/>
                  </a:lnTo>
                  <a:lnTo>
                    <a:pt x="3694" y="1201766"/>
                  </a:lnTo>
                  <a:lnTo>
                    <a:pt x="32006" y="1133415"/>
                  </a:lnTo>
                  <a:lnTo>
                    <a:pt x="1104403" y="55793"/>
                  </a:lnTo>
                  <a:lnTo>
                    <a:pt x="1166203" y="14500"/>
                  </a:lnTo>
                  <a:lnTo>
                    <a:pt x="1239105" y="0"/>
                  </a:lnTo>
                  <a:lnTo>
                    <a:pt x="1276443" y="3694"/>
                  </a:lnTo>
                  <a:lnTo>
                    <a:pt x="1344794" y="32006"/>
                  </a:lnTo>
                  <a:lnTo>
                    <a:pt x="2422414" y="1104402"/>
                  </a:lnTo>
                  <a:lnTo>
                    <a:pt x="2463708" y="1166203"/>
                  </a:lnTo>
                  <a:lnTo>
                    <a:pt x="2478209" y="1239105"/>
                  </a:lnTo>
                  <a:lnTo>
                    <a:pt x="2474514" y="1276443"/>
                  </a:lnTo>
                  <a:lnTo>
                    <a:pt x="2463708" y="1312006"/>
                  </a:lnTo>
                  <a:lnTo>
                    <a:pt x="2446203" y="1344794"/>
                  </a:lnTo>
                  <a:lnTo>
                    <a:pt x="2422415" y="1373806"/>
                  </a:lnTo>
                  <a:close/>
                </a:path>
              </a:pathLst>
            </a:custGeom>
            <a:solidFill>
              <a:srgbClr val="A34AD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10921170" y="4421643"/>
              <a:ext cx="2478405" cy="2478405"/>
            </a:xfrm>
            <a:custGeom>
              <a:avLst/>
              <a:gdLst/>
              <a:ahLst/>
              <a:cxnLst/>
              <a:rect l="l" t="t" r="r" b="b"/>
              <a:pathLst>
                <a:path w="2478405" h="2478404">
                  <a:moveTo>
                    <a:pt x="2422414" y="1373807"/>
                  </a:moveTo>
                  <a:lnTo>
                    <a:pt x="1373808" y="2422413"/>
                  </a:lnTo>
                  <a:lnTo>
                    <a:pt x="1312005" y="2463709"/>
                  </a:lnTo>
                  <a:lnTo>
                    <a:pt x="1239104" y="2478209"/>
                  </a:lnTo>
                  <a:lnTo>
                    <a:pt x="1201766" y="2474515"/>
                  </a:lnTo>
                  <a:lnTo>
                    <a:pt x="1133415" y="2446203"/>
                  </a:lnTo>
                  <a:lnTo>
                    <a:pt x="55790" y="1373802"/>
                  </a:lnTo>
                  <a:lnTo>
                    <a:pt x="14500" y="1312006"/>
                  </a:lnTo>
                  <a:lnTo>
                    <a:pt x="0" y="1239104"/>
                  </a:lnTo>
                  <a:lnTo>
                    <a:pt x="3694" y="1201766"/>
                  </a:lnTo>
                  <a:lnTo>
                    <a:pt x="32006" y="1133415"/>
                  </a:lnTo>
                  <a:lnTo>
                    <a:pt x="1104403" y="55793"/>
                  </a:lnTo>
                  <a:lnTo>
                    <a:pt x="1166203" y="14500"/>
                  </a:lnTo>
                  <a:lnTo>
                    <a:pt x="1239105" y="0"/>
                  </a:lnTo>
                  <a:lnTo>
                    <a:pt x="1276443" y="3694"/>
                  </a:lnTo>
                  <a:lnTo>
                    <a:pt x="1344794" y="32006"/>
                  </a:lnTo>
                  <a:lnTo>
                    <a:pt x="2422417" y="1104406"/>
                  </a:lnTo>
                  <a:lnTo>
                    <a:pt x="2463708" y="1166203"/>
                  </a:lnTo>
                  <a:lnTo>
                    <a:pt x="2478209" y="1239105"/>
                  </a:lnTo>
                  <a:lnTo>
                    <a:pt x="2474514" y="1276443"/>
                  </a:lnTo>
                  <a:lnTo>
                    <a:pt x="2463708" y="1312006"/>
                  </a:lnTo>
                  <a:lnTo>
                    <a:pt x="2446203" y="1344794"/>
                  </a:lnTo>
                  <a:lnTo>
                    <a:pt x="2422414" y="13738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12124962" y="4419683"/>
              <a:ext cx="1278890" cy="2479040"/>
            </a:xfrm>
            <a:custGeom>
              <a:avLst/>
              <a:gdLst/>
              <a:ahLst/>
              <a:cxnLst/>
              <a:rect l="l" t="t" r="r" b="b"/>
              <a:pathLst>
                <a:path w="1278890" h="2479040">
                  <a:moveTo>
                    <a:pt x="0" y="3699"/>
                  </a:moveTo>
                  <a:lnTo>
                    <a:pt x="74793" y="3700"/>
                  </a:lnTo>
                  <a:lnTo>
                    <a:pt x="143253" y="32056"/>
                  </a:lnTo>
                  <a:lnTo>
                    <a:pt x="1222577" y="1106148"/>
                  </a:lnTo>
                  <a:lnTo>
                    <a:pt x="1263937" y="1168048"/>
                  </a:lnTo>
                  <a:lnTo>
                    <a:pt x="1278461" y="1241065"/>
                  </a:lnTo>
                  <a:lnTo>
                    <a:pt x="1274761" y="1278462"/>
                  </a:lnTo>
                  <a:lnTo>
                    <a:pt x="1246404" y="1346921"/>
                  </a:lnTo>
                  <a:lnTo>
                    <a:pt x="172313" y="2426245"/>
                  </a:lnTo>
                  <a:lnTo>
                    <a:pt x="143253" y="2450073"/>
                  </a:lnTo>
                  <a:lnTo>
                    <a:pt x="110413" y="2467606"/>
                  </a:lnTo>
                </a:path>
                <a:path w="1278890" h="2479040">
                  <a:moveTo>
                    <a:pt x="95934" y="2472006"/>
                  </a:moveTo>
                  <a:lnTo>
                    <a:pt x="74794" y="2478430"/>
                  </a:lnTo>
                </a:path>
              </a:pathLst>
            </a:custGeom>
            <a:ln w="76321">
              <a:solidFill>
                <a:srgbClr val="A34AD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8" name="object 2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832030" y="5332529"/>
              <a:ext cx="657224" cy="657224"/>
            </a:xfrm>
            <a:prstGeom prst="rect">
              <a:avLst/>
            </a:prstGeom>
          </p:spPr>
        </p:pic>
      </p:grpSp>
      <p:sp>
        <p:nvSpPr>
          <p:cNvPr id="29" name="object 29"/>
          <p:cNvSpPr txBox="1"/>
          <p:nvPr/>
        </p:nvSpPr>
        <p:spPr>
          <a:xfrm>
            <a:off x="10949592" y="7390931"/>
            <a:ext cx="2421890" cy="31995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95"/>
              </a:spcBef>
            </a:pPr>
            <a:r>
              <a:rPr lang="fa-IR" sz="2000" b="1" spc="-75" dirty="0">
                <a:latin typeface="Tahoma"/>
                <a:cs typeface="B Nazanin" panose="00000700000000000000" pitchFamily="2" charset="-78"/>
              </a:rPr>
              <a:t>تجزیه و تحلیل سربه سر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0845606" y="7912803"/>
            <a:ext cx="2629535" cy="952184"/>
          </a:xfrm>
          <a:prstGeom prst="rect">
            <a:avLst/>
          </a:prstGeom>
        </p:spPr>
        <p:txBody>
          <a:bodyPr vert="horz" wrap="square" lIns="0" tIns="59055" rIns="0" bIns="0" rtlCol="0">
            <a:spAutoFit/>
          </a:bodyPr>
          <a:lstStyle/>
          <a:p>
            <a:pPr marL="193040" algn="just" rtl="1">
              <a:lnSpc>
                <a:spcPct val="100000"/>
              </a:lnSpc>
              <a:spcBef>
                <a:spcPts val="465"/>
              </a:spcBef>
            </a:pPr>
            <a:r>
              <a:rPr lang="fa-IR" sz="1450" spc="-20" dirty="0"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45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13906817" y="4030827"/>
            <a:ext cx="2555240" cy="2877185"/>
            <a:chOff x="13906817" y="4030827"/>
            <a:chExt cx="2555240" cy="2877185"/>
          </a:xfrm>
        </p:grpSpPr>
        <p:sp>
          <p:nvSpPr>
            <p:cNvPr id="32" name="object 32"/>
            <p:cNvSpPr/>
            <p:nvPr/>
          </p:nvSpPr>
          <p:spPr>
            <a:xfrm>
              <a:off x="13944853" y="4030827"/>
              <a:ext cx="2478405" cy="2478405"/>
            </a:xfrm>
            <a:custGeom>
              <a:avLst/>
              <a:gdLst/>
              <a:ahLst/>
              <a:cxnLst/>
              <a:rect l="l" t="t" r="r" b="b"/>
              <a:pathLst>
                <a:path w="2478405" h="2478404">
                  <a:moveTo>
                    <a:pt x="2422417" y="1373805"/>
                  </a:moveTo>
                  <a:lnTo>
                    <a:pt x="1373804" y="2422418"/>
                  </a:lnTo>
                  <a:lnTo>
                    <a:pt x="1312006" y="2463709"/>
                  </a:lnTo>
                  <a:lnTo>
                    <a:pt x="1239105" y="2478209"/>
                  </a:lnTo>
                  <a:lnTo>
                    <a:pt x="1201766" y="2474515"/>
                  </a:lnTo>
                  <a:lnTo>
                    <a:pt x="1133415" y="2446203"/>
                  </a:lnTo>
                  <a:lnTo>
                    <a:pt x="55791" y="1373802"/>
                  </a:lnTo>
                  <a:lnTo>
                    <a:pt x="14501" y="1312006"/>
                  </a:lnTo>
                  <a:lnTo>
                    <a:pt x="0" y="1239105"/>
                  </a:lnTo>
                  <a:lnTo>
                    <a:pt x="3694" y="1201766"/>
                  </a:lnTo>
                  <a:lnTo>
                    <a:pt x="32008" y="1133413"/>
                  </a:lnTo>
                  <a:lnTo>
                    <a:pt x="1104405" y="55792"/>
                  </a:lnTo>
                  <a:lnTo>
                    <a:pt x="1166204" y="14500"/>
                  </a:lnTo>
                  <a:lnTo>
                    <a:pt x="1239105" y="0"/>
                  </a:lnTo>
                  <a:lnTo>
                    <a:pt x="1276444" y="3694"/>
                  </a:lnTo>
                  <a:lnTo>
                    <a:pt x="1344795" y="32006"/>
                  </a:lnTo>
                  <a:lnTo>
                    <a:pt x="2422416" y="1104403"/>
                  </a:lnTo>
                  <a:lnTo>
                    <a:pt x="2463709" y="1166203"/>
                  </a:lnTo>
                  <a:lnTo>
                    <a:pt x="2478209" y="1239106"/>
                  </a:lnTo>
                  <a:lnTo>
                    <a:pt x="2474515" y="1276444"/>
                  </a:lnTo>
                  <a:lnTo>
                    <a:pt x="2463708" y="1312007"/>
                  </a:lnTo>
                  <a:lnTo>
                    <a:pt x="2446203" y="1344796"/>
                  </a:lnTo>
                  <a:lnTo>
                    <a:pt x="2422417" y="1373805"/>
                  </a:lnTo>
                  <a:close/>
                </a:path>
              </a:pathLst>
            </a:custGeom>
            <a:solidFill>
              <a:srgbClr val="48AB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13944853" y="4421643"/>
              <a:ext cx="2478405" cy="2478405"/>
            </a:xfrm>
            <a:custGeom>
              <a:avLst/>
              <a:gdLst/>
              <a:ahLst/>
              <a:cxnLst/>
              <a:rect l="l" t="t" r="r" b="b"/>
              <a:pathLst>
                <a:path w="2478405" h="2478404">
                  <a:moveTo>
                    <a:pt x="2364647" y="1431576"/>
                  </a:moveTo>
                  <a:lnTo>
                    <a:pt x="1373808" y="2422415"/>
                  </a:lnTo>
                  <a:lnTo>
                    <a:pt x="1312006" y="2463709"/>
                  </a:lnTo>
                  <a:lnTo>
                    <a:pt x="1239105" y="2478209"/>
                  </a:lnTo>
                  <a:lnTo>
                    <a:pt x="1201766" y="2474515"/>
                  </a:lnTo>
                  <a:lnTo>
                    <a:pt x="1133415" y="2446203"/>
                  </a:lnTo>
                  <a:lnTo>
                    <a:pt x="55788" y="1373798"/>
                  </a:lnTo>
                  <a:lnTo>
                    <a:pt x="14501" y="1312006"/>
                  </a:lnTo>
                  <a:lnTo>
                    <a:pt x="0" y="1239105"/>
                  </a:lnTo>
                  <a:lnTo>
                    <a:pt x="3694" y="1201766"/>
                  </a:lnTo>
                  <a:lnTo>
                    <a:pt x="32008" y="1133413"/>
                  </a:lnTo>
                  <a:lnTo>
                    <a:pt x="1104405" y="55792"/>
                  </a:lnTo>
                  <a:lnTo>
                    <a:pt x="1166204" y="14500"/>
                  </a:lnTo>
                  <a:lnTo>
                    <a:pt x="1239105" y="0"/>
                  </a:lnTo>
                  <a:lnTo>
                    <a:pt x="1276444" y="3694"/>
                  </a:lnTo>
                  <a:lnTo>
                    <a:pt x="1344795" y="32006"/>
                  </a:lnTo>
                  <a:lnTo>
                    <a:pt x="2422419" y="1104407"/>
                  </a:lnTo>
                  <a:lnTo>
                    <a:pt x="2463709" y="1166203"/>
                  </a:lnTo>
                  <a:lnTo>
                    <a:pt x="2478209" y="1239106"/>
                  </a:lnTo>
                  <a:lnTo>
                    <a:pt x="2474515" y="1276444"/>
                  </a:lnTo>
                  <a:lnTo>
                    <a:pt x="2463708" y="1312007"/>
                  </a:lnTo>
                  <a:lnTo>
                    <a:pt x="2446203" y="1344796"/>
                  </a:lnTo>
                  <a:lnTo>
                    <a:pt x="2422414" y="1373809"/>
                  </a:lnTo>
                  <a:lnTo>
                    <a:pt x="2364647" y="143157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13944978" y="4419683"/>
              <a:ext cx="2479040" cy="2450465"/>
            </a:xfrm>
            <a:custGeom>
              <a:avLst/>
              <a:gdLst/>
              <a:ahLst/>
              <a:cxnLst/>
              <a:rect l="l" t="t" r="r" b="b"/>
              <a:pathLst>
                <a:path w="2479040" h="2450465">
                  <a:moveTo>
                    <a:pt x="1106149" y="55883"/>
                  </a:moveTo>
                  <a:lnTo>
                    <a:pt x="1113378" y="49956"/>
                  </a:lnTo>
                </a:path>
                <a:path w="2479040" h="2450465">
                  <a:moveTo>
                    <a:pt x="1135208" y="32056"/>
                  </a:moveTo>
                  <a:lnTo>
                    <a:pt x="1168048" y="14523"/>
                  </a:lnTo>
                  <a:lnTo>
                    <a:pt x="1203667" y="3700"/>
                  </a:lnTo>
                  <a:lnTo>
                    <a:pt x="1241065" y="0"/>
                  </a:lnTo>
                  <a:lnTo>
                    <a:pt x="1278462" y="3700"/>
                  </a:lnTo>
                  <a:lnTo>
                    <a:pt x="1346921" y="32056"/>
                  </a:lnTo>
                  <a:lnTo>
                    <a:pt x="2426245" y="1106148"/>
                  </a:lnTo>
                  <a:lnTo>
                    <a:pt x="2467606" y="1168048"/>
                  </a:lnTo>
                  <a:lnTo>
                    <a:pt x="2478430" y="1203667"/>
                  </a:lnTo>
                </a:path>
                <a:path w="2479040" h="2450465">
                  <a:moveTo>
                    <a:pt x="2469592" y="1307546"/>
                  </a:moveTo>
                  <a:lnTo>
                    <a:pt x="2467606" y="1314081"/>
                  </a:lnTo>
                </a:path>
                <a:path w="2479040" h="2450465">
                  <a:moveTo>
                    <a:pt x="2465859" y="1317354"/>
                  </a:moveTo>
                  <a:lnTo>
                    <a:pt x="2450073" y="1346921"/>
                  </a:lnTo>
                  <a:lnTo>
                    <a:pt x="2426245" y="1375982"/>
                  </a:lnTo>
                  <a:lnTo>
                    <a:pt x="1375982" y="2426245"/>
                  </a:lnTo>
                  <a:lnTo>
                    <a:pt x="1346921" y="2450073"/>
                  </a:lnTo>
                </a:path>
                <a:path w="2479040" h="2450465">
                  <a:moveTo>
                    <a:pt x="0" y="1241065"/>
                  </a:moveTo>
                  <a:lnTo>
                    <a:pt x="3700" y="1203667"/>
                  </a:lnTo>
                  <a:lnTo>
                    <a:pt x="14523" y="1168048"/>
                  </a:lnTo>
                  <a:lnTo>
                    <a:pt x="29451" y="1140088"/>
                  </a:lnTo>
                </a:path>
                <a:path w="2479040" h="2450465">
                  <a:moveTo>
                    <a:pt x="32056" y="1135208"/>
                  </a:moveTo>
                  <a:lnTo>
                    <a:pt x="36127" y="1130244"/>
                  </a:lnTo>
                </a:path>
              </a:pathLst>
            </a:custGeom>
            <a:ln w="76321">
              <a:solidFill>
                <a:srgbClr val="48ABF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35" name="object 3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843997" y="5399427"/>
              <a:ext cx="676274" cy="523874"/>
            </a:xfrm>
            <a:prstGeom prst="rect">
              <a:avLst/>
            </a:prstGeom>
          </p:spPr>
        </p:pic>
      </p:grpSp>
      <p:sp>
        <p:nvSpPr>
          <p:cNvPr id="36" name="object 36"/>
          <p:cNvSpPr txBox="1"/>
          <p:nvPr/>
        </p:nvSpPr>
        <p:spPr>
          <a:xfrm>
            <a:off x="13949119" y="7390931"/>
            <a:ext cx="2470150" cy="31995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95"/>
              </a:spcBef>
            </a:pPr>
            <a:r>
              <a:rPr lang="fa-IR" sz="2000" b="1" spc="-65" dirty="0">
                <a:latin typeface="Tahoma"/>
                <a:cs typeface="B Nazanin" panose="00000700000000000000" pitchFamily="2" charset="-78"/>
              </a:rPr>
              <a:t>پیش بینی جریان نقدی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3869291" y="7912803"/>
            <a:ext cx="2629535" cy="952184"/>
          </a:xfrm>
          <a:prstGeom prst="rect">
            <a:avLst/>
          </a:prstGeom>
        </p:spPr>
        <p:txBody>
          <a:bodyPr vert="horz" wrap="square" lIns="0" tIns="59055" rIns="0" bIns="0" rtlCol="0">
            <a:spAutoFit/>
          </a:bodyPr>
          <a:lstStyle/>
          <a:p>
            <a:pPr marL="193040" algn="just" rtl="1">
              <a:lnSpc>
                <a:spcPct val="100000"/>
              </a:lnSpc>
              <a:spcBef>
                <a:spcPts val="465"/>
              </a:spcBef>
            </a:pPr>
            <a:r>
              <a:rPr lang="fa-IR" sz="1450" spc="-20" dirty="0"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45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8" name="object 38"/>
          <p:cNvSpPr txBox="1">
            <a:spLocks noGrp="1"/>
          </p:cNvSpPr>
          <p:nvPr>
            <p:ph type="title"/>
          </p:nvPr>
        </p:nvSpPr>
        <p:spPr>
          <a:xfrm>
            <a:off x="3425345" y="598044"/>
            <a:ext cx="9991530" cy="72686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21615" rtl="1">
              <a:lnSpc>
                <a:spcPct val="115599"/>
              </a:lnSpc>
              <a:spcBef>
                <a:spcPts val="100"/>
              </a:spcBef>
            </a:pPr>
            <a:r>
              <a:rPr lang="fa-IR" sz="4000" spc="-380" dirty="0">
                <a:solidFill>
                  <a:srgbClr val="000000"/>
                </a:solidFill>
                <a:cs typeface="B Nazanin" panose="00000700000000000000" pitchFamily="2" charset="-78"/>
              </a:rPr>
              <a:t>چگونه برای یک کسب و کار کوچک برنامه ریزی مالی موفق داشته باشیم</a:t>
            </a:r>
            <a:endParaRPr sz="4000" dirty="0">
              <a:cs typeface="B Nazanin" panose="00000700000000000000" pitchFamily="2" charset="-78"/>
            </a:endParaRPr>
          </a:p>
        </p:txBody>
      </p:sp>
      <p:pic>
        <p:nvPicPr>
          <p:cNvPr id="39" name="object 3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0" y="7484792"/>
            <a:ext cx="522059" cy="2800349"/>
          </a:xfrm>
          <a:prstGeom prst="rect">
            <a:avLst/>
          </a:prstGeom>
        </p:spPr>
      </p:pic>
      <p:pic>
        <p:nvPicPr>
          <p:cNvPr id="40" name="object 4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7742983" y="3"/>
            <a:ext cx="545016" cy="2800349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5717" y="782062"/>
            <a:ext cx="1333499" cy="419099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5360543" y="782062"/>
            <a:ext cx="1333499" cy="419099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531147" y="9642924"/>
            <a:ext cx="186055" cy="644525"/>
          </a:xfrm>
          <a:custGeom>
            <a:avLst/>
            <a:gdLst/>
            <a:ahLst/>
            <a:cxnLst/>
            <a:rect l="l" t="t" r="r" b="b"/>
            <a:pathLst>
              <a:path w="186055" h="644525">
                <a:moveTo>
                  <a:pt x="185553" y="644074"/>
                </a:moveTo>
                <a:lnTo>
                  <a:pt x="182183" y="560103"/>
                </a:lnTo>
                <a:lnTo>
                  <a:pt x="177753" y="513185"/>
                </a:lnTo>
                <a:lnTo>
                  <a:pt x="171608" y="466788"/>
                </a:lnTo>
                <a:lnTo>
                  <a:pt x="163778" y="420943"/>
                </a:lnTo>
                <a:lnTo>
                  <a:pt x="154298" y="375683"/>
                </a:lnTo>
                <a:lnTo>
                  <a:pt x="143199" y="331041"/>
                </a:lnTo>
                <a:lnTo>
                  <a:pt x="130513" y="287048"/>
                </a:lnTo>
                <a:lnTo>
                  <a:pt x="116272" y="243737"/>
                </a:lnTo>
                <a:lnTo>
                  <a:pt x="100510" y="201140"/>
                </a:lnTo>
                <a:lnTo>
                  <a:pt x="83258" y="159289"/>
                </a:lnTo>
                <a:lnTo>
                  <a:pt x="64549" y="118218"/>
                </a:lnTo>
                <a:lnTo>
                  <a:pt x="44414" y="77958"/>
                </a:lnTo>
                <a:lnTo>
                  <a:pt x="22887" y="38541"/>
                </a:lnTo>
                <a:lnTo>
                  <a:pt x="0" y="0"/>
                </a:lnTo>
              </a:path>
            </a:pathLst>
          </a:custGeom>
          <a:ln w="76236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811669" y="914393"/>
            <a:ext cx="8665210" cy="72686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69745" marR="5080" indent="-1757680" algn="ctr" rtl="1">
              <a:lnSpc>
                <a:spcPct val="115599"/>
              </a:lnSpc>
              <a:spcBef>
                <a:spcPts val="100"/>
              </a:spcBef>
            </a:pPr>
            <a:r>
              <a:rPr lang="fa-IR" sz="4000" spc="-380" dirty="0">
                <a:solidFill>
                  <a:srgbClr val="000000"/>
                </a:solidFill>
                <a:cs typeface="B Nazanin" panose="00000700000000000000" pitchFamily="2" charset="-78"/>
              </a:rPr>
              <a:t>عاداتی که به دستیابی به آزادی مالی کمک می کند</a:t>
            </a:r>
            <a:endParaRPr sz="4000" dirty="0">
              <a:cs typeface="B Nazanin" panose="00000700000000000000" pitchFamily="2" charset="-78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2445305" y="3320417"/>
            <a:ext cx="2571115" cy="2614295"/>
            <a:chOff x="2445305" y="3320417"/>
            <a:chExt cx="2571115" cy="2614295"/>
          </a:xfrm>
        </p:grpSpPr>
        <p:sp>
          <p:nvSpPr>
            <p:cNvPr id="4" name="object 4"/>
            <p:cNvSpPr/>
            <p:nvPr/>
          </p:nvSpPr>
          <p:spPr>
            <a:xfrm>
              <a:off x="2750600" y="3544837"/>
              <a:ext cx="1960880" cy="2390140"/>
            </a:xfrm>
            <a:custGeom>
              <a:avLst/>
              <a:gdLst/>
              <a:ahLst/>
              <a:cxnLst/>
              <a:rect l="l" t="t" r="r" b="b"/>
              <a:pathLst>
                <a:path w="1960879" h="2390140">
                  <a:moveTo>
                    <a:pt x="980370" y="2389765"/>
                  </a:moveTo>
                  <a:lnTo>
                    <a:pt x="0" y="1750275"/>
                  </a:lnTo>
                  <a:lnTo>
                    <a:pt x="0" y="0"/>
                  </a:lnTo>
                  <a:lnTo>
                    <a:pt x="1960740" y="0"/>
                  </a:lnTo>
                  <a:lnTo>
                    <a:pt x="1960740" y="1751446"/>
                  </a:lnTo>
                  <a:lnTo>
                    <a:pt x="980370" y="2389765"/>
                  </a:lnTo>
                  <a:close/>
                </a:path>
              </a:pathLst>
            </a:custGeom>
            <a:solidFill>
              <a:srgbClr val="03AAB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2445305" y="3320417"/>
              <a:ext cx="2571115" cy="448945"/>
            </a:xfrm>
            <a:custGeom>
              <a:avLst/>
              <a:gdLst/>
              <a:ahLst/>
              <a:cxnLst/>
              <a:rect l="l" t="t" r="r" b="b"/>
              <a:pathLst>
                <a:path w="2571115" h="448945">
                  <a:moveTo>
                    <a:pt x="2430253" y="448839"/>
                  </a:moveTo>
                  <a:lnTo>
                    <a:pt x="142874" y="448839"/>
                  </a:lnTo>
                  <a:lnTo>
                    <a:pt x="97715" y="441555"/>
                  </a:lnTo>
                  <a:lnTo>
                    <a:pt x="58494" y="421272"/>
                  </a:lnTo>
                  <a:lnTo>
                    <a:pt x="27566" y="390344"/>
                  </a:lnTo>
                  <a:lnTo>
                    <a:pt x="7283" y="351124"/>
                  </a:lnTo>
                  <a:lnTo>
                    <a:pt x="0" y="305964"/>
                  </a:lnTo>
                  <a:lnTo>
                    <a:pt x="0" y="142874"/>
                  </a:lnTo>
                  <a:lnTo>
                    <a:pt x="7283" y="97715"/>
                  </a:lnTo>
                  <a:lnTo>
                    <a:pt x="27566" y="58494"/>
                  </a:lnTo>
                  <a:lnTo>
                    <a:pt x="58494" y="27566"/>
                  </a:lnTo>
                  <a:lnTo>
                    <a:pt x="97715" y="7283"/>
                  </a:lnTo>
                  <a:lnTo>
                    <a:pt x="142874" y="0"/>
                  </a:lnTo>
                  <a:lnTo>
                    <a:pt x="2430254" y="0"/>
                  </a:lnTo>
                  <a:lnTo>
                    <a:pt x="2475413" y="7283"/>
                  </a:lnTo>
                  <a:lnTo>
                    <a:pt x="2514634" y="27566"/>
                  </a:lnTo>
                  <a:lnTo>
                    <a:pt x="2545562" y="58494"/>
                  </a:lnTo>
                  <a:lnTo>
                    <a:pt x="2565845" y="97715"/>
                  </a:lnTo>
                  <a:lnTo>
                    <a:pt x="2570618" y="127307"/>
                  </a:lnTo>
                  <a:lnTo>
                    <a:pt x="2570618" y="321531"/>
                  </a:lnTo>
                  <a:lnTo>
                    <a:pt x="2545562" y="390344"/>
                  </a:lnTo>
                  <a:lnTo>
                    <a:pt x="2514634" y="421272"/>
                  </a:lnTo>
                  <a:lnTo>
                    <a:pt x="2475413" y="441555"/>
                  </a:lnTo>
                  <a:lnTo>
                    <a:pt x="2430253" y="448839"/>
                  </a:lnTo>
                  <a:close/>
                </a:path>
              </a:pathLst>
            </a:custGeom>
            <a:solidFill>
              <a:srgbClr val="D9D9D9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3062383" y="4070234"/>
              <a:ext cx="1339215" cy="1339215"/>
            </a:xfrm>
            <a:custGeom>
              <a:avLst/>
              <a:gdLst/>
              <a:ahLst/>
              <a:cxnLst/>
              <a:rect l="l" t="t" r="r" b="b"/>
              <a:pathLst>
                <a:path w="1339214" h="1339214">
                  <a:moveTo>
                    <a:pt x="669494" y="1338972"/>
                  </a:moveTo>
                  <a:lnTo>
                    <a:pt x="621549" y="1337297"/>
                  </a:lnTo>
                  <a:lnTo>
                    <a:pt x="574542" y="1332345"/>
                  </a:lnTo>
                  <a:lnTo>
                    <a:pt x="528576" y="1324230"/>
                  </a:lnTo>
                  <a:lnTo>
                    <a:pt x="483763" y="1313061"/>
                  </a:lnTo>
                  <a:lnTo>
                    <a:pt x="440214" y="1298952"/>
                  </a:lnTo>
                  <a:lnTo>
                    <a:pt x="398043" y="1282014"/>
                  </a:lnTo>
                  <a:lnTo>
                    <a:pt x="357359" y="1262358"/>
                  </a:lnTo>
                  <a:lnTo>
                    <a:pt x="318275" y="1240097"/>
                  </a:lnTo>
                  <a:lnTo>
                    <a:pt x="280903" y="1215341"/>
                  </a:lnTo>
                  <a:lnTo>
                    <a:pt x="245355" y="1188204"/>
                  </a:lnTo>
                  <a:lnTo>
                    <a:pt x="211741" y="1158796"/>
                  </a:lnTo>
                  <a:lnTo>
                    <a:pt x="180175" y="1127230"/>
                  </a:lnTo>
                  <a:lnTo>
                    <a:pt x="150767" y="1093617"/>
                  </a:lnTo>
                  <a:lnTo>
                    <a:pt x="123630" y="1058068"/>
                  </a:lnTo>
                  <a:lnTo>
                    <a:pt x="98875" y="1020696"/>
                  </a:lnTo>
                  <a:lnTo>
                    <a:pt x="76613" y="981612"/>
                  </a:lnTo>
                  <a:lnTo>
                    <a:pt x="56958" y="940929"/>
                  </a:lnTo>
                  <a:lnTo>
                    <a:pt x="40019" y="898757"/>
                  </a:lnTo>
                  <a:lnTo>
                    <a:pt x="25910" y="855209"/>
                  </a:lnTo>
                  <a:lnTo>
                    <a:pt x="14742" y="810396"/>
                  </a:lnTo>
                  <a:lnTo>
                    <a:pt x="6626" y="764430"/>
                  </a:lnTo>
                  <a:lnTo>
                    <a:pt x="1675" y="717422"/>
                  </a:lnTo>
                  <a:lnTo>
                    <a:pt x="0" y="669488"/>
                  </a:lnTo>
                  <a:lnTo>
                    <a:pt x="1675" y="621549"/>
                  </a:lnTo>
                  <a:lnTo>
                    <a:pt x="6626" y="574542"/>
                  </a:lnTo>
                  <a:lnTo>
                    <a:pt x="14742" y="528576"/>
                  </a:lnTo>
                  <a:lnTo>
                    <a:pt x="25910" y="483763"/>
                  </a:lnTo>
                  <a:lnTo>
                    <a:pt x="40019" y="440215"/>
                  </a:lnTo>
                  <a:lnTo>
                    <a:pt x="56958" y="398043"/>
                  </a:lnTo>
                  <a:lnTo>
                    <a:pt x="76613" y="357359"/>
                  </a:lnTo>
                  <a:lnTo>
                    <a:pt x="98875" y="318275"/>
                  </a:lnTo>
                  <a:lnTo>
                    <a:pt x="123630" y="280903"/>
                  </a:lnTo>
                  <a:lnTo>
                    <a:pt x="150767" y="245355"/>
                  </a:lnTo>
                  <a:lnTo>
                    <a:pt x="180175" y="211742"/>
                  </a:lnTo>
                  <a:lnTo>
                    <a:pt x="211741" y="180175"/>
                  </a:lnTo>
                  <a:lnTo>
                    <a:pt x="245355" y="150767"/>
                  </a:lnTo>
                  <a:lnTo>
                    <a:pt x="280903" y="123630"/>
                  </a:lnTo>
                  <a:lnTo>
                    <a:pt x="318275" y="98875"/>
                  </a:lnTo>
                  <a:lnTo>
                    <a:pt x="357359" y="76613"/>
                  </a:lnTo>
                  <a:lnTo>
                    <a:pt x="398043" y="56958"/>
                  </a:lnTo>
                  <a:lnTo>
                    <a:pt x="440214" y="40019"/>
                  </a:lnTo>
                  <a:lnTo>
                    <a:pt x="483763" y="25910"/>
                  </a:lnTo>
                  <a:lnTo>
                    <a:pt x="528576" y="14742"/>
                  </a:lnTo>
                  <a:lnTo>
                    <a:pt x="574542" y="6626"/>
                  </a:lnTo>
                  <a:lnTo>
                    <a:pt x="621549" y="1675"/>
                  </a:lnTo>
                  <a:lnTo>
                    <a:pt x="669486" y="0"/>
                  </a:lnTo>
                  <a:lnTo>
                    <a:pt x="717013" y="1675"/>
                  </a:lnTo>
                  <a:lnTo>
                    <a:pt x="763683" y="6626"/>
                  </a:lnTo>
                  <a:lnTo>
                    <a:pt x="809380" y="14742"/>
                  </a:lnTo>
                  <a:lnTo>
                    <a:pt x="853986" y="25910"/>
                  </a:lnTo>
                  <a:lnTo>
                    <a:pt x="897386" y="40019"/>
                  </a:lnTo>
                  <a:lnTo>
                    <a:pt x="939461" y="56958"/>
                  </a:lnTo>
                  <a:lnTo>
                    <a:pt x="980095" y="76613"/>
                  </a:lnTo>
                  <a:lnTo>
                    <a:pt x="1019172" y="98875"/>
                  </a:lnTo>
                  <a:lnTo>
                    <a:pt x="1025401" y="102997"/>
                  </a:lnTo>
                  <a:lnTo>
                    <a:pt x="669486" y="102997"/>
                  </a:lnTo>
                  <a:lnTo>
                    <a:pt x="620669" y="105080"/>
                  </a:lnTo>
                  <a:lnTo>
                    <a:pt x="572993" y="111214"/>
                  </a:lnTo>
                  <a:lnTo>
                    <a:pt x="526630" y="121229"/>
                  </a:lnTo>
                  <a:lnTo>
                    <a:pt x="481750" y="134953"/>
                  </a:lnTo>
                  <a:lnTo>
                    <a:pt x="438525" y="152214"/>
                  </a:lnTo>
                  <a:lnTo>
                    <a:pt x="397126" y="172842"/>
                  </a:lnTo>
                  <a:lnTo>
                    <a:pt x="357724" y="196666"/>
                  </a:lnTo>
                  <a:lnTo>
                    <a:pt x="320491" y="223514"/>
                  </a:lnTo>
                  <a:lnTo>
                    <a:pt x="285597" y="253215"/>
                  </a:lnTo>
                  <a:lnTo>
                    <a:pt x="253214" y="285598"/>
                  </a:lnTo>
                  <a:lnTo>
                    <a:pt x="223513" y="320491"/>
                  </a:lnTo>
                  <a:lnTo>
                    <a:pt x="196665" y="357725"/>
                  </a:lnTo>
                  <a:lnTo>
                    <a:pt x="172842" y="397126"/>
                  </a:lnTo>
                  <a:lnTo>
                    <a:pt x="152214" y="438525"/>
                  </a:lnTo>
                  <a:lnTo>
                    <a:pt x="134952" y="481750"/>
                  </a:lnTo>
                  <a:lnTo>
                    <a:pt x="121229" y="526630"/>
                  </a:lnTo>
                  <a:lnTo>
                    <a:pt x="111214" y="572993"/>
                  </a:lnTo>
                  <a:lnTo>
                    <a:pt x="105080" y="620669"/>
                  </a:lnTo>
                  <a:lnTo>
                    <a:pt x="102997" y="669488"/>
                  </a:lnTo>
                  <a:lnTo>
                    <a:pt x="105080" y="718303"/>
                  </a:lnTo>
                  <a:lnTo>
                    <a:pt x="111214" y="765978"/>
                  </a:lnTo>
                  <a:lnTo>
                    <a:pt x="121229" y="812342"/>
                  </a:lnTo>
                  <a:lnTo>
                    <a:pt x="134952" y="857222"/>
                  </a:lnTo>
                  <a:lnTo>
                    <a:pt x="152214" y="900446"/>
                  </a:lnTo>
                  <a:lnTo>
                    <a:pt x="172842" y="941845"/>
                  </a:lnTo>
                  <a:lnTo>
                    <a:pt x="196665" y="981247"/>
                  </a:lnTo>
                  <a:lnTo>
                    <a:pt x="223513" y="1018480"/>
                  </a:lnTo>
                  <a:lnTo>
                    <a:pt x="253214" y="1053374"/>
                  </a:lnTo>
                  <a:lnTo>
                    <a:pt x="285597" y="1085757"/>
                  </a:lnTo>
                  <a:lnTo>
                    <a:pt x="320491" y="1115458"/>
                  </a:lnTo>
                  <a:lnTo>
                    <a:pt x="357724" y="1142306"/>
                  </a:lnTo>
                  <a:lnTo>
                    <a:pt x="397126" y="1166130"/>
                  </a:lnTo>
                  <a:lnTo>
                    <a:pt x="438525" y="1186758"/>
                  </a:lnTo>
                  <a:lnTo>
                    <a:pt x="481750" y="1204019"/>
                  </a:lnTo>
                  <a:lnTo>
                    <a:pt x="526630" y="1217743"/>
                  </a:lnTo>
                  <a:lnTo>
                    <a:pt x="572993" y="1227757"/>
                  </a:lnTo>
                  <a:lnTo>
                    <a:pt x="620669" y="1233891"/>
                  </a:lnTo>
                  <a:lnTo>
                    <a:pt x="669486" y="1235974"/>
                  </a:lnTo>
                  <a:lnTo>
                    <a:pt x="1025401" y="1235974"/>
                  </a:lnTo>
                  <a:lnTo>
                    <a:pt x="1019172" y="1240097"/>
                  </a:lnTo>
                  <a:lnTo>
                    <a:pt x="980095" y="1262358"/>
                  </a:lnTo>
                  <a:lnTo>
                    <a:pt x="939461" y="1282014"/>
                  </a:lnTo>
                  <a:lnTo>
                    <a:pt x="897386" y="1298952"/>
                  </a:lnTo>
                  <a:lnTo>
                    <a:pt x="853986" y="1313061"/>
                  </a:lnTo>
                  <a:lnTo>
                    <a:pt x="809380" y="1324230"/>
                  </a:lnTo>
                  <a:lnTo>
                    <a:pt x="763683" y="1332345"/>
                  </a:lnTo>
                  <a:lnTo>
                    <a:pt x="717013" y="1337297"/>
                  </a:lnTo>
                  <a:lnTo>
                    <a:pt x="669494" y="1338972"/>
                  </a:lnTo>
                  <a:close/>
                </a:path>
                <a:path w="1339214" h="1339214">
                  <a:moveTo>
                    <a:pt x="1025401" y="1235974"/>
                  </a:moveTo>
                  <a:lnTo>
                    <a:pt x="669486" y="1235974"/>
                  </a:lnTo>
                  <a:lnTo>
                    <a:pt x="718303" y="1233891"/>
                  </a:lnTo>
                  <a:lnTo>
                    <a:pt x="765979" y="1227757"/>
                  </a:lnTo>
                  <a:lnTo>
                    <a:pt x="812342" y="1217743"/>
                  </a:lnTo>
                  <a:lnTo>
                    <a:pt x="857222" y="1204019"/>
                  </a:lnTo>
                  <a:lnTo>
                    <a:pt x="900446" y="1186758"/>
                  </a:lnTo>
                  <a:lnTo>
                    <a:pt x="941845" y="1166130"/>
                  </a:lnTo>
                  <a:lnTo>
                    <a:pt x="981247" y="1142306"/>
                  </a:lnTo>
                  <a:lnTo>
                    <a:pt x="1018480" y="1115458"/>
                  </a:lnTo>
                  <a:lnTo>
                    <a:pt x="1053374" y="1085757"/>
                  </a:lnTo>
                  <a:lnTo>
                    <a:pt x="1085757" y="1053374"/>
                  </a:lnTo>
                  <a:lnTo>
                    <a:pt x="1115458" y="1018480"/>
                  </a:lnTo>
                  <a:lnTo>
                    <a:pt x="1142306" y="981247"/>
                  </a:lnTo>
                  <a:lnTo>
                    <a:pt x="1166129" y="941845"/>
                  </a:lnTo>
                  <a:lnTo>
                    <a:pt x="1186758" y="900446"/>
                  </a:lnTo>
                  <a:lnTo>
                    <a:pt x="1204019" y="857222"/>
                  </a:lnTo>
                  <a:lnTo>
                    <a:pt x="1217742" y="812342"/>
                  </a:lnTo>
                  <a:lnTo>
                    <a:pt x="1227757" y="765978"/>
                  </a:lnTo>
                  <a:lnTo>
                    <a:pt x="1233891" y="718303"/>
                  </a:lnTo>
                  <a:lnTo>
                    <a:pt x="1235974" y="669483"/>
                  </a:lnTo>
                  <a:lnTo>
                    <a:pt x="1233891" y="620669"/>
                  </a:lnTo>
                  <a:lnTo>
                    <a:pt x="1227757" y="572993"/>
                  </a:lnTo>
                  <a:lnTo>
                    <a:pt x="1217742" y="526630"/>
                  </a:lnTo>
                  <a:lnTo>
                    <a:pt x="1204019" y="481750"/>
                  </a:lnTo>
                  <a:lnTo>
                    <a:pt x="1186758" y="438525"/>
                  </a:lnTo>
                  <a:lnTo>
                    <a:pt x="1166129" y="397126"/>
                  </a:lnTo>
                  <a:lnTo>
                    <a:pt x="1142306" y="357725"/>
                  </a:lnTo>
                  <a:lnTo>
                    <a:pt x="1115458" y="320491"/>
                  </a:lnTo>
                  <a:lnTo>
                    <a:pt x="1085757" y="285598"/>
                  </a:lnTo>
                  <a:lnTo>
                    <a:pt x="1053374" y="253215"/>
                  </a:lnTo>
                  <a:lnTo>
                    <a:pt x="1018480" y="223514"/>
                  </a:lnTo>
                  <a:lnTo>
                    <a:pt x="981247" y="196666"/>
                  </a:lnTo>
                  <a:lnTo>
                    <a:pt x="941845" y="172842"/>
                  </a:lnTo>
                  <a:lnTo>
                    <a:pt x="900446" y="152214"/>
                  </a:lnTo>
                  <a:lnTo>
                    <a:pt x="857222" y="134953"/>
                  </a:lnTo>
                  <a:lnTo>
                    <a:pt x="812342" y="121229"/>
                  </a:lnTo>
                  <a:lnTo>
                    <a:pt x="765979" y="111214"/>
                  </a:lnTo>
                  <a:lnTo>
                    <a:pt x="718303" y="105080"/>
                  </a:lnTo>
                  <a:lnTo>
                    <a:pt x="669486" y="102997"/>
                  </a:lnTo>
                  <a:lnTo>
                    <a:pt x="1025401" y="102997"/>
                  </a:lnTo>
                  <a:lnTo>
                    <a:pt x="1092186" y="150767"/>
                  </a:lnTo>
                  <a:lnTo>
                    <a:pt x="1125889" y="180175"/>
                  </a:lnTo>
                  <a:lnTo>
                    <a:pt x="1157567" y="211742"/>
                  </a:lnTo>
                  <a:lnTo>
                    <a:pt x="1187104" y="245355"/>
                  </a:lnTo>
                  <a:lnTo>
                    <a:pt x="1214382" y="280903"/>
                  </a:lnTo>
                  <a:lnTo>
                    <a:pt x="1239284" y="318275"/>
                  </a:lnTo>
                  <a:lnTo>
                    <a:pt x="1261694" y="357359"/>
                  </a:lnTo>
                  <a:lnTo>
                    <a:pt x="1281496" y="398043"/>
                  </a:lnTo>
                  <a:lnTo>
                    <a:pt x="1298571" y="440215"/>
                  </a:lnTo>
                  <a:lnTo>
                    <a:pt x="1312804" y="483763"/>
                  </a:lnTo>
                  <a:lnTo>
                    <a:pt x="1324077" y="528576"/>
                  </a:lnTo>
                  <a:lnTo>
                    <a:pt x="1332274" y="574542"/>
                  </a:lnTo>
                  <a:lnTo>
                    <a:pt x="1337278" y="621549"/>
                  </a:lnTo>
                  <a:lnTo>
                    <a:pt x="1338972" y="669483"/>
                  </a:lnTo>
                  <a:lnTo>
                    <a:pt x="1337278" y="717422"/>
                  </a:lnTo>
                  <a:lnTo>
                    <a:pt x="1332274" y="764430"/>
                  </a:lnTo>
                  <a:lnTo>
                    <a:pt x="1324077" y="810396"/>
                  </a:lnTo>
                  <a:lnTo>
                    <a:pt x="1312804" y="855209"/>
                  </a:lnTo>
                  <a:lnTo>
                    <a:pt x="1298571" y="898757"/>
                  </a:lnTo>
                  <a:lnTo>
                    <a:pt x="1281496" y="940929"/>
                  </a:lnTo>
                  <a:lnTo>
                    <a:pt x="1261694" y="981612"/>
                  </a:lnTo>
                  <a:lnTo>
                    <a:pt x="1239284" y="1020696"/>
                  </a:lnTo>
                  <a:lnTo>
                    <a:pt x="1214382" y="1058068"/>
                  </a:lnTo>
                  <a:lnTo>
                    <a:pt x="1187104" y="1093617"/>
                  </a:lnTo>
                  <a:lnTo>
                    <a:pt x="1157567" y="1127230"/>
                  </a:lnTo>
                  <a:lnTo>
                    <a:pt x="1125889" y="1158796"/>
                  </a:lnTo>
                  <a:lnTo>
                    <a:pt x="1092186" y="1188204"/>
                  </a:lnTo>
                  <a:lnTo>
                    <a:pt x="1056575" y="1215341"/>
                  </a:lnTo>
                  <a:lnTo>
                    <a:pt x="1025401" y="12359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3165381" y="4173232"/>
              <a:ext cx="1133475" cy="1133475"/>
            </a:xfrm>
            <a:custGeom>
              <a:avLst/>
              <a:gdLst/>
              <a:ahLst/>
              <a:cxnLst/>
              <a:rect l="l" t="t" r="r" b="b"/>
              <a:pathLst>
                <a:path w="1133475" h="1133475">
                  <a:moveTo>
                    <a:pt x="566488" y="1132976"/>
                  </a:moveTo>
                  <a:lnTo>
                    <a:pt x="517671" y="1130893"/>
                  </a:lnTo>
                  <a:lnTo>
                    <a:pt x="469995" y="1124759"/>
                  </a:lnTo>
                  <a:lnTo>
                    <a:pt x="423632" y="1114745"/>
                  </a:lnTo>
                  <a:lnTo>
                    <a:pt x="378752" y="1101021"/>
                  </a:lnTo>
                  <a:lnTo>
                    <a:pt x="335527" y="1083760"/>
                  </a:lnTo>
                  <a:lnTo>
                    <a:pt x="294128" y="1063132"/>
                  </a:lnTo>
                  <a:lnTo>
                    <a:pt x="254727" y="1039308"/>
                  </a:lnTo>
                  <a:lnTo>
                    <a:pt x="217493" y="1012460"/>
                  </a:lnTo>
                  <a:lnTo>
                    <a:pt x="182600" y="982759"/>
                  </a:lnTo>
                  <a:lnTo>
                    <a:pt x="150217" y="950376"/>
                  </a:lnTo>
                  <a:lnTo>
                    <a:pt x="120516" y="915482"/>
                  </a:lnTo>
                  <a:lnTo>
                    <a:pt x="93668" y="878249"/>
                  </a:lnTo>
                  <a:lnTo>
                    <a:pt x="69844" y="838847"/>
                  </a:lnTo>
                  <a:lnTo>
                    <a:pt x="49216" y="797448"/>
                  </a:lnTo>
                  <a:lnTo>
                    <a:pt x="31955" y="754224"/>
                  </a:lnTo>
                  <a:lnTo>
                    <a:pt x="18231" y="709344"/>
                  </a:lnTo>
                  <a:lnTo>
                    <a:pt x="8217" y="662981"/>
                  </a:lnTo>
                  <a:lnTo>
                    <a:pt x="2082" y="615305"/>
                  </a:lnTo>
                  <a:lnTo>
                    <a:pt x="0" y="566488"/>
                  </a:lnTo>
                  <a:lnTo>
                    <a:pt x="2082" y="517671"/>
                  </a:lnTo>
                  <a:lnTo>
                    <a:pt x="8217" y="469995"/>
                  </a:lnTo>
                  <a:lnTo>
                    <a:pt x="18231" y="423632"/>
                  </a:lnTo>
                  <a:lnTo>
                    <a:pt x="31955" y="378752"/>
                  </a:lnTo>
                  <a:lnTo>
                    <a:pt x="49216" y="335527"/>
                  </a:lnTo>
                  <a:lnTo>
                    <a:pt x="69844" y="294128"/>
                  </a:lnTo>
                  <a:lnTo>
                    <a:pt x="93668" y="254727"/>
                  </a:lnTo>
                  <a:lnTo>
                    <a:pt x="120516" y="217493"/>
                  </a:lnTo>
                  <a:lnTo>
                    <a:pt x="150217" y="182600"/>
                  </a:lnTo>
                  <a:lnTo>
                    <a:pt x="182600" y="150217"/>
                  </a:lnTo>
                  <a:lnTo>
                    <a:pt x="217493" y="120516"/>
                  </a:lnTo>
                  <a:lnTo>
                    <a:pt x="254727" y="93668"/>
                  </a:lnTo>
                  <a:lnTo>
                    <a:pt x="294128" y="69844"/>
                  </a:lnTo>
                  <a:lnTo>
                    <a:pt x="335527" y="49216"/>
                  </a:lnTo>
                  <a:lnTo>
                    <a:pt x="378752" y="31955"/>
                  </a:lnTo>
                  <a:lnTo>
                    <a:pt x="423632" y="18231"/>
                  </a:lnTo>
                  <a:lnTo>
                    <a:pt x="469995" y="8217"/>
                  </a:lnTo>
                  <a:lnTo>
                    <a:pt x="517671" y="2082"/>
                  </a:lnTo>
                  <a:lnTo>
                    <a:pt x="566488" y="0"/>
                  </a:lnTo>
                  <a:lnTo>
                    <a:pt x="615305" y="2082"/>
                  </a:lnTo>
                  <a:lnTo>
                    <a:pt x="662981" y="8217"/>
                  </a:lnTo>
                  <a:lnTo>
                    <a:pt x="709344" y="18231"/>
                  </a:lnTo>
                  <a:lnTo>
                    <a:pt x="754224" y="31955"/>
                  </a:lnTo>
                  <a:lnTo>
                    <a:pt x="797449" y="49216"/>
                  </a:lnTo>
                  <a:lnTo>
                    <a:pt x="838848" y="69844"/>
                  </a:lnTo>
                  <a:lnTo>
                    <a:pt x="878249" y="93668"/>
                  </a:lnTo>
                  <a:lnTo>
                    <a:pt x="915483" y="120516"/>
                  </a:lnTo>
                  <a:lnTo>
                    <a:pt x="950376" y="150217"/>
                  </a:lnTo>
                  <a:lnTo>
                    <a:pt x="982759" y="182600"/>
                  </a:lnTo>
                  <a:lnTo>
                    <a:pt x="1012460" y="217493"/>
                  </a:lnTo>
                  <a:lnTo>
                    <a:pt x="1039308" y="254727"/>
                  </a:lnTo>
                  <a:lnTo>
                    <a:pt x="1063132" y="294128"/>
                  </a:lnTo>
                  <a:lnTo>
                    <a:pt x="1083760" y="335527"/>
                  </a:lnTo>
                  <a:lnTo>
                    <a:pt x="1101021" y="378752"/>
                  </a:lnTo>
                  <a:lnTo>
                    <a:pt x="1114745" y="423632"/>
                  </a:lnTo>
                  <a:lnTo>
                    <a:pt x="1124759" y="469995"/>
                  </a:lnTo>
                  <a:lnTo>
                    <a:pt x="1130893" y="517671"/>
                  </a:lnTo>
                  <a:lnTo>
                    <a:pt x="1132976" y="566488"/>
                  </a:lnTo>
                  <a:lnTo>
                    <a:pt x="1130893" y="615305"/>
                  </a:lnTo>
                  <a:lnTo>
                    <a:pt x="1124759" y="662981"/>
                  </a:lnTo>
                  <a:lnTo>
                    <a:pt x="1114745" y="709344"/>
                  </a:lnTo>
                  <a:lnTo>
                    <a:pt x="1101021" y="754224"/>
                  </a:lnTo>
                  <a:lnTo>
                    <a:pt x="1083760" y="797448"/>
                  </a:lnTo>
                  <a:lnTo>
                    <a:pt x="1063132" y="838847"/>
                  </a:lnTo>
                  <a:lnTo>
                    <a:pt x="1039308" y="878249"/>
                  </a:lnTo>
                  <a:lnTo>
                    <a:pt x="1012460" y="915482"/>
                  </a:lnTo>
                  <a:lnTo>
                    <a:pt x="982759" y="950376"/>
                  </a:lnTo>
                  <a:lnTo>
                    <a:pt x="950376" y="982759"/>
                  </a:lnTo>
                  <a:lnTo>
                    <a:pt x="915483" y="1012460"/>
                  </a:lnTo>
                  <a:lnTo>
                    <a:pt x="878249" y="1039308"/>
                  </a:lnTo>
                  <a:lnTo>
                    <a:pt x="838848" y="1063132"/>
                  </a:lnTo>
                  <a:lnTo>
                    <a:pt x="797449" y="1083760"/>
                  </a:lnTo>
                  <a:lnTo>
                    <a:pt x="754224" y="1101021"/>
                  </a:lnTo>
                  <a:lnTo>
                    <a:pt x="709344" y="1114745"/>
                  </a:lnTo>
                  <a:lnTo>
                    <a:pt x="662981" y="1124759"/>
                  </a:lnTo>
                  <a:lnTo>
                    <a:pt x="615305" y="1130893"/>
                  </a:lnTo>
                  <a:lnTo>
                    <a:pt x="566488" y="1132976"/>
                  </a:lnTo>
                  <a:close/>
                </a:path>
              </a:pathLst>
            </a:custGeom>
            <a:solidFill>
              <a:srgbClr val="03AAB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421296" y="4429146"/>
              <a:ext cx="619124" cy="619124"/>
            </a:xfrm>
            <a:prstGeom prst="rect">
              <a:avLst/>
            </a:prstGeom>
          </p:spPr>
        </p:pic>
      </p:grpSp>
      <p:sp>
        <p:nvSpPr>
          <p:cNvPr id="9" name="object 9"/>
          <p:cNvSpPr txBox="1"/>
          <p:nvPr/>
        </p:nvSpPr>
        <p:spPr>
          <a:xfrm>
            <a:off x="2559302" y="6750395"/>
            <a:ext cx="2345690" cy="1891543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10"/>
              </a:spcBef>
            </a:pPr>
            <a:r>
              <a:rPr lang="fa-IR" sz="2400" b="1" spc="-45" dirty="0">
                <a:latin typeface="Tahoma"/>
                <a:cs typeface="B Nazanin" panose="00000700000000000000" pitchFamily="2" charset="-78"/>
              </a:rPr>
              <a:t>اهداف تعیین کنید</a:t>
            </a:r>
          </a:p>
          <a:p>
            <a:pPr algn="ctr" rtl="1">
              <a:lnSpc>
                <a:spcPct val="100000"/>
              </a:lnSpc>
              <a:spcBef>
                <a:spcPts val="110"/>
              </a:spcBef>
            </a:pPr>
            <a:endParaRPr lang="fa-IR" sz="2050" b="1" spc="-45" dirty="0">
              <a:latin typeface="Tahoma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  <a:spcBef>
                <a:spcPts val="110"/>
              </a:spcBef>
            </a:pPr>
            <a:r>
              <a:rPr lang="fa-IR" sz="1500" spc="-25" dirty="0"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algn="ctr" rtl="1">
              <a:lnSpc>
                <a:spcPct val="100000"/>
              </a:lnSpc>
              <a:spcBef>
                <a:spcPts val="110"/>
              </a:spcBef>
            </a:pPr>
            <a:r>
              <a:rPr sz="1500" spc="5" dirty="0">
                <a:latin typeface="Tahoma"/>
                <a:cs typeface="B Nazanin" panose="00000700000000000000" pitchFamily="2" charset="-78"/>
              </a:rPr>
              <a:t>.</a:t>
            </a:r>
            <a:endParaRPr sz="15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2225497" y="6251388"/>
            <a:ext cx="3010535" cy="114300"/>
            <a:chOff x="2225497" y="6251388"/>
            <a:chExt cx="3010535" cy="114300"/>
          </a:xfrm>
        </p:grpSpPr>
        <p:sp>
          <p:nvSpPr>
            <p:cNvPr id="11" name="object 11"/>
            <p:cNvSpPr/>
            <p:nvPr/>
          </p:nvSpPr>
          <p:spPr>
            <a:xfrm>
              <a:off x="2254045" y="6308538"/>
              <a:ext cx="2953385" cy="0"/>
            </a:xfrm>
            <a:custGeom>
              <a:avLst/>
              <a:gdLst/>
              <a:ahLst/>
              <a:cxnLst/>
              <a:rect l="l" t="t" r="r" b="b"/>
              <a:pathLst>
                <a:path w="2953385">
                  <a:moveTo>
                    <a:pt x="0" y="0"/>
                  </a:moveTo>
                  <a:lnTo>
                    <a:pt x="2952820" y="0"/>
                  </a:lnTo>
                </a:path>
              </a:pathLst>
            </a:custGeom>
            <a:ln w="38099">
              <a:solidFill>
                <a:srgbClr val="03AAB5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2244529" y="6251388"/>
              <a:ext cx="2972435" cy="114300"/>
            </a:xfrm>
            <a:custGeom>
              <a:avLst/>
              <a:gdLst/>
              <a:ahLst/>
              <a:cxnLst/>
              <a:rect l="l" t="t" r="r" b="b"/>
              <a:pathLst>
                <a:path w="2972435" h="114300">
                  <a:moveTo>
                    <a:pt x="0" y="0"/>
                  </a:moveTo>
                  <a:lnTo>
                    <a:pt x="0" y="114299"/>
                  </a:lnTo>
                </a:path>
                <a:path w="2972435" h="114300">
                  <a:moveTo>
                    <a:pt x="2971852" y="0"/>
                  </a:moveTo>
                  <a:lnTo>
                    <a:pt x="2971852" y="114299"/>
                  </a:lnTo>
                </a:path>
              </a:pathLst>
            </a:custGeom>
            <a:ln w="38082">
              <a:solidFill>
                <a:srgbClr val="03AAB5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object 13"/>
          <p:cNvGrpSpPr/>
          <p:nvPr/>
        </p:nvGrpSpPr>
        <p:grpSpPr>
          <a:xfrm>
            <a:off x="6053391" y="3320417"/>
            <a:ext cx="2571115" cy="2614295"/>
            <a:chOff x="6053391" y="3320417"/>
            <a:chExt cx="2571115" cy="2614295"/>
          </a:xfrm>
        </p:grpSpPr>
        <p:sp>
          <p:nvSpPr>
            <p:cNvPr id="14" name="object 14"/>
            <p:cNvSpPr/>
            <p:nvPr/>
          </p:nvSpPr>
          <p:spPr>
            <a:xfrm>
              <a:off x="6358686" y="3544837"/>
              <a:ext cx="1960880" cy="2390140"/>
            </a:xfrm>
            <a:custGeom>
              <a:avLst/>
              <a:gdLst/>
              <a:ahLst/>
              <a:cxnLst/>
              <a:rect l="l" t="t" r="r" b="b"/>
              <a:pathLst>
                <a:path w="1960879" h="2390140">
                  <a:moveTo>
                    <a:pt x="980370" y="2389765"/>
                  </a:moveTo>
                  <a:lnTo>
                    <a:pt x="0" y="1750275"/>
                  </a:lnTo>
                  <a:lnTo>
                    <a:pt x="0" y="0"/>
                  </a:lnTo>
                  <a:lnTo>
                    <a:pt x="1960740" y="0"/>
                  </a:lnTo>
                  <a:lnTo>
                    <a:pt x="1960740" y="1751446"/>
                  </a:lnTo>
                  <a:lnTo>
                    <a:pt x="980370" y="2389765"/>
                  </a:lnTo>
                  <a:close/>
                </a:path>
              </a:pathLst>
            </a:custGeom>
            <a:solidFill>
              <a:srgbClr val="5CC3B9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6053391" y="3320417"/>
              <a:ext cx="2571115" cy="448945"/>
            </a:xfrm>
            <a:custGeom>
              <a:avLst/>
              <a:gdLst/>
              <a:ahLst/>
              <a:cxnLst/>
              <a:rect l="l" t="t" r="r" b="b"/>
              <a:pathLst>
                <a:path w="2571115" h="448945">
                  <a:moveTo>
                    <a:pt x="2430254" y="448839"/>
                  </a:moveTo>
                  <a:lnTo>
                    <a:pt x="142874" y="448839"/>
                  </a:lnTo>
                  <a:lnTo>
                    <a:pt x="97715" y="441555"/>
                  </a:lnTo>
                  <a:lnTo>
                    <a:pt x="58494" y="421272"/>
                  </a:lnTo>
                  <a:lnTo>
                    <a:pt x="27566" y="390344"/>
                  </a:lnTo>
                  <a:lnTo>
                    <a:pt x="7283" y="351124"/>
                  </a:lnTo>
                  <a:lnTo>
                    <a:pt x="0" y="305964"/>
                  </a:lnTo>
                  <a:lnTo>
                    <a:pt x="0" y="142874"/>
                  </a:lnTo>
                  <a:lnTo>
                    <a:pt x="7283" y="97715"/>
                  </a:lnTo>
                  <a:lnTo>
                    <a:pt x="27566" y="58494"/>
                  </a:lnTo>
                  <a:lnTo>
                    <a:pt x="58494" y="27566"/>
                  </a:lnTo>
                  <a:lnTo>
                    <a:pt x="97715" y="7283"/>
                  </a:lnTo>
                  <a:lnTo>
                    <a:pt x="142874" y="0"/>
                  </a:lnTo>
                  <a:lnTo>
                    <a:pt x="2430255" y="0"/>
                  </a:lnTo>
                  <a:lnTo>
                    <a:pt x="2475413" y="7283"/>
                  </a:lnTo>
                  <a:lnTo>
                    <a:pt x="2514634" y="27566"/>
                  </a:lnTo>
                  <a:lnTo>
                    <a:pt x="2545562" y="58494"/>
                  </a:lnTo>
                  <a:lnTo>
                    <a:pt x="2565845" y="97715"/>
                  </a:lnTo>
                  <a:lnTo>
                    <a:pt x="2570618" y="127307"/>
                  </a:lnTo>
                  <a:lnTo>
                    <a:pt x="2570618" y="321532"/>
                  </a:lnTo>
                  <a:lnTo>
                    <a:pt x="2545562" y="390344"/>
                  </a:lnTo>
                  <a:lnTo>
                    <a:pt x="2514634" y="421272"/>
                  </a:lnTo>
                  <a:lnTo>
                    <a:pt x="2475413" y="441555"/>
                  </a:lnTo>
                  <a:lnTo>
                    <a:pt x="2430254" y="448839"/>
                  </a:lnTo>
                  <a:close/>
                </a:path>
              </a:pathLst>
            </a:custGeom>
            <a:solidFill>
              <a:srgbClr val="D9D9D9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6670469" y="4070234"/>
              <a:ext cx="1339215" cy="1339215"/>
            </a:xfrm>
            <a:custGeom>
              <a:avLst/>
              <a:gdLst/>
              <a:ahLst/>
              <a:cxnLst/>
              <a:rect l="l" t="t" r="r" b="b"/>
              <a:pathLst>
                <a:path w="1339215" h="1339214">
                  <a:moveTo>
                    <a:pt x="669494" y="1338972"/>
                  </a:moveTo>
                  <a:lnTo>
                    <a:pt x="621549" y="1337297"/>
                  </a:lnTo>
                  <a:lnTo>
                    <a:pt x="574542" y="1332345"/>
                  </a:lnTo>
                  <a:lnTo>
                    <a:pt x="528576" y="1324230"/>
                  </a:lnTo>
                  <a:lnTo>
                    <a:pt x="483763" y="1313061"/>
                  </a:lnTo>
                  <a:lnTo>
                    <a:pt x="440214" y="1298952"/>
                  </a:lnTo>
                  <a:lnTo>
                    <a:pt x="398042" y="1282014"/>
                  </a:lnTo>
                  <a:lnTo>
                    <a:pt x="357359" y="1262358"/>
                  </a:lnTo>
                  <a:lnTo>
                    <a:pt x="318275" y="1240097"/>
                  </a:lnTo>
                  <a:lnTo>
                    <a:pt x="280903" y="1215341"/>
                  </a:lnTo>
                  <a:lnTo>
                    <a:pt x="245355" y="1188204"/>
                  </a:lnTo>
                  <a:lnTo>
                    <a:pt x="211741" y="1158796"/>
                  </a:lnTo>
                  <a:lnTo>
                    <a:pt x="180175" y="1127230"/>
                  </a:lnTo>
                  <a:lnTo>
                    <a:pt x="150767" y="1093617"/>
                  </a:lnTo>
                  <a:lnTo>
                    <a:pt x="123630" y="1058068"/>
                  </a:lnTo>
                  <a:lnTo>
                    <a:pt x="98875" y="1020696"/>
                  </a:lnTo>
                  <a:lnTo>
                    <a:pt x="76613" y="981612"/>
                  </a:lnTo>
                  <a:lnTo>
                    <a:pt x="56958" y="940929"/>
                  </a:lnTo>
                  <a:lnTo>
                    <a:pt x="40019" y="898757"/>
                  </a:lnTo>
                  <a:lnTo>
                    <a:pt x="25910" y="855209"/>
                  </a:lnTo>
                  <a:lnTo>
                    <a:pt x="14742" y="810396"/>
                  </a:lnTo>
                  <a:lnTo>
                    <a:pt x="6626" y="764430"/>
                  </a:lnTo>
                  <a:lnTo>
                    <a:pt x="1675" y="717422"/>
                  </a:lnTo>
                  <a:lnTo>
                    <a:pt x="0" y="669486"/>
                  </a:lnTo>
                  <a:lnTo>
                    <a:pt x="1675" y="621549"/>
                  </a:lnTo>
                  <a:lnTo>
                    <a:pt x="6626" y="574542"/>
                  </a:lnTo>
                  <a:lnTo>
                    <a:pt x="14742" y="528576"/>
                  </a:lnTo>
                  <a:lnTo>
                    <a:pt x="25910" y="483763"/>
                  </a:lnTo>
                  <a:lnTo>
                    <a:pt x="40019" y="440215"/>
                  </a:lnTo>
                  <a:lnTo>
                    <a:pt x="56958" y="398043"/>
                  </a:lnTo>
                  <a:lnTo>
                    <a:pt x="76613" y="357359"/>
                  </a:lnTo>
                  <a:lnTo>
                    <a:pt x="98875" y="318275"/>
                  </a:lnTo>
                  <a:lnTo>
                    <a:pt x="123630" y="280903"/>
                  </a:lnTo>
                  <a:lnTo>
                    <a:pt x="150767" y="245355"/>
                  </a:lnTo>
                  <a:lnTo>
                    <a:pt x="180175" y="211742"/>
                  </a:lnTo>
                  <a:lnTo>
                    <a:pt x="211741" y="180175"/>
                  </a:lnTo>
                  <a:lnTo>
                    <a:pt x="245355" y="150767"/>
                  </a:lnTo>
                  <a:lnTo>
                    <a:pt x="280903" y="123630"/>
                  </a:lnTo>
                  <a:lnTo>
                    <a:pt x="318275" y="98875"/>
                  </a:lnTo>
                  <a:lnTo>
                    <a:pt x="357359" y="76613"/>
                  </a:lnTo>
                  <a:lnTo>
                    <a:pt x="398042" y="56958"/>
                  </a:lnTo>
                  <a:lnTo>
                    <a:pt x="440214" y="40019"/>
                  </a:lnTo>
                  <a:lnTo>
                    <a:pt x="483763" y="25910"/>
                  </a:lnTo>
                  <a:lnTo>
                    <a:pt x="528576" y="14742"/>
                  </a:lnTo>
                  <a:lnTo>
                    <a:pt x="574542" y="6626"/>
                  </a:lnTo>
                  <a:lnTo>
                    <a:pt x="621549" y="1675"/>
                  </a:lnTo>
                  <a:lnTo>
                    <a:pt x="669486" y="0"/>
                  </a:lnTo>
                  <a:lnTo>
                    <a:pt x="717013" y="1675"/>
                  </a:lnTo>
                  <a:lnTo>
                    <a:pt x="763683" y="6626"/>
                  </a:lnTo>
                  <a:lnTo>
                    <a:pt x="809380" y="14742"/>
                  </a:lnTo>
                  <a:lnTo>
                    <a:pt x="853986" y="25910"/>
                  </a:lnTo>
                  <a:lnTo>
                    <a:pt x="897385" y="40019"/>
                  </a:lnTo>
                  <a:lnTo>
                    <a:pt x="939461" y="56958"/>
                  </a:lnTo>
                  <a:lnTo>
                    <a:pt x="980095" y="76613"/>
                  </a:lnTo>
                  <a:lnTo>
                    <a:pt x="1019172" y="98875"/>
                  </a:lnTo>
                  <a:lnTo>
                    <a:pt x="1025401" y="102997"/>
                  </a:lnTo>
                  <a:lnTo>
                    <a:pt x="669486" y="102997"/>
                  </a:lnTo>
                  <a:lnTo>
                    <a:pt x="620669" y="105080"/>
                  </a:lnTo>
                  <a:lnTo>
                    <a:pt x="572993" y="111214"/>
                  </a:lnTo>
                  <a:lnTo>
                    <a:pt x="526630" y="121229"/>
                  </a:lnTo>
                  <a:lnTo>
                    <a:pt x="481750" y="134953"/>
                  </a:lnTo>
                  <a:lnTo>
                    <a:pt x="438525" y="152214"/>
                  </a:lnTo>
                  <a:lnTo>
                    <a:pt x="397126" y="172842"/>
                  </a:lnTo>
                  <a:lnTo>
                    <a:pt x="357725" y="196666"/>
                  </a:lnTo>
                  <a:lnTo>
                    <a:pt x="320491" y="223514"/>
                  </a:lnTo>
                  <a:lnTo>
                    <a:pt x="285598" y="253215"/>
                  </a:lnTo>
                  <a:lnTo>
                    <a:pt x="253215" y="285598"/>
                  </a:lnTo>
                  <a:lnTo>
                    <a:pt x="223514" y="320491"/>
                  </a:lnTo>
                  <a:lnTo>
                    <a:pt x="196666" y="357725"/>
                  </a:lnTo>
                  <a:lnTo>
                    <a:pt x="172842" y="397126"/>
                  </a:lnTo>
                  <a:lnTo>
                    <a:pt x="152214" y="438525"/>
                  </a:lnTo>
                  <a:lnTo>
                    <a:pt x="134953" y="481750"/>
                  </a:lnTo>
                  <a:lnTo>
                    <a:pt x="121229" y="526630"/>
                  </a:lnTo>
                  <a:lnTo>
                    <a:pt x="111215" y="572993"/>
                  </a:lnTo>
                  <a:lnTo>
                    <a:pt x="105080" y="620669"/>
                  </a:lnTo>
                  <a:lnTo>
                    <a:pt x="102998" y="669486"/>
                  </a:lnTo>
                  <a:lnTo>
                    <a:pt x="105080" y="718303"/>
                  </a:lnTo>
                  <a:lnTo>
                    <a:pt x="111215" y="765978"/>
                  </a:lnTo>
                  <a:lnTo>
                    <a:pt x="121229" y="812342"/>
                  </a:lnTo>
                  <a:lnTo>
                    <a:pt x="134953" y="857222"/>
                  </a:lnTo>
                  <a:lnTo>
                    <a:pt x="152214" y="900446"/>
                  </a:lnTo>
                  <a:lnTo>
                    <a:pt x="172842" y="941845"/>
                  </a:lnTo>
                  <a:lnTo>
                    <a:pt x="196666" y="981247"/>
                  </a:lnTo>
                  <a:lnTo>
                    <a:pt x="223514" y="1018480"/>
                  </a:lnTo>
                  <a:lnTo>
                    <a:pt x="253215" y="1053374"/>
                  </a:lnTo>
                  <a:lnTo>
                    <a:pt x="285598" y="1085757"/>
                  </a:lnTo>
                  <a:lnTo>
                    <a:pt x="320491" y="1115458"/>
                  </a:lnTo>
                  <a:lnTo>
                    <a:pt x="357725" y="1142306"/>
                  </a:lnTo>
                  <a:lnTo>
                    <a:pt x="397126" y="1166130"/>
                  </a:lnTo>
                  <a:lnTo>
                    <a:pt x="438525" y="1186758"/>
                  </a:lnTo>
                  <a:lnTo>
                    <a:pt x="481750" y="1204019"/>
                  </a:lnTo>
                  <a:lnTo>
                    <a:pt x="526630" y="1217743"/>
                  </a:lnTo>
                  <a:lnTo>
                    <a:pt x="572993" y="1227757"/>
                  </a:lnTo>
                  <a:lnTo>
                    <a:pt x="620669" y="1233891"/>
                  </a:lnTo>
                  <a:lnTo>
                    <a:pt x="669486" y="1235974"/>
                  </a:lnTo>
                  <a:lnTo>
                    <a:pt x="1025401" y="1235974"/>
                  </a:lnTo>
                  <a:lnTo>
                    <a:pt x="1019172" y="1240097"/>
                  </a:lnTo>
                  <a:lnTo>
                    <a:pt x="980095" y="1262358"/>
                  </a:lnTo>
                  <a:lnTo>
                    <a:pt x="939461" y="1282014"/>
                  </a:lnTo>
                  <a:lnTo>
                    <a:pt x="897385" y="1298952"/>
                  </a:lnTo>
                  <a:lnTo>
                    <a:pt x="853986" y="1313061"/>
                  </a:lnTo>
                  <a:lnTo>
                    <a:pt x="809380" y="1324230"/>
                  </a:lnTo>
                  <a:lnTo>
                    <a:pt x="763683" y="1332345"/>
                  </a:lnTo>
                  <a:lnTo>
                    <a:pt x="717013" y="1337297"/>
                  </a:lnTo>
                  <a:lnTo>
                    <a:pt x="669494" y="1338972"/>
                  </a:lnTo>
                  <a:close/>
                </a:path>
                <a:path w="1339215" h="1339214">
                  <a:moveTo>
                    <a:pt x="1025401" y="1235974"/>
                  </a:moveTo>
                  <a:lnTo>
                    <a:pt x="669486" y="1235974"/>
                  </a:lnTo>
                  <a:lnTo>
                    <a:pt x="718303" y="1233891"/>
                  </a:lnTo>
                  <a:lnTo>
                    <a:pt x="765978" y="1227757"/>
                  </a:lnTo>
                  <a:lnTo>
                    <a:pt x="812342" y="1217743"/>
                  </a:lnTo>
                  <a:lnTo>
                    <a:pt x="857222" y="1204019"/>
                  </a:lnTo>
                  <a:lnTo>
                    <a:pt x="900446" y="1186758"/>
                  </a:lnTo>
                  <a:lnTo>
                    <a:pt x="941845" y="1166130"/>
                  </a:lnTo>
                  <a:lnTo>
                    <a:pt x="981247" y="1142306"/>
                  </a:lnTo>
                  <a:lnTo>
                    <a:pt x="1018480" y="1115458"/>
                  </a:lnTo>
                  <a:lnTo>
                    <a:pt x="1053374" y="1085757"/>
                  </a:lnTo>
                  <a:lnTo>
                    <a:pt x="1085757" y="1053374"/>
                  </a:lnTo>
                  <a:lnTo>
                    <a:pt x="1115458" y="1018480"/>
                  </a:lnTo>
                  <a:lnTo>
                    <a:pt x="1142306" y="981247"/>
                  </a:lnTo>
                  <a:lnTo>
                    <a:pt x="1166129" y="941845"/>
                  </a:lnTo>
                  <a:lnTo>
                    <a:pt x="1186757" y="900446"/>
                  </a:lnTo>
                  <a:lnTo>
                    <a:pt x="1204019" y="857222"/>
                  </a:lnTo>
                  <a:lnTo>
                    <a:pt x="1217742" y="812342"/>
                  </a:lnTo>
                  <a:lnTo>
                    <a:pt x="1227757" y="765978"/>
                  </a:lnTo>
                  <a:lnTo>
                    <a:pt x="1233891" y="718303"/>
                  </a:lnTo>
                  <a:lnTo>
                    <a:pt x="1235974" y="669486"/>
                  </a:lnTo>
                  <a:lnTo>
                    <a:pt x="1233891" y="620669"/>
                  </a:lnTo>
                  <a:lnTo>
                    <a:pt x="1227757" y="572993"/>
                  </a:lnTo>
                  <a:lnTo>
                    <a:pt x="1217742" y="526630"/>
                  </a:lnTo>
                  <a:lnTo>
                    <a:pt x="1204019" y="481750"/>
                  </a:lnTo>
                  <a:lnTo>
                    <a:pt x="1186757" y="438525"/>
                  </a:lnTo>
                  <a:lnTo>
                    <a:pt x="1166129" y="397126"/>
                  </a:lnTo>
                  <a:lnTo>
                    <a:pt x="1142306" y="357725"/>
                  </a:lnTo>
                  <a:lnTo>
                    <a:pt x="1115458" y="320491"/>
                  </a:lnTo>
                  <a:lnTo>
                    <a:pt x="1085757" y="285598"/>
                  </a:lnTo>
                  <a:lnTo>
                    <a:pt x="1053374" y="253215"/>
                  </a:lnTo>
                  <a:lnTo>
                    <a:pt x="1018480" y="223514"/>
                  </a:lnTo>
                  <a:lnTo>
                    <a:pt x="981247" y="196666"/>
                  </a:lnTo>
                  <a:lnTo>
                    <a:pt x="941845" y="172842"/>
                  </a:lnTo>
                  <a:lnTo>
                    <a:pt x="900446" y="152214"/>
                  </a:lnTo>
                  <a:lnTo>
                    <a:pt x="857222" y="134953"/>
                  </a:lnTo>
                  <a:lnTo>
                    <a:pt x="812342" y="121229"/>
                  </a:lnTo>
                  <a:lnTo>
                    <a:pt x="765978" y="111214"/>
                  </a:lnTo>
                  <a:lnTo>
                    <a:pt x="718303" y="105080"/>
                  </a:lnTo>
                  <a:lnTo>
                    <a:pt x="669486" y="102997"/>
                  </a:lnTo>
                  <a:lnTo>
                    <a:pt x="1025401" y="102997"/>
                  </a:lnTo>
                  <a:lnTo>
                    <a:pt x="1092186" y="150767"/>
                  </a:lnTo>
                  <a:lnTo>
                    <a:pt x="1125889" y="180175"/>
                  </a:lnTo>
                  <a:lnTo>
                    <a:pt x="1157567" y="211742"/>
                  </a:lnTo>
                  <a:lnTo>
                    <a:pt x="1187103" y="245355"/>
                  </a:lnTo>
                  <a:lnTo>
                    <a:pt x="1214381" y="280903"/>
                  </a:lnTo>
                  <a:lnTo>
                    <a:pt x="1239284" y="318275"/>
                  </a:lnTo>
                  <a:lnTo>
                    <a:pt x="1261694" y="357359"/>
                  </a:lnTo>
                  <a:lnTo>
                    <a:pt x="1281495" y="398043"/>
                  </a:lnTo>
                  <a:lnTo>
                    <a:pt x="1298571" y="440215"/>
                  </a:lnTo>
                  <a:lnTo>
                    <a:pt x="1312804" y="483763"/>
                  </a:lnTo>
                  <a:lnTo>
                    <a:pt x="1324077" y="528576"/>
                  </a:lnTo>
                  <a:lnTo>
                    <a:pt x="1332274" y="574542"/>
                  </a:lnTo>
                  <a:lnTo>
                    <a:pt x="1337278" y="621549"/>
                  </a:lnTo>
                  <a:lnTo>
                    <a:pt x="1338972" y="669486"/>
                  </a:lnTo>
                  <a:lnTo>
                    <a:pt x="1337278" y="717422"/>
                  </a:lnTo>
                  <a:lnTo>
                    <a:pt x="1332274" y="764430"/>
                  </a:lnTo>
                  <a:lnTo>
                    <a:pt x="1324077" y="810396"/>
                  </a:lnTo>
                  <a:lnTo>
                    <a:pt x="1312804" y="855209"/>
                  </a:lnTo>
                  <a:lnTo>
                    <a:pt x="1298571" y="898757"/>
                  </a:lnTo>
                  <a:lnTo>
                    <a:pt x="1281495" y="940929"/>
                  </a:lnTo>
                  <a:lnTo>
                    <a:pt x="1261694" y="981612"/>
                  </a:lnTo>
                  <a:lnTo>
                    <a:pt x="1239284" y="1020696"/>
                  </a:lnTo>
                  <a:lnTo>
                    <a:pt x="1214381" y="1058068"/>
                  </a:lnTo>
                  <a:lnTo>
                    <a:pt x="1187103" y="1093617"/>
                  </a:lnTo>
                  <a:lnTo>
                    <a:pt x="1157567" y="1127230"/>
                  </a:lnTo>
                  <a:lnTo>
                    <a:pt x="1125889" y="1158796"/>
                  </a:lnTo>
                  <a:lnTo>
                    <a:pt x="1092186" y="1188204"/>
                  </a:lnTo>
                  <a:lnTo>
                    <a:pt x="1056575" y="1215341"/>
                  </a:lnTo>
                  <a:lnTo>
                    <a:pt x="1025401" y="12359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6773467" y="4173232"/>
              <a:ext cx="1133475" cy="1133475"/>
            </a:xfrm>
            <a:custGeom>
              <a:avLst/>
              <a:gdLst/>
              <a:ahLst/>
              <a:cxnLst/>
              <a:rect l="l" t="t" r="r" b="b"/>
              <a:pathLst>
                <a:path w="1133475" h="1133475">
                  <a:moveTo>
                    <a:pt x="566488" y="1132976"/>
                  </a:moveTo>
                  <a:lnTo>
                    <a:pt x="517671" y="1130893"/>
                  </a:lnTo>
                  <a:lnTo>
                    <a:pt x="469995" y="1124759"/>
                  </a:lnTo>
                  <a:lnTo>
                    <a:pt x="423632" y="1114745"/>
                  </a:lnTo>
                  <a:lnTo>
                    <a:pt x="378752" y="1101021"/>
                  </a:lnTo>
                  <a:lnTo>
                    <a:pt x="335527" y="1083760"/>
                  </a:lnTo>
                  <a:lnTo>
                    <a:pt x="294128" y="1063132"/>
                  </a:lnTo>
                  <a:lnTo>
                    <a:pt x="254727" y="1039308"/>
                  </a:lnTo>
                  <a:lnTo>
                    <a:pt x="217493" y="1012460"/>
                  </a:lnTo>
                  <a:lnTo>
                    <a:pt x="182600" y="982759"/>
                  </a:lnTo>
                  <a:lnTo>
                    <a:pt x="150217" y="950376"/>
                  </a:lnTo>
                  <a:lnTo>
                    <a:pt x="120516" y="915482"/>
                  </a:lnTo>
                  <a:lnTo>
                    <a:pt x="93668" y="878249"/>
                  </a:lnTo>
                  <a:lnTo>
                    <a:pt x="69844" y="838847"/>
                  </a:lnTo>
                  <a:lnTo>
                    <a:pt x="49216" y="797448"/>
                  </a:lnTo>
                  <a:lnTo>
                    <a:pt x="31955" y="754224"/>
                  </a:lnTo>
                  <a:lnTo>
                    <a:pt x="18231" y="709344"/>
                  </a:lnTo>
                  <a:lnTo>
                    <a:pt x="8217" y="662981"/>
                  </a:lnTo>
                  <a:lnTo>
                    <a:pt x="2082" y="615305"/>
                  </a:lnTo>
                  <a:lnTo>
                    <a:pt x="0" y="566488"/>
                  </a:lnTo>
                  <a:lnTo>
                    <a:pt x="2082" y="517671"/>
                  </a:lnTo>
                  <a:lnTo>
                    <a:pt x="8217" y="469995"/>
                  </a:lnTo>
                  <a:lnTo>
                    <a:pt x="18231" y="423632"/>
                  </a:lnTo>
                  <a:lnTo>
                    <a:pt x="31955" y="378752"/>
                  </a:lnTo>
                  <a:lnTo>
                    <a:pt x="49216" y="335527"/>
                  </a:lnTo>
                  <a:lnTo>
                    <a:pt x="69844" y="294128"/>
                  </a:lnTo>
                  <a:lnTo>
                    <a:pt x="93668" y="254727"/>
                  </a:lnTo>
                  <a:lnTo>
                    <a:pt x="120516" y="217493"/>
                  </a:lnTo>
                  <a:lnTo>
                    <a:pt x="150217" y="182600"/>
                  </a:lnTo>
                  <a:lnTo>
                    <a:pt x="182600" y="150217"/>
                  </a:lnTo>
                  <a:lnTo>
                    <a:pt x="217493" y="120516"/>
                  </a:lnTo>
                  <a:lnTo>
                    <a:pt x="254727" y="93668"/>
                  </a:lnTo>
                  <a:lnTo>
                    <a:pt x="294128" y="69844"/>
                  </a:lnTo>
                  <a:lnTo>
                    <a:pt x="335527" y="49216"/>
                  </a:lnTo>
                  <a:lnTo>
                    <a:pt x="378752" y="31955"/>
                  </a:lnTo>
                  <a:lnTo>
                    <a:pt x="423632" y="18231"/>
                  </a:lnTo>
                  <a:lnTo>
                    <a:pt x="469995" y="8217"/>
                  </a:lnTo>
                  <a:lnTo>
                    <a:pt x="517671" y="2082"/>
                  </a:lnTo>
                  <a:lnTo>
                    <a:pt x="566488" y="0"/>
                  </a:lnTo>
                  <a:lnTo>
                    <a:pt x="615305" y="2082"/>
                  </a:lnTo>
                  <a:lnTo>
                    <a:pt x="662980" y="8217"/>
                  </a:lnTo>
                  <a:lnTo>
                    <a:pt x="709344" y="18231"/>
                  </a:lnTo>
                  <a:lnTo>
                    <a:pt x="754224" y="31955"/>
                  </a:lnTo>
                  <a:lnTo>
                    <a:pt x="797448" y="49216"/>
                  </a:lnTo>
                  <a:lnTo>
                    <a:pt x="838847" y="69844"/>
                  </a:lnTo>
                  <a:lnTo>
                    <a:pt x="878249" y="93668"/>
                  </a:lnTo>
                  <a:lnTo>
                    <a:pt x="915482" y="120516"/>
                  </a:lnTo>
                  <a:lnTo>
                    <a:pt x="950376" y="150217"/>
                  </a:lnTo>
                  <a:lnTo>
                    <a:pt x="982759" y="182600"/>
                  </a:lnTo>
                  <a:lnTo>
                    <a:pt x="1012460" y="217493"/>
                  </a:lnTo>
                  <a:lnTo>
                    <a:pt x="1039308" y="254727"/>
                  </a:lnTo>
                  <a:lnTo>
                    <a:pt x="1063131" y="294128"/>
                  </a:lnTo>
                  <a:lnTo>
                    <a:pt x="1083759" y="335527"/>
                  </a:lnTo>
                  <a:lnTo>
                    <a:pt x="1101021" y="378752"/>
                  </a:lnTo>
                  <a:lnTo>
                    <a:pt x="1114744" y="423632"/>
                  </a:lnTo>
                  <a:lnTo>
                    <a:pt x="1124759" y="469995"/>
                  </a:lnTo>
                  <a:lnTo>
                    <a:pt x="1130893" y="517671"/>
                  </a:lnTo>
                  <a:lnTo>
                    <a:pt x="1132976" y="566488"/>
                  </a:lnTo>
                  <a:lnTo>
                    <a:pt x="1130893" y="615305"/>
                  </a:lnTo>
                  <a:lnTo>
                    <a:pt x="1124759" y="662981"/>
                  </a:lnTo>
                  <a:lnTo>
                    <a:pt x="1114744" y="709344"/>
                  </a:lnTo>
                  <a:lnTo>
                    <a:pt x="1101021" y="754224"/>
                  </a:lnTo>
                  <a:lnTo>
                    <a:pt x="1083759" y="797448"/>
                  </a:lnTo>
                  <a:lnTo>
                    <a:pt x="1063131" y="838847"/>
                  </a:lnTo>
                  <a:lnTo>
                    <a:pt x="1039308" y="878249"/>
                  </a:lnTo>
                  <a:lnTo>
                    <a:pt x="1012460" y="915482"/>
                  </a:lnTo>
                  <a:lnTo>
                    <a:pt x="982759" y="950376"/>
                  </a:lnTo>
                  <a:lnTo>
                    <a:pt x="950376" y="982759"/>
                  </a:lnTo>
                  <a:lnTo>
                    <a:pt x="915482" y="1012460"/>
                  </a:lnTo>
                  <a:lnTo>
                    <a:pt x="878249" y="1039308"/>
                  </a:lnTo>
                  <a:lnTo>
                    <a:pt x="838847" y="1063132"/>
                  </a:lnTo>
                  <a:lnTo>
                    <a:pt x="797448" y="1083760"/>
                  </a:lnTo>
                  <a:lnTo>
                    <a:pt x="754224" y="1101021"/>
                  </a:lnTo>
                  <a:lnTo>
                    <a:pt x="709344" y="1114745"/>
                  </a:lnTo>
                  <a:lnTo>
                    <a:pt x="662980" y="1124759"/>
                  </a:lnTo>
                  <a:lnTo>
                    <a:pt x="615305" y="1130893"/>
                  </a:lnTo>
                  <a:lnTo>
                    <a:pt x="566488" y="1132976"/>
                  </a:lnTo>
                  <a:close/>
                </a:path>
              </a:pathLst>
            </a:custGeom>
            <a:solidFill>
              <a:srgbClr val="5CC3B9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18" name="object 1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028367" y="4439036"/>
              <a:ext cx="619124" cy="600074"/>
            </a:xfrm>
            <a:prstGeom prst="rect">
              <a:avLst/>
            </a:prstGeom>
          </p:spPr>
        </p:pic>
      </p:grpSp>
      <p:sp>
        <p:nvSpPr>
          <p:cNvPr id="19" name="object 19"/>
          <p:cNvSpPr txBox="1"/>
          <p:nvPr/>
        </p:nvSpPr>
        <p:spPr>
          <a:xfrm>
            <a:off x="6167389" y="6750395"/>
            <a:ext cx="2345690" cy="1665841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10"/>
              </a:spcBef>
            </a:pPr>
            <a:r>
              <a:rPr lang="fa-IR" sz="2400" b="1" spc="-85" dirty="0">
                <a:latin typeface="Tahoma"/>
                <a:cs typeface="B Nazanin" panose="00000700000000000000" pitchFamily="2" charset="-78"/>
              </a:rPr>
              <a:t>بودجه</a:t>
            </a:r>
            <a:endParaRPr sz="2400" b="1" dirty="0">
              <a:latin typeface="Tahoma"/>
              <a:cs typeface="B Nazanin" panose="00000700000000000000" pitchFamily="2" charset="-78"/>
            </a:endParaRPr>
          </a:p>
          <a:p>
            <a:pPr marL="12700" marR="5080" algn="ctr" rtl="1">
              <a:lnSpc>
                <a:spcPct val="125000"/>
              </a:lnSpc>
              <a:spcBef>
                <a:spcPts val="1035"/>
              </a:spcBef>
            </a:pPr>
            <a:r>
              <a:rPr lang="fa-IR" sz="1500" spc="-25" dirty="0"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grpSp>
        <p:nvGrpSpPr>
          <p:cNvPr id="20" name="object 20"/>
          <p:cNvGrpSpPr/>
          <p:nvPr/>
        </p:nvGrpSpPr>
        <p:grpSpPr>
          <a:xfrm>
            <a:off x="5833584" y="6251388"/>
            <a:ext cx="3010535" cy="114300"/>
            <a:chOff x="5833584" y="6251388"/>
            <a:chExt cx="3010535" cy="114300"/>
          </a:xfrm>
        </p:grpSpPr>
        <p:sp>
          <p:nvSpPr>
            <p:cNvPr id="21" name="object 21"/>
            <p:cNvSpPr/>
            <p:nvPr/>
          </p:nvSpPr>
          <p:spPr>
            <a:xfrm>
              <a:off x="5862132" y="6308538"/>
              <a:ext cx="2953385" cy="0"/>
            </a:xfrm>
            <a:custGeom>
              <a:avLst/>
              <a:gdLst/>
              <a:ahLst/>
              <a:cxnLst/>
              <a:rect l="l" t="t" r="r" b="b"/>
              <a:pathLst>
                <a:path w="2953384">
                  <a:moveTo>
                    <a:pt x="0" y="0"/>
                  </a:moveTo>
                  <a:lnTo>
                    <a:pt x="2952820" y="0"/>
                  </a:lnTo>
                </a:path>
              </a:pathLst>
            </a:custGeom>
            <a:ln w="38099">
              <a:solidFill>
                <a:srgbClr val="5CC3B9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5852616" y="6251388"/>
              <a:ext cx="2972435" cy="114300"/>
            </a:xfrm>
            <a:custGeom>
              <a:avLst/>
              <a:gdLst/>
              <a:ahLst/>
              <a:cxnLst/>
              <a:rect l="l" t="t" r="r" b="b"/>
              <a:pathLst>
                <a:path w="2972434" h="114300">
                  <a:moveTo>
                    <a:pt x="0" y="0"/>
                  </a:moveTo>
                  <a:lnTo>
                    <a:pt x="0" y="114299"/>
                  </a:lnTo>
                </a:path>
                <a:path w="2972434" h="114300">
                  <a:moveTo>
                    <a:pt x="2971852" y="0"/>
                  </a:moveTo>
                  <a:lnTo>
                    <a:pt x="2971852" y="114299"/>
                  </a:lnTo>
                </a:path>
              </a:pathLst>
            </a:custGeom>
            <a:ln w="38082">
              <a:solidFill>
                <a:srgbClr val="5CC3B9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object 23"/>
          <p:cNvGrpSpPr/>
          <p:nvPr/>
        </p:nvGrpSpPr>
        <p:grpSpPr>
          <a:xfrm>
            <a:off x="9661479" y="3320417"/>
            <a:ext cx="2571115" cy="2614295"/>
            <a:chOff x="9661479" y="3320417"/>
            <a:chExt cx="2571115" cy="2614295"/>
          </a:xfrm>
        </p:grpSpPr>
        <p:sp>
          <p:nvSpPr>
            <p:cNvPr id="24" name="object 24"/>
            <p:cNvSpPr/>
            <p:nvPr/>
          </p:nvSpPr>
          <p:spPr>
            <a:xfrm>
              <a:off x="9966773" y="3544837"/>
              <a:ext cx="1960880" cy="2390140"/>
            </a:xfrm>
            <a:custGeom>
              <a:avLst/>
              <a:gdLst/>
              <a:ahLst/>
              <a:cxnLst/>
              <a:rect l="l" t="t" r="r" b="b"/>
              <a:pathLst>
                <a:path w="1960879" h="2390140">
                  <a:moveTo>
                    <a:pt x="980369" y="2389765"/>
                  </a:moveTo>
                  <a:lnTo>
                    <a:pt x="0" y="1750276"/>
                  </a:lnTo>
                  <a:lnTo>
                    <a:pt x="0" y="0"/>
                  </a:lnTo>
                  <a:lnTo>
                    <a:pt x="1960740" y="0"/>
                  </a:lnTo>
                  <a:lnTo>
                    <a:pt x="1960740" y="1751446"/>
                  </a:lnTo>
                  <a:lnTo>
                    <a:pt x="980369" y="2389765"/>
                  </a:lnTo>
                  <a:close/>
                </a:path>
              </a:pathLst>
            </a:custGeom>
            <a:solidFill>
              <a:srgbClr val="006FA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9661479" y="3320417"/>
              <a:ext cx="2571115" cy="448945"/>
            </a:xfrm>
            <a:custGeom>
              <a:avLst/>
              <a:gdLst/>
              <a:ahLst/>
              <a:cxnLst/>
              <a:rect l="l" t="t" r="r" b="b"/>
              <a:pathLst>
                <a:path w="2571115" h="448945">
                  <a:moveTo>
                    <a:pt x="2430253" y="448839"/>
                  </a:moveTo>
                  <a:lnTo>
                    <a:pt x="142874" y="448839"/>
                  </a:lnTo>
                  <a:lnTo>
                    <a:pt x="97715" y="441555"/>
                  </a:lnTo>
                  <a:lnTo>
                    <a:pt x="58494" y="421272"/>
                  </a:lnTo>
                  <a:lnTo>
                    <a:pt x="27566" y="390344"/>
                  </a:lnTo>
                  <a:lnTo>
                    <a:pt x="7283" y="351124"/>
                  </a:lnTo>
                  <a:lnTo>
                    <a:pt x="0" y="305964"/>
                  </a:lnTo>
                  <a:lnTo>
                    <a:pt x="0" y="142874"/>
                  </a:lnTo>
                  <a:lnTo>
                    <a:pt x="7283" y="97715"/>
                  </a:lnTo>
                  <a:lnTo>
                    <a:pt x="27566" y="58494"/>
                  </a:lnTo>
                  <a:lnTo>
                    <a:pt x="58494" y="27566"/>
                  </a:lnTo>
                  <a:lnTo>
                    <a:pt x="97715" y="7283"/>
                  </a:lnTo>
                  <a:lnTo>
                    <a:pt x="142874" y="0"/>
                  </a:lnTo>
                  <a:lnTo>
                    <a:pt x="2430254" y="0"/>
                  </a:lnTo>
                  <a:lnTo>
                    <a:pt x="2475413" y="7283"/>
                  </a:lnTo>
                  <a:lnTo>
                    <a:pt x="2514634" y="27566"/>
                  </a:lnTo>
                  <a:lnTo>
                    <a:pt x="2545562" y="58494"/>
                  </a:lnTo>
                  <a:lnTo>
                    <a:pt x="2565845" y="97715"/>
                  </a:lnTo>
                  <a:lnTo>
                    <a:pt x="2570618" y="127305"/>
                  </a:lnTo>
                  <a:lnTo>
                    <a:pt x="2570618" y="321533"/>
                  </a:lnTo>
                  <a:lnTo>
                    <a:pt x="2545562" y="390344"/>
                  </a:lnTo>
                  <a:lnTo>
                    <a:pt x="2514634" y="421272"/>
                  </a:lnTo>
                  <a:lnTo>
                    <a:pt x="2475413" y="441555"/>
                  </a:lnTo>
                  <a:lnTo>
                    <a:pt x="2430253" y="448839"/>
                  </a:lnTo>
                  <a:close/>
                </a:path>
              </a:pathLst>
            </a:custGeom>
            <a:solidFill>
              <a:srgbClr val="D9D9D9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10278557" y="4070234"/>
              <a:ext cx="1339215" cy="1339215"/>
            </a:xfrm>
            <a:custGeom>
              <a:avLst/>
              <a:gdLst/>
              <a:ahLst/>
              <a:cxnLst/>
              <a:rect l="l" t="t" r="r" b="b"/>
              <a:pathLst>
                <a:path w="1339215" h="1339214">
                  <a:moveTo>
                    <a:pt x="669494" y="1338972"/>
                  </a:moveTo>
                  <a:lnTo>
                    <a:pt x="621549" y="1337297"/>
                  </a:lnTo>
                  <a:lnTo>
                    <a:pt x="574542" y="1332345"/>
                  </a:lnTo>
                  <a:lnTo>
                    <a:pt x="528576" y="1324230"/>
                  </a:lnTo>
                  <a:lnTo>
                    <a:pt x="483763" y="1313061"/>
                  </a:lnTo>
                  <a:lnTo>
                    <a:pt x="440214" y="1298952"/>
                  </a:lnTo>
                  <a:lnTo>
                    <a:pt x="398043" y="1282014"/>
                  </a:lnTo>
                  <a:lnTo>
                    <a:pt x="357359" y="1262358"/>
                  </a:lnTo>
                  <a:lnTo>
                    <a:pt x="318275" y="1240097"/>
                  </a:lnTo>
                  <a:lnTo>
                    <a:pt x="280903" y="1215341"/>
                  </a:lnTo>
                  <a:lnTo>
                    <a:pt x="245355" y="1188204"/>
                  </a:lnTo>
                  <a:lnTo>
                    <a:pt x="211741" y="1158796"/>
                  </a:lnTo>
                  <a:lnTo>
                    <a:pt x="180175" y="1127230"/>
                  </a:lnTo>
                  <a:lnTo>
                    <a:pt x="150767" y="1093617"/>
                  </a:lnTo>
                  <a:lnTo>
                    <a:pt x="123630" y="1058068"/>
                  </a:lnTo>
                  <a:lnTo>
                    <a:pt x="98875" y="1020696"/>
                  </a:lnTo>
                  <a:lnTo>
                    <a:pt x="76613" y="981612"/>
                  </a:lnTo>
                  <a:lnTo>
                    <a:pt x="56958" y="940929"/>
                  </a:lnTo>
                  <a:lnTo>
                    <a:pt x="40019" y="898757"/>
                  </a:lnTo>
                  <a:lnTo>
                    <a:pt x="25910" y="855209"/>
                  </a:lnTo>
                  <a:lnTo>
                    <a:pt x="14742" y="810396"/>
                  </a:lnTo>
                  <a:lnTo>
                    <a:pt x="6626" y="764430"/>
                  </a:lnTo>
                  <a:lnTo>
                    <a:pt x="1675" y="717422"/>
                  </a:lnTo>
                  <a:lnTo>
                    <a:pt x="0" y="669486"/>
                  </a:lnTo>
                  <a:lnTo>
                    <a:pt x="1675" y="621549"/>
                  </a:lnTo>
                  <a:lnTo>
                    <a:pt x="6626" y="574542"/>
                  </a:lnTo>
                  <a:lnTo>
                    <a:pt x="14742" y="528576"/>
                  </a:lnTo>
                  <a:lnTo>
                    <a:pt x="25910" y="483763"/>
                  </a:lnTo>
                  <a:lnTo>
                    <a:pt x="40019" y="440215"/>
                  </a:lnTo>
                  <a:lnTo>
                    <a:pt x="56958" y="398043"/>
                  </a:lnTo>
                  <a:lnTo>
                    <a:pt x="76613" y="357359"/>
                  </a:lnTo>
                  <a:lnTo>
                    <a:pt x="98875" y="318275"/>
                  </a:lnTo>
                  <a:lnTo>
                    <a:pt x="123630" y="280903"/>
                  </a:lnTo>
                  <a:lnTo>
                    <a:pt x="150767" y="245355"/>
                  </a:lnTo>
                  <a:lnTo>
                    <a:pt x="180175" y="211742"/>
                  </a:lnTo>
                  <a:lnTo>
                    <a:pt x="211741" y="180175"/>
                  </a:lnTo>
                  <a:lnTo>
                    <a:pt x="245355" y="150767"/>
                  </a:lnTo>
                  <a:lnTo>
                    <a:pt x="280903" y="123630"/>
                  </a:lnTo>
                  <a:lnTo>
                    <a:pt x="318275" y="98875"/>
                  </a:lnTo>
                  <a:lnTo>
                    <a:pt x="357359" y="76613"/>
                  </a:lnTo>
                  <a:lnTo>
                    <a:pt x="398043" y="56958"/>
                  </a:lnTo>
                  <a:lnTo>
                    <a:pt x="440214" y="40019"/>
                  </a:lnTo>
                  <a:lnTo>
                    <a:pt x="483763" y="25910"/>
                  </a:lnTo>
                  <a:lnTo>
                    <a:pt x="528576" y="14742"/>
                  </a:lnTo>
                  <a:lnTo>
                    <a:pt x="574542" y="6626"/>
                  </a:lnTo>
                  <a:lnTo>
                    <a:pt x="621549" y="1675"/>
                  </a:lnTo>
                  <a:lnTo>
                    <a:pt x="669486" y="0"/>
                  </a:lnTo>
                  <a:lnTo>
                    <a:pt x="717013" y="1675"/>
                  </a:lnTo>
                  <a:lnTo>
                    <a:pt x="763683" y="6626"/>
                  </a:lnTo>
                  <a:lnTo>
                    <a:pt x="809380" y="14742"/>
                  </a:lnTo>
                  <a:lnTo>
                    <a:pt x="853986" y="25910"/>
                  </a:lnTo>
                  <a:lnTo>
                    <a:pt x="897386" y="40019"/>
                  </a:lnTo>
                  <a:lnTo>
                    <a:pt x="939461" y="56958"/>
                  </a:lnTo>
                  <a:lnTo>
                    <a:pt x="980095" y="76613"/>
                  </a:lnTo>
                  <a:lnTo>
                    <a:pt x="1019172" y="98875"/>
                  </a:lnTo>
                  <a:lnTo>
                    <a:pt x="1025401" y="102997"/>
                  </a:lnTo>
                  <a:lnTo>
                    <a:pt x="669486" y="102997"/>
                  </a:lnTo>
                  <a:lnTo>
                    <a:pt x="620669" y="105080"/>
                  </a:lnTo>
                  <a:lnTo>
                    <a:pt x="572993" y="111214"/>
                  </a:lnTo>
                  <a:lnTo>
                    <a:pt x="526630" y="121229"/>
                  </a:lnTo>
                  <a:lnTo>
                    <a:pt x="481750" y="134953"/>
                  </a:lnTo>
                  <a:lnTo>
                    <a:pt x="438525" y="152214"/>
                  </a:lnTo>
                  <a:lnTo>
                    <a:pt x="397126" y="172842"/>
                  </a:lnTo>
                  <a:lnTo>
                    <a:pt x="357725" y="196666"/>
                  </a:lnTo>
                  <a:lnTo>
                    <a:pt x="320491" y="223514"/>
                  </a:lnTo>
                  <a:lnTo>
                    <a:pt x="285598" y="253215"/>
                  </a:lnTo>
                  <a:lnTo>
                    <a:pt x="253215" y="285598"/>
                  </a:lnTo>
                  <a:lnTo>
                    <a:pt x="223514" y="320491"/>
                  </a:lnTo>
                  <a:lnTo>
                    <a:pt x="196666" y="357725"/>
                  </a:lnTo>
                  <a:lnTo>
                    <a:pt x="172842" y="397126"/>
                  </a:lnTo>
                  <a:lnTo>
                    <a:pt x="152214" y="438525"/>
                  </a:lnTo>
                  <a:lnTo>
                    <a:pt x="134953" y="481750"/>
                  </a:lnTo>
                  <a:lnTo>
                    <a:pt x="121229" y="526630"/>
                  </a:lnTo>
                  <a:lnTo>
                    <a:pt x="111215" y="572993"/>
                  </a:lnTo>
                  <a:lnTo>
                    <a:pt x="105080" y="620669"/>
                  </a:lnTo>
                  <a:lnTo>
                    <a:pt x="102998" y="669486"/>
                  </a:lnTo>
                  <a:lnTo>
                    <a:pt x="105080" y="718303"/>
                  </a:lnTo>
                  <a:lnTo>
                    <a:pt x="111215" y="765978"/>
                  </a:lnTo>
                  <a:lnTo>
                    <a:pt x="121229" y="812342"/>
                  </a:lnTo>
                  <a:lnTo>
                    <a:pt x="134953" y="857222"/>
                  </a:lnTo>
                  <a:lnTo>
                    <a:pt x="152214" y="900446"/>
                  </a:lnTo>
                  <a:lnTo>
                    <a:pt x="172842" y="941845"/>
                  </a:lnTo>
                  <a:lnTo>
                    <a:pt x="196666" y="981247"/>
                  </a:lnTo>
                  <a:lnTo>
                    <a:pt x="223514" y="1018480"/>
                  </a:lnTo>
                  <a:lnTo>
                    <a:pt x="253215" y="1053374"/>
                  </a:lnTo>
                  <a:lnTo>
                    <a:pt x="285598" y="1085757"/>
                  </a:lnTo>
                  <a:lnTo>
                    <a:pt x="320491" y="1115458"/>
                  </a:lnTo>
                  <a:lnTo>
                    <a:pt x="357725" y="1142306"/>
                  </a:lnTo>
                  <a:lnTo>
                    <a:pt x="397126" y="1166130"/>
                  </a:lnTo>
                  <a:lnTo>
                    <a:pt x="438525" y="1186758"/>
                  </a:lnTo>
                  <a:lnTo>
                    <a:pt x="481750" y="1204019"/>
                  </a:lnTo>
                  <a:lnTo>
                    <a:pt x="526630" y="1217743"/>
                  </a:lnTo>
                  <a:lnTo>
                    <a:pt x="572993" y="1227757"/>
                  </a:lnTo>
                  <a:lnTo>
                    <a:pt x="620669" y="1233891"/>
                  </a:lnTo>
                  <a:lnTo>
                    <a:pt x="669486" y="1235974"/>
                  </a:lnTo>
                  <a:lnTo>
                    <a:pt x="1025401" y="1235974"/>
                  </a:lnTo>
                  <a:lnTo>
                    <a:pt x="1019172" y="1240097"/>
                  </a:lnTo>
                  <a:lnTo>
                    <a:pt x="980095" y="1262358"/>
                  </a:lnTo>
                  <a:lnTo>
                    <a:pt x="939461" y="1282014"/>
                  </a:lnTo>
                  <a:lnTo>
                    <a:pt x="897386" y="1298952"/>
                  </a:lnTo>
                  <a:lnTo>
                    <a:pt x="853986" y="1313061"/>
                  </a:lnTo>
                  <a:lnTo>
                    <a:pt x="809380" y="1324230"/>
                  </a:lnTo>
                  <a:lnTo>
                    <a:pt x="763683" y="1332345"/>
                  </a:lnTo>
                  <a:lnTo>
                    <a:pt x="717013" y="1337297"/>
                  </a:lnTo>
                  <a:lnTo>
                    <a:pt x="669494" y="1338972"/>
                  </a:lnTo>
                  <a:close/>
                </a:path>
                <a:path w="1339215" h="1339214">
                  <a:moveTo>
                    <a:pt x="1025401" y="1235974"/>
                  </a:moveTo>
                  <a:lnTo>
                    <a:pt x="669486" y="1235974"/>
                  </a:lnTo>
                  <a:lnTo>
                    <a:pt x="718303" y="1233891"/>
                  </a:lnTo>
                  <a:lnTo>
                    <a:pt x="765979" y="1227757"/>
                  </a:lnTo>
                  <a:lnTo>
                    <a:pt x="812342" y="1217743"/>
                  </a:lnTo>
                  <a:lnTo>
                    <a:pt x="857222" y="1204019"/>
                  </a:lnTo>
                  <a:lnTo>
                    <a:pt x="900447" y="1186758"/>
                  </a:lnTo>
                  <a:lnTo>
                    <a:pt x="941845" y="1166130"/>
                  </a:lnTo>
                  <a:lnTo>
                    <a:pt x="981247" y="1142306"/>
                  </a:lnTo>
                  <a:lnTo>
                    <a:pt x="1018480" y="1115458"/>
                  </a:lnTo>
                  <a:lnTo>
                    <a:pt x="1053374" y="1085757"/>
                  </a:lnTo>
                  <a:lnTo>
                    <a:pt x="1085757" y="1053374"/>
                  </a:lnTo>
                  <a:lnTo>
                    <a:pt x="1115458" y="1018480"/>
                  </a:lnTo>
                  <a:lnTo>
                    <a:pt x="1142306" y="981247"/>
                  </a:lnTo>
                  <a:lnTo>
                    <a:pt x="1166129" y="941845"/>
                  </a:lnTo>
                  <a:lnTo>
                    <a:pt x="1186757" y="900446"/>
                  </a:lnTo>
                  <a:lnTo>
                    <a:pt x="1204019" y="857222"/>
                  </a:lnTo>
                  <a:lnTo>
                    <a:pt x="1217742" y="812342"/>
                  </a:lnTo>
                  <a:lnTo>
                    <a:pt x="1227757" y="765978"/>
                  </a:lnTo>
                  <a:lnTo>
                    <a:pt x="1233891" y="718303"/>
                  </a:lnTo>
                  <a:lnTo>
                    <a:pt x="1235974" y="669486"/>
                  </a:lnTo>
                  <a:lnTo>
                    <a:pt x="1233891" y="620669"/>
                  </a:lnTo>
                  <a:lnTo>
                    <a:pt x="1227757" y="572993"/>
                  </a:lnTo>
                  <a:lnTo>
                    <a:pt x="1217742" y="526630"/>
                  </a:lnTo>
                  <a:lnTo>
                    <a:pt x="1204019" y="481750"/>
                  </a:lnTo>
                  <a:lnTo>
                    <a:pt x="1186757" y="438525"/>
                  </a:lnTo>
                  <a:lnTo>
                    <a:pt x="1166129" y="397126"/>
                  </a:lnTo>
                  <a:lnTo>
                    <a:pt x="1142306" y="357725"/>
                  </a:lnTo>
                  <a:lnTo>
                    <a:pt x="1115458" y="320491"/>
                  </a:lnTo>
                  <a:lnTo>
                    <a:pt x="1085757" y="285598"/>
                  </a:lnTo>
                  <a:lnTo>
                    <a:pt x="1053374" y="253215"/>
                  </a:lnTo>
                  <a:lnTo>
                    <a:pt x="1018480" y="223514"/>
                  </a:lnTo>
                  <a:lnTo>
                    <a:pt x="981247" y="196666"/>
                  </a:lnTo>
                  <a:lnTo>
                    <a:pt x="941845" y="172842"/>
                  </a:lnTo>
                  <a:lnTo>
                    <a:pt x="900447" y="152214"/>
                  </a:lnTo>
                  <a:lnTo>
                    <a:pt x="857222" y="134953"/>
                  </a:lnTo>
                  <a:lnTo>
                    <a:pt x="812342" y="121229"/>
                  </a:lnTo>
                  <a:lnTo>
                    <a:pt x="765979" y="111214"/>
                  </a:lnTo>
                  <a:lnTo>
                    <a:pt x="718303" y="105080"/>
                  </a:lnTo>
                  <a:lnTo>
                    <a:pt x="669486" y="102997"/>
                  </a:lnTo>
                  <a:lnTo>
                    <a:pt x="1025401" y="102997"/>
                  </a:lnTo>
                  <a:lnTo>
                    <a:pt x="1092186" y="150767"/>
                  </a:lnTo>
                  <a:lnTo>
                    <a:pt x="1125889" y="180175"/>
                  </a:lnTo>
                  <a:lnTo>
                    <a:pt x="1157567" y="211742"/>
                  </a:lnTo>
                  <a:lnTo>
                    <a:pt x="1187104" y="245355"/>
                  </a:lnTo>
                  <a:lnTo>
                    <a:pt x="1214381" y="280903"/>
                  </a:lnTo>
                  <a:lnTo>
                    <a:pt x="1239284" y="318275"/>
                  </a:lnTo>
                  <a:lnTo>
                    <a:pt x="1261694" y="357359"/>
                  </a:lnTo>
                  <a:lnTo>
                    <a:pt x="1281496" y="398043"/>
                  </a:lnTo>
                  <a:lnTo>
                    <a:pt x="1298571" y="440215"/>
                  </a:lnTo>
                  <a:lnTo>
                    <a:pt x="1312804" y="483763"/>
                  </a:lnTo>
                  <a:lnTo>
                    <a:pt x="1324077" y="528576"/>
                  </a:lnTo>
                  <a:lnTo>
                    <a:pt x="1332274" y="574542"/>
                  </a:lnTo>
                  <a:lnTo>
                    <a:pt x="1337278" y="621549"/>
                  </a:lnTo>
                  <a:lnTo>
                    <a:pt x="1338972" y="669486"/>
                  </a:lnTo>
                  <a:lnTo>
                    <a:pt x="1337278" y="717422"/>
                  </a:lnTo>
                  <a:lnTo>
                    <a:pt x="1332274" y="764430"/>
                  </a:lnTo>
                  <a:lnTo>
                    <a:pt x="1324077" y="810396"/>
                  </a:lnTo>
                  <a:lnTo>
                    <a:pt x="1312804" y="855209"/>
                  </a:lnTo>
                  <a:lnTo>
                    <a:pt x="1298571" y="898757"/>
                  </a:lnTo>
                  <a:lnTo>
                    <a:pt x="1281496" y="940929"/>
                  </a:lnTo>
                  <a:lnTo>
                    <a:pt x="1261694" y="981612"/>
                  </a:lnTo>
                  <a:lnTo>
                    <a:pt x="1239284" y="1020696"/>
                  </a:lnTo>
                  <a:lnTo>
                    <a:pt x="1214381" y="1058068"/>
                  </a:lnTo>
                  <a:lnTo>
                    <a:pt x="1187104" y="1093617"/>
                  </a:lnTo>
                  <a:lnTo>
                    <a:pt x="1157567" y="1127230"/>
                  </a:lnTo>
                  <a:lnTo>
                    <a:pt x="1125889" y="1158796"/>
                  </a:lnTo>
                  <a:lnTo>
                    <a:pt x="1092186" y="1188204"/>
                  </a:lnTo>
                  <a:lnTo>
                    <a:pt x="1056575" y="1215341"/>
                  </a:lnTo>
                  <a:lnTo>
                    <a:pt x="1025401" y="12359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10381555" y="4173232"/>
              <a:ext cx="1133475" cy="1133475"/>
            </a:xfrm>
            <a:custGeom>
              <a:avLst/>
              <a:gdLst/>
              <a:ahLst/>
              <a:cxnLst/>
              <a:rect l="l" t="t" r="r" b="b"/>
              <a:pathLst>
                <a:path w="1133475" h="1133475">
                  <a:moveTo>
                    <a:pt x="566488" y="1132976"/>
                  </a:moveTo>
                  <a:lnTo>
                    <a:pt x="517671" y="1130893"/>
                  </a:lnTo>
                  <a:lnTo>
                    <a:pt x="469995" y="1124759"/>
                  </a:lnTo>
                  <a:lnTo>
                    <a:pt x="423632" y="1114745"/>
                  </a:lnTo>
                  <a:lnTo>
                    <a:pt x="378752" y="1101021"/>
                  </a:lnTo>
                  <a:lnTo>
                    <a:pt x="335527" y="1083760"/>
                  </a:lnTo>
                  <a:lnTo>
                    <a:pt x="294128" y="1063132"/>
                  </a:lnTo>
                  <a:lnTo>
                    <a:pt x="254727" y="1039308"/>
                  </a:lnTo>
                  <a:lnTo>
                    <a:pt x="217493" y="1012460"/>
                  </a:lnTo>
                  <a:lnTo>
                    <a:pt x="182600" y="982759"/>
                  </a:lnTo>
                  <a:lnTo>
                    <a:pt x="150217" y="950376"/>
                  </a:lnTo>
                  <a:lnTo>
                    <a:pt x="120516" y="915482"/>
                  </a:lnTo>
                  <a:lnTo>
                    <a:pt x="93668" y="878249"/>
                  </a:lnTo>
                  <a:lnTo>
                    <a:pt x="69844" y="838847"/>
                  </a:lnTo>
                  <a:lnTo>
                    <a:pt x="49216" y="797448"/>
                  </a:lnTo>
                  <a:lnTo>
                    <a:pt x="31955" y="754224"/>
                  </a:lnTo>
                  <a:lnTo>
                    <a:pt x="18231" y="709344"/>
                  </a:lnTo>
                  <a:lnTo>
                    <a:pt x="8217" y="662981"/>
                  </a:lnTo>
                  <a:lnTo>
                    <a:pt x="2082" y="615305"/>
                  </a:lnTo>
                  <a:lnTo>
                    <a:pt x="0" y="566488"/>
                  </a:lnTo>
                  <a:lnTo>
                    <a:pt x="2082" y="517671"/>
                  </a:lnTo>
                  <a:lnTo>
                    <a:pt x="8217" y="469995"/>
                  </a:lnTo>
                  <a:lnTo>
                    <a:pt x="18231" y="423632"/>
                  </a:lnTo>
                  <a:lnTo>
                    <a:pt x="31955" y="378752"/>
                  </a:lnTo>
                  <a:lnTo>
                    <a:pt x="49216" y="335527"/>
                  </a:lnTo>
                  <a:lnTo>
                    <a:pt x="69844" y="294128"/>
                  </a:lnTo>
                  <a:lnTo>
                    <a:pt x="93668" y="254727"/>
                  </a:lnTo>
                  <a:lnTo>
                    <a:pt x="120516" y="217493"/>
                  </a:lnTo>
                  <a:lnTo>
                    <a:pt x="150217" y="182600"/>
                  </a:lnTo>
                  <a:lnTo>
                    <a:pt x="182600" y="150217"/>
                  </a:lnTo>
                  <a:lnTo>
                    <a:pt x="217493" y="120516"/>
                  </a:lnTo>
                  <a:lnTo>
                    <a:pt x="254727" y="93668"/>
                  </a:lnTo>
                  <a:lnTo>
                    <a:pt x="294128" y="69844"/>
                  </a:lnTo>
                  <a:lnTo>
                    <a:pt x="335527" y="49216"/>
                  </a:lnTo>
                  <a:lnTo>
                    <a:pt x="378752" y="31955"/>
                  </a:lnTo>
                  <a:lnTo>
                    <a:pt x="423632" y="18231"/>
                  </a:lnTo>
                  <a:lnTo>
                    <a:pt x="469995" y="8217"/>
                  </a:lnTo>
                  <a:lnTo>
                    <a:pt x="517671" y="2082"/>
                  </a:lnTo>
                  <a:lnTo>
                    <a:pt x="566488" y="0"/>
                  </a:lnTo>
                  <a:lnTo>
                    <a:pt x="615305" y="2082"/>
                  </a:lnTo>
                  <a:lnTo>
                    <a:pt x="662981" y="8217"/>
                  </a:lnTo>
                  <a:lnTo>
                    <a:pt x="709344" y="18231"/>
                  </a:lnTo>
                  <a:lnTo>
                    <a:pt x="754224" y="31955"/>
                  </a:lnTo>
                  <a:lnTo>
                    <a:pt x="797449" y="49216"/>
                  </a:lnTo>
                  <a:lnTo>
                    <a:pt x="838847" y="69844"/>
                  </a:lnTo>
                  <a:lnTo>
                    <a:pt x="878249" y="93668"/>
                  </a:lnTo>
                  <a:lnTo>
                    <a:pt x="915482" y="120516"/>
                  </a:lnTo>
                  <a:lnTo>
                    <a:pt x="950376" y="150217"/>
                  </a:lnTo>
                  <a:lnTo>
                    <a:pt x="982759" y="182600"/>
                  </a:lnTo>
                  <a:lnTo>
                    <a:pt x="1012460" y="217493"/>
                  </a:lnTo>
                  <a:lnTo>
                    <a:pt x="1039308" y="254727"/>
                  </a:lnTo>
                  <a:lnTo>
                    <a:pt x="1063131" y="294128"/>
                  </a:lnTo>
                  <a:lnTo>
                    <a:pt x="1083759" y="335527"/>
                  </a:lnTo>
                  <a:lnTo>
                    <a:pt x="1101021" y="378752"/>
                  </a:lnTo>
                  <a:lnTo>
                    <a:pt x="1114744" y="423632"/>
                  </a:lnTo>
                  <a:lnTo>
                    <a:pt x="1124759" y="469995"/>
                  </a:lnTo>
                  <a:lnTo>
                    <a:pt x="1130893" y="517671"/>
                  </a:lnTo>
                  <a:lnTo>
                    <a:pt x="1132976" y="566488"/>
                  </a:lnTo>
                  <a:lnTo>
                    <a:pt x="1130893" y="615305"/>
                  </a:lnTo>
                  <a:lnTo>
                    <a:pt x="1124759" y="662981"/>
                  </a:lnTo>
                  <a:lnTo>
                    <a:pt x="1114744" y="709344"/>
                  </a:lnTo>
                  <a:lnTo>
                    <a:pt x="1101021" y="754224"/>
                  </a:lnTo>
                  <a:lnTo>
                    <a:pt x="1083759" y="797448"/>
                  </a:lnTo>
                  <a:lnTo>
                    <a:pt x="1063131" y="838847"/>
                  </a:lnTo>
                  <a:lnTo>
                    <a:pt x="1039308" y="878249"/>
                  </a:lnTo>
                  <a:lnTo>
                    <a:pt x="1012460" y="915482"/>
                  </a:lnTo>
                  <a:lnTo>
                    <a:pt x="982759" y="950376"/>
                  </a:lnTo>
                  <a:lnTo>
                    <a:pt x="950376" y="982759"/>
                  </a:lnTo>
                  <a:lnTo>
                    <a:pt x="915482" y="1012460"/>
                  </a:lnTo>
                  <a:lnTo>
                    <a:pt x="878249" y="1039308"/>
                  </a:lnTo>
                  <a:lnTo>
                    <a:pt x="838847" y="1063132"/>
                  </a:lnTo>
                  <a:lnTo>
                    <a:pt x="797449" y="1083760"/>
                  </a:lnTo>
                  <a:lnTo>
                    <a:pt x="754224" y="1101021"/>
                  </a:lnTo>
                  <a:lnTo>
                    <a:pt x="709344" y="1114745"/>
                  </a:lnTo>
                  <a:lnTo>
                    <a:pt x="662981" y="1124759"/>
                  </a:lnTo>
                  <a:lnTo>
                    <a:pt x="615305" y="1130893"/>
                  </a:lnTo>
                  <a:lnTo>
                    <a:pt x="566488" y="1132976"/>
                  </a:lnTo>
                  <a:close/>
                </a:path>
              </a:pathLst>
            </a:custGeom>
            <a:solidFill>
              <a:srgbClr val="006FA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8" name="object 2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675805" y="4467482"/>
              <a:ext cx="542924" cy="542924"/>
            </a:xfrm>
            <a:prstGeom prst="rect">
              <a:avLst/>
            </a:prstGeom>
          </p:spPr>
        </p:pic>
      </p:grpSp>
      <p:sp>
        <p:nvSpPr>
          <p:cNvPr id="29" name="object 29"/>
          <p:cNvSpPr txBox="1"/>
          <p:nvPr/>
        </p:nvSpPr>
        <p:spPr>
          <a:xfrm>
            <a:off x="9775475" y="6750395"/>
            <a:ext cx="2345690" cy="1665841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10"/>
              </a:spcBef>
            </a:pPr>
            <a:r>
              <a:rPr lang="fa-IR" sz="2400" b="1" spc="-75" dirty="0">
                <a:latin typeface="Tahoma"/>
                <a:cs typeface="B Nazanin" panose="00000700000000000000" pitchFamily="2" charset="-78"/>
              </a:rPr>
              <a:t>صرفه جویی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5080" algn="ctr" rtl="1">
              <a:lnSpc>
                <a:spcPct val="125000"/>
              </a:lnSpc>
              <a:spcBef>
                <a:spcPts val="1035"/>
              </a:spcBef>
            </a:pPr>
            <a:r>
              <a:rPr lang="fa-IR" sz="1500" spc="-25" dirty="0"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grpSp>
        <p:nvGrpSpPr>
          <p:cNvPr id="30" name="object 30"/>
          <p:cNvGrpSpPr/>
          <p:nvPr/>
        </p:nvGrpSpPr>
        <p:grpSpPr>
          <a:xfrm>
            <a:off x="9441670" y="6251388"/>
            <a:ext cx="3010535" cy="114300"/>
            <a:chOff x="9441670" y="6251388"/>
            <a:chExt cx="3010535" cy="114300"/>
          </a:xfrm>
        </p:grpSpPr>
        <p:sp>
          <p:nvSpPr>
            <p:cNvPr id="31" name="object 31"/>
            <p:cNvSpPr/>
            <p:nvPr/>
          </p:nvSpPr>
          <p:spPr>
            <a:xfrm>
              <a:off x="9470219" y="6308538"/>
              <a:ext cx="2953385" cy="0"/>
            </a:xfrm>
            <a:custGeom>
              <a:avLst/>
              <a:gdLst/>
              <a:ahLst/>
              <a:cxnLst/>
              <a:rect l="l" t="t" r="r" b="b"/>
              <a:pathLst>
                <a:path w="2953384">
                  <a:moveTo>
                    <a:pt x="0" y="0"/>
                  </a:moveTo>
                  <a:lnTo>
                    <a:pt x="2952820" y="0"/>
                  </a:lnTo>
                </a:path>
              </a:pathLst>
            </a:custGeom>
            <a:ln w="38099">
              <a:solidFill>
                <a:srgbClr val="006FAB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" name="object 32"/>
            <p:cNvSpPr/>
            <p:nvPr/>
          </p:nvSpPr>
          <p:spPr>
            <a:xfrm>
              <a:off x="9460703" y="6251388"/>
              <a:ext cx="2972435" cy="114300"/>
            </a:xfrm>
            <a:custGeom>
              <a:avLst/>
              <a:gdLst/>
              <a:ahLst/>
              <a:cxnLst/>
              <a:rect l="l" t="t" r="r" b="b"/>
              <a:pathLst>
                <a:path w="2972434" h="114300">
                  <a:moveTo>
                    <a:pt x="0" y="0"/>
                  </a:moveTo>
                  <a:lnTo>
                    <a:pt x="0" y="114299"/>
                  </a:lnTo>
                </a:path>
                <a:path w="2972434" h="114300">
                  <a:moveTo>
                    <a:pt x="2971852" y="0"/>
                  </a:moveTo>
                  <a:lnTo>
                    <a:pt x="2971852" y="114299"/>
                  </a:lnTo>
                </a:path>
              </a:pathLst>
            </a:custGeom>
            <a:ln w="38082">
              <a:solidFill>
                <a:srgbClr val="006FAB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3269566" y="3320417"/>
            <a:ext cx="2571115" cy="2614295"/>
            <a:chOff x="13269566" y="3320417"/>
            <a:chExt cx="2571115" cy="2614295"/>
          </a:xfrm>
        </p:grpSpPr>
        <p:sp>
          <p:nvSpPr>
            <p:cNvPr id="34" name="object 34"/>
            <p:cNvSpPr/>
            <p:nvPr/>
          </p:nvSpPr>
          <p:spPr>
            <a:xfrm>
              <a:off x="13574860" y="3544837"/>
              <a:ext cx="1960880" cy="2390140"/>
            </a:xfrm>
            <a:custGeom>
              <a:avLst/>
              <a:gdLst/>
              <a:ahLst/>
              <a:cxnLst/>
              <a:rect l="l" t="t" r="r" b="b"/>
              <a:pathLst>
                <a:path w="1960880" h="2390140">
                  <a:moveTo>
                    <a:pt x="980368" y="2389765"/>
                  </a:moveTo>
                  <a:lnTo>
                    <a:pt x="0" y="1750275"/>
                  </a:lnTo>
                  <a:lnTo>
                    <a:pt x="0" y="0"/>
                  </a:lnTo>
                  <a:lnTo>
                    <a:pt x="1960740" y="0"/>
                  </a:lnTo>
                  <a:lnTo>
                    <a:pt x="1960740" y="1751446"/>
                  </a:lnTo>
                  <a:lnTo>
                    <a:pt x="980368" y="2389765"/>
                  </a:lnTo>
                  <a:close/>
                </a:path>
              </a:pathLst>
            </a:custGeom>
            <a:solidFill>
              <a:srgbClr val="29D0F2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13269566" y="3320417"/>
              <a:ext cx="2571115" cy="448945"/>
            </a:xfrm>
            <a:custGeom>
              <a:avLst/>
              <a:gdLst/>
              <a:ahLst/>
              <a:cxnLst/>
              <a:rect l="l" t="t" r="r" b="b"/>
              <a:pathLst>
                <a:path w="2571115" h="448945">
                  <a:moveTo>
                    <a:pt x="2430254" y="448839"/>
                  </a:moveTo>
                  <a:lnTo>
                    <a:pt x="142874" y="448839"/>
                  </a:lnTo>
                  <a:lnTo>
                    <a:pt x="97715" y="441555"/>
                  </a:lnTo>
                  <a:lnTo>
                    <a:pt x="58495" y="421272"/>
                  </a:lnTo>
                  <a:lnTo>
                    <a:pt x="27566" y="390344"/>
                  </a:lnTo>
                  <a:lnTo>
                    <a:pt x="7283" y="351124"/>
                  </a:lnTo>
                  <a:lnTo>
                    <a:pt x="0" y="305964"/>
                  </a:lnTo>
                  <a:lnTo>
                    <a:pt x="0" y="142874"/>
                  </a:lnTo>
                  <a:lnTo>
                    <a:pt x="7283" y="97715"/>
                  </a:lnTo>
                  <a:lnTo>
                    <a:pt x="27566" y="58494"/>
                  </a:lnTo>
                  <a:lnTo>
                    <a:pt x="58495" y="27566"/>
                  </a:lnTo>
                  <a:lnTo>
                    <a:pt x="97715" y="7283"/>
                  </a:lnTo>
                  <a:lnTo>
                    <a:pt x="142874" y="0"/>
                  </a:lnTo>
                  <a:lnTo>
                    <a:pt x="2430255" y="0"/>
                  </a:lnTo>
                  <a:lnTo>
                    <a:pt x="2475413" y="7283"/>
                  </a:lnTo>
                  <a:lnTo>
                    <a:pt x="2514634" y="27566"/>
                  </a:lnTo>
                  <a:lnTo>
                    <a:pt x="2545562" y="58494"/>
                  </a:lnTo>
                  <a:lnTo>
                    <a:pt x="2565845" y="97715"/>
                  </a:lnTo>
                  <a:lnTo>
                    <a:pt x="2570617" y="127302"/>
                  </a:lnTo>
                  <a:lnTo>
                    <a:pt x="2570617" y="321537"/>
                  </a:lnTo>
                  <a:lnTo>
                    <a:pt x="2545562" y="390344"/>
                  </a:lnTo>
                  <a:lnTo>
                    <a:pt x="2514634" y="421272"/>
                  </a:lnTo>
                  <a:lnTo>
                    <a:pt x="2475413" y="441555"/>
                  </a:lnTo>
                  <a:lnTo>
                    <a:pt x="2430254" y="448839"/>
                  </a:lnTo>
                  <a:close/>
                </a:path>
              </a:pathLst>
            </a:custGeom>
            <a:solidFill>
              <a:srgbClr val="D9D9D9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13886644" y="4070234"/>
              <a:ext cx="1339215" cy="1339215"/>
            </a:xfrm>
            <a:custGeom>
              <a:avLst/>
              <a:gdLst/>
              <a:ahLst/>
              <a:cxnLst/>
              <a:rect l="l" t="t" r="r" b="b"/>
              <a:pathLst>
                <a:path w="1339215" h="1339214">
                  <a:moveTo>
                    <a:pt x="669494" y="1338972"/>
                  </a:moveTo>
                  <a:lnTo>
                    <a:pt x="621549" y="1337297"/>
                  </a:lnTo>
                  <a:lnTo>
                    <a:pt x="574542" y="1332345"/>
                  </a:lnTo>
                  <a:lnTo>
                    <a:pt x="528576" y="1324230"/>
                  </a:lnTo>
                  <a:lnTo>
                    <a:pt x="483763" y="1313061"/>
                  </a:lnTo>
                  <a:lnTo>
                    <a:pt x="440214" y="1298952"/>
                  </a:lnTo>
                  <a:lnTo>
                    <a:pt x="398042" y="1282014"/>
                  </a:lnTo>
                  <a:lnTo>
                    <a:pt x="357359" y="1262358"/>
                  </a:lnTo>
                  <a:lnTo>
                    <a:pt x="318275" y="1240097"/>
                  </a:lnTo>
                  <a:lnTo>
                    <a:pt x="280903" y="1215341"/>
                  </a:lnTo>
                  <a:lnTo>
                    <a:pt x="245355" y="1188204"/>
                  </a:lnTo>
                  <a:lnTo>
                    <a:pt x="211741" y="1158796"/>
                  </a:lnTo>
                  <a:lnTo>
                    <a:pt x="180175" y="1127230"/>
                  </a:lnTo>
                  <a:lnTo>
                    <a:pt x="150767" y="1093617"/>
                  </a:lnTo>
                  <a:lnTo>
                    <a:pt x="123630" y="1058068"/>
                  </a:lnTo>
                  <a:lnTo>
                    <a:pt x="98874" y="1020696"/>
                  </a:lnTo>
                  <a:lnTo>
                    <a:pt x="76613" y="981612"/>
                  </a:lnTo>
                  <a:lnTo>
                    <a:pt x="56957" y="940929"/>
                  </a:lnTo>
                  <a:lnTo>
                    <a:pt x="40019" y="898757"/>
                  </a:lnTo>
                  <a:lnTo>
                    <a:pt x="25910" y="855209"/>
                  </a:lnTo>
                  <a:lnTo>
                    <a:pt x="14742" y="810396"/>
                  </a:lnTo>
                  <a:lnTo>
                    <a:pt x="6626" y="764430"/>
                  </a:lnTo>
                  <a:lnTo>
                    <a:pt x="1675" y="717422"/>
                  </a:lnTo>
                  <a:lnTo>
                    <a:pt x="0" y="669480"/>
                  </a:lnTo>
                  <a:lnTo>
                    <a:pt x="1675" y="621549"/>
                  </a:lnTo>
                  <a:lnTo>
                    <a:pt x="6626" y="574542"/>
                  </a:lnTo>
                  <a:lnTo>
                    <a:pt x="14742" y="528576"/>
                  </a:lnTo>
                  <a:lnTo>
                    <a:pt x="25910" y="483763"/>
                  </a:lnTo>
                  <a:lnTo>
                    <a:pt x="40019" y="440215"/>
                  </a:lnTo>
                  <a:lnTo>
                    <a:pt x="56957" y="398043"/>
                  </a:lnTo>
                  <a:lnTo>
                    <a:pt x="76613" y="357359"/>
                  </a:lnTo>
                  <a:lnTo>
                    <a:pt x="98874" y="318275"/>
                  </a:lnTo>
                  <a:lnTo>
                    <a:pt x="123630" y="280903"/>
                  </a:lnTo>
                  <a:lnTo>
                    <a:pt x="150767" y="245355"/>
                  </a:lnTo>
                  <a:lnTo>
                    <a:pt x="180175" y="211742"/>
                  </a:lnTo>
                  <a:lnTo>
                    <a:pt x="211741" y="180175"/>
                  </a:lnTo>
                  <a:lnTo>
                    <a:pt x="245355" y="150767"/>
                  </a:lnTo>
                  <a:lnTo>
                    <a:pt x="280903" y="123630"/>
                  </a:lnTo>
                  <a:lnTo>
                    <a:pt x="318275" y="98875"/>
                  </a:lnTo>
                  <a:lnTo>
                    <a:pt x="357359" y="76613"/>
                  </a:lnTo>
                  <a:lnTo>
                    <a:pt x="398042" y="56958"/>
                  </a:lnTo>
                  <a:lnTo>
                    <a:pt x="440214" y="40019"/>
                  </a:lnTo>
                  <a:lnTo>
                    <a:pt x="483763" y="25910"/>
                  </a:lnTo>
                  <a:lnTo>
                    <a:pt x="528576" y="14742"/>
                  </a:lnTo>
                  <a:lnTo>
                    <a:pt x="574542" y="6626"/>
                  </a:lnTo>
                  <a:lnTo>
                    <a:pt x="621549" y="1675"/>
                  </a:lnTo>
                  <a:lnTo>
                    <a:pt x="669486" y="0"/>
                  </a:lnTo>
                  <a:lnTo>
                    <a:pt x="717013" y="1675"/>
                  </a:lnTo>
                  <a:lnTo>
                    <a:pt x="763683" y="6626"/>
                  </a:lnTo>
                  <a:lnTo>
                    <a:pt x="809380" y="14742"/>
                  </a:lnTo>
                  <a:lnTo>
                    <a:pt x="853986" y="25910"/>
                  </a:lnTo>
                  <a:lnTo>
                    <a:pt x="897386" y="40019"/>
                  </a:lnTo>
                  <a:lnTo>
                    <a:pt x="939461" y="56958"/>
                  </a:lnTo>
                  <a:lnTo>
                    <a:pt x="980095" y="76613"/>
                  </a:lnTo>
                  <a:lnTo>
                    <a:pt x="1019172" y="98875"/>
                  </a:lnTo>
                  <a:lnTo>
                    <a:pt x="1025401" y="102997"/>
                  </a:lnTo>
                  <a:lnTo>
                    <a:pt x="669486" y="102997"/>
                  </a:lnTo>
                  <a:lnTo>
                    <a:pt x="620669" y="105080"/>
                  </a:lnTo>
                  <a:lnTo>
                    <a:pt x="572993" y="111214"/>
                  </a:lnTo>
                  <a:lnTo>
                    <a:pt x="526630" y="121229"/>
                  </a:lnTo>
                  <a:lnTo>
                    <a:pt x="481750" y="134953"/>
                  </a:lnTo>
                  <a:lnTo>
                    <a:pt x="438525" y="152214"/>
                  </a:lnTo>
                  <a:lnTo>
                    <a:pt x="397126" y="172842"/>
                  </a:lnTo>
                  <a:lnTo>
                    <a:pt x="357724" y="196666"/>
                  </a:lnTo>
                  <a:lnTo>
                    <a:pt x="320491" y="223514"/>
                  </a:lnTo>
                  <a:lnTo>
                    <a:pt x="285597" y="253215"/>
                  </a:lnTo>
                  <a:lnTo>
                    <a:pt x="253214" y="285598"/>
                  </a:lnTo>
                  <a:lnTo>
                    <a:pt x="223513" y="320491"/>
                  </a:lnTo>
                  <a:lnTo>
                    <a:pt x="196665" y="357725"/>
                  </a:lnTo>
                  <a:lnTo>
                    <a:pt x="172842" y="397126"/>
                  </a:lnTo>
                  <a:lnTo>
                    <a:pt x="152213" y="438525"/>
                  </a:lnTo>
                  <a:lnTo>
                    <a:pt x="134952" y="481750"/>
                  </a:lnTo>
                  <a:lnTo>
                    <a:pt x="121228" y="526630"/>
                  </a:lnTo>
                  <a:lnTo>
                    <a:pt x="111214" y="572993"/>
                  </a:lnTo>
                  <a:lnTo>
                    <a:pt x="105080" y="620669"/>
                  </a:lnTo>
                  <a:lnTo>
                    <a:pt x="102997" y="669486"/>
                  </a:lnTo>
                  <a:lnTo>
                    <a:pt x="105080" y="718303"/>
                  </a:lnTo>
                  <a:lnTo>
                    <a:pt x="111214" y="765978"/>
                  </a:lnTo>
                  <a:lnTo>
                    <a:pt x="121228" y="812342"/>
                  </a:lnTo>
                  <a:lnTo>
                    <a:pt x="134952" y="857222"/>
                  </a:lnTo>
                  <a:lnTo>
                    <a:pt x="152213" y="900446"/>
                  </a:lnTo>
                  <a:lnTo>
                    <a:pt x="172842" y="941845"/>
                  </a:lnTo>
                  <a:lnTo>
                    <a:pt x="196665" y="981247"/>
                  </a:lnTo>
                  <a:lnTo>
                    <a:pt x="223513" y="1018480"/>
                  </a:lnTo>
                  <a:lnTo>
                    <a:pt x="253214" y="1053374"/>
                  </a:lnTo>
                  <a:lnTo>
                    <a:pt x="285597" y="1085757"/>
                  </a:lnTo>
                  <a:lnTo>
                    <a:pt x="320491" y="1115458"/>
                  </a:lnTo>
                  <a:lnTo>
                    <a:pt x="357724" y="1142306"/>
                  </a:lnTo>
                  <a:lnTo>
                    <a:pt x="397126" y="1166130"/>
                  </a:lnTo>
                  <a:lnTo>
                    <a:pt x="438525" y="1186758"/>
                  </a:lnTo>
                  <a:lnTo>
                    <a:pt x="481750" y="1204019"/>
                  </a:lnTo>
                  <a:lnTo>
                    <a:pt x="526630" y="1217743"/>
                  </a:lnTo>
                  <a:lnTo>
                    <a:pt x="572993" y="1227757"/>
                  </a:lnTo>
                  <a:lnTo>
                    <a:pt x="620669" y="1233891"/>
                  </a:lnTo>
                  <a:lnTo>
                    <a:pt x="669486" y="1235974"/>
                  </a:lnTo>
                  <a:lnTo>
                    <a:pt x="1025401" y="1235974"/>
                  </a:lnTo>
                  <a:lnTo>
                    <a:pt x="1019172" y="1240097"/>
                  </a:lnTo>
                  <a:lnTo>
                    <a:pt x="980095" y="1262358"/>
                  </a:lnTo>
                  <a:lnTo>
                    <a:pt x="939461" y="1282014"/>
                  </a:lnTo>
                  <a:lnTo>
                    <a:pt x="897386" y="1298952"/>
                  </a:lnTo>
                  <a:lnTo>
                    <a:pt x="853986" y="1313061"/>
                  </a:lnTo>
                  <a:lnTo>
                    <a:pt x="809380" y="1324230"/>
                  </a:lnTo>
                  <a:lnTo>
                    <a:pt x="763683" y="1332345"/>
                  </a:lnTo>
                  <a:lnTo>
                    <a:pt x="717013" y="1337297"/>
                  </a:lnTo>
                  <a:lnTo>
                    <a:pt x="669494" y="1338972"/>
                  </a:lnTo>
                  <a:close/>
                </a:path>
                <a:path w="1339215" h="1339214">
                  <a:moveTo>
                    <a:pt x="1025401" y="1235974"/>
                  </a:moveTo>
                  <a:lnTo>
                    <a:pt x="669486" y="1235974"/>
                  </a:lnTo>
                  <a:lnTo>
                    <a:pt x="718303" y="1233891"/>
                  </a:lnTo>
                  <a:lnTo>
                    <a:pt x="765979" y="1227757"/>
                  </a:lnTo>
                  <a:lnTo>
                    <a:pt x="812342" y="1217743"/>
                  </a:lnTo>
                  <a:lnTo>
                    <a:pt x="857221" y="1204019"/>
                  </a:lnTo>
                  <a:lnTo>
                    <a:pt x="900446" y="1186758"/>
                  </a:lnTo>
                  <a:lnTo>
                    <a:pt x="941845" y="1166130"/>
                  </a:lnTo>
                  <a:lnTo>
                    <a:pt x="981247" y="1142306"/>
                  </a:lnTo>
                  <a:lnTo>
                    <a:pt x="1018480" y="1115458"/>
                  </a:lnTo>
                  <a:lnTo>
                    <a:pt x="1053374" y="1085757"/>
                  </a:lnTo>
                  <a:lnTo>
                    <a:pt x="1085757" y="1053374"/>
                  </a:lnTo>
                  <a:lnTo>
                    <a:pt x="1115458" y="1018480"/>
                  </a:lnTo>
                  <a:lnTo>
                    <a:pt x="1142305" y="981247"/>
                  </a:lnTo>
                  <a:lnTo>
                    <a:pt x="1166129" y="941845"/>
                  </a:lnTo>
                  <a:lnTo>
                    <a:pt x="1186757" y="900446"/>
                  </a:lnTo>
                  <a:lnTo>
                    <a:pt x="1204019" y="857222"/>
                  </a:lnTo>
                  <a:lnTo>
                    <a:pt x="1217742" y="812342"/>
                  </a:lnTo>
                  <a:lnTo>
                    <a:pt x="1227757" y="765978"/>
                  </a:lnTo>
                  <a:lnTo>
                    <a:pt x="1233891" y="718303"/>
                  </a:lnTo>
                  <a:lnTo>
                    <a:pt x="1235973" y="669480"/>
                  </a:lnTo>
                  <a:lnTo>
                    <a:pt x="1233891" y="620669"/>
                  </a:lnTo>
                  <a:lnTo>
                    <a:pt x="1227757" y="572993"/>
                  </a:lnTo>
                  <a:lnTo>
                    <a:pt x="1217742" y="526630"/>
                  </a:lnTo>
                  <a:lnTo>
                    <a:pt x="1204019" y="481750"/>
                  </a:lnTo>
                  <a:lnTo>
                    <a:pt x="1186757" y="438525"/>
                  </a:lnTo>
                  <a:lnTo>
                    <a:pt x="1166129" y="397126"/>
                  </a:lnTo>
                  <a:lnTo>
                    <a:pt x="1142305" y="357725"/>
                  </a:lnTo>
                  <a:lnTo>
                    <a:pt x="1115458" y="320491"/>
                  </a:lnTo>
                  <a:lnTo>
                    <a:pt x="1085757" y="285598"/>
                  </a:lnTo>
                  <a:lnTo>
                    <a:pt x="1053374" y="253215"/>
                  </a:lnTo>
                  <a:lnTo>
                    <a:pt x="1018480" y="223514"/>
                  </a:lnTo>
                  <a:lnTo>
                    <a:pt x="981247" y="196666"/>
                  </a:lnTo>
                  <a:lnTo>
                    <a:pt x="941845" y="172842"/>
                  </a:lnTo>
                  <a:lnTo>
                    <a:pt x="900446" y="152214"/>
                  </a:lnTo>
                  <a:lnTo>
                    <a:pt x="857221" y="134953"/>
                  </a:lnTo>
                  <a:lnTo>
                    <a:pt x="812342" y="121229"/>
                  </a:lnTo>
                  <a:lnTo>
                    <a:pt x="765979" y="111214"/>
                  </a:lnTo>
                  <a:lnTo>
                    <a:pt x="718303" y="105080"/>
                  </a:lnTo>
                  <a:lnTo>
                    <a:pt x="669486" y="102997"/>
                  </a:lnTo>
                  <a:lnTo>
                    <a:pt x="1025401" y="102997"/>
                  </a:lnTo>
                  <a:lnTo>
                    <a:pt x="1092186" y="150767"/>
                  </a:lnTo>
                  <a:lnTo>
                    <a:pt x="1125889" y="180175"/>
                  </a:lnTo>
                  <a:lnTo>
                    <a:pt x="1157567" y="211742"/>
                  </a:lnTo>
                  <a:lnTo>
                    <a:pt x="1187103" y="245355"/>
                  </a:lnTo>
                  <a:lnTo>
                    <a:pt x="1214381" y="280903"/>
                  </a:lnTo>
                  <a:lnTo>
                    <a:pt x="1239284" y="318275"/>
                  </a:lnTo>
                  <a:lnTo>
                    <a:pt x="1261694" y="357359"/>
                  </a:lnTo>
                  <a:lnTo>
                    <a:pt x="1281495" y="398043"/>
                  </a:lnTo>
                  <a:lnTo>
                    <a:pt x="1298571" y="440215"/>
                  </a:lnTo>
                  <a:lnTo>
                    <a:pt x="1312803" y="483763"/>
                  </a:lnTo>
                  <a:lnTo>
                    <a:pt x="1324077" y="528576"/>
                  </a:lnTo>
                  <a:lnTo>
                    <a:pt x="1332274" y="574542"/>
                  </a:lnTo>
                  <a:lnTo>
                    <a:pt x="1337278" y="621549"/>
                  </a:lnTo>
                  <a:lnTo>
                    <a:pt x="1338971" y="669486"/>
                  </a:lnTo>
                  <a:lnTo>
                    <a:pt x="1337278" y="717422"/>
                  </a:lnTo>
                  <a:lnTo>
                    <a:pt x="1332274" y="764430"/>
                  </a:lnTo>
                  <a:lnTo>
                    <a:pt x="1324077" y="810396"/>
                  </a:lnTo>
                  <a:lnTo>
                    <a:pt x="1312803" y="855209"/>
                  </a:lnTo>
                  <a:lnTo>
                    <a:pt x="1298571" y="898757"/>
                  </a:lnTo>
                  <a:lnTo>
                    <a:pt x="1281495" y="940929"/>
                  </a:lnTo>
                  <a:lnTo>
                    <a:pt x="1261694" y="981612"/>
                  </a:lnTo>
                  <a:lnTo>
                    <a:pt x="1239284" y="1020696"/>
                  </a:lnTo>
                  <a:lnTo>
                    <a:pt x="1214381" y="1058068"/>
                  </a:lnTo>
                  <a:lnTo>
                    <a:pt x="1187103" y="1093617"/>
                  </a:lnTo>
                  <a:lnTo>
                    <a:pt x="1157567" y="1127230"/>
                  </a:lnTo>
                  <a:lnTo>
                    <a:pt x="1125889" y="1158796"/>
                  </a:lnTo>
                  <a:lnTo>
                    <a:pt x="1092186" y="1188204"/>
                  </a:lnTo>
                  <a:lnTo>
                    <a:pt x="1056574" y="1215341"/>
                  </a:lnTo>
                  <a:lnTo>
                    <a:pt x="1025401" y="12359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13989641" y="4173232"/>
              <a:ext cx="1133475" cy="1133475"/>
            </a:xfrm>
            <a:custGeom>
              <a:avLst/>
              <a:gdLst/>
              <a:ahLst/>
              <a:cxnLst/>
              <a:rect l="l" t="t" r="r" b="b"/>
              <a:pathLst>
                <a:path w="1133475" h="1133475">
                  <a:moveTo>
                    <a:pt x="566489" y="1132976"/>
                  </a:moveTo>
                  <a:lnTo>
                    <a:pt x="517672" y="1130893"/>
                  </a:lnTo>
                  <a:lnTo>
                    <a:pt x="469996" y="1124759"/>
                  </a:lnTo>
                  <a:lnTo>
                    <a:pt x="423632" y="1114745"/>
                  </a:lnTo>
                  <a:lnTo>
                    <a:pt x="378753" y="1101021"/>
                  </a:lnTo>
                  <a:lnTo>
                    <a:pt x="335528" y="1083760"/>
                  </a:lnTo>
                  <a:lnTo>
                    <a:pt x="294129" y="1063132"/>
                  </a:lnTo>
                  <a:lnTo>
                    <a:pt x="254727" y="1039308"/>
                  </a:lnTo>
                  <a:lnTo>
                    <a:pt x="217494" y="1012460"/>
                  </a:lnTo>
                  <a:lnTo>
                    <a:pt x="182600" y="982759"/>
                  </a:lnTo>
                  <a:lnTo>
                    <a:pt x="150217" y="950376"/>
                  </a:lnTo>
                  <a:lnTo>
                    <a:pt x="120516" y="915482"/>
                  </a:lnTo>
                  <a:lnTo>
                    <a:pt x="93668" y="878249"/>
                  </a:lnTo>
                  <a:lnTo>
                    <a:pt x="69844" y="838847"/>
                  </a:lnTo>
                  <a:lnTo>
                    <a:pt x="49216" y="797448"/>
                  </a:lnTo>
                  <a:lnTo>
                    <a:pt x="31955" y="754224"/>
                  </a:lnTo>
                  <a:lnTo>
                    <a:pt x="18231" y="709344"/>
                  </a:lnTo>
                  <a:lnTo>
                    <a:pt x="8217" y="662981"/>
                  </a:lnTo>
                  <a:lnTo>
                    <a:pt x="2082" y="615305"/>
                  </a:lnTo>
                  <a:lnTo>
                    <a:pt x="0" y="566488"/>
                  </a:lnTo>
                  <a:lnTo>
                    <a:pt x="2082" y="517671"/>
                  </a:lnTo>
                  <a:lnTo>
                    <a:pt x="8217" y="469995"/>
                  </a:lnTo>
                  <a:lnTo>
                    <a:pt x="18231" y="423632"/>
                  </a:lnTo>
                  <a:lnTo>
                    <a:pt x="31955" y="378752"/>
                  </a:lnTo>
                  <a:lnTo>
                    <a:pt x="49216" y="335527"/>
                  </a:lnTo>
                  <a:lnTo>
                    <a:pt x="69844" y="294128"/>
                  </a:lnTo>
                  <a:lnTo>
                    <a:pt x="93668" y="254727"/>
                  </a:lnTo>
                  <a:lnTo>
                    <a:pt x="120516" y="217493"/>
                  </a:lnTo>
                  <a:lnTo>
                    <a:pt x="150217" y="182600"/>
                  </a:lnTo>
                  <a:lnTo>
                    <a:pt x="182600" y="150217"/>
                  </a:lnTo>
                  <a:lnTo>
                    <a:pt x="217494" y="120516"/>
                  </a:lnTo>
                  <a:lnTo>
                    <a:pt x="254727" y="93668"/>
                  </a:lnTo>
                  <a:lnTo>
                    <a:pt x="294129" y="69844"/>
                  </a:lnTo>
                  <a:lnTo>
                    <a:pt x="335528" y="49216"/>
                  </a:lnTo>
                  <a:lnTo>
                    <a:pt x="378753" y="31955"/>
                  </a:lnTo>
                  <a:lnTo>
                    <a:pt x="423632" y="18231"/>
                  </a:lnTo>
                  <a:lnTo>
                    <a:pt x="469996" y="8217"/>
                  </a:lnTo>
                  <a:lnTo>
                    <a:pt x="517672" y="2082"/>
                  </a:lnTo>
                  <a:lnTo>
                    <a:pt x="566489" y="0"/>
                  </a:lnTo>
                  <a:lnTo>
                    <a:pt x="615305" y="2082"/>
                  </a:lnTo>
                  <a:lnTo>
                    <a:pt x="662981" y="8217"/>
                  </a:lnTo>
                  <a:lnTo>
                    <a:pt x="709344" y="18231"/>
                  </a:lnTo>
                  <a:lnTo>
                    <a:pt x="754224" y="31955"/>
                  </a:lnTo>
                  <a:lnTo>
                    <a:pt x="797449" y="49216"/>
                  </a:lnTo>
                  <a:lnTo>
                    <a:pt x="838848" y="69844"/>
                  </a:lnTo>
                  <a:lnTo>
                    <a:pt x="878249" y="93668"/>
                  </a:lnTo>
                  <a:lnTo>
                    <a:pt x="915482" y="120516"/>
                  </a:lnTo>
                  <a:lnTo>
                    <a:pt x="950376" y="150217"/>
                  </a:lnTo>
                  <a:lnTo>
                    <a:pt x="982759" y="182600"/>
                  </a:lnTo>
                  <a:lnTo>
                    <a:pt x="1012460" y="217493"/>
                  </a:lnTo>
                  <a:lnTo>
                    <a:pt x="1039308" y="254727"/>
                  </a:lnTo>
                  <a:lnTo>
                    <a:pt x="1063132" y="294128"/>
                  </a:lnTo>
                  <a:lnTo>
                    <a:pt x="1083760" y="335527"/>
                  </a:lnTo>
                  <a:lnTo>
                    <a:pt x="1101021" y="378752"/>
                  </a:lnTo>
                  <a:lnTo>
                    <a:pt x="1114745" y="423632"/>
                  </a:lnTo>
                  <a:lnTo>
                    <a:pt x="1124759" y="469995"/>
                  </a:lnTo>
                  <a:lnTo>
                    <a:pt x="1130893" y="517671"/>
                  </a:lnTo>
                  <a:lnTo>
                    <a:pt x="1132976" y="566483"/>
                  </a:lnTo>
                  <a:lnTo>
                    <a:pt x="1130893" y="615305"/>
                  </a:lnTo>
                  <a:lnTo>
                    <a:pt x="1124759" y="662981"/>
                  </a:lnTo>
                  <a:lnTo>
                    <a:pt x="1114745" y="709344"/>
                  </a:lnTo>
                  <a:lnTo>
                    <a:pt x="1101021" y="754224"/>
                  </a:lnTo>
                  <a:lnTo>
                    <a:pt x="1083760" y="797448"/>
                  </a:lnTo>
                  <a:lnTo>
                    <a:pt x="1063132" y="838847"/>
                  </a:lnTo>
                  <a:lnTo>
                    <a:pt x="1039308" y="878249"/>
                  </a:lnTo>
                  <a:lnTo>
                    <a:pt x="1012460" y="915482"/>
                  </a:lnTo>
                  <a:lnTo>
                    <a:pt x="982759" y="950376"/>
                  </a:lnTo>
                  <a:lnTo>
                    <a:pt x="950376" y="982759"/>
                  </a:lnTo>
                  <a:lnTo>
                    <a:pt x="915482" y="1012460"/>
                  </a:lnTo>
                  <a:lnTo>
                    <a:pt x="878249" y="1039308"/>
                  </a:lnTo>
                  <a:lnTo>
                    <a:pt x="838848" y="1063132"/>
                  </a:lnTo>
                  <a:lnTo>
                    <a:pt x="797449" y="1083760"/>
                  </a:lnTo>
                  <a:lnTo>
                    <a:pt x="754224" y="1101021"/>
                  </a:lnTo>
                  <a:lnTo>
                    <a:pt x="709344" y="1114745"/>
                  </a:lnTo>
                  <a:lnTo>
                    <a:pt x="662981" y="1124759"/>
                  </a:lnTo>
                  <a:lnTo>
                    <a:pt x="615305" y="1130893"/>
                  </a:lnTo>
                  <a:lnTo>
                    <a:pt x="566489" y="1132976"/>
                  </a:lnTo>
                  <a:close/>
                </a:path>
              </a:pathLst>
            </a:custGeom>
            <a:solidFill>
              <a:srgbClr val="29D0F2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38" name="object 3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322228" y="4375670"/>
              <a:ext cx="466724" cy="723899"/>
            </a:xfrm>
            <a:prstGeom prst="rect">
              <a:avLst/>
            </a:prstGeom>
          </p:spPr>
        </p:pic>
      </p:grpSp>
      <p:sp>
        <p:nvSpPr>
          <p:cNvPr id="39" name="object 39"/>
          <p:cNvSpPr txBox="1"/>
          <p:nvPr/>
        </p:nvSpPr>
        <p:spPr>
          <a:xfrm>
            <a:off x="13383561" y="6750395"/>
            <a:ext cx="2345690" cy="1665841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10"/>
              </a:spcBef>
            </a:pPr>
            <a:r>
              <a:rPr lang="fa-IR" sz="2400" b="1" spc="-114" dirty="0">
                <a:latin typeface="Tahoma"/>
                <a:cs typeface="B Nazanin" panose="00000700000000000000" pitchFamily="2" charset="-78"/>
              </a:rPr>
              <a:t>سرمایه گذاری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5080" algn="ctr" rtl="1">
              <a:lnSpc>
                <a:spcPct val="125000"/>
              </a:lnSpc>
              <a:spcBef>
                <a:spcPts val="1035"/>
              </a:spcBef>
            </a:pPr>
            <a:r>
              <a:rPr lang="fa-IR" sz="1500" spc="-25" dirty="0"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grpSp>
        <p:nvGrpSpPr>
          <p:cNvPr id="40" name="object 40"/>
          <p:cNvGrpSpPr/>
          <p:nvPr/>
        </p:nvGrpSpPr>
        <p:grpSpPr>
          <a:xfrm>
            <a:off x="13049756" y="6251388"/>
            <a:ext cx="3010535" cy="114300"/>
            <a:chOff x="13049756" y="6251388"/>
            <a:chExt cx="3010535" cy="114300"/>
          </a:xfrm>
        </p:grpSpPr>
        <p:sp>
          <p:nvSpPr>
            <p:cNvPr id="41" name="object 41"/>
            <p:cNvSpPr/>
            <p:nvPr/>
          </p:nvSpPr>
          <p:spPr>
            <a:xfrm>
              <a:off x="13078305" y="6308538"/>
              <a:ext cx="2953385" cy="0"/>
            </a:xfrm>
            <a:custGeom>
              <a:avLst/>
              <a:gdLst/>
              <a:ahLst/>
              <a:cxnLst/>
              <a:rect l="l" t="t" r="r" b="b"/>
              <a:pathLst>
                <a:path w="2953384">
                  <a:moveTo>
                    <a:pt x="0" y="0"/>
                  </a:moveTo>
                  <a:lnTo>
                    <a:pt x="2952820" y="0"/>
                  </a:lnTo>
                </a:path>
              </a:pathLst>
            </a:custGeom>
            <a:ln w="38099">
              <a:solidFill>
                <a:srgbClr val="29D0F2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" name="object 42"/>
            <p:cNvSpPr/>
            <p:nvPr/>
          </p:nvSpPr>
          <p:spPr>
            <a:xfrm>
              <a:off x="13068789" y="6251388"/>
              <a:ext cx="2972435" cy="114300"/>
            </a:xfrm>
            <a:custGeom>
              <a:avLst/>
              <a:gdLst/>
              <a:ahLst/>
              <a:cxnLst/>
              <a:rect l="l" t="t" r="r" b="b"/>
              <a:pathLst>
                <a:path w="2972434" h="114300">
                  <a:moveTo>
                    <a:pt x="0" y="0"/>
                  </a:moveTo>
                  <a:lnTo>
                    <a:pt x="0" y="114299"/>
                  </a:lnTo>
                </a:path>
                <a:path w="2972434" h="114300">
                  <a:moveTo>
                    <a:pt x="2971852" y="0"/>
                  </a:moveTo>
                  <a:lnTo>
                    <a:pt x="2971852" y="114299"/>
                  </a:lnTo>
                </a:path>
              </a:pathLst>
            </a:custGeom>
            <a:ln w="38082">
              <a:solidFill>
                <a:srgbClr val="29D0F2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43" name="object 43"/>
          <p:cNvSpPr/>
          <p:nvPr/>
        </p:nvSpPr>
        <p:spPr>
          <a:xfrm>
            <a:off x="0" y="9682677"/>
            <a:ext cx="8305800" cy="36195"/>
          </a:xfrm>
          <a:custGeom>
            <a:avLst/>
            <a:gdLst/>
            <a:ahLst/>
            <a:cxnLst/>
            <a:rect l="l" t="t" r="r" b="b"/>
            <a:pathLst>
              <a:path w="8305800" h="36195">
                <a:moveTo>
                  <a:pt x="0" y="35744"/>
                </a:moveTo>
                <a:lnTo>
                  <a:pt x="8305776" y="0"/>
                </a:lnTo>
              </a:path>
            </a:pathLst>
          </a:custGeom>
          <a:ln w="19050">
            <a:solidFill>
              <a:srgbClr val="A6A6A6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9983858" y="9682684"/>
            <a:ext cx="8306434" cy="7620"/>
          </a:xfrm>
          <a:custGeom>
            <a:avLst/>
            <a:gdLst/>
            <a:ahLst/>
            <a:cxnLst/>
            <a:rect l="l" t="t" r="r" b="b"/>
            <a:pathLst>
              <a:path w="8306434" h="7620">
                <a:moveTo>
                  <a:pt x="0" y="0"/>
                </a:moveTo>
                <a:lnTo>
                  <a:pt x="8305925" y="7163"/>
                </a:lnTo>
              </a:path>
            </a:pathLst>
          </a:custGeom>
          <a:ln w="19049">
            <a:solidFill>
              <a:srgbClr val="A6A6A6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0" y="6008347"/>
            <a:ext cx="464184" cy="1089660"/>
          </a:xfrm>
          <a:custGeom>
            <a:avLst/>
            <a:gdLst/>
            <a:ahLst/>
            <a:cxnLst/>
            <a:rect l="l" t="t" r="r" b="b"/>
            <a:pathLst>
              <a:path w="464184" h="1089659">
                <a:moveTo>
                  <a:pt x="0" y="1089345"/>
                </a:moveTo>
                <a:lnTo>
                  <a:pt x="68279" y="1049029"/>
                </a:lnTo>
                <a:lnTo>
                  <a:pt x="105229" y="1023372"/>
                </a:lnTo>
                <a:lnTo>
                  <a:pt x="140766" y="995901"/>
                </a:lnTo>
                <a:lnTo>
                  <a:pt x="174824" y="966683"/>
                </a:lnTo>
                <a:lnTo>
                  <a:pt x="207335" y="935785"/>
                </a:lnTo>
                <a:lnTo>
                  <a:pt x="238233" y="903273"/>
                </a:lnTo>
                <a:lnTo>
                  <a:pt x="267451" y="869216"/>
                </a:lnTo>
                <a:lnTo>
                  <a:pt x="294922" y="833678"/>
                </a:lnTo>
                <a:lnTo>
                  <a:pt x="320580" y="796728"/>
                </a:lnTo>
                <a:lnTo>
                  <a:pt x="344357" y="758432"/>
                </a:lnTo>
                <a:lnTo>
                  <a:pt x="366186" y="718857"/>
                </a:lnTo>
                <a:lnTo>
                  <a:pt x="386002" y="678070"/>
                </a:lnTo>
                <a:lnTo>
                  <a:pt x="403736" y="636137"/>
                </a:lnTo>
                <a:lnTo>
                  <a:pt x="419323" y="593126"/>
                </a:lnTo>
                <a:lnTo>
                  <a:pt x="432695" y="549102"/>
                </a:lnTo>
                <a:lnTo>
                  <a:pt x="443786" y="504134"/>
                </a:lnTo>
                <a:lnTo>
                  <a:pt x="452528" y="458287"/>
                </a:lnTo>
                <a:lnTo>
                  <a:pt x="458855" y="411630"/>
                </a:lnTo>
                <a:lnTo>
                  <a:pt x="462701" y="364227"/>
                </a:lnTo>
                <a:lnTo>
                  <a:pt x="463997" y="316147"/>
                </a:lnTo>
                <a:lnTo>
                  <a:pt x="462701" y="268067"/>
                </a:lnTo>
                <a:lnTo>
                  <a:pt x="458855" y="220665"/>
                </a:lnTo>
                <a:lnTo>
                  <a:pt x="452528" y="174007"/>
                </a:lnTo>
                <a:lnTo>
                  <a:pt x="443786" y="128160"/>
                </a:lnTo>
                <a:lnTo>
                  <a:pt x="432695" y="83192"/>
                </a:lnTo>
                <a:lnTo>
                  <a:pt x="419323" y="39169"/>
                </a:lnTo>
                <a:lnTo>
                  <a:pt x="405129" y="0"/>
                </a:lnTo>
              </a:path>
            </a:pathLst>
          </a:custGeom>
          <a:ln w="76167">
            <a:solidFill>
              <a:srgbClr val="A3A3A2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7797285" y="8054257"/>
            <a:ext cx="490855" cy="1064260"/>
          </a:xfrm>
          <a:custGeom>
            <a:avLst/>
            <a:gdLst/>
            <a:ahLst/>
            <a:cxnLst/>
            <a:rect l="l" t="t" r="r" b="b"/>
            <a:pathLst>
              <a:path w="490855" h="1064259">
                <a:moveTo>
                  <a:pt x="44674" y="0"/>
                </a:moveTo>
                <a:lnTo>
                  <a:pt x="31302" y="44023"/>
                </a:lnTo>
                <a:lnTo>
                  <a:pt x="20211" y="88991"/>
                </a:lnTo>
                <a:lnTo>
                  <a:pt x="11469" y="134838"/>
                </a:lnTo>
                <a:lnTo>
                  <a:pt x="5142" y="181495"/>
                </a:lnTo>
                <a:lnTo>
                  <a:pt x="1296" y="228898"/>
                </a:lnTo>
                <a:lnTo>
                  <a:pt x="0" y="276978"/>
                </a:lnTo>
                <a:lnTo>
                  <a:pt x="1296" y="325058"/>
                </a:lnTo>
                <a:lnTo>
                  <a:pt x="5142" y="372461"/>
                </a:lnTo>
                <a:lnTo>
                  <a:pt x="11469" y="419118"/>
                </a:lnTo>
                <a:lnTo>
                  <a:pt x="20211" y="464965"/>
                </a:lnTo>
                <a:lnTo>
                  <a:pt x="31302" y="509933"/>
                </a:lnTo>
                <a:lnTo>
                  <a:pt x="44674" y="553957"/>
                </a:lnTo>
                <a:lnTo>
                  <a:pt x="60261" y="596968"/>
                </a:lnTo>
                <a:lnTo>
                  <a:pt x="77995" y="638901"/>
                </a:lnTo>
                <a:lnTo>
                  <a:pt x="97811" y="679688"/>
                </a:lnTo>
                <a:lnTo>
                  <a:pt x="119640" y="719263"/>
                </a:lnTo>
                <a:lnTo>
                  <a:pt x="143417" y="757559"/>
                </a:lnTo>
                <a:lnTo>
                  <a:pt x="169075" y="794509"/>
                </a:lnTo>
                <a:lnTo>
                  <a:pt x="196546" y="830047"/>
                </a:lnTo>
                <a:lnTo>
                  <a:pt x="225764" y="864104"/>
                </a:lnTo>
                <a:lnTo>
                  <a:pt x="256662" y="896616"/>
                </a:lnTo>
                <a:lnTo>
                  <a:pt x="289173" y="927514"/>
                </a:lnTo>
                <a:lnTo>
                  <a:pt x="323231" y="956732"/>
                </a:lnTo>
                <a:lnTo>
                  <a:pt x="358768" y="984203"/>
                </a:lnTo>
                <a:lnTo>
                  <a:pt x="395718" y="1009860"/>
                </a:lnTo>
                <a:lnTo>
                  <a:pt x="434014" y="1033637"/>
                </a:lnTo>
                <a:lnTo>
                  <a:pt x="473589" y="1055467"/>
                </a:lnTo>
                <a:lnTo>
                  <a:pt x="490712" y="1063786"/>
                </a:lnTo>
              </a:path>
            </a:pathLst>
          </a:custGeom>
          <a:ln w="76167">
            <a:solidFill>
              <a:srgbClr val="A3A3A2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grpSp>
        <p:nvGrpSpPr>
          <p:cNvPr id="48" name="object 48"/>
          <p:cNvGrpSpPr/>
          <p:nvPr/>
        </p:nvGrpSpPr>
        <p:grpSpPr>
          <a:xfrm>
            <a:off x="0" y="0"/>
            <a:ext cx="1748155" cy="2578735"/>
            <a:chOff x="0" y="0"/>
            <a:chExt cx="1748155" cy="2578735"/>
          </a:xfrm>
        </p:grpSpPr>
        <p:pic>
          <p:nvPicPr>
            <p:cNvPr id="49" name="object 4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0" y="0"/>
              <a:ext cx="768747" cy="726778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09618" y="625568"/>
              <a:ext cx="1038224" cy="12287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0" y="1835237"/>
              <a:ext cx="540595" cy="742949"/>
            </a:xfrm>
            <a:prstGeom prst="rect">
              <a:avLst/>
            </a:prstGeom>
          </p:spPr>
        </p:pic>
      </p:grpSp>
      <p:pic>
        <p:nvPicPr>
          <p:cNvPr id="52" name="object 52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301459" y="625568"/>
            <a:ext cx="1038224" cy="1228724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7793692" y="353424"/>
            <a:ext cx="494307" cy="742949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6938411" y="9833247"/>
            <a:ext cx="1038224" cy="45375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907483" y="4133502"/>
            <a:ext cx="1276349" cy="200024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437381" y="4133502"/>
            <a:ext cx="1276349" cy="200024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122532" y="4133502"/>
            <a:ext cx="1276350" cy="200024"/>
          </a:xfrm>
          <a:prstGeom prst="rect">
            <a:avLst/>
          </a:prstGeom>
        </p:spPr>
      </p:pic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4595200" y="982714"/>
            <a:ext cx="9097645" cy="7619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858010" marR="5080" indent="-1845945">
              <a:lnSpc>
                <a:spcPct val="116100"/>
              </a:lnSpc>
              <a:spcBef>
                <a:spcPts val="95"/>
              </a:spcBef>
            </a:pPr>
            <a:r>
              <a:rPr lang="fa-IR" sz="4200" spc="-400" dirty="0">
                <a:solidFill>
                  <a:srgbClr val="000000"/>
                </a:solidFill>
                <a:cs typeface="B Nazanin" panose="00000700000000000000" pitchFamily="2" charset="-78"/>
              </a:rPr>
              <a:t>عاداتی که به دستیابی به آزادی مالی کمک می کند</a:t>
            </a:r>
            <a:endParaRPr sz="4200" dirty="0">
              <a:cs typeface="B Nazanin" panose="00000700000000000000" pitchFamily="2" charset="-78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2274373" y="3693251"/>
            <a:ext cx="2924175" cy="4987925"/>
            <a:chOff x="2274373" y="3693251"/>
            <a:chExt cx="2924175" cy="4987925"/>
          </a:xfrm>
        </p:grpSpPr>
        <p:sp>
          <p:nvSpPr>
            <p:cNvPr id="7" name="object 7"/>
            <p:cNvSpPr/>
            <p:nvPr/>
          </p:nvSpPr>
          <p:spPr>
            <a:xfrm>
              <a:off x="2796944" y="4775073"/>
              <a:ext cx="2287270" cy="3790950"/>
            </a:xfrm>
            <a:custGeom>
              <a:avLst/>
              <a:gdLst/>
              <a:ahLst/>
              <a:cxnLst/>
              <a:rect l="l" t="t" r="r" b="b"/>
              <a:pathLst>
                <a:path w="2287270" h="3790950">
                  <a:moveTo>
                    <a:pt x="2287274" y="0"/>
                  </a:moveTo>
                  <a:lnTo>
                    <a:pt x="2287274" y="3284129"/>
                  </a:lnTo>
                  <a:lnTo>
                    <a:pt x="882353" y="3790949"/>
                  </a:lnTo>
                </a:path>
                <a:path w="2287270" h="3790950">
                  <a:moveTo>
                    <a:pt x="882350" y="3790949"/>
                  </a:moveTo>
                  <a:lnTo>
                    <a:pt x="0" y="3472645"/>
                  </a:lnTo>
                </a:path>
              </a:pathLst>
            </a:custGeom>
            <a:ln w="228498">
              <a:solidFill>
                <a:srgbClr val="03AAB5"/>
              </a:solidFill>
            </a:ln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2274373" y="4660706"/>
              <a:ext cx="2809875" cy="229235"/>
            </a:xfrm>
            <a:custGeom>
              <a:avLst/>
              <a:gdLst/>
              <a:ahLst/>
              <a:cxnLst/>
              <a:rect l="l" t="t" r="r" b="b"/>
              <a:pathLst>
                <a:path w="2809875" h="229235">
                  <a:moveTo>
                    <a:pt x="0" y="0"/>
                  </a:moveTo>
                  <a:lnTo>
                    <a:pt x="2809844" y="0"/>
                  </a:lnTo>
                  <a:lnTo>
                    <a:pt x="2809844" y="228734"/>
                  </a:lnTo>
                  <a:lnTo>
                    <a:pt x="0" y="2287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3AAB5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2935994" y="3693251"/>
              <a:ext cx="1490980" cy="1490980"/>
            </a:xfrm>
            <a:custGeom>
              <a:avLst/>
              <a:gdLst/>
              <a:ahLst/>
              <a:cxnLst/>
              <a:rect l="l" t="t" r="r" b="b"/>
              <a:pathLst>
                <a:path w="1490979" h="1490979">
                  <a:moveTo>
                    <a:pt x="745436" y="1490826"/>
                  </a:moveTo>
                  <a:lnTo>
                    <a:pt x="698148" y="1489365"/>
                  </a:lnTo>
                  <a:lnTo>
                    <a:pt x="651681" y="1485038"/>
                  </a:lnTo>
                  <a:lnTo>
                    <a:pt x="606099" y="1477931"/>
                  </a:lnTo>
                  <a:lnTo>
                    <a:pt x="561488" y="1468131"/>
                  </a:lnTo>
                  <a:lnTo>
                    <a:pt x="517934" y="1455723"/>
                  </a:lnTo>
                  <a:lnTo>
                    <a:pt x="475523" y="1440795"/>
                  </a:lnTo>
                  <a:lnTo>
                    <a:pt x="434342" y="1423431"/>
                  </a:lnTo>
                  <a:lnTo>
                    <a:pt x="394475" y="1403718"/>
                  </a:lnTo>
                  <a:lnTo>
                    <a:pt x="356011" y="1381743"/>
                  </a:lnTo>
                  <a:lnTo>
                    <a:pt x="319034" y="1357591"/>
                  </a:lnTo>
                  <a:lnTo>
                    <a:pt x="283630" y="1331349"/>
                  </a:lnTo>
                  <a:lnTo>
                    <a:pt x="249887" y="1303102"/>
                  </a:lnTo>
                  <a:lnTo>
                    <a:pt x="217889" y="1272936"/>
                  </a:lnTo>
                  <a:lnTo>
                    <a:pt x="187724" y="1240939"/>
                  </a:lnTo>
                  <a:lnTo>
                    <a:pt x="159477" y="1207196"/>
                  </a:lnTo>
                  <a:lnTo>
                    <a:pt x="133235" y="1171792"/>
                  </a:lnTo>
                  <a:lnTo>
                    <a:pt x="109083" y="1134815"/>
                  </a:lnTo>
                  <a:lnTo>
                    <a:pt x="87107" y="1096351"/>
                  </a:lnTo>
                  <a:lnTo>
                    <a:pt x="67395" y="1056484"/>
                  </a:lnTo>
                  <a:lnTo>
                    <a:pt x="50031" y="1015303"/>
                  </a:lnTo>
                  <a:lnTo>
                    <a:pt x="35103" y="972892"/>
                  </a:lnTo>
                  <a:lnTo>
                    <a:pt x="22695" y="929338"/>
                  </a:lnTo>
                  <a:lnTo>
                    <a:pt x="12895" y="884727"/>
                  </a:lnTo>
                  <a:lnTo>
                    <a:pt x="5788" y="839145"/>
                  </a:lnTo>
                  <a:lnTo>
                    <a:pt x="1461" y="792678"/>
                  </a:lnTo>
                  <a:lnTo>
                    <a:pt x="0" y="745410"/>
                  </a:lnTo>
                  <a:lnTo>
                    <a:pt x="1461" y="698148"/>
                  </a:lnTo>
                  <a:lnTo>
                    <a:pt x="5788" y="651681"/>
                  </a:lnTo>
                  <a:lnTo>
                    <a:pt x="12895" y="606099"/>
                  </a:lnTo>
                  <a:lnTo>
                    <a:pt x="22695" y="561488"/>
                  </a:lnTo>
                  <a:lnTo>
                    <a:pt x="35103" y="517934"/>
                  </a:lnTo>
                  <a:lnTo>
                    <a:pt x="50031" y="475523"/>
                  </a:lnTo>
                  <a:lnTo>
                    <a:pt x="67395" y="434342"/>
                  </a:lnTo>
                  <a:lnTo>
                    <a:pt x="87107" y="394475"/>
                  </a:lnTo>
                  <a:lnTo>
                    <a:pt x="109083" y="356011"/>
                  </a:lnTo>
                  <a:lnTo>
                    <a:pt x="133235" y="319034"/>
                  </a:lnTo>
                  <a:lnTo>
                    <a:pt x="159477" y="283630"/>
                  </a:lnTo>
                  <a:lnTo>
                    <a:pt x="187724" y="249887"/>
                  </a:lnTo>
                  <a:lnTo>
                    <a:pt x="217889" y="217890"/>
                  </a:lnTo>
                  <a:lnTo>
                    <a:pt x="249887" y="187724"/>
                  </a:lnTo>
                  <a:lnTo>
                    <a:pt x="283630" y="159477"/>
                  </a:lnTo>
                  <a:lnTo>
                    <a:pt x="319034" y="133235"/>
                  </a:lnTo>
                  <a:lnTo>
                    <a:pt x="356011" y="109083"/>
                  </a:lnTo>
                  <a:lnTo>
                    <a:pt x="394475" y="87108"/>
                  </a:lnTo>
                  <a:lnTo>
                    <a:pt x="434342" y="67395"/>
                  </a:lnTo>
                  <a:lnTo>
                    <a:pt x="475523" y="50031"/>
                  </a:lnTo>
                  <a:lnTo>
                    <a:pt x="517934" y="35103"/>
                  </a:lnTo>
                  <a:lnTo>
                    <a:pt x="561488" y="22695"/>
                  </a:lnTo>
                  <a:lnTo>
                    <a:pt x="606099" y="12895"/>
                  </a:lnTo>
                  <a:lnTo>
                    <a:pt x="651681" y="5788"/>
                  </a:lnTo>
                  <a:lnTo>
                    <a:pt x="698148" y="1461"/>
                  </a:lnTo>
                  <a:lnTo>
                    <a:pt x="745413" y="0"/>
                  </a:lnTo>
                  <a:lnTo>
                    <a:pt x="794130" y="1580"/>
                  </a:lnTo>
                  <a:lnTo>
                    <a:pt x="842049" y="6256"/>
                  </a:lnTo>
                  <a:lnTo>
                    <a:pt x="889067" y="13931"/>
                  </a:lnTo>
                  <a:lnTo>
                    <a:pt x="935085" y="24507"/>
                  </a:lnTo>
                  <a:lnTo>
                    <a:pt x="980000" y="37889"/>
                  </a:lnTo>
                  <a:lnTo>
                    <a:pt x="1023712" y="53980"/>
                  </a:lnTo>
                  <a:lnTo>
                    <a:pt x="1066118" y="72681"/>
                  </a:lnTo>
                  <a:lnTo>
                    <a:pt x="1107119" y="93898"/>
                  </a:lnTo>
                  <a:lnTo>
                    <a:pt x="1141845" y="114679"/>
                  </a:lnTo>
                  <a:lnTo>
                    <a:pt x="745413" y="114679"/>
                  </a:lnTo>
                  <a:lnTo>
                    <a:pt x="698401" y="116412"/>
                  </a:lnTo>
                  <a:lnTo>
                    <a:pt x="652317" y="121528"/>
                  </a:lnTo>
                  <a:lnTo>
                    <a:pt x="607284" y="129906"/>
                  </a:lnTo>
                  <a:lnTo>
                    <a:pt x="563426" y="141423"/>
                  </a:lnTo>
                  <a:lnTo>
                    <a:pt x="520864" y="155955"/>
                  </a:lnTo>
                  <a:lnTo>
                    <a:pt x="479721" y="173379"/>
                  </a:lnTo>
                  <a:lnTo>
                    <a:pt x="440121" y="193574"/>
                  </a:lnTo>
                  <a:lnTo>
                    <a:pt x="402186" y="216416"/>
                  </a:lnTo>
                  <a:lnTo>
                    <a:pt x="366038" y="241783"/>
                  </a:lnTo>
                  <a:lnTo>
                    <a:pt x="331802" y="269551"/>
                  </a:lnTo>
                  <a:lnTo>
                    <a:pt x="299598" y="299598"/>
                  </a:lnTo>
                  <a:lnTo>
                    <a:pt x="269551" y="331802"/>
                  </a:lnTo>
                  <a:lnTo>
                    <a:pt x="241783" y="366039"/>
                  </a:lnTo>
                  <a:lnTo>
                    <a:pt x="216416" y="402186"/>
                  </a:lnTo>
                  <a:lnTo>
                    <a:pt x="193574" y="440121"/>
                  </a:lnTo>
                  <a:lnTo>
                    <a:pt x="173379" y="479721"/>
                  </a:lnTo>
                  <a:lnTo>
                    <a:pt x="155954" y="520864"/>
                  </a:lnTo>
                  <a:lnTo>
                    <a:pt x="141422" y="563426"/>
                  </a:lnTo>
                  <a:lnTo>
                    <a:pt x="129906" y="607284"/>
                  </a:lnTo>
                  <a:lnTo>
                    <a:pt x="121528" y="652317"/>
                  </a:lnTo>
                  <a:lnTo>
                    <a:pt x="116411" y="698401"/>
                  </a:lnTo>
                  <a:lnTo>
                    <a:pt x="114678" y="745414"/>
                  </a:lnTo>
                  <a:lnTo>
                    <a:pt x="116411" y="792425"/>
                  </a:lnTo>
                  <a:lnTo>
                    <a:pt x="121528" y="838509"/>
                  </a:lnTo>
                  <a:lnTo>
                    <a:pt x="129906" y="883541"/>
                  </a:lnTo>
                  <a:lnTo>
                    <a:pt x="141422" y="927400"/>
                  </a:lnTo>
                  <a:lnTo>
                    <a:pt x="155954" y="969962"/>
                  </a:lnTo>
                  <a:lnTo>
                    <a:pt x="173379" y="1011105"/>
                  </a:lnTo>
                  <a:lnTo>
                    <a:pt x="193574" y="1050705"/>
                  </a:lnTo>
                  <a:lnTo>
                    <a:pt x="216416" y="1088640"/>
                  </a:lnTo>
                  <a:lnTo>
                    <a:pt x="241783" y="1124787"/>
                  </a:lnTo>
                  <a:lnTo>
                    <a:pt x="269551" y="1159024"/>
                  </a:lnTo>
                  <a:lnTo>
                    <a:pt x="299598" y="1191227"/>
                  </a:lnTo>
                  <a:lnTo>
                    <a:pt x="331802" y="1221275"/>
                  </a:lnTo>
                  <a:lnTo>
                    <a:pt x="366038" y="1249043"/>
                  </a:lnTo>
                  <a:lnTo>
                    <a:pt x="402186" y="1274410"/>
                  </a:lnTo>
                  <a:lnTo>
                    <a:pt x="440121" y="1297252"/>
                  </a:lnTo>
                  <a:lnTo>
                    <a:pt x="479721" y="1317446"/>
                  </a:lnTo>
                  <a:lnTo>
                    <a:pt x="520864" y="1334871"/>
                  </a:lnTo>
                  <a:lnTo>
                    <a:pt x="563426" y="1349403"/>
                  </a:lnTo>
                  <a:lnTo>
                    <a:pt x="607284" y="1360920"/>
                  </a:lnTo>
                  <a:lnTo>
                    <a:pt x="652317" y="1369298"/>
                  </a:lnTo>
                  <a:lnTo>
                    <a:pt x="698401" y="1374414"/>
                  </a:lnTo>
                  <a:lnTo>
                    <a:pt x="745413" y="1376147"/>
                  </a:lnTo>
                  <a:lnTo>
                    <a:pt x="1141845" y="1376147"/>
                  </a:lnTo>
                  <a:lnTo>
                    <a:pt x="1107119" y="1396928"/>
                  </a:lnTo>
                  <a:lnTo>
                    <a:pt x="1066118" y="1418145"/>
                  </a:lnTo>
                  <a:lnTo>
                    <a:pt x="1023712" y="1436846"/>
                  </a:lnTo>
                  <a:lnTo>
                    <a:pt x="980000" y="1452937"/>
                  </a:lnTo>
                  <a:lnTo>
                    <a:pt x="935085" y="1466319"/>
                  </a:lnTo>
                  <a:lnTo>
                    <a:pt x="889067" y="1476895"/>
                  </a:lnTo>
                  <a:lnTo>
                    <a:pt x="842049" y="1484570"/>
                  </a:lnTo>
                  <a:lnTo>
                    <a:pt x="794130" y="1489246"/>
                  </a:lnTo>
                  <a:lnTo>
                    <a:pt x="745436" y="1490826"/>
                  </a:lnTo>
                  <a:close/>
                </a:path>
                <a:path w="1490979" h="1490979">
                  <a:moveTo>
                    <a:pt x="1141845" y="1376147"/>
                  </a:moveTo>
                  <a:lnTo>
                    <a:pt x="745413" y="1376147"/>
                  </a:lnTo>
                  <a:lnTo>
                    <a:pt x="792425" y="1374414"/>
                  </a:lnTo>
                  <a:lnTo>
                    <a:pt x="838509" y="1369298"/>
                  </a:lnTo>
                  <a:lnTo>
                    <a:pt x="883541" y="1360920"/>
                  </a:lnTo>
                  <a:lnTo>
                    <a:pt x="927400" y="1349403"/>
                  </a:lnTo>
                  <a:lnTo>
                    <a:pt x="969962" y="1334871"/>
                  </a:lnTo>
                  <a:lnTo>
                    <a:pt x="1011104" y="1317446"/>
                  </a:lnTo>
                  <a:lnTo>
                    <a:pt x="1050705" y="1297252"/>
                  </a:lnTo>
                  <a:lnTo>
                    <a:pt x="1088640" y="1274410"/>
                  </a:lnTo>
                  <a:lnTo>
                    <a:pt x="1124787" y="1249043"/>
                  </a:lnTo>
                  <a:lnTo>
                    <a:pt x="1159024" y="1221275"/>
                  </a:lnTo>
                  <a:lnTo>
                    <a:pt x="1191227" y="1191227"/>
                  </a:lnTo>
                  <a:lnTo>
                    <a:pt x="1221275" y="1159024"/>
                  </a:lnTo>
                  <a:lnTo>
                    <a:pt x="1249043" y="1124787"/>
                  </a:lnTo>
                  <a:lnTo>
                    <a:pt x="1274409" y="1088640"/>
                  </a:lnTo>
                  <a:lnTo>
                    <a:pt x="1297252" y="1050705"/>
                  </a:lnTo>
                  <a:lnTo>
                    <a:pt x="1317446" y="1011105"/>
                  </a:lnTo>
                  <a:lnTo>
                    <a:pt x="1334871" y="969962"/>
                  </a:lnTo>
                  <a:lnTo>
                    <a:pt x="1349403" y="927400"/>
                  </a:lnTo>
                  <a:lnTo>
                    <a:pt x="1360920" y="883541"/>
                  </a:lnTo>
                  <a:lnTo>
                    <a:pt x="1369297" y="838509"/>
                  </a:lnTo>
                  <a:lnTo>
                    <a:pt x="1374414" y="792425"/>
                  </a:lnTo>
                  <a:lnTo>
                    <a:pt x="1376147" y="745410"/>
                  </a:lnTo>
                  <a:lnTo>
                    <a:pt x="1374414" y="698401"/>
                  </a:lnTo>
                  <a:lnTo>
                    <a:pt x="1369297" y="652317"/>
                  </a:lnTo>
                  <a:lnTo>
                    <a:pt x="1360920" y="607284"/>
                  </a:lnTo>
                  <a:lnTo>
                    <a:pt x="1349403" y="563426"/>
                  </a:lnTo>
                  <a:lnTo>
                    <a:pt x="1334871" y="520864"/>
                  </a:lnTo>
                  <a:lnTo>
                    <a:pt x="1317446" y="479721"/>
                  </a:lnTo>
                  <a:lnTo>
                    <a:pt x="1297252" y="440121"/>
                  </a:lnTo>
                  <a:lnTo>
                    <a:pt x="1274409" y="402186"/>
                  </a:lnTo>
                  <a:lnTo>
                    <a:pt x="1249043" y="366039"/>
                  </a:lnTo>
                  <a:lnTo>
                    <a:pt x="1221275" y="331802"/>
                  </a:lnTo>
                  <a:lnTo>
                    <a:pt x="1191227" y="299598"/>
                  </a:lnTo>
                  <a:lnTo>
                    <a:pt x="1159024" y="269551"/>
                  </a:lnTo>
                  <a:lnTo>
                    <a:pt x="1124787" y="241783"/>
                  </a:lnTo>
                  <a:lnTo>
                    <a:pt x="1088640" y="216416"/>
                  </a:lnTo>
                  <a:lnTo>
                    <a:pt x="1050705" y="193574"/>
                  </a:lnTo>
                  <a:lnTo>
                    <a:pt x="1011104" y="173379"/>
                  </a:lnTo>
                  <a:lnTo>
                    <a:pt x="969962" y="155955"/>
                  </a:lnTo>
                  <a:lnTo>
                    <a:pt x="927400" y="141423"/>
                  </a:lnTo>
                  <a:lnTo>
                    <a:pt x="883541" y="129906"/>
                  </a:lnTo>
                  <a:lnTo>
                    <a:pt x="838509" y="121528"/>
                  </a:lnTo>
                  <a:lnTo>
                    <a:pt x="792425" y="116412"/>
                  </a:lnTo>
                  <a:lnTo>
                    <a:pt x="745413" y="114679"/>
                  </a:lnTo>
                  <a:lnTo>
                    <a:pt x="1141845" y="114679"/>
                  </a:lnTo>
                  <a:lnTo>
                    <a:pt x="1184496" y="143486"/>
                  </a:lnTo>
                  <a:lnTo>
                    <a:pt x="1220670" y="171664"/>
                  </a:lnTo>
                  <a:lnTo>
                    <a:pt x="1255032" y="201970"/>
                  </a:lnTo>
                  <a:lnTo>
                    <a:pt x="1287482" y="234305"/>
                  </a:lnTo>
                  <a:lnTo>
                    <a:pt x="1317918" y="268574"/>
                  </a:lnTo>
                  <a:lnTo>
                    <a:pt x="1346239" y="304679"/>
                  </a:lnTo>
                  <a:lnTo>
                    <a:pt x="1372343" y="342523"/>
                  </a:lnTo>
                  <a:lnTo>
                    <a:pt x="1396130" y="382010"/>
                  </a:lnTo>
                  <a:lnTo>
                    <a:pt x="1417497" y="423043"/>
                  </a:lnTo>
                  <a:lnTo>
                    <a:pt x="1436344" y="465524"/>
                  </a:lnTo>
                  <a:lnTo>
                    <a:pt x="1452569" y="509358"/>
                  </a:lnTo>
                  <a:lnTo>
                    <a:pt x="1466072" y="554446"/>
                  </a:lnTo>
                  <a:lnTo>
                    <a:pt x="1476750" y="600693"/>
                  </a:lnTo>
                  <a:lnTo>
                    <a:pt x="1484503" y="648001"/>
                  </a:lnTo>
                  <a:lnTo>
                    <a:pt x="1489229" y="696273"/>
                  </a:lnTo>
                  <a:lnTo>
                    <a:pt x="1490826" y="745414"/>
                  </a:lnTo>
                  <a:lnTo>
                    <a:pt x="1489229" y="794553"/>
                  </a:lnTo>
                  <a:lnTo>
                    <a:pt x="1484503" y="842825"/>
                  </a:lnTo>
                  <a:lnTo>
                    <a:pt x="1476750" y="890133"/>
                  </a:lnTo>
                  <a:lnTo>
                    <a:pt x="1466072" y="936380"/>
                  </a:lnTo>
                  <a:lnTo>
                    <a:pt x="1452569" y="981468"/>
                  </a:lnTo>
                  <a:lnTo>
                    <a:pt x="1436344" y="1025302"/>
                  </a:lnTo>
                  <a:lnTo>
                    <a:pt x="1417497" y="1067783"/>
                  </a:lnTo>
                  <a:lnTo>
                    <a:pt x="1396130" y="1108816"/>
                  </a:lnTo>
                  <a:lnTo>
                    <a:pt x="1372343" y="1148303"/>
                  </a:lnTo>
                  <a:lnTo>
                    <a:pt x="1346239" y="1186147"/>
                  </a:lnTo>
                  <a:lnTo>
                    <a:pt x="1317918" y="1222252"/>
                  </a:lnTo>
                  <a:lnTo>
                    <a:pt x="1287482" y="1256521"/>
                  </a:lnTo>
                  <a:lnTo>
                    <a:pt x="1255032" y="1288856"/>
                  </a:lnTo>
                  <a:lnTo>
                    <a:pt x="1220670" y="1319162"/>
                  </a:lnTo>
                  <a:lnTo>
                    <a:pt x="1184496" y="1347340"/>
                  </a:lnTo>
                  <a:lnTo>
                    <a:pt x="1146612" y="1373295"/>
                  </a:lnTo>
                  <a:lnTo>
                    <a:pt x="1141845" y="1376147"/>
                  </a:lnTo>
                  <a:close/>
                </a:path>
              </a:pathLst>
            </a:custGeom>
            <a:solidFill>
              <a:srgbClr val="03AAB5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3050673" y="3807930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630734" y="1261468"/>
                  </a:moveTo>
                  <a:lnTo>
                    <a:pt x="583722" y="1259735"/>
                  </a:lnTo>
                  <a:lnTo>
                    <a:pt x="537638" y="1254618"/>
                  </a:lnTo>
                  <a:lnTo>
                    <a:pt x="492605" y="1246240"/>
                  </a:lnTo>
                  <a:lnTo>
                    <a:pt x="448747" y="1234724"/>
                  </a:lnTo>
                  <a:lnTo>
                    <a:pt x="406185" y="1220192"/>
                  </a:lnTo>
                  <a:lnTo>
                    <a:pt x="365042" y="1202767"/>
                  </a:lnTo>
                  <a:lnTo>
                    <a:pt x="325442" y="1182572"/>
                  </a:lnTo>
                  <a:lnTo>
                    <a:pt x="287507" y="1159730"/>
                  </a:lnTo>
                  <a:lnTo>
                    <a:pt x="251360" y="1134364"/>
                  </a:lnTo>
                  <a:lnTo>
                    <a:pt x="217123" y="1106595"/>
                  </a:lnTo>
                  <a:lnTo>
                    <a:pt x="184919" y="1076548"/>
                  </a:lnTo>
                  <a:lnTo>
                    <a:pt x="154872" y="1044345"/>
                  </a:lnTo>
                  <a:lnTo>
                    <a:pt x="127104" y="1010108"/>
                  </a:lnTo>
                  <a:lnTo>
                    <a:pt x="101737" y="973961"/>
                  </a:lnTo>
                  <a:lnTo>
                    <a:pt x="78895" y="936026"/>
                  </a:lnTo>
                  <a:lnTo>
                    <a:pt x="58700" y="896425"/>
                  </a:lnTo>
                  <a:lnTo>
                    <a:pt x="41276" y="855283"/>
                  </a:lnTo>
                  <a:lnTo>
                    <a:pt x="26744" y="812721"/>
                  </a:lnTo>
                  <a:lnTo>
                    <a:pt x="15227" y="768862"/>
                  </a:lnTo>
                  <a:lnTo>
                    <a:pt x="6849" y="723830"/>
                  </a:lnTo>
                  <a:lnTo>
                    <a:pt x="1732" y="677746"/>
                  </a:lnTo>
                  <a:lnTo>
                    <a:pt x="0" y="630734"/>
                  </a:lnTo>
                  <a:lnTo>
                    <a:pt x="1732" y="583722"/>
                  </a:lnTo>
                  <a:lnTo>
                    <a:pt x="6849" y="537638"/>
                  </a:lnTo>
                  <a:lnTo>
                    <a:pt x="15227" y="492605"/>
                  </a:lnTo>
                  <a:lnTo>
                    <a:pt x="26744" y="448747"/>
                  </a:lnTo>
                  <a:lnTo>
                    <a:pt x="41276" y="406185"/>
                  </a:lnTo>
                  <a:lnTo>
                    <a:pt x="58700" y="365042"/>
                  </a:lnTo>
                  <a:lnTo>
                    <a:pt x="78895" y="325442"/>
                  </a:lnTo>
                  <a:lnTo>
                    <a:pt x="101737" y="287507"/>
                  </a:lnTo>
                  <a:lnTo>
                    <a:pt x="127104" y="251359"/>
                  </a:lnTo>
                  <a:lnTo>
                    <a:pt x="154872" y="217123"/>
                  </a:lnTo>
                  <a:lnTo>
                    <a:pt x="184919" y="184919"/>
                  </a:lnTo>
                  <a:lnTo>
                    <a:pt x="217123" y="154872"/>
                  </a:lnTo>
                  <a:lnTo>
                    <a:pt x="251360" y="127104"/>
                  </a:lnTo>
                  <a:lnTo>
                    <a:pt x="287507" y="101737"/>
                  </a:lnTo>
                  <a:lnTo>
                    <a:pt x="325442" y="78895"/>
                  </a:lnTo>
                  <a:lnTo>
                    <a:pt x="365042" y="58700"/>
                  </a:lnTo>
                  <a:lnTo>
                    <a:pt x="406185" y="41276"/>
                  </a:lnTo>
                  <a:lnTo>
                    <a:pt x="448747" y="26744"/>
                  </a:lnTo>
                  <a:lnTo>
                    <a:pt x="492605" y="15227"/>
                  </a:lnTo>
                  <a:lnTo>
                    <a:pt x="537638" y="6849"/>
                  </a:lnTo>
                  <a:lnTo>
                    <a:pt x="583722" y="1732"/>
                  </a:lnTo>
                  <a:lnTo>
                    <a:pt x="630734" y="0"/>
                  </a:lnTo>
                  <a:lnTo>
                    <a:pt x="677746" y="1732"/>
                  </a:lnTo>
                  <a:lnTo>
                    <a:pt x="723830" y="6849"/>
                  </a:lnTo>
                  <a:lnTo>
                    <a:pt x="768862" y="15227"/>
                  </a:lnTo>
                  <a:lnTo>
                    <a:pt x="812721" y="26744"/>
                  </a:lnTo>
                  <a:lnTo>
                    <a:pt x="855283" y="41276"/>
                  </a:lnTo>
                  <a:lnTo>
                    <a:pt x="896426" y="58700"/>
                  </a:lnTo>
                  <a:lnTo>
                    <a:pt x="936026" y="78895"/>
                  </a:lnTo>
                  <a:lnTo>
                    <a:pt x="973961" y="101737"/>
                  </a:lnTo>
                  <a:lnTo>
                    <a:pt x="1010108" y="127104"/>
                  </a:lnTo>
                  <a:lnTo>
                    <a:pt x="1044345" y="154872"/>
                  </a:lnTo>
                  <a:lnTo>
                    <a:pt x="1076548" y="184919"/>
                  </a:lnTo>
                  <a:lnTo>
                    <a:pt x="1106596" y="217123"/>
                  </a:lnTo>
                  <a:lnTo>
                    <a:pt x="1134364" y="251359"/>
                  </a:lnTo>
                  <a:lnTo>
                    <a:pt x="1159731" y="287507"/>
                  </a:lnTo>
                  <a:lnTo>
                    <a:pt x="1182573" y="325442"/>
                  </a:lnTo>
                  <a:lnTo>
                    <a:pt x="1202768" y="365042"/>
                  </a:lnTo>
                  <a:lnTo>
                    <a:pt x="1220192" y="406185"/>
                  </a:lnTo>
                  <a:lnTo>
                    <a:pt x="1234724" y="448747"/>
                  </a:lnTo>
                  <a:lnTo>
                    <a:pt x="1246241" y="492605"/>
                  </a:lnTo>
                  <a:lnTo>
                    <a:pt x="1254619" y="537638"/>
                  </a:lnTo>
                  <a:lnTo>
                    <a:pt x="1259735" y="583722"/>
                  </a:lnTo>
                  <a:lnTo>
                    <a:pt x="1261468" y="630734"/>
                  </a:lnTo>
                  <a:lnTo>
                    <a:pt x="1259735" y="677746"/>
                  </a:lnTo>
                  <a:lnTo>
                    <a:pt x="1254619" y="723830"/>
                  </a:lnTo>
                  <a:lnTo>
                    <a:pt x="1246241" y="768862"/>
                  </a:lnTo>
                  <a:lnTo>
                    <a:pt x="1234724" y="812721"/>
                  </a:lnTo>
                  <a:lnTo>
                    <a:pt x="1220192" y="855283"/>
                  </a:lnTo>
                  <a:lnTo>
                    <a:pt x="1202768" y="896425"/>
                  </a:lnTo>
                  <a:lnTo>
                    <a:pt x="1182573" y="936026"/>
                  </a:lnTo>
                  <a:lnTo>
                    <a:pt x="1159731" y="973961"/>
                  </a:lnTo>
                  <a:lnTo>
                    <a:pt x="1134364" y="1010108"/>
                  </a:lnTo>
                  <a:lnTo>
                    <a:pt x="1106596" y="1044345"/>
                  </a:lnTo>
                  <a:lnTo>
                    <a:pt x="1076548" y="1076548"/>
                  </a:lnTo>
                  <a:lnTo>
                    <a:pt x="1044345" y="1106595"/>
                  </a:lnTo>
                  <a:lnTo>
                    <a:pt x="1010108" y="1134364"/>
                  </a:lnTo>
                  <a:lnTo>
                    <a:pt x="973961" y="1159730"/>
                  </a:lnTo>
                  <a:lnTo>
                    <a:pt x="936026" y="1182572"/>
                  </a:lnTo>
                  <a:lnTo>
                    <a:pt x="896426" y="1202767"/>
                  </a:lnTo>
                  <a:lnTo>
                    <a:pt x="855283" y="1220192"/>
                  </a:lnTo>
                  <a:lnTo>
                    <a:pt x="812721" y="1234724"/>
                  </a:lnTo>
                  <a:lnTo>
                    <a:pt x="768862" y="1246240"/>
                  </a:lnTo>
                  <a:lnTo>
                    <a:pt x="723830" y="1254618"/>
                  </a:lnTo>
                  <a:lnTo>
                    <a:pt x="677746" y="1259735"/>
                  </a:lnTo>
                  <a:lnTo>
                    <a:pt x="630734" y="12614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" name="object 11"/>
          <p:cNvSpPr txBox="1"/>
          <p:nvPr/>
        </p:nvSpPr>
        <p:spPr>
          <a:xfrm>
            <a:off x="2452769" y="5441130"/>
            <a:ext cx="1795145" cy="643124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fa-IR" sz="2000" b="1" spc="-20" dirty="0">
                <a:latin typeface="Tahoma"/>
                <a:cs typeface="B Nazanin" panose="00000700000000000000" pitchFamily="2" charset="-78"/>
              </a:rPr>
              <a:t>اهداف تعیین کنید</a:t>
            </a:r>
          </a:p>
          <a:p>
            <a:pPr marL="12700">
              <a:lnSpc>
                <a:spcPct val="100000"/>
              </a:lnSpc>
              <a:spcBef>
                <a:spcPts val="114"/>
              </a:spcBef>
            </a:pP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784000" y="5971525"/>
            <a:ext cx="1795145" cy="14065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7145" marR="9525" algn="ctr">
              <a:lnSpc>
                <a:spcPct val="125000"/>
              </a:lnSpc>
              <a:spcBef>
                <a:spcPts val="95"/>
              </a:spcBef>
            </a:pPr>
            <a:r>
              <a:rPr lang="fa-IR" sz="1450" spc="-15" dirty="0"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45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9468784" y="3693251"/>
            <a:ext cx="2924175" cy="4987925"/>
            <a:chOff x="9468784" y="3693251"/>
            <a:chExt cx="2924175" cy="4987925"/>
          </a:xfrm>
        </p:grpSpPr>
        <p:sp>
          <p:nvSpPr>
            <p:cNvPr id="14" name="object 14"/>
            <p:cNvSpPr/>
            <p:nvPr/>
          </p:nvSpPr>
          <p:spPr>
            <a:xfrm>
              <a:off x="10800969" y="4775073"/>
              <a:ext cx="1478280" cy="3790950"/>
            </a:xfrm>
            <a:custGeom>
              <a:avLst/>
              <a:gdLst/>
              <a:ahLst/>
              <a:cxnLst/>
              <a:rect l="l" t="t" r="r" b="b"/>
              <a:pathLst>
                <a:path w="1478279" h="3790950">
                  <a:moveTo>
                    <a:pt x="1477658" y="0"/>
                  </a:moveTo>
                  <a:lnTo>
                    <a:pt x="1477658" y="3284129"/>
                  </a:lnTo>
                  <a:lnTo>
                    <a:pt x="72738" y="3790949"/>
                  </a:lnTo>
                </a:path>
                <a:path w="1478279" h="3790950">
                  <a:moveTo>
                    <a:pt x="72735" y="3790949"/>
                  </a:moveTo>
                  <a:lnTo>
                    <a:pt x="0" y="3764710"/>
                  </a:lnTo>
                </a:path>
              </a:pathLst>
            </a:custGeom>
            <a:ln w="228498">
              <a:solidFill>
                <a:srgbClr val="006FAB"/>
              </a:solidFill>
            </a:ln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9468784" y="4660706"/>
              <a:ext cx="2809875" cy="229235"/>
            </a:xfrm>
            <a:custGeom>
              <a:avLst/>
              <a:gdLst/>
              <a:ahLst/>
              <a:cxnLst/>
              <a:rect l="l" t="t" r="r" b="b"/>
              <a:pathLst>
                <a:path w="2809875" h="229235">
                  <a:moveTo>
                    <a:pt x="0" y="0"/>
                  </a:moveTo>
                  <a:lnTo>
                    <a:pt x="2809843" y="0"/>
                  </a:lnTo>
                  <a:lnTo>
                    <a:pt x="2809843" y="228734"/>
                  </a:lnTo>
                  <a:lnTo>
                    <a:pt x="0" y="2287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FAB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10130405" y="3693251"/>
              <a:ext cx="1490980" cy="1490980"/>
            </a:xfrm>
            <a:custGeom>
              <a:avLst/>
              <a:gdLst/>
              <a:ahLst/>
              <a:cxnLst/>
              <a:rect l="l" t="t" r="r" b="b"/>
              <a:pathLst>
                <a:path w="1490979" h="1490979">
                  <a:moveTo>
                    <a:pt x="745436" y="1490826"/>
                  </a:moveTo>
                  <a:lnTo>
                    <a:pt x="698147" y="1489365"/>
                  </a:lnTo>
                  <a:lnTo>
                    <a:pt x="651680" y="1485038"/>
                  </a:lnTo>
                  <a:lnTo>
                    <a:pt x="606099" y="1477931"/>
                  </a:lnTo>
                  <a:lnTo>
                    <a:pt x="561488" y="1468131"/>
                  </a:lnTo>
                  <a:lnTo>
                    <a:pt x="517934" y="1455723"/>
                  </a:lnTo>
                  <a:lnTo>
                    <a:pt x="475523" y="1440795"/>
                  </a:lnTo>
                  <a:lnTo>
                    <a:pt x="434341" y="1423431"/>
                  </a:lnTo>
                  <a:lnTo>
                    <a:pt x="394475" y="1403718"/>
                  </a:lnTo>
                  <a:lnTo>
                    <a:pt x="356010" y="1381743"/>
                  </a:lnTo>
                  <a:lnTo>
                    <a:pt x="319033" y="1357591"/>
                  </a:lnTo>
                  <a:lnTo>
                    <a:pt x="283630" y="1331349"/>
                  </a:lnTo>
                  <a:lnTo>
                    <a:pt x="249887" y="1303102"/>
                  </a:lnTo>
                  <a:lnTo>
                    <a:pt x="217889" y="1272936"/>
                  </a:lnTo>
                  <a:lnTo>
                    <a:pt x="187724" y="1240939"/>
                  </a:lnTo>
                  <a:lnTo>
                    <a:pt x="159477" y="1207196"/>
                  </a:lnTo>
                  <a:lnTo>
                    <a:pt x="133235" y="1171792"/>
                  </a:lnTo>
                  <a:lnTo>
                    <a:pt x="109083" y="1134815"/>
                  </a:lnTo>
                  <a:lnTo>
                    <a:pt x="87107" y="1096351"/>
                  </a:lnTo>
                  <a:lnTo>
                    <a:pt x="67395" y="1056484"/>
                  </a:lnTo>
                  <a:lnTo>
                    <a:pt x="50031" y="1015303"/>
                  </a:lnTo>
                  <a:lnTo>
                    <a:pt x="35102" y="972892"/>
                  </a:lnTo>
                  <a:lnTo>
                    <a:pt x="22695" y="929338"/>
                  </a:lnTo>
                  <a:lnTo>
                    <a:pt x="12895" y="884727"/>
                  </a:lnTo>
                  <a:lnTo>
                    <a:pt x="5788" y="839145"/>
                  </a:lnTo>
                  <a:lnTo>
                    <a:pt x="1461" y="792678"/>
                  </a:lnTo>
                  <a:lnTo>
                    <a:pt x="0" y="745422"/>
                  </a:lnTo>
                  <a:lnTo>
                    <a:pt x="1461" y="698148"/>
                  </a:lnTo>
                  <a:lnTo>
                    <a:pt x="5788" y="651681"/>
                  </a:lnTo>
                  <a:lnTo>
                    <a:pt x="12895" y="606099"/>
                  </a:lnTo>
                  <a:lnTo>
                    <a:pt x="22695" y="561488"/>
                  </a:lnTo>
                  <a:lnTo>
                    <a:pt x="35102" y="517934"/>
                  </a:lnTo>
                  <a:lnTo>
                    <a:pt x="50031" y="475523"/>
                  </a:lnTo>
                  <a:lnTo>
                    <a:pt x="67395" y="434342"/>
                  </a:lnTo>
                  <a:lnTo>
                    <a:pt x="87107" y="394475"/>
                  </a:lnTo>
                  <a:lnTo>
                    <a:pt x="109083" y="356011"/>
                  </a:lnTo>
                  <a:lnTo>
                    <a:pt x="133235" y="319034"/>
                  </a:lnTo>
                  <a:lnTo>
                    <a:pt x="159477" y="283630"/>
                  </a:lnTo>
                  <a:lnTo>
                    <a:pt x="187724" y="249887"/>
                  </a:lnTo>
                  <a:lnTo>
                    <a:pt x="217889" y="217890"/>
                  </a:lnTo>
                  <a:lnTo>
                    <a:pt x="249887" y="187724"/>
                  </a:lnTo>
                  <a:lnTo>
                    <a:pt x="283630" y="159477"/>
                  </a:lnTo>
                  <a:lnTo>
                    <a:pt x="319033" y="133235"/>
                  </a:lnTo>
                  <a:lnTo>
                    <a:pt x="356010" y="109083"/>
                  </a:lnTo>
                  <a:lnTo>
                    <a:pt x="394475" y="87108"/>
                  </a:lnTo>
                  <a:lnTo>
                    <a:pt x="434341" y="67395"/>
                  </a:lnTo>
                  <a:lnTo>
                    <a:pt x="475523" y="50031"/>
                  </a:lnTo>
                  <a:lnTo>
                    <a:pt x="517934" y="35103"/>
                  </a:lnTo>
                  <a:lnTo>
                    <a:pt x="561488" y="22695"/>
                  </a:lnTo>
                  <a:lnTo>
                    <a:pt x="606099" y="12895"/>
                  </a:lnTo>
                  <a:lnTo>
                    <a:pt x="651680" y="5788"/>
                  </a:lnTo>
                  <a:lnTo>
                    <a:pt x="698147" y="1461"/>
                  </a:lnTo>
                  <a:lnTo>
                    <a:pt x="745412" y="0"/>
                  </a:lnTo>
                  <a:lnTo>
                    <a:pt x="794129" y="1580"/>
                  </a:lnTo>
                  <a:lnTo>
                    <a:pt x="842048" y="6256"/>
                  </a:lnTo>
                  <a:lnTo>
                    <a:pt x="889067" y="13931"/>
                  </a:lnTo>
                  <a:lnTo>
                    <a:pt x="935085" y="24507"/>
                  </a:lnTo>
                  <a:lnTo>
                    <a:pt x="980000" y="37889"/>
                  </a:lnTo>
                  <a:lnTo>
                    <a:pt x="1023711" y="53980"/>
                  </a:lnTo>
                  <a:lnTo>
                    <a:pt x="1066118" y="72681"/>
                  </a:lnTo>
                  <a:lnTo>
                    <a:pt x="1107119" y="93898"/>
                  </a:lnTo>
                  <a:lnTo>
                    <a:pt x="1141844" y="114679"/>
                  </a:lnTo>
                  <a:lnTo>
                    <a:pt x="745412" y="114679"/>
                  </a:lnTo>
                  <a:lnTo>
                    <a:pt x="698400" y="116412"/>
                  </a:lnTo>
                  <a:lnTo>
                    <a:pt x="652317" y="121528"/>
                  </a:lnTo>
                  <a:lnTo>
                    <a:pt x="607284" y="129906"/>
                  </a:lnTo>
                  <a:lnTo>
                    <a:pt x="563425" y="141423"/>
                  </a:lnTo>
                  <a:lnTo>
                    <a:pt x="520863" y="155955"/>
                  </a:lnTo>
                  <a:lnTo>
                    <a:pt x="479721" y="173379"/>
                  </a:lnTo>
                  <a:lnTo>
                    <a:pt x="440121" y="193574"/>
                  </a:lnTo>
                  <a:lnTo>
                    <a:pt x="402186" y="216416"/>
                  </a:lnTo>
                  <a:lnTo>
                    <a:pt x="366038" y="241783"/>
                  </a:lnTo>
                  <a:lnTo>
                    <a:pt x="331802" y="269551"/>
                  </a:lnTo>
                  <a:lnTo>
                    <a:pt x="299598" y="299598"/>
                  </a:lnTo>
                  <a:lnTo>
                    <a:pt x="269551" y="331802"/>
                  </a:lnTo>
                  <a:lnTo>
                    <a:pt x="241783" y="366039"/>
                  </a:lnTo>
                  <a:lnTo>
                    <a:pt x="216416" y="402186"/>
                  </a:lnTo>
                  <a:lnTo>
                    <a:pt x="193574" y="440121"/>
                  </a:lnTo>
                  <a:lnTo>
                    <a:pt x="173379" y="479721"/>
                  </a:lnTo>
                  <a:lnTo>
                    <a:pt x="155954" y="520864"/>
                  </a:lnTo>
                  <a:lnTo>
                    <a:pt x="141422" y="563426"/>
                  </a:lnTo>
                  <a:lnTo>
                    <a:pt x="129906" y="607284"/>
                  </a:lnTo>
                  <a:lnTo>
                    <a:pt x="121528" y="652317"/>
                  </a:lnTo>
                  <a:lnTo>
                    <a:pt x="116411" y="698401"/>
                  </a:lnTo>
                  <a:lnTo>
                    <a:pt x="114678" y="745422"/>
                  </a:lnTo>
                  <a:lnTo>
                    <a:pt x="116411" y="792425"/>
                  </a:lnTo>
                  <a:lnTo>
                    <a:pt x="121528" y="838509"/>
                  </a:lnTo>
                  <a:lnTo>
                    <a:pt x="129906" y="883541"/>
                  </a:lnTo>
                  <a:lnTo>
                    <a:pt x="141422" y="927400"/>
                  </a:lnTo>
                  <a:lnTo>
                    <a:pt x="155954" y="969962"/>
                  </a:lnTo>
                  <a:lnTo>
                    <a:pt x="173379" y="1011105"/>
                  </a:lnTo>
                  <a:lnTo>
                    <a:pt x="193574" y="1050705"/>
                  </a:lnTo>
                  <a:lnTo>
                    <a:pt x="216416" y="1088640"/>
                  </a:lnTo>
                  <a:lnTo>
                    <a:pt x="241783" y="1124787"/>
                  </a:lnTo>
                  <a:lnTo>
                    <a:pt x="269551" y="1159024"/>
                  </a:lnTo>
                  <a:lnTo>
                    <a:pt x="299598" y="1191227"/>
                  </a:lnTo>
                  <a:lnTo>
                    <a:pt x="331802" y="1221275"/>
                  </a:lnTo>
                  <a:lnTo>
                    <a:pt x="366038" y="1249043"/>
                  </a:lnTo>
                  <a:lnTo>
                    <a:pt x="402186" y="1274410"/>
                  </a:lnTo>
                  <a:lnTo>
                    <a:pt x="440121" y="1297252"/>
                  </a:lnTo>
                  <a:lnTo>
                    <a:pt x="479721" y="1317446"/>
                  </a:lnTo>
                  <a:lnTo>
                    <a:pt x="520863" y="1334871"/>
                  </a:lnTo>
                  <a:lnTo>
                    <a:pt x="563425" y="1349403"/>
                  </a:lnTo>
                  <a:lnTo>
                    <a:pt x="607284" y="1360920"/>
                  </a:lnTo>
                  <a:lnTo>
                    <a:pt x="652317" y="1369298"/>
                  </a:lnTo>
                  <a:lnTo>
                    <a:pt x="698400" y="1374414"/>
                  </a:lnTo>
                  <a:lnTo>
                    <a:pt x="745412" y="1376147"/>
                  </a:lnTo>
                  <a:lnTo>
                    <a:pt x="1141845" y="1376147"/>
                  </a:lnTo>
                  <a:lnTo>
                    <a:pt x="1107119" y="1396928"/>
                  </a:lnTo>
                  <a:lnTo>
                    <a:pt x="1066118" y="1418145"/>
                  </a:lnTo>
                  <a:lnTo>
                    <a:pt x="1023711" y="1436846"/>
                  </a:lnTo>
                  <a:lnTo>
                    <a:pt x="980000" y="1452937"/>
                  </a:lnTo>
                  <a:lnTo>
                    <a:pt x="935085" y="1466319"/>
                  </a:lnTo>
                  <a:lnTo>
                    <a:pt x="889067" y="1476895"/>
                  </a:lnTo>
                  <a:lnTo>
                    <a:pt x="842048" y="1484570"/>
                  </a:lnTo>
                  <a:lnTo>
                    <a:pt x="794129" y="1489246"/>
                  </a:lnTo>
                  <a:lnTo>
                    <a:pt x="745436" y="1490826"/>
                  </a:lnTo>
                  <a:close/>
                </a:path>
                <a:path w="1490979" h="1490979">
                  <a:moveTo>
                    <a:pt x="1141845" y="1376147"/>
                  </a:moveTo>
                  <a:lnTo>
                    <a:pt x="745412" y="1376147"/>
                  </a:lnTo>
                  <a:lnTo>
                    <a:pt x="792424" y="1374414"/>
                  </a:lnTo>
                  <a:lnTo>
                    <a:pt x="838508" y="1369298"/>
                  </a:lnTo>
                  <a:lnTo>
                    <a:pt x="883541" y="1360920"/>
                  </a:lnTo>
                  <a:lnTo>
                    <a:pt x="927400" y="1349403"/>
                  </a:lnTo>
                  <a:lnTo>
                    <a:pt x="969962" y="1334871"/>
                  </a:lnTo>
                  <a:lnTo>
                    <a:pt x="1011104" y="1317446"/>
                  </a:lnTo>
                  <a:lnTo>
                    <a:pt x="1050704" y="1297252"/>
                  </a:lnTo>
                  <a:lnTo>
                    <a:pt x="1088639" y="1274410"/>
                  </a:lnTo>
                  <a:lnTo>
                    <a:pt x="1124787" y="1249043"/>
                  </a:lnTo>
                  <a:lnTo>
                    <a:pt x="1159024" y="1221275"/>
                  </a:lnTo>
                  <a:lnTo>
                    <a:pt x="1191227" y="1191227"/>
                  </a:lnTo>
                  <a:lnTo>
                    <a:pt x="1221274" y="1159024"/>
                  </a:lnTo>
                  <a:lnTo>
                    <a:pt x="1249042" y="1124787"/>
                  </a:lnTo>
                  <a:lnTo>
                    <a:pt x="1274409" y="1088640"/>
                  </a:lnTo>
                  <a:lnTo>
                    <a:pt x="1297251" y="1050705"/>
                  </a:lnTo>
                  <a:lnTo>
                    <a:pt x="1317446" y="1011105"/>
                  </a:lnTo>
                  <a:lnTo>
                    <a:pt x="1334871" y="969962"/>
                  </a:lnTo>
                  <a:lnTo>
                    <a:pt x="1349403" y="927400"/>
                  </a:lnTo>
                  <a:lnTo>
                    <a:pt x="1360919" y="883541"/>
                  </a:lnTo>
                  <a:lnTo>
                    <a:pt x="1369297" y="838509"/>
                  </a:lnTo>
                  <a:lnTo>
                    <a:pt x="1374414" y="792425"/>
                  </a:lnTo>
                  <a:lnTo>
                    <a:pt x="1376146" y="745404"/>
                  </a:lnTo>
                  <a:lnTo>
                    <a:pt x="1374414" y="698401"/>
                  </a:lnTo>
                  <a:lnTo>
                    <a:pt x="1369297" y="652317"/>
                  </a:lnTo>
                  <a:lnTo>
                    <a:pt x="1360919" y="607284"/>
                  </a:lnTo>
                  <a:lnTo>
                    <a:pt x="1349403" y="563426"/>
                  </a:lnTo>
                  <a:lnTo>
                    <a:pt x="1334871" y="520864"/>
                  </a:lnTo>
                  <a:lnTo>
                    <a:pt x="1317446" y="479721"/>
                  </a:lnTo>
                  <a:lnTo>
                    <a:pt x="1297251" y="440121"/>
                  </a:lnTo>
                  <a:lnTo>
                    <a:pt x="1274409" y="402186"/>
                  </a:lnTo>
                  <a:lnTo>
                    <a:pt x="1249042" y="366039"/>
                  </a:lnTo>
                  <a:lnTo>
                    <a:pt x="1221274" y="331802"/>
                  </a:lnTo>
                  <a:lnTo>
                    <a:pt x="1191227" y="299598"/>
                  </a:lnTo>
                  <a:lnTo>
                    <a:pt x="1159024" y="269551"/>
                  </a:lnTo>
                  <a:lnTo>
                    <a:pt x="1124787" y="241783"/>
                  </a:lnTo>
                  <a:lnTo>
                    <a:pt x="1088639" y="216416"/>
                  </a:lnTo>
                  <a:lnTo>
                    <a:pt x="1050704" y="193574"/>
                  </a:lnTo>
                  <a:lnTo>
                    <a:pt x="1011104" y="173379"/>
                  </a:lnTo>
                  <a:lnTo>
                    <a:pt x="969962" y="155955"/>
                  </a:lnTo>
                  <a:lnTo>
                    <a:pt x="927400" y="141423"/>
                  </a:lnTo>
                  <a:lnTo>
                    <a:pt x="883541" y="129906"/>
                  </a:lnTo>
                  <a:lnTo>
                    <a:pt x="838508" y="121528"/>
                  </a:lnTo>
                  <a:lnTo>
                    <a:pt x="792424" y="116412"/>
                  </a:lnTo>
                  <a:lnTo>
                    <a:pt x="745412" y="114679"/>
                  </a:lnTo>
                  <a:lnTo>
                    <a:pt x="1141844" y="114679"/>
                  </a:lnTo>
                  <a:lnTo>
                    <a:pt x="1184496" y="143486"/>
                  </a:lnTo>
                  <a:lnTo>
                    <a:pt x="1220670" y="171664"/>
                  </a:lnTo>
                  <a:lnTo>
                    <a:pt x="1255032" y="201970"/>
                  </a:lnTo>
                  <a:lnTo>
                    <a:pt x="1287482" y="234305"/>
                  </a:lnTo>
                  <a:lnTo>
                    <a:pt x="1317918" y="268574"/>
                  </a:lnTo>
                  <a:lnTo>
                    <a:pt x="1346239" y="304679"/>
                  </a:lnTo>
                  <a:lnTo>
                    <a:pt x="1372343" y="342523"/>
                  </a:lnTo>
                  <a:lnTo>
                    <a:pt x="1396130" y="382010"/>
                  </a:lnTo>
                  <a:lnTo>
                    <a:pt x="1417497" y="423043"/>
                  </a:lnTo>
                  <a:lnTo>
                    <a:pt x="1436344" y="465524"/>
                  </a:lnTo>
                  <a:lnTo>
                    <a:pt x="1452569" y="509358"/>
                  </a:lnTo>
                  <a:lnTo>
                    <a:pt x="1466072" y="554446"/>
                  </a:lnTo>
                  <a:lnTo>
                    <a:pt x="1476750" y="600693"/>
                  </a:lnTo>
                  <a:lnTo>
                    <a:pt x="1484503" y="648001"/>
                  </a:lnTo>
                  <a:lnTo>
                    <a:pt x="1489228" y="696273"/>
                  </a:lnTo>
                  <a:lnTo>
                    <a:pt x="1490826" y="745422"/>
                  </a:lnTo>
                  <a:lnTo>
                    <a:pt x="1489228" y="794553"/>
                  </a:lnTo>
                  <a:lnTo>
                    <a:pt x="1484503" y="842825"/>
                  </a:lnTo>
                  <a:lnTo>
                    <a:pt x="1476750" y="890133"/>
                  </a:lnTo>
                  <a:lnTo>
                    <a:pt x="1466072" y="936380"/>
                  </a:lnTo>
                  <a:lnTo>
                    <a:pt x="1452569" y="981468"/>
                  </a:lnTo>
                  <a:lnTo>
                    <a:pt x="1436344" y="1025302"/>
                  </a:lnTo>
                  <a:lnTo>
                    <a:pt x="1417497" y="1067783"/>
                  </a:lnTo>
                  <a:lnTo>
                    <a:pt x="1396130" y="1108816"/>
                  </a:lnTo>
                  <a:lnTo>
                    <a:pt x="1372343" y="1148303"/>
                  </a:lnTo>
                  <a:lnTo>
                    <a:pt x="1346239" y="1186147"/>
                  </a:lnTo>
                  <a:lnTo>
                    <a:pt x="1317918" y="1222252"/>
                  </a:lnTo>
                  <a:lnTo>
                    <a:pt x="1287482" y="1256521"/>
                  </a:lnTo>
                  <a:lnTo>
                    <a:pt x="1255032" y="1288856"/>
                  </a:lnTo>
                  <a:lnTo>
                    <a:pt x="1220670" y="1319162"/>
                  </a:lnTo>
                  <a:lnTo>
                    <a:pt x="1184496" y="1347340"/>
                  </a:lnTo>
                  <a:lnTo>
                    <a:pt x="1146611" y="1373295"/>
                  </a:lnTo>
                  <a:lnTo>
                    <a:pt x="1141845" y="1376147"/>
                  </a:lnTo>
                  <a:close/>
                </a:path>
              </a:pathLst>
            </a:custGeom>
            <a:solidFill>
              <a:srgbClr val="006FAB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10245084" y="3807930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630734" y="1261468"/>
                  </a:moveTo>
                  <a:lnTo>
                    <a:pt x="583722" y="1259735"/>
                  </a:lnTo>
                  <a:lnTo>
                    <a:pt x="537638" y="1254618"/>
                  </a:lnTo>
                  <a:lnTo>
                    <a:pt x="492605" y="1246240"/>
                  </a:lnTo>
                  <a:lnTo>
                    <a:pt x="448747" y="1234724"/>
                  </a:lnTo>
                  <a:lnTo>
                    <a:pt x="406185" y="1220192"/>
                  </a:lnTo>
                  <a:lnTo>
                    <a:pt x="365042" y="1202767"/>
                  </a:lnTo>
                  <a:lnTo>
                    <a:pt x="325442" y="1182572"/>
                  </a:lnTo>
                  <a:lnTo>
                    <a:pt x="287507" y="1159730"/>
                  </a:lnTo>
                  <a:lnTo>
                    <a:pt x="251360" y="1134364"/>
                  </a:lnTo>
                  <a:lnTo>
                    <a:pt x="217123" y="1106595"/>
                  </a:lnTo>
                  <a:lnTo>
                    <a:pt x="184920" y="1076548"/>
                  </a:lnTo>
                  <a:lnTo>
                    <a:pt x="154872" y="1044345"/>
                  </a:lnTo>
                  <a:lnTo>
                    <a:pt x="127104" y="1010108"/>
                  </a:lnTo>
                  <a:lnTo>
                    <a:pt x="101737" y="973961"/>
                  </a:lnTo>
                  <a:lnTo>
                    <a:pt x="78895" y="936026"/>
                  </a:lnTo>
                  <a:lnTo>
                    <a:pt x="58700" y="896425"/>
                  </a:lnTo>
                  <a:lnTo>
                    <a:pt x="41276" y="855283"/>
                  </a:lnTo>
                  <a:lnTo>
                    <a:pt x="26744" y="812721"/>
                  </a:lnTo>
                  <a:lnTo>
                    <a:pt x="15227" y="768862"/>
                  </a:lnTo>
                  <a:lnTo>
                    <a:pt x="6849" y="723830"/>
                  </a:lnTo>
                  <a:lnTo>
                    <a:pt x="1732" y="677746"/>
                  </a:lnTo>
                  <a:lnTo>
                    <a:pt x="0" y="630734"/>
                  </a:lnTo>
                  <a:lnTo>
                    <a:pt x="1732" y="583722"/>
                  </a:lnTo>
                  <a:lnTo>
                    <a:pt x="6849" y="537638"/>
                  </a:lnTo>
                  <a:lnTo>
                    <a:pt x="15227" y="492605"/>
                  </a:lnTo>
                  <a:lnTo>
                    <a:pt x="26744" y="448747"/>
                  </a:lnTo>
                  <a:lnTo>
                    <a:pt x="41276" y="406185"/>
                  </a:lnTo>
                  <a:lnTo>
                    <a:pt x="58700" y="365042"/>
                  </a:lnTo>
                  <a:lnTo>
                    <a:pt x="78895" y="325442"/>
                  </a:lnTo>
                  <a:lnTo>
                    <a:pt x="101737" y="287507"/>
                  </a:lnTo>
                  <a:lnTo>
                    <a:pt x="127104" y="251359"/>
                  </a:lnTo>
                  <a:lnTo>
                    <a:pt x="154872" y="217123"/>
                  </a:lnTo>
                  <a:lnTo>
                    <a:pt x="184920" y="184919"/>
                  </a:lnTo>
                  <a:lnTo>
                    <a:pt x="217123" y="154872"/>
                  </a:lnTo>
                  <a:lnTo>
                    <a:pt x="251360" y="127104"/>
                  </a:lnTo>
                  <a:lnTo>
                    <a:pt x="287507" y="101737"/>
                  </a:lnTo>
                  <a:lnTo>
                    <a:pt x="325442" y="78895"/>
                  </a:lnTo>
                  <a:lnTo>
                    <a:pt x="365042" y="58700"/>
                  </a:lnTo>
                  <a:lnTo>
                    <a:pt x="406185" y="41276"/>
                  </a:lnTo>
                  <a:lnTo>
                    <a:pt x="448747" y="26744"/>
                  </a:lnTo>
                  <a:lnTo>
                    <a:pt x="492605" y="15227"/>
                  </a:lnTo>
                  <a:lnTo>
                    <a:pt x="537638" y="6849"/>
                  </a:lnTo>
                  <a:lnTo>
                    <a:pt x="583722" y="1732"/>
                  </a:lnTo>
                  <a:lnTo>
                    <a:pt x="630734" y="0"/>
                  </a:lnTo>
                  <a:lnTo>
                    <a:pt x="677746" y="1732"/>
                  </a:lnTo>
                  <a:lnTo>
                    <a:pt x="723830" y="6849"/>
                  </a:lnTo>
                  <a:lnTo>
                    <a:pt x="768862" y="15227"/>
                  </a:lnTo>
                  <a:lnTo>
                    <a:pt x="812721" y="26744"/>
                  </a:lnTo>
                  <a:lnTo>
                    <a:pt x="855283" y="41276"/>
                  </a:lnTo>
                  <a:lnTo>
                    <a:pt x="896425" y="58700"/>
                  </a:lnTo>
                  <a:lnTo>
                    <a:pt x="936026" y="78895"/>
                  </a:lnTo>
                  <a:lnTo>
                    <a:pt x="973961" y="101737"/>
                  </a:lnTo>
                  <a:lnTo>
                    <a:pt x="1010108" y="127104"/>
                  </a:lnTo>
                  <a:lnTo>
                    <a:pt x="1044345" y="154872"/>
                  </a:lnTo>
                  <a:lnTo>
                    <a:pt x="1076548" y="184919"/>
                  </a:lnTo>
                  <a:lnTo>
                    <a:pt x="1106596" y="217123"/>
                  </a:lnTo>
                  <a:lnTo>
                    <a:pt x="1134364" y="251359"/>
                  </a:lnTo>
                  <a:lnTo>
                    <a:pt x="1159730" y="287507"/>
                  </a:lnTo>
                  <a:lnTo>
                    <a:pt x="1182573" y="325442"/>
                  </a:lnTo>
                  <a:lnTo>
                    <a:pt x="1202767" y="365042"/>
                  </a:lnTo>
                  <a:lnTo>
                    <a:pt x="1220192" y="406185"/>
                  </a:lnTo>
                  <a:lnTo>
                    <a:pt x="1234724" y="448747"/>
                  </a:lnTo>
                  <a:lnTo>
                    <a:pt x="1246241" y="492605"/>
                  </a:lnTo>
                  <a:lnTo>
                    <a:pt x="1254619" y="537638"/>
                  </a:lnTo>
                  <a:lnTo>
                    <a:pt x="1259735" y="583722"/>
                  </a:lnTo>
                  <a:lnTo>
                    <a:pt x="1261468" y="630732"/>
                  </a:lnTo>
                  <a:lnTo>
                    <a:pt x="1259735" y="677746"/>
                  </a:lnTo>
                  <a:lnTo>
                    <a:pt x="1254619" y="723830"/>
                  </a:lnTo>
                  <a:lnTo>
                    <a:pt x="1246241" y="768862"/>
                  </a:lnTo>
                  <a:lnTo>
                    <a:pt x="1234724" y="812721"/>
                  </a:lnTo>
                  <a:lnTo>
                    <a:pt x="1220192" y="855283"/>
                  </a:lnTo>
                  <a:lnTo>
                    <a:pt x="1202767" y="896425"/>
                  </a:lnTo>
                  <a:lnTo>
                    <a:pt x="1182573" y="936026"/>
                  </a:lnTo>
                  <a:lnTo>
                    <a:pt x="1159730" y="973961"/>
                  </a:lnTo>
                  <a:lnTo>
                    <a:pt x="1134364" y="1010108"/>
                  </a:lnTo>
                  <a:lnTo>
                    <a:pt x="1106596" y="1044345"/>
                  </a:lnTo>
                  <a:lnTo>
                    <a:pt x="1076548" y="1076548"/>
                  </a:lnTo>
                  <a:lnTo>
                    <a:pt x="1044345" y="1106595"/>
                  </a:lnTo>
                  <a:lnTo>
                    <a:pt x="1010108" y="1134364"/>
                  </a:lnTo>
                  <a:lnTo>
                    <a:pt x="973961" y="1159730"/>
                  </a:lnTo>
                  <a:lnTo>
                    <a:pt x="936026" y="1182572"/>
                  </a:lnTo>
                  <a:lnTo>
                    <a:pt x="896425" y="1202767"/>
                  </a:lnTo>
                  <a:lnTo>
                    <a:pt x="855283" y="1220192"/>
                  </a:lnTo>
                  <a:lnTo>
                    <a:pt x="812721" y="1234724"/>
                  </a:lnTo>
                  <a:lnTo>
                    <a:pt x="768862" y="1246240"/>
                  </a:lnTo>
                  <a:lnTo>
                    <a:pt x="723830" y="1254618"/>
                  </a:lnTo>
                  <a:lnTo>
                    <a:pt x="677746" y="1259735"/>
                  </a:lnTo>
                  <a:lnTo>
                    <a:pt x="630734" y="12614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10130406" y="5441130"/>
            <a:ext cx="1046884" cy="643124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fa-IR" sz="2000" b="1" spc="-20" dirty="0">
                <a:latin typeface="Tahoma"/>
                <a:cs typeface="B Nazanin" panose="00000700000000000000" pitchFamily="2" charset="-78"/>
              </a:rPr>
              <a:t>صرفه جویی</a:t>
            </a:r>
          </a:p>
          <a:p>
            <a:pPr marL="12700">
              <a:lnSpc>
                <a:spcPct val="100000"/>
              </a:lnSpc>
              <a:spcBef>
                <a:spcPts val="114"/>
              </a:spcBef>
            </a:pP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978410" y="5971525"/>
            <a:ext cx="1795145" cy="14065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7145" marR="9525" algn="ctr">
              <a:lnSpc>
                <a:spcPct val="125000"/>
              </a:lnSpc>
              <a:spcBef>
                <a:spcPts val="95"/>
              </a:spcBef>
            </a:pPr>
            <a:r>
              <a:rPr lang="fa-IR" sz="1450" spc="-15" dirty="0"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45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644895" y="8178688"/>
            <a:ext cx="1705610" cy="387350"/>
          </a:xfrm>
          <a:custGeom>
            <a:avLst/>
            <a:gdLst/>
            <a:ahLst/>
            <a:cxnLst/>
            <a:rect l="l" t="t" r="r" b="b"/>
            <a:pathLst>
              <a:path w="1705609" h="387350">
                <a:moveTo>
                  <a:pt x="1705310" y="0"/>
                </a:moveTo>
                <a:lnTo>
                  <a:pt x="631606" y="387334"/>
                </a:lnTo>
              </a:path>
              <a:path w="1705609" h="387350">
                <a:moveTo>
                  <a:pt x="631603" y="387334"/>
                </a:moveTo>
                <a:lnTo>
                  <a:pt x="0" y="159485"/>
                </a:lnTo>
              </a:path>
            </a:pathLst>
          </a:custGeom>
          <a:ln w="228498">
            <a:solidFill>
              <a:srgbClr val="5CC3B9"/>
            </a:solidFill>
          </a:ln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838671" y="5441130"/>
            <a:ext cx="880110" cy="3327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fa-IR" sz="2000" b="1" spc="-85" dirty="0">
                <a:latin typeface="Tahoma"/>
                <a:cs typeface="B Nazanin" panose="00000700000000000000" pitchFamily="2" charset="-78"/>
              </a:rPr>
              <a:t>بودجه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381205" y="5971525"/>
            <a:ext cx="1795145" cy="14065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7145" marR="9525" algn="ctr">
              <a:lnSpc>
                <a:spcPct val="125000"/>
              </a:lnSpc>
              <a:spcBef>
                <a:spcPts val="95"/>
              </a:spcBef>
            </a:pPr>
            <a:r>
              <a:rPr lang="fa-IR" sz="1450" spc="-15" dirty="0"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45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4193004" y="8199415"/>
            <a:ext cx="1294765" cy="367030"/>
          </a:xfrm>
          <a:custGeom>
            <a:avLst/>
            <a:gdLst/>
            <a:ahLst/>
            <a:cxnLst/>
            <a:rect l="l" t="t" r="r" b="b"/>
            <a:pathLst>
              <a:path w="1294765" h="367029">
                <a:moveTo>
                  <a:pt x="1294158" y="0"/>
                </a:moveTo>
                <a:lnTo>
                  <a:pt x="277908" y="366608"/>
                </a:lnTo>
              </a:path>
              <a:path w="1294765" h="367029">
                <a:moveTo>
                  <a:pt x="277905" y="366608"/>
                </a:moveTo>
                <a:lnTo>
                  <a:pt x="0" y="266354"/>
                </a:lnTo>
              </a:path>
            </a:pathLst>
          </a:custGeom>
          <a:ln w="228498">
            <a:solidFill>
              <a:srgbClr val="29D0F2"/>
            </a:solidFill>
          </a:ln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3575613" y="5441130"/>
            <a:ext cx="1278867" cy="324837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fa-IR" sz="2000" b="1" spc="-114" dirty="0">
                <a:latin typeface="Tahoma"/>
                <a:cs typeface="B Nazanin" panose="00000700000000000000" pitchFamily="2" charset="-78"/>
              </a:rPr>
              <a:t>سرمایه گذاری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3575614" y="5971525"/>
            <a:ext cx="1795145" cy="14065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7145" marR="9525" algn="ctr">
              <a:lnSpc>
                <a:spcPct val="125000"/>
              </a:lnSpc>
              <a:spcBef>
                <a:spcPts val="95"/>
              </a:spcBef>
            </a:pPr>
            <a:r>
              <a:rPr lang="fa-IR" sz="1450" spc="-15" dirty="0"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45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0" y="9682678"/>
            <a:ext cx="8305800" cy="36195"/>
          </a:xfrm>
          <a:custGeom>
            <a:avLst/>
            <a:gdLst/>
            <a:ahLst/>
            <a:cxnLst/>
            <a:rect l="l" t="t" r="r" b="b"/>
            <a:pathLst>
              <a:path w="8305800" h="36195">
                <a:moveTo>
                  <a:pt x="0" y="35744"/>
                </a:moveTo>
                <a:lnTo>
                  <a:pt x="8305776" y="0"/>
                </a:lnTo>
              </a:path>
            </a:pathLst>
          </a:custGeom>
          <a:ln w="19050">
            <a:solidFill>
              <a:srgbClr val="A6A6A6"/>
            </a:solidFill>
          </a:ln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9983858" y="9682686"/>
            <a:ext cx="8306434" cy="7620"/>
          </a:xfrm>
          <a:custGeom>
            <a:avLst/>
            <a:gdLst/>
            <a:ahLst/>
            <a:cxnLst/>
            <a:rect l="l" t="t" r="r" b="b"/>
            <a:pathLst>
              <a:path w="8306434" h="7620">
                <a:moveTo>
                  <a:pt x="0" y="0"/>
                </a:moveTo>
                <a:lnTo>
                  <a:pt x="8305925" y="7163"/>
                </a:lnTo>
              </a:path>
            </a:pathLst>
          </a:custGeom>
          <a:ln w="19049">
            <a:solidFill>
              <a:srgbClr val="A6A6A6"/>
            </a:solidFill>
          </a:ln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0" y="6229013"/>
            <a:ext cx="464184" cy="868680"/>
          </a:xfrm>
          <a:custGeom>
            <a:avLst/>
            <a:gdLst/>
            <a:ahLst/>
            <a:cxnLst/>
            <a:rect l="l" t="t" r="r" b="b"/>
            <a:pathLst>
              <a:path w="464184" h="868679">
                <a:moveTo>
                  <a:pt x="0" y="868680"/>
                </a:moveTo>
                <a:lnTo>
                  <a:pt x="68279" y="828364"/>
                </a:lnTo>
                <a:lnTo>
                  <a:pt x="105229" y="802707"/>
                </a:lnTo>
                <a:lnTo>
                  <a:pt x="140766" y="775236"/>
                </a:lnTo>
                <a:lnTo>
                  <a:pt x="174824" y="746018"/>
                </a:lnTo>
                <a:lnTo>
                  <a:pt x="207335" y="715120"/>
                </a:lnTo>
                <a:lnTo>
                  <a:pt x="238233" y="682608"/>
                </a:lnTo>
                <a:lnTo>
                  <a:pt x="267451" y="648551"/>
                </a:lnTo>
                <a:lnTo>
                  <a:pt x="294922" y="613013"/>
                </a:lnTo>
                <a:lnTo>
                  <a:pt x="320580" y="576063"/>
                </a:lnTo>
                <a:lnTo>
                  <a:pt x="344357" y="537767"/>
                </a:lnTo>
                <a:lnTo>
                  <a:pt x="366186" y="498192"/>
                </a:lnTo>
                <a:lnTo>
                  <a:pt x="386002" y="457405"/>
                </a:lnTo>
                <a:lnTo>
                  <a:pt x="403736" y="415472"/>
                </a:lnTo>
                <a:lnTo>
                  <a:pt x="419323" y="372461"/>
                </a:lnTo>
                <a:lnTo>
                  <a:pt x="432695" y="328437"/>
                </a:lnTo>
                <a:lnTo>
                  <a:pt x="443786" y="283469"/>
                </a:lnTo>
                <a:lnTo>
                  <a:pt x="452528" y="237622"/>
                </a:lnTo>
                <a:lnTo>
                  <a:pt x="458855" y="190965"/>
                </a:lnTo>
                <a:lnTo>
                  <a:pt x="462701" y="143562"/>
                </a:lnTo>
                <a:lnTo>
                  <a:pt x="463997" y="95482"/>
                </a:lnTo>
                <a:lnTo>
                  <a:pt x="462701" y="47402"/>
                </a:lnTo>
                <a:lnTo>
                  <a:pt x="458855" y="0"/>
                </a:lnTo>
              </a:path>
            </a:pathLst>
          </a:custGeom>
          <a:ln w="76167">
            <a:solidFill>
              <a:srgbClr val="5CC3B9"/>
            </a:solidFill>
          </a:ln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7797285" y="7711599"/>
            <a:ext cx="490855" cy="1406525"/>
          </a:xfrm>
          <a:custGeom>
            <a:avLst/>
            <a:gdLst/>
            <a:ahLst/>
            <a:cxnLst/>
            <a:rect l="l" t="t" r="r" b="b"/>
            <a:pathLst>
              <a:path w="490855" h="1406525">
                <a:moveTo>
                  <a:pt x="256662" y="0"/>
                </a:moveTo>
                <a:lnTo>
                  <a:pt x="225764" y="32511"/>
                </a:lnTo>
                <a:lnTo>
                  <a:pt x="196546" y="66568"/>
                </a:lnTo>
                <a:lnTo>
                  <a:pt x="169075" y="102106"/>
                </a:lnTo>
                <a:lnTo>
                  <a:pt x="143417" y="139056"/>
                </a:lnTo>
                <a:lnTo>
                  <a:pt x="119640" y="177352"/>
                </a:lnTo>
                <a:lnTo>
                  <a:pt x="97811" y="216927"/>
                </a:lnTo>
                <a:lnTo>
                  <a:pt x="77995" y="257714"/>
                </a:lnTo>
                <a:lnTo>
                  <a:pt x="60261" y="299647"/>
                </a:lnTo>
                <a:lnTo>
                  <a:pt x="44674" y="342659"/>
                </a:lnTo>
                <a:lnTo>
                  <a:pt x="31302" y="386682"/>
                </a:lnTo>
                <a:lnTo>
                  <a:pt x="20211" y="431650"/>
                </a:lnTo>
                <a:lnTo>
                  <a:pt x="11469" y="477497"/>
                </a:lnTo>
                <a:lnTo>
                  <a:pt x="5142" y="524155"/>
                </a:lnTo>
                <a:lnTo>
                  <a:pt x="1296" y="571557"/>
                </a:lnTo>
                <a:lnTo>
                  <a:pt x="0" y="619637"/>
                </a:lnTo>
                <a:lnTo>
                  <a:pt x="1296" y="667717"/>
                </a:lnTo>
                <a:lnTo>
                  <a:pt x="5142" y="715120"/>
                </a:lnTo>
                <a:lnTo>
                  <a:pt x="11469" y="761778"/>
                </a:lnTo>
                <a:lnTo>
                  <a:pt x="20211" y="807624"/>
                </a:lnTo>
                <a:lnTo>
                  <a:pt x="31302" y="852592"/>
                </a:lnTo>
                <a:lnTo>
                  <a:pt x="44674" y="896616"/>
                </a:lnTo>
                <a:lnTo>
                  <a:pt x="60261" y="939627"/>
                </a:lnTo>
                <a:lnTo>
                  <a:pt x="77995" y="981560"/>
                </a:lnTo>
                <a:lnTo>
                  <a:pt x="97811" y="1022347"/>
                </a:lnTo>
                <a:lnTo>
                  <a:pt x="119640" y="1061922"/>
                </a:lnTo>
                <a:lnTo>
                  <a:pt x="143417" y="1100218"/>
                </a:lnTo>
                <a:lnTo>
                  <a:pt x="169075" y="1137168"/>
                </a:lnTo>
                <a:lnTo>
                  <a:pt x="196546" y="1172706"/>
                </a:lnTo>
                <a:lnTo>
                  <a:pt x="225764" y="1206763"/>
                </a:lnTo>
                <a:lnTo>
                  <a:pt x="256662" y="1239275"/>
                </a:lnTo>
                <a:lnTo>
                  <a:pt x="289173" y="1270173"/>
                </a:lnTo>
                <a:lnTo>
                  <a:pt x="323231" y="1299391"/>
                </a:lnTo>
                <a:lnTo>
                  <a:pt x="358768" y="1326862"/>
                </a:lnTo>
                <a:lnTo>
                  <a:pt x="395718" y="1352519"/>
                </a:lnTo>
                <a:lnTo>
                  <a:pt x="434014" y="1376296"/>
                </a:lnTo>
                <a:lnTo>
                  <a:pt x="473589" y="1398126"/>
                </a:lnTo>
                <a:lnTo>
                  <a:pt x="490712" y="1406445"/>
                </a:lnTo>
              </a:path>
            </a:pathLst>
          </a:custGeom>
          <a:ln w="76167">
            <a:solidFill>
              <a:srgbClr val="29D0F2"/>
            </a:solidFill>
          </a:ln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0" y="0"/>
            <a:ext cx="1430020" cy="1215390"/>
            <a:chOff x="0" y="0"/>
            <a:chExt cx="1430020" cy="1215390"/>
          </a:xfrm>
        </p:grpSpPr>
        <p:pic>
          <p:nvPicPr>
            <p:cNvPr id="32" name="object 3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768747" cy="72677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76981" y="472066"/>
              <a:ext cx="952499" cy="742949"/>
            </a:xfrm>
            <a:prstGeom prst="rect">
              <a:avLst/>
            </a:prstGeom>
          </p:spPr>
        </p:pic>
      </p:grpSp>
      <p:pic>
        <p:nvPicPr>
          <p:cNvPr id="34" name="object 3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6856137" y="472066"/>
            <a:ext cx="952499" cy="742949"/>
          </a:xfrm>
          <a:prstGeom prst="rect">
            <a:avLst/>
          </a:prstGeom>
        </p:spPr>
      </p:pic>
      <p:pic>
        <p:nvPicPr>
          <p:cNvPr id="35" name="object 3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6938411" y="9833248"/>
            <a:ext cx="1038224" cy="453750"/>
          </a:xfrm>
          <a:prstGeom prst="rect">
            <a:avLst/>
          </a:prstGeom>
        </p:spPr>
      </p:pic>
      <p:pic>
        <p:nvPicPr>
          <p:cNvPr id="36" name="object 3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370834" y="4128091"/>
            <a:ext cx="619124" cy="619124"/>
          </a:xfrm>
          <a:prstGeom prst="rect">
            <a:avLst/>
          </a:prstGeom>
        </p:spPr>
      </p:pic>
      <p:grpSp>
        <p:nvGrpSpPr>
          <p:cNvPr id="37" name="object 37"/>
          <p:cNvGrpSpPr/>
          <p:nvPr/>
        </p:nvGrpSpPr>
        <p:grpSpPr>
          <a:xfrm>
            <a:off x="5871579" y="3693251"/>
            <a:ext cx="2809875" cy="1490980"/>
            <a:chOff x="5871579" y="3693251"/>
            <a:chExt cx="2809875" cy="1490980"/>
          </a:xfrm>
        </p:grpSpPr>
        <p:sp>
          <p:nvSpPr>
            <p:cNvPr id="38" name="object 38"/>
            <p:cNvSpPr/>
            <p:nvPr/>
          </p:nvSpPr>
          <p:spPr>
            <a:xfrm>
              <a:off x="5871579" y="4660706"/>
              <a:ext cx="2809875" cy="229235"/>
            </a:xfrm>
            <a:custGeom>
              <a:avLst/>
              <a:gdLst/>
              <a:ahLst/>
              <a:cxnLst/>
              <a:rect l="l" t="t" r="r" b="b"/>
              <a:pathLst>
                <a:path w="2809875" h="229235">
                  <a:moveTo>
                    <a:pt x="0" y="0"/>
                  </a:moveTo>
                  <a:lnTo>
                    <a:pt x="2809843" y="0"/>
                  </a:lnTo>
                  <a:lnTo>
                    <a:pt x="2809843" y="228734"/>
                  </a:lnTo>
                  <a:lnTo>
                    <a:pt x="0" y="2287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CC3B9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" name="object 39"/>
            <p:cNvSpPr/>
            <p:nvPr/>
          </p:nvSpPr>
          <p:spPr>
            <a:xfrm>
              <a:off x="6533199" y="3693251"/>
              <a:ext cx="1490980" cy="1490980"/>
            </a:xfrm>
            <a:custGeom>
              <a:avLst/>
              <a:gdLst/>
              <a:ahLst/>
              <a:cxnLst/>
              <a:rect l="l" t="t" r="r" b="b"/>
              <a:pathLst>
                <a:path w="1490979" h="1490979">
                  <a:moveTo>
                    <a:pt x="745435" y="1490826"/>
                  </a:moveTo>
                  <a:lnTo>
                    <a:pt x="698147" y="1489365"/>
                  </a:lnTo>
                  <a:lnTo>
                    <a:pt x="651680" y="1485038"/>
                  </a:lnTo>
                  <a:lnTo>
                    <a:pt x="606098" y="1477931"/>
                  </a:lnTo>
                  <a:lnTo>
                    <a:pt x="561487" y="1468131"/>
                  </a:lnTo>
                  <a:lnTo>
                    <a:pt x="517933" y="1455723"/>
                  </a:lnTo>
                  <a:lnTo>
                    <a:pt x="475523" y="1440795"/>
                  </a:lnTo>
                  <a:lnTo>
                    <a:pt x="434341" y="1423431"/>
                  </a:lnTo>
                  <a:lnTo>
                    <a:pt x="394475" y="1403718"/>
                  </a:lnTo>
                  <a:lnTo>
                    <a:pt x="356010" y="1381743"/>
                  </a:lnTo>
                  <a:lnTo>
                    <a:pt x="319033" y="1357591"/>
                  </a:lnTo>
                  <a:lnTo>
                    <a:pt x="283630" y="1331349"/>
                  </a:lnTo>
                  <a:lnTo>
                    <a:pt x="249886" y="1303102"/>
                  </a:lnTo>
                  <a:lnTo>
                    <a:pt x="217889" y="1272936"/>
                  </a:lnTo>
                  <a:lnTo>
                    <a:pt x="187724" y="1240939"/>
                  </a:lnTo>
                  <a:lnTo>
                    <a:pt x="159477" y="1207196"/>
                  </a:lnTo>
                  <a:lnTo>
                    <a:pt x="133234" y="1171792"/>
                  </a:lnTo>
                  <a:lnTo>
                    <a:pt x="109082" y="1134815"/>
                  </a:lnTo>
                  <a:lnTo>
                    <a:pt x="87107" y="1096351"/>
                  </a:lnTo>
                  <a:lnTo>
                    <a:pt x="67394" y="1056484"/>
                  </a:lnTo>
                  <a:lnTo>
                    <a:pt x="50031" y="1015303"/>
                  </a:lnTo>
                  <a:lnTo>
                    <a:pt x="35102" y="972892"/>
                  </a:lnTo>
                  <a:lnTo>
                    <a:pt x="22695" y="929338"/>
                  </a:lnTo>
                  <a:lnTo>
                    <a:pt x="12895" y="884727"/>
                  </a:lnTo>
                  <a:lnTo>
                    <a:pt x="5788" y="839145"/>
                  </a:lnTo>
                  <a:lnTo>
                    <a:pt x="1461" y="792678"/>
                  </a:lnTo>
                  <a:lnTo>
                    <a:pt x="0" y="745429"/>
                  </a:lnTo>
                  <a:lnTo>
                    <a:pt x="1461" y="698148"/>
                  </a:lnTo>
                  <a:lnTo>
                    <a:pt x="5788" y="651681"/>
                  </a:lnTo>
                  <a:lnTo>
                    <a:pt x="12895" y="606099"/>
                  </a:lnTo>
                  <a:lnTo>
                    <a:pt x="22695" y="561488"/>
                  </a:lnTo>
                  <a:lnTo>
                    <a:pt x="35102" y="517934"/>
                  </a:lnTo>
                  <a:lnTo>
                    <a:pt x="50031" y="475523"/>
                  </a:lnTo>
                  <a:lnTo>
                    <a:pt x="67394" y="434342"/>
                  </a:lnTo>
                  <a:lnTo>
                    <a:pt x="87107" y="394475"/>
                  </a:lnTo>
                  <a:lnTo>
                    <a:pt x="109082" y="356011"/>
                  </a:lnTo>
                  <a:lnTo>
                    <a:pt x="133234" y="319034"/>
                  </a:lnTo>
                  <a:lnTo>
                    <a:pt x="159477" y="283630"/>
                  </a:lnTo>
                  <a:lnTo>
                    <a:pt x="187724" y="249887"/>
                  </a:lnTo>
                  <a:lnTo>
                    <a:pt x="217889" y="217890"/>
                  </a:lnTo>
                  <a:lnTo>
                    <a:pt x="249886" y="187724"/>
                  </a:lnTo>
                  <a:lnTo>
                    <a:pt x="283630" y="159477"/>
                  </a:lnTo>
                  <a:lnTo>
                    <a:pt x="319033" y="133235"/>
                  </a:lnTo>
                  <a:lnTo>
                    <a:pt x="356010" y="109083"/>
                  </a:lnTo>
                  <a:lnTo>
                    <a:pt x="394475" y="87108"/>
                  </a:lnTo>
                  <a:lnTo>
                    <a:pt x="434341" y="67395"/>
                  </a:lnTo>
                  <a:lnTo>
                    <a:pt x="475523" y="50031"/>
                  </a:lnTo>
                  <a:lnTo>
                    <a:pt x="517933" y="35103"/>
                  </a:lnTo>
                  <a:lnTo>
                    <a:pt x="561487" y="22695"/>
                  </a:lnTo>
                  <a:lnTo>
                    <a:pt x="606098" y="12895"/>
                  </a:lnTo>
                  <a:lnTo>
                    <a:pt x="651680" y="5788"/>
                  </a:lnTo>
                  <a:lnTo>
                    <a:pt x="698147" y="1461"/>
                  </a:lnTo>
                  <a:lnTo>
                    <a:pt x="745412" y="0"/>
                  </a:lnTo>
                  <a:lnTo>
                    <a:pt x="794129" y="1580"/>
                  </a:lnTo>
                  <a:lnTo>
                    <a:pt x="842048" y="6256"/>
                  </a:lnTo>
                  <a:lnTo>
                    <a:pt x="889067" y="13931"/>
                  </a:lnTo>
                  <a:lnTo>
                    <a:pt x="935084" y="24507"/>
                  </a:lnTo>
                  <a:lnTo>
                    <a:pt x="980000" y="37889"/>
                  </a:lnTo>
                  <a:lnTo>
                    <a:pt x="1023711" y="53980"/>
                  </a:lnTo>
                  <a:lnTo>
                    <a:pt x="1066118" y="72681"/>
                  </a:lnTo>
                  <a:lnTo>
                    <a:pt x="1107118" y="93898"/>
                  </a:lnTo>
                  <a:lnTo>
                    <a:pt x="1141844" y="114679"/>
                  </a:lnTo>
                  <a:lnTo>
                    <a:pt x="745412" y="114679"/>
                  </a:lnTo>
                  <a:lnTo>
                    <a:pt x="698400" y="116412"/>
                  </a:lnTo>
                  <a:lnTo>
                    <a:pt x="652316" y="121528"/>
                  </a:lnTo>
                  <a:lnTo>
                    <a:pt x="607284" y="129906"/>
                  </a:lnTo>
                  <a:lnTo>
                    <a:pt x="563425" y="141423"/>
                  </a:lnTo>
                  <a:lnTo>
                    <a:pt x="520863" y="155955"/>
                  </a:lnTo>
                  <a:lnTo>
                    <a:pt x="479721" y="173379"/>
                  </a:lnTo>
                  <a:lnTo>
                    <a:pt x="440121" y="193574"/>
                  </a:lnTo>
                  <a:lnTo>
                    <a:pt x="402185" y="216416"/>
                  </a:lnTo>
                  <a:lnTo>
                    <a:pt x="366038" y="241783"/>
                  </a:lnTo>
                  <a:lnTo>
                    <a:pt x="331801" y="269551"/>
                  </a:lnTo>
                  <a:lnTo>
                    <a:pt x="299598" y="299598"/>
                  </a:lnTo>
                  <a:lnTo>
                    <a:pt x="269551" y="331802"/>
                  </a:lnTo>
                  <a:lnTo>
                    <a:pt x="241782" y="366039"/>
                  </a:lnTo>
                  <a:lnTo>
                    <a:pt x="216416" y="402186"/>
                  </a:lnTo>
                  <a:lnTo>
                    <a:pt x="193574" y="440121"/>
                  </a:lnTo>
                  <a:lnTo>
                    <a:pt x="173379" y="479721"/>
                  </a:lnTo>
                  <a:lnTo>
                    <a:pt x="155954" y="520864"/>
                  </a:lnTo>
                  <a:lnTo>
                    <a:pt x="141422" y="563426"/>
                  </a:lnTo>
                  <a:lnTo>
                    <a:pt x="129906" y="607284"/>
                  </a:lnTo>
                  <a:lnTo>
                    <a:pt x="121528" y="652317"/>
                  </a:lnTo>
                  <a:lnTo>
                    <a:pt x="116411" y="698401"/>
                  </a:lnTo>
                  <a:lnTo>
                    <a:pt x="114678" y="745429"/>
                  </a:lnTo>
                  <a:lnTo>
                    <a:pt x="116411" y="792425"/>
                  </a:lnTo>
                  <a:lnTo>
                    <a:pt x="121528" y="838509"/>
                  </a:lnTo>
                  <a:lnTo>
                    <a:pt x="129906" y="883541"/>
                  </a:lnTo>
                  <a:lnTo>
                    <a:pt x="141422" y="927400"/>
                  </a:lnTo>
                  <a:lnTo>
                    <a:pt x="155954" y="969962"/>
                  </a:lnTo>
                  <a:lnTo>
                    <a:pt x="173379" y="1011105"/>
                  </a:lnTo>
                  <a:lnTo>
                    <a:pt x="193574" y="1050705"/>
                  </a:lnTo>
                  <a:lnTo>
                    <a:pt x="216416" y="1088640"/>
                  </a:lnTo>
                  <a:lnTo>
                    <a:pt x="241782" y="1124787"/>
                  </a:lnTo>
                  <a:lnTo>
                    <a:pt x="269551" y="1159024"/>
                  </a:lnTo>
                  <a:lnTo>
                    <a:pt x="299598" y="1191227"/>
                  </a:lnTo>
                  <a:lnTo>
                    <a:pt x="331801" y="1221275"/>
                  </a:lnTo>
                  <a:lnTo>
                    <a:pt x="366038" y="1249043"/>
                  </a:lnTo>
                  <a:lnTo>
                    <a:pt x="402185" y="1274410"/>
                  </a:lnTo>
                  <a:lnTo>
                    <a:pt x="440121" y="1297252"/>
                  </a:lnTo>
                  <a:lnTo>
                    <a:pt x="479721" y="1317446"/>
                  </a:lnTo>
                  <a:lnTo>
                    <a:pt x="520863" y="1334871"/>
                  </a:lnTo>
                  <a:lnTo>
                    <a:pt x="563425" y="1349403"/>
                  </a:lnTo>
                  <a:lnTo>
                    <a:pt x="607284" y="1360920"/>
                  </a:lnTo>
                  <a:lnTo>
                    <a:pt x="652316" y="1369298"/>
                  </a:lnTo>
                  <a:lnTo>
                    <a:pt x="698400" y="1374414"/>
                  </a:lnTo>
                  <a:lnTo>
                    <a:pt x="745412" y="1376147"/>
                  </a:lnTo>
                  <a:lnTo>
                    <a:pt x="1141844" y="1376147"/>
                  </a:lnTo>
                  <a:lnTo>
                    <a:pt x="1107118" y="1396928"/>
                  </a:lnTo>
                  <a:lnTo>
                    <a:pt x="1066118" y="1418145"/>
                  </a:lnTo>
                  <a:lnTo>
                    <a:pt x="1023711" y="1436846"/>
                  </a:lnTo>
                  <a:lnTo>
                    <a:pt x="980000" y="1452937"/>
                  </a:lnTo>
                  <a:lnTo>
                    <a:pt x="935084" y="1466319"/>
                  </a:lnTo>
                  <a:lnTo>
                    <a:pt x="889067" y="1476895"/>
                  </a:lnTo>
                  <a:lnTo>
                    <a:pt x="842048" y="1484570"/>
                  </a:lnTo>
                  <a:lnTo>
                    <a:pt x="794129" y="1489246"/>
                  </a:lnTo>
                  <a:lnTo>
                    <a:pt x="745435" y="1490826"/>
                  </a:lnTo>
                  <a:close/>
                </a:path>
                <a:path w="1490979" h="1490979">
                  <a:moveTo>
                    <a:pt x="1141844" y="1376147"/>
                  </a:moveTo>
                  <a:lnTo>
                    <a:pt x="745412" y="1376147"/>
                  </a:lnTo>
                  <a:lnTo>
                    <a:pt x="792424" y="1374414"/>
                  </a:lnTo>
                  <a:lnTo>
                    <a:pt x="838508" y="1369298"/>
                  </a:lnTo>
                  <a:lnTo>
                    <a:pt x="883541" y="1360920"/>
                  </a:lnTo>
                  <a:lnTo>
                    <a:pt x="927399" y="1349403"/>
                  </a:lnTo>
                  <a:lnTo>
                    <a:pt x="969961" y="1334871"/>
                  </a:lnTo>
                  <a:lnTo>
                    <a:pt x="1011104" y="1317446"/>
                  </a:lnTo>
                  <a:lnTo>
                    <a:pt x="1050704" y="1297252"/>
                  </a:lnTo>
                  <a:lnTo>
                    <a:pt x="1088639" y="1274410"/>
                  </a:lnTo>
                  <a:lnTo>
                    <a:pt x="1124787" y="1249043"/>
                  </a:lnTo>
                  <a:lnTo>
                    <a:pt x="1159023" y="1221275"/>
                  </a:lnTo>
                  <a:lnTo>
                    <a:pt x="1191227" y="1191227"/>
                  </a:lnTo>
                  <a:lnTo>
                    <a:pt x="1221274" y="1159024"/>
                  </a:lnTo>
                  <a:lnTo>
                    <a:pt x="1249042" y="1124787"/>
                  </a:lnTo>
                  <a:lnTo>
                    <a:pt x="1274409" y="1088640"/>
                  </a:lnTo>
                  <a:lnTo>
                    <a:pt x="1297251" y="1050705"/>
                  </a:lnTo>
                  <a:lnTo>
                    <a:pt x="1317446" y="1011105"/>
                  </a:lnTo>
                  <a:lnTo>
                    <a:pt x="1334871" y="969962"/>
                  </a:lnTo>
                  <a:lnTo>
                    <a:pt x="1349403" y="927400"/>
                  </a:lnTo>
                  <a:lnTo>
                    <a:pt x="1360919" y="883541"/>
                  </a:lnTo>
                  <a:lnTo>
                    <a:pt x="1369297" y="838509"/>
                  </a:lnTo>
                  <a:lnTo>
                    <a:pt x="1374414" y="792425"/>
                  </a:lnTo>
                  <a:lnTo>
                    <a:pt x="1376146" y="745397"/>
                  </a:lnTo>
                  <a:lnTo>
                    <a:pt x="1374414" y="698401"/>
                  </a:lnTo>
                  <a:lnTo>
                    <a:pt x="1369297" y="652317"/>
                  </a:lnTo>
                  <a:lnTo>
                    <a:pt x="1360919" y="607284"/>
                  </a:lnTo>
                  <a:lnTo>
                    <a:pt x="1349403" y="563426"/>
                  </a:lnTo>
                  <a:lnTo>
                    <a:pt x="1334871" y="520864"/>
                  </a:lnTo>
                  <a:lnTo>
                    <a:pt x="1317446" y="479721"/>
                  </a:lnTo>
                  <a:lnTo>
                    <a:pt x="1297251" y="440121"/>
                  </a:lnTo>
                  <a:lnTo>
                    <a:pt x="1274409" y="402186"/>
                  </a:lnTo>
                  <a:lnTo>
                    <a:pt x="1249042" y="366039"/>
                  </a:lnTo>
                  <a:lnTo>
                    <a:pt x="1221274" y="331802"/>
                  </a:lnTo>
                  <a:lnTo>
                    <a:pt x="1191227" y="299598"/>
                  </a:lnTo>
                  <a:lnTo>
                    <a:pt x="1159023" y="269551"/>
                  </a:lnTo>
                  <a:lnTo>
                    <a:pt x="1124787" y="241783"/>
                  </a:lnTo>
                  <a:lnTo>
                    <a:pt x="1088639" y="216416"/>
                  </a:lnTo>
                  <a:lnTo>
                    <a:pt x="1050704" y="193574"/>
                  </a:lnTo>
                  <a:lnTo>
                    <a:pt x="1011104" y="173379"/>
                  </a:lnTo>
                  <a:lnTo>
                    <a:pt x="969961" y="155955"/>
                  </a:lnTo>
                  <a:lnTo>
                    <a:pt x="927399" y="141423"/>
                  </a:lnTo>
                  <a:lnTo>
                    <a:pt x="883541" y="129906"/>
                  </a:lnTo>
                  <a:lnTo>
                    <a:pt x="838508" y="121528"/>
                  </a:lnTo>
                  <a:lnTo>
                    <a:pt x="792424" y="116412"/>
                  </a:lnTo>
                  <a:lnTo>
                    <a:pt x="745412" y="114679"/>
                  </a:lnTo>
                  <a:lnTo>
                    <a:pt x="1141844" y="114679"/>
                  </a:lnTo>
                  <a:lnTo>
                    <a:pt x="1184495" y="143486"/>
                  </a:lnTo>
                  <a:lnTo>
                    <a:pt x="1220669" y="171664"/>
                  </a:lnTo>
                  <a:lnTo>
                    <a:pt x="1255032" y="201970"/>
                  </a:lnTo>
                  <a:lnTo>
                    <a:pt x="1287482" y="234305"/>
                  </a:lnTo>
                  <a:lnTo>
                    <a:pt x="1317918" y="268574"/>
                  </a:lnTo>
                  <a:lnTo>
                    <a:pt x="1346239" y="304679"/>
                  </a:lnTo>
                  <a:lnTo>
                    <a:pt x="1372343" y="342523"/>
                  </a:lnTo>
                  <a:lnTo>
                    <a:pt x="1396129" y="382010"/>
                  </a:lnTo>
                  <a:lnTo>
                    <a:pt x="1417497" y="423043"/>
                  </a:lnTo>
                  <a:lnTo>
                    <a:pt x="1436344" y="465524"/>
                  </a:lnTo>
                  <a:lnTo>
                    <a:pt x="1452569" y="509358"/>
                  </a:lnTo>
                  <a:lnTo>
                    <a:pt x="1466072" y="554446"/>
                  </a:lnTo>
                  <a:lnTo>
                    <a:pt x="1476750" y="600693"/>
                  </a:lnTo>
                  <a:lnTo>
                    <a:pt x="1484502" y="648001"/>
                  </a:lnTo>
                  <a:lnTo>
                    <a:pt x="1489228" y="696273"/>
                  </a:lnTo>
                  <a:lnTo>
                    <a:pt x="1490825" y="745429"/>
                  </a:lnTo>
                  <a:lnTo>
                    <a:pt x="1489228" y="794553"/>
                  </a:lnTo>
                  <a:lnTo>
                    <a:pt x="1484502" y="842825"/>
                  </a:lnTo>
                  <a:lnTo>
                    <a:pt x="1476750" y="890133"/>
                  </a:lnTo>
                  <a:lnTo>
                    <a:pt x="1466072" y="936380"/>
                  </a:lnTo>
                  <a:lnTo>
                    <a:pt x="1452569" y="981468"/>
                  </a:lnTo>
                  <a:lnTo>
                    <a:pt x="1436344" y="1025302"/>
                  </a:lnTo>
                  <a:lnTo>
                    <a:pt x="1417497" y="1067783"/>
                  </a:lnTo>
                  <a:lnTo>
                    <a:pt x="1396129" y="1108816"/>
                  </a:lnTo>
                  <a:lnTo>
                    <a:pt x="1372343" y="1148303"/>
                  </a:lnTo>
                  <a:lnTo>
                    <a:pt x="1346239" y="1186147"/>
                  </a:lnTo>
                  <a:lnTo>
                    <a:pt x="1317918" y="1222252"/>
                  </a:lnTo>
                  <a:lnTo>
                    <a:pt x="1287482" y="1256521"/>
                  </a:lnTo>
                  <a:lnTo>
                    <a:pt x="1255032" y="1288856"/>
                  </a:lnTo>
                  <a:lnTo>
                    <a:pt x="1220669" y="1319162"/>
                  </a:lnTo>
                  <a:lnTo>
                    <a:pt x="1184495" y="1347340"/>
                  </a:lnTo>
                  <a:lnTo>
                    <a:pt x="1146611" y="1373295"/>
                  </a:lnTo>
                  <a:lnTo>
                    <a:pt x="1141844" y="1376147"/>
                  </a:lnTo>
                  <a:close/>
                </a:path>
              </a:pathLst>
            </a:custGeom>
            <a:solidFill>
              <a:srgbClr val="5CC3B9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" name="object 40"/>
            <p:cNvSpPr/>
            <p:nvPr/>
          </p:nvSpPr>
          <p:spPr>
            <a:xfrm>
              <a:off x="6647877" y="3807930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630734" y="1261468"/>
                  </a:moveTo>
                  <a:lnTo>
                    <a:pt x="583722" y="1259735"/>
                  </a:lnTo>
                  <a:lnTo>
                    <a:pt x="537638" y="1254618"/>
                  </a:lnTo>
                  <a:lnTo>
                    <a:pt x="492605" y="1246240"/>
                  </a:lnTo>
                  <a:lnTo>
                    <a:pt x="448747" y="1234724"/>
                  </a:lnTo>
                  <a:lnTo>
                    <a:pt x="406185" y="1220192"/>
                  </a:lnTo>
                  <a:lnTo>
                    <a:pt x="365042" y="1202767"/>
                  </a:lnTo>
                  <a:lnTo>
                    <a:pt x="325442" y="1182572"/>
                  </a:lnTo>
                  <a:lnTo>
                    <a:pt x="287507" y="1159730"/>
                  </a:lnTo>
                  <a:lnTo>
                    <a:pt x="251360" y="1134364"/>
                  </a:lnTo>
                  <a:lnTo>
                    <a:pt x="217123" y="1106595"/>
                  </a:lnTo>
                  <a:lnTo>
                    <a:pt x="184920" y="1076548"/>
                  </a:lnTo>
                  <a:lnTo>
                    <a:pt x="154872" y="1044345"/>
                  </a:lnTo>
                  <a:lnTo>
                    <a:pt x="127104" y="1010108"/>
                  </a:lnTo>
                  <a:lnTo>
                    <a:pt x="101737" y="973961"/>
                  </a:lnTo>
                  <a:lnTo>
                    <a:pt x="78895" y="936026"/>
                  </a:lnTo>
                  <a:lnTo>
                    <a:pt x="58700" y="896425"/>
                  </a:lnTo>
                  <a:lnTo>
                    <a:pt x="41276" y="855283"/>
                  </a:lnTo>
                  <a:lnTo>
                    <a:pt x="26744" y="812721"/>
                  </a:lnTo>
                  <a:lnTo>
                    <a:pt x="15227" y="768862"/>
                  </a:lnTo>
                  <a:lnTo>
                    <a:pt x="6849" y="723830"/>
                  </a:lnTo>
                  <a:lnTo>
                    <a:pt x="1732" y="677746"/>
                  </a:lnTo>
                  <a:lnTo>
                    <a:pt x="0" y="630734"/>
                  </a:lnTo>
                  <a:lnTo>
                    <a:pt x="1732" y="583722"/>
                  </a:lnTo>
                  <a:lnTo>
                    <a:pt x="6849" y="537638"/>
                  </a:lnTo>
                  <a:lnTo>
                    <a:pt x="15227" y="492605"/>
                  </a:lnTo>
                  <a:lnTo>
                    <a:pt x="26744" y="448747"/>
                  </a:lnTo>
                  <a:lnTo>
                    <a:pt x="41276" y="406185"/>
                  </a:lnTo>
                  <a:lnTo>
                    <a:pt x="58700" y="365042"/>
                  </a:lnTo>
                  <a:lnTo>
                    <a:pt x="78895" y="325442"/>
                  </a:lnTo>
                  <a:lnTo>
                    <a:pt x="101737" y="287507"/>
                  </a:lnTo>
                  <a:lnTo>
                    <a:pt x="127104" y="251359"/>
                  </a:lnTo>
                  <a:lnTo>
                    <a:pt x="154872" y="217123"/>
                  </a:lnTo>
                  <a:lnTo>
                    <a:pt x="184920" y="184919"/>
                  </a:lnTo>
                  <a:lnTo>
                    <a:pt x="217123" y="154872"/>
                  </a:lnTo>
                  <a:lnTo>
                    <a:pt x="251360" y="127104"/>
                  </a:lnTo>
                  <a:lnTo>
                    <a:pt x="287507" y="101737"/>
                  </a:lnTo>
                  <a:lnTo>
                    <a:pt x="325442" y="78895"/>
                  </a:lnTo>
                  <a:lnTo>
                    <a:pt x="365042" y="58700"/>
                  </a:lnTo>
                  <a:lnTo>
                    <a:pt x="406185" y="41276"/>
                  </a:lnTo>
                  <a:lnTo>
                    <a:pt x="448747" y="26744"/>
                  </a:lnTo>
                  <a:lnTo>
                    <a:pt x="492605" y="15227"/>
                  </a:lnTo>
                  <a:lnTo>
                    <a:pt x="537638" y="6849"/>
                  </a:lnTo>
                  <a:lnTo>
                    <a:pt x="583722" y="1732"/>
                  </a:lnTo>
                  <a:lnTo>
                    <a:pt x="630734" y="0"/>
                  </a:lnTo>
                  <a:lnTo>
                    <a:pt x="677746" y="1732"/>
                  </a:lnTo>
                  <a:lnTo>
                    <a:pt x="723830" y="6849"/>
                  </a:lnTo>
                  <a:lnTo>
                    <a:pt x="768862" y="15227"/>
                  </a:lnTo>
                  <a:lnTo>
                    <a:pt x="812721" y="26744"/>
                  </a:lnTo>
                  <a:lnTo>
                    <a:pt x="855283" y="41276"/>
                  </a:lnTo>
                  <a:lnTo>
                    <a:pt x="896425" y="58700"/>
                  </a:lnTo>
                  <a:lnTo>
                    <a:pt x="936026" y="78895"/>
                  </a:lnTo>
                  <a:lnTo>
                    <a:pt x="973961" y="101737"/>
                  </a:lnTo>
                  <a:lnTo>
                    <a:pt x="1010108" y="127104"/>
                  </a:lnTo>
                  <a:lnTo>
                    <a:pt x="1044345" y="154872"/>
                  </a:lnTo>
                  <a:lnTo>
                    <a:pt x="1076548" y="184919"/>
                  </a:lnTo>
                  <a:lnTo>
                    <a:pt x="1106596" y="217123"/>
                  </a:lnTo>
                  <a:lnTo>
                    <a:pt x="1134364" y="251359"/>
                  </a:lnTo>
                  <a:lnTo>
                    <a:pt x="1159730" y="287507"/>
                  </a:lnTo>
                  <a:lnTo>
                    <a:pt x="1182573" y="325442"/>
                  </a:lnTo>
                  <a:lnTo>
                    <a:pt x="1202767" y="365042"/>
                  </a:lnTo>
                  <a:lnTo>
                    <a:pt x="1220192" y="406185"/>
                  </a:lnTo>
                  <a:lnTo>
                    <a:pt x="1234724" y="448747"/>
                  </a:lnTo>
                  <a:lnTo>
                    <a:pt x="1246241" y="492605"/>
                  </a:lnTo>
                  <a:lnTo>
                    <a:pt x="1254619" y="537638"/>
                  </a:lnTo>
                  <a:lnTo>
                    <a:pt x="1259735" y="583722"/>
                  </a:lnTo>
                  <a:lnTo>
                    <a:pt x="1261468" y="630732"/>
                  </a:lnTo>
                  <a:lnTo>
                    <a:pt x="1259735" y="677746"/>
                  </a:lnTo>
                  <a:lnTo>
                    <a:pt x="1254619" y="723830"/>
                  </a:lnTo>
                  <a:lnTo>
                    <a:pt x="1246241" y="768862"/>
                  </a:lnTo>
                  <a:lnTo>
                    <a:pt x="1234724" y="812721"/>
                  </a:lnTo>
                  <a:lnTo>
                    <a:pt x="1220192" y="855283"/>
                  </a:lnTo>
                  <a:lnTo>
                    <a:pt x="1202767" y="896425"/>
                  </a:lnTo>
                  <a:lnTo>
                    <a:pt x="1182573" y="936026"/>
                  </a:lnTo>
                  <a:lnTo>
                    <a:pt x="1159730" y="973961"/>
                  </a:lnTo>
                  <a:lnTo>
                    <a:pt x="1134364" y="1010108"/>
                  </a:lnTo>
                  <a:lnTo>
                    <a:pt x="1106596" y="1044345"/>
                  </a:lnTo>
                  <a:lnTo>
                    <a:pt x="1076548" y="1076548"/>
                  </a:lnTo>
                  <a:lnTo>
                    <a:pt x="1044345" y="1106595"/>
                  </a:lnTo>
                  <a:lnTo>
                    <a:pt x="1010108" y="1134364"/>
                  </a:lnTo>
                  <a:lnTo>
                    <a:pt x="973961" y="1159730"/>
                  </a:lnTo>
                  <a:lnTo>
                    <a:pt x="936026" y="1182572"/>
                  </a:lnTo>
                  <a:lnTo>
                    <a:pt x="896425" y="1202767"/>
                  </a:lnTo>
                  <a:lnTo>
                    <a:pt x="855283" y="1220192"/>
                  </a:lnTo>
                  <a:lnTo>
                    <a:pt x="812721" y="1234724"/>
                  </a:lnTo>
                  <a:lnTo>
                    <a:pt x="768862" y="1246240"/>
                  </a:lnTo>
                  <a:lnTo>
                    <a:pt x="723830" y="1254618"/>
                  </a:lnTo>
                  <a:lnTo>
                    <a:pt x="677746" y="1259735"/>
                  </a:lnTo>
                  <a:lnTo>
                    <a:pt x="630734" y="12614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41" name="object 4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967024" y="4137980"/>
              <a:ext cx="619124" cy="600074"/>
            </a:xfrm>
            <a:prstGeom prst="rect">
              <a:avLst/>
            </a:prstGeom>
          </p:spPr>
        </p:pic>
      </p:grpSp>
      <p:pic>
        <p:nvPicPr>
          <p:cNvPr id="42" name="object 4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0603579" y="4166426"/>
            <a:ext cx="542924" cy="542924"/>
          </a:xfrm>
          <a:prstGeom prst="rect">
            <a:avLst/>
          </a:prstGeom>
        </p:spPr>
      </p:pic>
      <p:grpSp>
        <p:nvGrpSpPr>
          <p:cNvPr id="43" name="object 43"/>
          <p:cNvGrpSpPr/>
          <p:nvPr/>
        </p:nvGrpSpPr>
        <p:grpSpPr>
          <a:xfrm>
            <a:off x="13065990" y="3693251"/>
            <a:ext cx="2809875" cy="1490980"/>
            <a:chOff x="13065990" y="3693251"/>
            <a:chExt cx="2809875" cy="1490980"/>
          </a:xfrm>
        </p:grpSpPr>
        <p:sp>
          <p:nvSpPr>
            <p:cNvPr id="44" name="object 44"/>
            <p:cNvSpPr/>
            <p:nvPr/>
          </p:nvSpPr>
          <p:spPr>
            <a:xfrm>
              <a:off x="13065990" y="4660706"/>
              <a:ext cx="2809875" cy="229235"/>
            </a:xfrm>
            <a:custGeom>
              <a:avLst/>
              <a:gdLst/>
              <a:ahLst/>
              <a:cxnLst/>
              <a:rect l="l" t="t" r="r" b="b"/>
              <a:pathLst>
                <a:path w="2809875" h="229235">
                  <a:moveTo>
                    <a:pt x="0" y="0"/>
                  </a:moveTo>
                  <a:lnTo>
                    <a:pt x="2809843" y="0"/>
                  </a:lnTo>
                  <a:lnTo>
                    <a:pt x="2809843" y="228734"/>
                  </a:lnTo>
                  <a:lnTo>
                    <a:pt x="0" y="2287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9D0F2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" name="object 45"/>
            <p:cNvSpPr/>
            <p:nvPr/>
          </p:nvSpPr>
          <p:spPr>
            <a:xfrm>
              <a:off x="13727611" y="3693251"/>
              <a:ext cx="1490980" cy="1490980"/>
            </a:xfrm>
            <a:custGeom>
              <a:avLst/>
              <a:gdLst/>
              <a:ahLst/>
              <a:cxnLst/>
              <a:rect l="l" t="t" r="r" b="b"/>
              <a:pathLst>
                <a:path w="1490980" h="1490979">
                  <a:moveTo>
                    <a:pt x="745435" y="1490826"/>
                  </a:moveTo>
                  <a:lnTo>
                    <a:pt x="698147" y="1489365"/>
                  </a:lnTo>
                  <a:lnTo>
                    <a:pt x="651680" y="1485038"/>
                  </a:lnTo>
                  <a:lnTo>
                    <a:pt x="606098" y="1477931"/>
                  </a:lnTo>
                  <a:lnTo>
                    <a:pt x="561487" y="1468131"/>
                  </a:lnTo>
                  <a:lnTo>
                    <a:pt x="517933" y="1455723"/>
                  </a:lnTo>
                  <a:lnTo>
                    <a:pt x="475522" y="1440795"/>
                  </a:lnTo>
                  <a:lnTo>
                    <a:pt x="434340" y="1423431"/>
                  </a:lnTo>
                  <a:lnTo>
                    <a:pt x="394474" y="1403718"/>
                  </a:lnTo>
                  <a:lnTo>
                    <a:pt x="356010" y="1381743"/>
                  </a:lnTo>
                  <a:lnTo>
                    <a:pt x="319032" y="1357591"/>
                  </a:lnTo>
                  <a:lnTo>
                    <a:pt x="283629" y="1331349"/>
                  </a:lnTo>
                  <a:lnTo>
                    <a:pt x="249886" y="1303102"/>
                  </a:lnTo>
                  <a:lnTo>
                    <a:pt x="217889" y="1272936"/>
                  </a:lnTo>
                  <a:lnTo>
                    <a:pt x="187723" y="1240939"/>
                  </a:lnTo>
                  <a:lnTo>
                    <a:pt x="159476" y="1207196"/>
                  </a:lnTo>
                  <a:lnTo>
                    <a:pt x="133234" y="1171792"/>
                  </a:lnTo>
                  <a:lnTo>
                    <a:pt x="109082" y="1134815"/>
                  </a:lnTo>
                  <a:lnTo>
                    <a:pt x="87107" y="1096351"/>
                  </a:lnTo>
                  <a:lnTo>
                    <a:pt x="67394" y="1056484"/>
                  </a:lnTo>
                  <a:lnTo>
                    <a:pt x="50030" y="1015303"/>
                  </a:lnTo>
                  <a:lnTo>
                    <a:pt x="35102" y="972892"/>
                  </a:lnTo>
                  <a:lnTo>
                    <a:pt x="22694" y="929338"/>
                  </a:lnTo>
                  <a:lnTo>
                    <a:pt x="12894" y="884727"/>
                  </a:lnTo>
                  <a:lnTo>
                    <a:pt x="5788" y="839145"/>
                  </a:lnTo>
                  <a:lnTo>
                    <a:pt x="1460" y="792678"/>
                  </a:lnTo>
                  <a:lnTo>
                    <a:pt x="0" y="745436"/>
                  </a:lnTo>
                  <a:lnTo>
                    <a:pt x="1460" y="698148"/>
                  </a:lnTo>
                  <a:lnTo>
                    <a:pt x="5788" y="651681"/>
                  </a:lnTo>
                  <a:lnTo>
                    <a:pt x="12894" y="606099"/>
                  </a:lnTo>
                  <a:lnTo>
                    <a:pt x="22694" y="561488"/>
                  </a:lnTo>
                  <a:lnTo>
                    <a:pt x="35102" y="517934"/>
                  </a:lnTo>
                  <a:lnTo>
                    <a:pt x="50030" y="475523"/>
                  </a:lnTo>
                  <a:lnTo>
                    <a:pt x="67394" y="434342"/>
                  </a:lnTo>
                  <a:lnTo>
                    <a:pt x="87107" y="394475"/>
                  </a:lnTo>
                  <a:lnTo>
                    <a:pt x="109082" y="356011"/>
                  </a:lnTo>
                  <a:lnTo>
                    <a:pt x="133234" y="319034"/>
                  </a:lnTo>
                  <a:lnTo>
                    <a:pt x="159476" y="283630"/>
                  </a:lnTo>
                  <a:lnTo>
                    <a:pt x="187723" y="249887"/>
                  </a:lnTo>
                  <a:lnTo>
                    <a:pt x="217889" y="217890"/>
                  </a:lnTo>
                  <a:lnTo>
                    <a:pt x="249886" y="187724"/>
                  </a:lnTo>
                  <a:lnTo>
                    <a:pt x="283629" y="159477"/>
                  </a:lnTo>
                  <a:lnTo>
                    <a:pt x="319032" y="133235"/>
                  </a:lnTo>
                  <a:lnTo>
                    <a:pt x="356010" y="109083"/>
                  </a:lnTo>
                  <a:lnTo>
                    <a:pt x="394474" y="87108"/>
                  </a:lnTo>
                  <a:lnTo>
                    <a:pt x="434340" y="67395"/>
                  </a:lnTo>
                  <a:lnTo>
                    <a:pt x="475522" y="50031"/>
                  </a:lnTo>
                  <a:lnTo>
                    <a:pt x="517933" y="35103"/>
                  </a:lnTo>
                  <a:lnTo>
                    <a:pt x="561487" y="22695"/>
                  </a:lnTo>
                  <a:lnTo>
                    <a:pt x="606098" y="12895"/>
                  </a:lnTo>
                  <a:lnTo>
                    <a:pt x="651680" y="5788"/>
                  </a:lnTo>
                  <a:lnTo>
                    <a:pt x="698147" y="1461"/>
                  </a:lnTo>
                  <a:lnTo>
                    <a:pt x="745412" y="0"/>
                  </a:lnTo>
                  <a:lnTo>
                    <a:pt x="794129" y="1580"/>
                  </a:lnTo>
                  <a:lnTo>
                    <a:pt x="842047" y="6256"/>
                  </a:lnTo>
                  <a:lnTo>
                    <a:pt x="889066" y="13931"/>
                  </a:lnTo>
                  <a:lnTo>
                    <a:pt x="935084" y="24507"/>
                  </a:lnTo>
                  <a:lnTo>
                    <a:pt x="979999" y="37889"/>
                  </a:lnTo>
                  <a:lnTo>
                    <a:pt x="1023711" y="53980"/>
                  </a:lnTo>
                  <a:lnTo>
                    <a:pt x="1066117" y="72681"/>
                  </a:lnTo>
                  <a:lnTo>
                    <a:pt x="1107118" y="93898"/>
                  </a:lnTo>
                  <a:lnTo>
                    <a:pt x="1141843" y="114679"/>
                  </a:lnTo>
                  <a:lnTo>
                    <a:pt x="745412" y="114679"/>
                  </a:lnTo>
                  <a:lnTo>
                    <a:pt x="698400" y="116412"/>
                  </a:lnTo>
                  <a:lnTo>
                    <a:pt x="652316" y="121528"/>
                  </a:lnTo>
                  <a:lnTo>
                    <a:pt x="607284" y="129906"/>
                  </a:lnTo>
                  <a:lnTo>
                    <a:pt x="563425" y="141423"/>
                  </a:lnTo>
                  <a:lnTo>
                    <a:pt x="520863" y="155955"/>
                  </a:lnTo>
                  <a:lnTo>
                    <a:pt x="479721" y="173379"/>
                  </a:lnTo>
                  <a:lnTo>
                    <a:pt x="440120" y="193574"/>
                  </a:lnTo>
                  <a:lnTo>
                    <a:pt x="402185" y="216416"/>
                  </a:lnTo>
                  <a:lnTo>
                    <a:pt x="366038" y="241783"/>
                  </a:lnTo>
                  <a:lnTo>
                    <a:pt x="331801" y="269551"/>
                  </a:lnTo>
                  <a:lnTo>
                    <a:pt x="299598" y="299598"/>
                  </a:lnTo>
                  <a:lnTo>
                    <a:pt x="269551" y="331802"/>
                  </a:lnTo>
                  <a:lnTo>
                    <a:pt x="241782" y="366039"/>
                  </a:lnTo>
                  <a:lnTo>
                    <a:pt x="216416" y="402186"/>
                  </a:lnTo>
                  <a:lnTo>
                    <a:pt x="193574" y="440121"/>
                  </a:lnTo>
                  <a:lnTo>
                    <a:pt x="173379" y="479721"/>
                  </a:lnTo>
                  <a:lnTo>
                    <a:pt x="155954" y="520864"/>
                  </a:lnTo>
                  <a:lnTo>
                    <a:pt x="141422" y="563426"/>
                  </a:lnTo>
                  <a:lnTo>
                    <a:pt x="129906" y="607284"/>
                  </a:lnTo>
                  <a:lnTo>
                    <a:pt x="121528" y="652317"/>
                  </a:lnTo>
                  <a:lnTo>
                    <a:pt x="116411" y="698401"/>
                  </a:lnTo>
                  <a:lnTo>
                    <a:pt x="114679" y="745436"/>
                  </a:lnTo>
                  <a:lnTo>
                    <a:pt x="116411" y="792425"/>
                  </a:lnTo>
                  <a:lnTo>
                    <a:pt x="121528" y="838509"/>
                  </a:lnTo>
                  <a:lnTo>
                    <a:pt x="129906" y="883541"/>
                  </a:lnTo>
                  <a:lnTo>
                    <a:pt x="141422" y="927400"/>
                  </a:lnTo>
                  <a:lnTo>
                    <a:pt x="155954" y="969962"/>
                  </a:lnTo>
                  <a:lnTo>
                    <a:pt x="173379" y="1011105"/>
                  </a:lnTo>
                  <a:lnTo>
                    <a:pt x="193574" y="1050705"/>
                  </a:lnTo>
                  <a:lnTo>
                    <a:pt x="216416" y="1088640"/>
                  </a:lnTo>
                  <a:lnTo>
                    <a:pt x="241782" y="1124787"/>
                  </a:lnTo>
                  <a:lnTo>
                    <a:pt x="269551" y="1159024"/>
                  </a:lnTo>
                  <a:lnTo>
                    <a:pt x="299598" y="1191227"/>
                  </a:lnTo>
                  <a:lnTo>
                    <a:pt x="331801" y="1221275"/>
                  </a:lnTo>
                  <a:lnTo>
                    <a:pt x="366038" y="1249043"/>
                  </a:lnTo>
                  <a:lnTo>
                    <a:pt x="402185" y="1274410"/>
                  </a:lnTo>
                  <a:lnTo>
                    <a:pt x="440120" y="1297252"/>
                  </a:lnTo>
                  <a:lnTo>
                    <a:pt x="479721" y="1317446"/>
                  </a:lnTo>
                  <a:lnTo>
                    <a:pt x="520863" y="1334871"/>
                  </a:lnTo>
                  <a:lnTo>
                    <a:pt x="563425" y="1349403"/>
                  </a:lnTo>
                  <a:lnTo>
                    <a:pt x="607284" y="1360920"/>
                  </a:lnTo>
                  <a:lnTo>
                    <a:pt x="652316" y="1369298"/>
                  </a:lnTo>
                  <a:lnTo>
                    <a:pt x="698400" y="1374414"/>
                  </a:lnTo>
                  <a:lnTo>
                    <a:pt x="745412" y="1376147"/>
                  </a:lnTo>
                  <a:lnTo>
                    <a:pt x="1141843" y="1376147"/>
                  </a:lnTo>
                  <a:lnTo>
                    <a:pt x="1107118" y="1396928"/>
                  </a:lnTo>
                  <a:lnTo>
                    <a:pt x="1066117" y="1418145"/>
                  </a:lnTo>
                  <a:lnTo>
                    <a:pt x="1023711" y="1436846"/>
                  </a:lnTo>
                  <a:lnTo>
                    <a:pt x="979999" y="1452937"/>
                  </a:lnTo>
                  <a:lnTo>
                    <a:pt x="935084" y="1466319"/>
                  </a:lnTo>
                  <a:lnTo>
                    <a:pt x="889066" y="1476895"/>
                  </a:lnTo>
                  <a:lnTo>
                    <a:pt x="842047" y="1484570"/>
                  </a:lnTo>
                  <a:lnTo>
                    <a:pt x="794129" y="1489246"/>
                  </a:lnTo>
                  <a:lnTo>
                    <a:pt x="745435" y="1490826"/>
                  </a:lnTo>
                  <a:close/>
                </a:path>
                <a:path w="1490980" h="1490979">
                  <a:moveTo>
                    <a:pt x="1141843" y="1376147"/>
                  </a:moveTo>
                  <a:lnTo>
                    <a:pt x="745412" y="1376147"/>
                  </a:lnTo>
                  <a:lnTo>
                    <a:pt x="792424" y="1374414"/>
                  </a:lnTo>
                  <a:lnTo>
                    <a:pt x="838508" y="1369298"/>
                  </a:lnTo>
                  <a:lnTo>
                    <a:pt x="883541" y="1360920"/>
                  </a:lnTo>
                  <a:lnTo>
                    <a:pt x="927399" y="1349403"/>
                  </a:lnTo>
                  <a:lnTo>
                    <a:pt x="969961" y="1334871"/>
                  </a:lnTo>
                  <a:lnTo>
                    <a:pt x="1011104" y="1317446"/>
                  </a:lnTo>
                  <a:lnTo>
                    <a:pt x="1050704" y="1297252"/>
                  </a:lnTo>
                  <a:lnTo>
                    <a:pt x="1088639" y="1274410"/>
                  </a:lnTo>
                  <a:lnTo>
                    <a:pt x="1124787" y="1249043"/>
                  </a:lnTo>
                  <a:lnTo>
                    <a:pt x="1159024" y="1221275"/>
                  </a:lnTo>
                  <a:lnTo>
                    <a:pt x="1191227" y="1191227"/>
                  </a:lnTo>
                  <a:lnTo>
                    <a:pt x="1221274" y="1159024"/>
                  </a:lnTo>
                  <a:lnTo>
                    <a:pt x="1249043" y="1124787"/>
                  </a:lnTo>
                  <a:lnTo>
                    <a:pt x="1274409" y="1088640"/>
                  </a:lnTo>
                  <a:lnTo>
                    <a:pt x="1297251" y="1050705"/>
                  </a:lnTo>
                  <a:lnTo>
                    <a:pt x="1317446" y="1011105"/>
                  </a:lnTo>
                  <a:lnTo>
                    <a:pt x="1334871" y="969962"/>
                  </a:lnTo>
                  <a:lnTo>
                    <a:pt x="1349403" y="927400"/>
                  </a:lnTo>
                  <a:lnTo>
                    <a:pt x="1360919" y="883541"/>
                  </a:lnTo>
                  <a:lnTo>
                    <a:pt x="1369297" y="838509"/>
                  </a:lnTo>
                  <a:lnTo>
                    <a:pt x="1374414" y="792425"/>
                  </a:lnTo>
                  <a:lnTo>
                    <a:pt x="1376146" y="745390"/>
                  </a:lnTo>
                  <a:lnTo>
                    <a:pt x="1374414" y="698401"/>
                  </a:lnTo>
                  <a:lnTo>
                    <a:pt x="1369297" y="652317"/>
                  </a:lnTo>
                  <a:lnTo>
                    <a:pt x="1360919" y="607284"/>
                  </a:lnTo>
                  <a:lnTo>
                    <a:pt x="1349403" y="563426"/>
                  </a:lnTo>
                  <a:lnTo>
                    <a:pt x="1334871" y="520864"/>
                  </a:lnTo>
                  <a:lnTo>
                    <a:pt x="1317446" y="479721"/>
                  </a:lnTo>
                  <a:lnTo>
                    <a:pt x="1297251" y="440121"/>
                  </a:lnTo>
                  <a:lnTo>
                    <a:pt x="1274409" y="402186"/>
                  </a:lnTo>
                  <a:lnTo>
                    <a:pt x="1249043" y="366039"/>
                  </a:lnTo>
                  <a:lnTo>
                    <a:pt x="1221274" y="331802"/>
                  </a:lnTo>
                  <a:lnTo>
                    <a:pt x="1191227" y="299598"/>
                  </a:lnTo>
                  <a:lnTo>
                    <a:pt x="1159024" y="269551"/>
                  </a:lnTo>
                  <a:lnTo>
                    <a:pt x="1124787" y="241783"/>
                  </a:lnTo>
                  <a:lnTo>
                    <a:pt x="1088639" y="216416"/>
                  </a:lnTo>
                  <a:lnTo>
                    <a:pt x="1050704" y="193574"/>
                  </a:lnTo>
                  <a:lnTo>
                    <a:pt x="1011104" y="173379"/>
                  </a:lnTo>
                  <a:lnTo>
                    <a:pt x="969961" y="155955"/>
                  </a:lnTo>
                  <a:lnTo>
                    <a:pt x="927399" y="141423"/>
                  </a:lnTo>
                  <a:lnTo>
                    <a:pt x="883541" y="129906"/>
                  </a:lnTo>
                  <a:lnTo>
                    <a:pt x="838508" y="121528"/>
                  </a:lnTo>
                  <a:lnTo>
                    <a:pt x="792424" y="116412"/>
                  </a:lnTo>
                  <a:lnTo>
                    <a:pt x="745412" y="114679"/>
                  </a:lnTo>
                  <a:lnTo>
                    <a:pt x="1141843" y="114679"/>
                  </a:lnTo>
                  <a:lnTo>
                    <a:pt x="1184494" y="143486"/>
                  </a:lnTo>
                  <a:lnTo>
                    <a:pt x="1220668" y="171664"/>
                  </a:lnTo>
                  <a:lnTo>
                    <a:pt x="1255031" y="201970"/>
                  </a:lnTo>
                  <a:lnTo>
                    <a:pt x="1287481" y="234305"/>
                  </a:lnTo>
                  <a:lnTo>
                    <a:pt x="1317917" y="268574"/>
                  </a:lnTo>
                  <a:lnTo>
                    <a:pt x="1346238" y="304679"/>
                  </a:lnTo>
                  <a:lnTo>
                    <a:pt x="1372342" y="342523"/>
                  </a:lnTo>
                  <a:lnTo>
                    <a:pt x="1396128" y="382010"/>
                  </a:lnTo>
                  <a:lnTo>
                    <a:pt x="1417496" y="423043"/>
                  </a:lnTo>
                  <a:lnTo>
                    <a:pt x="1436343" y="465524"/>
                  </a:lnTo>
                  <a:lnTo>
                    <a:pt x="1452568" y="509358"/>
                  </a:lnTo>
                  <a:lnTo>
                    <a:pt x="1466070" y="554446"/>
                  </a:lnTo>
                  <a:lnTo>
                    <a:pt x="1476749" y="600693"/>
                  </a:lnTo>
                  <a:lnTo>
                    <a:pt x="1484501" y="648001"/>
                  </a:lnTo>
                  <a:lnTo>
                    <a:pt x="1489227" y="696273"/>
                  </a:lnTo>
                  <a:lnTo>
                    <a:pt x="1490824" y="745390"/>
                  </a:lnTo>
                  <a:lnTo>
                    <a:pt x="1489227" y="794553"/>
                  </a:lnTo>
                  <a:lnTo>
                    <a:pt x="1484501" y="842825"/>
                  </a:lnTo>
                  <a:lnTo>
                    <a:pt x="1476749" y="890133"/>
                  </a:lnTo>
                  <a:lnTo>
                    <a:pt x="1466070" y="936380"/>
                  </a:lnTo>
                  <a:lnTo>
                    <a:pt x="1452568" y="981468"/>
                  </a:lnTo>
                  <a:lnTo>
                    <a:pt x="1436343" y="1025302"/>
                  </a:lnTo>
                  <a:lnTo>
                    <a:pt x="1417496" y="1067783"/>
                  </a:lnTo>
                  <a:lnTo>
                    <a:pt x="1396128" y="1108816"/>
                  </a:lnTo>
                  <a:lnTo>
                    <a:pt x="1372342" y="1148303"/>
                  </a:lnTo>
                  <a:lnTo>
                    <a:pt x="1346238" y="1186147"/>
                  </a:lnTo>
                  <a:lnTo>
                    <a:pt x="1317917" y="1222252"/>
                  </a:lnTo>
                  <a:lnTo>
                    <a:pt x="1287481" y="1256521"/>
                  </a:lnTo>
                  <a:lnTo>
                    <a:pt x="1255031" y="1288856"/>
                  </a:lnTo>
                  <a:lnTo>
                    <a:pt x="1220668" y="1319162"/>
                  </a:lnTo>
                  <a:lnTo>
                    <a:pt x="1184494" y="1347340"/>
                  </a:lnTo>
                  <a:lnTo>
                    <a:pt x="1146610" y="1373295"/>
                  </a:lnTo>
                  <a:lnTo>
                    <a:pt x="1141843" y="1376147"/>
                  </a:lnTo>
                  <a:close/>
                </a:path>
              </a:pathLst>
            </a:custGeom>
            <a:solidFill>
              <a:srgbClr val="29D0F2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" name="object 46"/>
            <p:cNvSpPr/>
            <p:nvPr/>
          </p:nvSpPr>
          <p:spPr>
            <a:xfrm>
              <a:off x="13842289" y="3807930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4" h="1261745">
                  <a:moveTo>
                    <a:pt x="630733" y="1261468"/>
                  </a:moveTo>
                  <a:lnTo>
                    <a:pt x="583721" y="1259735"/>
                  </a:lnTo>
                  <a:lnTo>
                    <a:pt x="537637" y="1254618"/>
                  </a:lnTo>
                  <a:lnTo>
                    <a:pt x="492605" y="1246240"/>
                  </a:lnTo>
                  <a:lnTo>
                    <a:pt x="448746" y="1234724"/>
                  </a:lnTo>
                  <a:lnTo>
                    <a:pt x="406184" y="1220192"/>
                  </a:lnTo>
                  <a:lnTo>
                    <a:pt x="365042" y="1202767"/>
                  </a:lnTo>
                  <a:lnTo>
                    <a:pt x="325442" y="1182572"/>
                  </a:lnTo>
                  <a:lnTo>
                    <a:pt x="287507" y="1159730"/>
                  </a:lnTo>
                  <a:lnTo>
                    <a:pt x="251359" y="1134364"/>
                  </a:lnTo>
                  <a:lnTo>
                    <a:pt x="217122" y="1106595"/>
                  </a:lnTo>
                  <a:lnTo>
                    <a:pt x="184919" y="1076548"/>
                  </a:lnTo>
                  <a:lnTo>
                    <a:pt x="154872" y="1044345"/>
                  </a:lnTo>
                  <a:lnTo>
                    <a:pt x="127104" y="1010108"/>
                  </a:lnTo>
                  <a:lnTo>
                    <a:pt x="101737" y="973961"/>
                  </a:lnTo>
                  <a:lnTo>
                    <a:pt x="78895" y="936026"/>
                  </a:lnTo>
                  <a:lnTo>
                    <a:pt x="58700" y="896425"/>
                  </a:lnTo>
                  <a:lnTo>
                    <a:pt x="41275" y="855283"/>
                  </a:lnTo>
                  <a:lnTo>
                    <a:pt x="26744" y="812721"/>
                  </a:lnTo>
                  <a:lnTo>
                    <a:pt x="15227" y="768862"/>
                  </a:lnTo>
                  <a:lnTo>
                    <a:pt x="6849" y="723830"/>
                  </a:lnTo>
                  <a:lnTo>
                    <a:pt x="1732" y="677746"/>
                  </a:lnTo>
                  <a:lnTo>
                    <a:pt x="0" y="630734"/>
                  </a:lnTo>
                  <a:lnTo>
                    <a:pt x="1732" y="583722"/>
                  </a:lnTo>
                  <a:lnTo>
                    <a:pt x="6849" y="537638"/>
                  </a:lnTo>
                  <a:lnTo>
                    <a:pt x="15227" y="492605"/>
                  </a:lnTo>
                  <a:lnTo>
                    <a:pt x="26744" y="448747"/>
                  </a:lnTo>
                  <a:lnTo>
                    <a:pt x="41275" y="406185"/>
                  </a:lnTo>
                  <a:lnTo>
                    <a:pt x="58700" y="365042"/>
                  </a:lnTo>
                  <a:lnTo>
                    <a:pt x="78895" y="325442"/>
                  </a:lnTo>
                  <a:lnTo>
                    <a:pt x="101737" y="287507"/>
                  </a:lnTo>
                  <a:lnTo>
                    <a:pt x="127104" y="251359"/>
                  </a:lnTo>
                  <a:lnTo>
                    <a:pt x="154872" y="217123"/>
                  </a:lnTo>
                  <a:lnTo>
                    <a:pt x="184919" y="184919"/>
                  </a:lnTo>
                  <a:lnTo>
                    <a:pt x="217122" y="154872"/>
                  </a:lnTo>
                  <a:lnTo>
                    <a:pt x="251359" y="127104"/>
                  </a:lnTo>
                  <a:lnTo>
                    <a:pt x="287507" y="101737"/>
                  </a:lnTo>
                  <a:lnTo>
                    <a:pt x="325442" y="78895"/>
                  </a:lnTo>
                  <a:lnTo>
                    <a:pt x="365042" y="58700"/>
                  </a:lnTo>
                  <a:lnTo>
                    <a:pt x="406184" y="41276"/>
                  </a:lnTo>
                  <a:lnTo>
                    <a:pt x="448746" y="26744"/>
                  </a:lnTo>
                  <a:lnTo>
                    <a:pt x="492605" y="15227"/>
                  </a:lnTo>
                  <a:lnTo>
                    <a:pt x="537637" y="6849"/>
                  </a:lnTo>
                  <a:lnTo>
                    <a:pt x="583721" y="1732"/>
                  </a:lnTo>
                  <a:lnTo>
                    <a:pt x="630733" y="0"/>
                  </a:lnTo>
                  <a:lnTo>
                    <a:pt x="677745" y="1732"/>
                  </a:lnTo>
                  <a:lnTo>
                    <a:pt x="723829" y="6849"/>
                  </a:lnTo>
                  <a:lnTo>
                    <a:pt x="768862" y="15227"/>
                  </a:lnTo>
                  <a:lnTo>
                    <a:pt x="812721" y="26744"/>
                  </a:lnTo>
                  <a:lnTo>
                    <a:pt x="855283" y="41276"/>
                  </a:lnTo>
                  <a:lnTo>
                    <a:pt x="896425" y="58700"/>
                  </a:lnTo>
                  <a:lnTo>
                    <a:pt x="936025" y="78895"/>
                  </a:lnTo>
                  <a:lnTo>
                    <a:pt x="973961" y="101737"/>
                  </a:lnTo>
                  <a:lnTo>
                    <a:pt x="1010108" y="127104"/>
                  </a:lnTo>
                  <a:lnTo>
                    <a:pt x="1044345" y="154872"/>
                  </a:lnTo>
                  <a:lnTo>
                    <a:pt x="1076548" y="184919"/>
                  </a:lnTo>
                  <a:lnTo>
                    <a:pt x="1106596" y="217123"/>
                  </a:lnTo>
                  <a:lnTo>
                    <a:pt x="1134364" y="251359"/>
                  </a:lnTo>
                  <a:lnTo>
                    <a:pt x="1159730" y="287507"/>
                  </a:lnTo>
                  <a:lnTo>
                    <a:pt x="1182573" y="325442"/>
                  </a:lnTo>
                  <a:lnTo>
                    <a:pt x="1202767" y="365042"/>
                  </a:lnTo>
                  <a:lnTo>
                    <a:pt x="1220192" y="406185"/>
                  </a:lnTo>
                  <a:lnTo>
                    <a:pt x="1234724" y="448747"/>
                  </a:lnTo>
                  <a:lnTo>
                    <a:pt x="1246241" y="492605"/>
                  </a:lnTo>
                  <a:lnTo>
                    <a:pt x="1254619" y="537638"/>
                  </a:lnTo>
                  <a:lnTo>
                    <a:pt x="1259735" y="583722"/>
                  </a:lnTo>
                  <a:lnTo>
                    <a:pt x="1261468" y="630732"/>
                  </a:lnTo>
                  <a:lnTo>
                    <a:pt x="1259735" y="677746"/>
                  </a:lnTo>
                  <a:lnTo>
                    <a:pt x="1254619" y="723830"/>
                  </a:lnTo>
                  <a:lnTo>
                    <a:pt x="1246241" y="768862"/>
                  </a:lnTo>
                  <a:lnTo>
                    <a:pt x="1234724" y="812721"/>
                  </a:lnTo>
                  <a:lnTo>
                    <a:pt x="1220192" y="855283"/>
                  </a:lnTo>
                  <a:lnTo>
                    <a:pt x="1202767" y="896425"/>
                  </a:lnTo>
                  <a:lnTo>
                    <a:pt x="1182573" y="936026"/>
                  </a:lnTo>
                  <a:lnTo>
                    <a:pt x="1159730" y="973961"/>
                  </a:lnTo>
                  <a:lnTo>
                    <a:pt x="1134364" y="1010108"/>
                  </a:lnTo>
                  <a:lnTo>
                    <a:pt x="1106596" y="1044345"/>
                  </a:lnTo>
                  <a:lnTo>
                    <a:pt x="1076548" y="1076548"/>
                  </a:lnTo>
                  <a:lnTo>
                    <a:pt x="1044345" y="1106595"/>
                  </a:lnTo>
                  <a:lnTo>
                    <a:pt x="1010108" y="1134364"/>
                  </a:lnTo>
                  <a:lnTo>
                    <a:pt x="973961" y="1159730"/>
                  </a:lnTo>
                  <a:lnTo>
                    <a:pt x="936025" y="1182572"/>
                  </a:lnTo>
                  <a:lnTo>
                    <a:pt x="896425" y="1202767"/>
                  </a:lnTo>
                  <a:lnTo>
                    <a:pt x="855283" y="1220192"/>
                  </a:lnTo>
                  <a:lnTo>
                    <a:pt x="812721" y="1234724"/>
                  </a:lnTo>
                  <a:lnTo>
                    <a:pt x="768862" y="1246240"/>
                  </a:lnTo>
                  <a:lnTo>
                    <a:pt x="723829" y="1254618"/>
                  </a:lnTo>
                  <a:lnTo>
                    <a:pt x="677745" y="1259735"/>
                  </a:lnTo>
                  <a:lnTo>
                    <a:pt x="630733" y="12614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47" name="object 4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239123" y="4074613"/>
              <a:ext cx="466724" cy="723899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52418" y="5812857"/>
            <a:ext cx="2552700" cy="802005"/>
          </a:xfrm>
          <a:custGeom>
            <a:avLst/>
            <a:gdLst/>
            <a:ahLst/>
            <a:cxnLst/>
            <a:rect l="l" t="t" r="r" b="b"/>
            <a:pathLst>
              <a:path w="2552700" h="802004">
                <a:moveTo>
                  <a:pt x="2409577" y="802004"/>
                </a:moveTo>
                <a:lnTo>
                  <a:pt x="142874" y="802004"/>
                </a:lnTo>
                <a:lnTo>
                  <a:pt x="114871" y="799234"/>
                </a:lnTo>
                <a:lnTo>
                  <a:pt x="63607" y="778000"/>
                </a:lnTo>
                <a:lnTo>
                  <a:pt x="24004" y="738397"/>
                </a:lnTo>
                <a:lnTo>
                  <a:pt x="2770" y="687133"/>
                </a:lnTo>
                <a:lnTo>
                  <a:pt x="0" y="659129"/>
                </a:lnTo>
                <a:lnTo>
                  <a:pt x="0" y="142874"/>
                </a:lnTo>
                <a:lnTo>
                  <a:pt x="10875" y="88199"/>
                </a:lnTo>
                <a:lnTo>
                  <a:pt x="41847" y="41846"/>
                </a:lnTo>
                <a:lnTo>
                  <a:pt x="88199" y="10875"/>
                </a:lnTo>
                <a:lnTo>
                  <a:pt x="142874" y="0"/>
                </a:lnTo>
                <a:lnTo>
                  <a:pt x="2409577" y="0"/>
                </a:lnTo>
                <a:lnTo>
                  <a:pt x="2464252" y="10875"/>
                </a:lnTo>
                <a:lnTo>
                  <a:pt x="2510604" y="41846"/>
                </a:lnTo>
                <a:lnTo>
                  <a:pt x="2541576" y="88199"/>
                </a:lnTo>
                <a:lnTo>
                  <a:pt x="2552452" y="142874"/>
                </a:lnTo>
                <a:lnTo>
                  <a:pt x="2552452" y="659129"/>
                </a:lnTo>
                <a:lnTo>
                  <a:pt x="2541576" y="713805"/>
                </a:lnTo>
                <a:lnTo>
                  <a:pt x="2510604" y="760157"/>
                </a:lnTo>
                <a:lnTo>
                  <a:pt x="2464252" y="791129"/>
                </a:lnTo>
                <a:lnTo>
                  <a:pt x="2409577" y="802004"/>
                </a:lnTo>
                <a:close/>
              </a:path>
            </a:pathLst>
          </a:custGeom>
          <a:solidFill>
            <a:srgbClr val="86E9E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934919" y="6000182"/>
            <a:ext cx="7874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400" b="1" spc="90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1980</a:t>
            </a:r>
            <a:endParaRPr sz="2400" dirty="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778560" y="5812857"/>
            <a:ext cx="2552700" cy="802005"/>
          </a:xfrm>
          <a:custGeom>
            <a:avLst/>
            <a:gdLst/>
            <a:ahLst/>
            <a:cxnLst/>
            <a:rect l="l" t="t" r="r" b="b"/>
            <a:pathLst>
              <a:path w="2552700" h="802004">
                <a:moveTo>
                  <a:pt x="2409577" y="802004"/>
                </a:moveTo>
                <a:lnTo>
                  <a:pt x="142874" y="802004"/>
                </a:lnTo>
                <a:lnTo>
                  <a:pt x="114871" y="799234"/>
                </a:lnTo>
                <a:lnTo>
                  <a:pt x="63607" y="778000"/>
                </a:lnTo>
                <a:lnTo>
                  <a:pt x="24004" y="738397"/>
                </a:lnTo>
                <a:lnTo>
                  <a:pt x="2770" y="687133"/>
                </a:lnTo>
                <a:lnTo>
                  <a:pt x="0" y="659129"/>
                </a:lnTo>
                <a:lnTo>
                  <a:pt x="0" y="142874"/>
                </a:lnTo>
                <a:lnTo>
                  <a:pt x="10875" y="88199"/>
                </a:lnTo>
                <a:lnTo>
                  <a:pt x="41847" y="41846"/>
                </a:lnTo>
                <a:lnTo>
                  <a:pt x="88199" y="10875"/>
                </a:lnTo>
                <a:lnTo>
                  <a:pt x="142874" y="0"/>
                </a:lnTo>
                <a:lnTo>
                  <a:pt x="2409577" y="0"/>
                </a:lnTo>
                <a:lnTo>
                  <a:pt x="2464253" y="10875"/>
                </a:lnTo>
                <a:lnTo>
                  <a:pt x="2510604" y="41846"/>
                </a:lnTo>
                <a:lnTo>
                  <a:pt x="2541576" y="88199"/>
                </a:lnTo>
                <a:lnTo>
                  <a:pt x="2552452" y="142874"/>
                </a:lnTo>
                <a:lnTo>
                  <a:pt x="2552452" y="659129"/>
                </a:lnTo>
                <a:lnTo>
                  <a:pt x="2541576" y="713805"/>
                </a:lnTo>
                <a:lnTo>
                  <a:pt x="2510604" y="760157"/>
                </a:lnTo>
                <a:lnTo>
                  <a:pt x="2464253" y="791129"/>
                </a:lnTo>
                <a:lnTo>
                  <a:pt x="2409577" y="802004"/>
                </a:lnTo>
                <a:close/>
              </a:path>
            </a:pathLst>
          </a:custGeom>
          <a:solidFill>
            <a:srgbClr val="3DD9D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61061" y="6000182"/>
            <a:ext cx="7874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400" b="1" spc="90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1981</a:t>
            </a:r>
            <a:endParaRPr sz="240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04702" y="5812857"/>
            <a:ext cx="2552700" cy="802005"/>
          </a:xfrm>
          <a:custGeom>
            <a:avLst/>
            <a:gdLst/>
            <a:ahLst/>
            <a:cxnLst/>
            <a:rect l="l" t="t" r="r" b="b"/>
            <a:pathLst>
              <a:path w="2552700" h="802004">
                <a:moveTo>
                  <a:pt x="2409577" y="802004"/>
                </a:moveTo>
                <a:lnTo>
                  <a:pt x="142874" y="802004"/>
                </a:lnTo>
                <a:lnTo>
                  <a:pt x="114871" y="799234"/>
                </a:lnTo>
                <a:lnTo>
                  <a:pt x="63607" y="778000"/>
                </a:lnTo>
                <a:lnTo>
                  <a:pt x="24004" y="738397"/>
                </a:lnTo>
                <a:lnTo>
                  <a:pt x="2770" y="687133"/>
                </a:lnTo>
                <a:lnTo>
                  <a:pt x="0" y="659129"/>
                </a:lnTo>
                <a:lnTo>
                  <a:pt x="0" y="142874"/>
                </a:lnTo>
                <a:lnTo>
                  <a:pt x="10875" y="88199"/>
                </a:lnTo>
                <a:lnTo>
                  <a:pt x="41847" y="41846"/>
                </a:lnTo>
                <a:lnTo>
                  <a:pt x="88198" y="10875"/>
                </a:lnTo>
                <a:lnTo>
                  <a:pt x="142874" y="0"/>
                </a:lnTo>
                <a:lnTo>
                  <a:pt x="2409577" y="0"/>
                </a:lnTo>
                <a:lnTo>
                  <a:pt x="2464252" y="10875"/>
                </a:lnTo>
                <a:lnTo>
                  <a:pt x="2510604" y="41846"/>
                </a:lnTo>
                <a:lnTo>
                  <a:pt x="2541576" y="88199"/>
                </a:lnTo>
                <a:lnTo>
                  <a:pt x="2552452" y="142874"/>
                </a:lnTo>
                <a:lnTo>
                  <a:pt x="2552452" y="659129"/>
                </a:lnTo>
                <a:lnTo>
                  <a:pt x="2541576" y="713805"/>
                </a:lnTo>
                <a:lnTo>
                  <a:pt x="2510604" y="760157"/>
                </a:lnTo>
                <a:lnTo>
                  <a:pt x="2464252" y="791129"/>
                </a:lnTo>
                <a:lnTo>
                  <a:pt x="2409577" y="802004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387204" y="6000182"/>
            <a:ext cx="7874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400" b="1" spc="90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2011</a:t>
            </a:r>
            <a:endParaRPr sz="240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9230844" y="5812857"/>
            <a:ext cx="2552700" cy="802005"/>
          </a:xfrm>
          <a:custGeom>
            <a:avLst/>
            <a:gdLst/>
            <a:ahLst/>
            <a:cxnLst/>
            <a:rect l="l" t="t" r="r" b="b"/>
            <a:pathLst>
              <a:path w="2552700" h="802004">
                <a:moveTo>
                  <a:pt x="2409577" y="802004"/>
                </a:moveTo>
                <a:lnTo>
                  <a:pt x="142874" y="802004"/>
                </a:lnTo>
                <a:lnTo>
                  <a:pt x="114871" y="799234"/>
                </a:lnTo>
                <a:lnTo>
                  <a:pt x="63607" y="778000"/>
                </a:lnTo>
                <a:lnTo>
                  <a:pt x="24004" y="738397"/>
                </a:lnTo>
                <a:lnTo>
                  <a:pt x="2770" y="687133"/>
                </a:lnTo>
                <a:lnTo>
                  <a:pt x="0" y="659129"/>
                </a:lnTo>
                <a:lnTo>
                  <a:pt x="0" y="142874"/>
                </a:lnTo>
                <a:lnTo>
                  <a:pt x="10875" y="88199"/>
                </a:lnTo>
                <a:lnTo>
                  <a:pt x="41846" y="41846"/>
                </a:lnTo>
                <a:lnTo>
                  <a:pt x="88198" y="10875"/>
                </a:lnTo>
                <a:lnTo>
                  <a:pt x="142874" y="0"/>
                </a:lnTo>
                <a:lnTo>
                  <a:pt x="2409577" y="0"/>
                </a:lnTo>
                <a:lnTo>
                  <a:pt x="2464253" y="10875"/>
                </a:lnTo>
                <a:lnTo>
                  <a:pt x="2510604" y="41846"/>
                </a:lnTo>
                <a:lnTo>
                  <a:pt x="2541576" y="88199"/>
                </a:lnTo>
                <a:lnTo>
                  <a:pt x="2552452" y="142874"/>
                </a:lnTo>
                <a:lnTo>
                  <a:pt x="2552452" y="659129"/>
                </a:lnTo>
                <a:lnTo>
                  <a:pt x="2541576" y="713805"/>
                </a:lnTo>
                <a:lnTo>
                  <a:pt x="2510604" y="760157"/>
                </a:lnTo>
                <a:lnTo>
                  <a:pt x="2464253" y="791129"/>
                </a:lnTo>
                <a:lnTo>
                  <a:pt x="2409577" y="802004"/>
                </a:lnTo>
                <a:close/>
              </a:path>
            </a:pathLst>
          </a:custGeom>
          <a:solidFill>
            <a:srgbClr val="17AF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113345" y="6000182"/>
            <a:ext cx="7874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400" b="1" spc="90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2015</a:t>
            </a:r>
            <a:endParaRPr sz="240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1956987" y="5812857"/>
            <a:ext cx="2552700" cy="802005"/>
          </a:xfrm>
          <a:custGeom>
            <a:avLst/>
            <a:gdLst/>
            <a:ahLst/>
            <a:cxnLst/>
            <a:rect l="l" t="t" r="r" b="b"/>
            <a:pathLst>
              <a:path w="2552700" h="802004">
                <a:moveTo>
                  <a:pt x="2409577" y="802004"/>
                </a:moveTo>
                <a:lnTo>
                  <a:pt x="142874" y="802004"/>
                </a:lnTo>
                <a:lnTo>
                  <a:pt x="114871" y="799234"/>
                </a:lnTo>
                <a:lnTo>
                  <a:pt x="63607" y="778000"/>
                </a:lnTo>
                <a:lnTo>
                  <a:pt x="24004" y="738397"/>
                </a:lnTo>
                <a:lnTo>
                  <a:pt x="2770" y="687133"/>
                </a:lnTo>
                <a:lnTo>
                  <a:pt x="0" y="659130"/>
                </a:lnTo>
                <a:lnTo>
                  <a:pt x="0" y="142874"/>
                </a:lnTo>
                <a:lnTo>
                  <a:pt x="10875" y="88199"/>
                </a:lnTo>
                <a:lnTo>
                  <a:pt x="41846" y="41846"/>
                </a:lnTo>
                <a:lnTo>
                  <a:pt x="88198" y="10875"/>
                </a:lnTo>
                <a:lnTo>
                  <a:pt x="142874" y="0"/>
                </a:lnTo>
                <a:lnTo>
                  <a:pt x="2409577" y="0"/>
                </a:lnTo>
                <a:lnTo>
                  <a:pt x="2464253" y="10875"/>
                </a:lnTo>
                <a:lnTo>
                  <a:pt x="2510604" y="41846"/>
                </a:lnTo>
                <a:lnTo>
                  <a:pt x="2541576" y="88199"/>
                </a:lnTo>
                <a:lnTo>
                  <a:pt x="2552451" y="142874"/>
                </a:lnTo>
                <a:lnTo>
                  <a:pt x="2552451" y="659130"/>
                </a:lnTo>
                <a:lnTo>
                  <a:pt x="2541576" y="713805"/>
                </a:lnTo>
                <a:lnTo>
                  <a:pt x="2510604" y="760157"/>
                </a:lnTo>
                <a:lnTo>
                  <a:pt x="2464253" y="791129"/>
                </a:lnTo>
                <a:lnTo>
                  <a:pt x="2409577" y="802004"/>
                </a:lnTo>
                <a:close/>
              </a:path>
            </a:pathLst>
          </a:custGeom>
          <a:solidFill>
            <a:srgbClr val="1B87C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2839488" y="6000182"/>
            <a:ext cx="7874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400" b="1" spc="90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2016</a:t>
            </a:r>
            <a:endParaRPr sz="240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4683130" y="5812857"/>
            <a:ext cx="2552700" cy="802005"/>
          </a:xfrm>
          <a:custGeom>
            <a:avLst/>
            <a:gdLst/>
            <a:ahLst/>
            <a:cxnLst/>
            <a:rect l="l" t="t" r="r" b="b"/>
            <a:pathLst>
              <a:path w="2552700" h="802004">
                <a:moveTo>
                  <a:pt x="2409578" y="802004"/>
                </a:moveTo>
                <a:lnTo>
                  <a:pt x="142874" y="802004"/>
                </a:lnTo>
                <a:lnTo>
                  <a:pt x="114871" y="799234"/>
                </a:lnTo>
                <a:lnTo>
                  <a:pt x="63607" y="778000"/>
                </a:lnTo>
                <a:lnTo>
                  <a:pt x="24004" y="738397"/>
                </a:lnTo>
                <a:lnTo>
                  <a:pt x="2770" y="687133"/>
                </a:lnTo>
                <a:lnTo>
                  <a:pt x="0" y="659129"/>
                </a:lnTo>
                <a:lnTo>
                  <a:pt x="0" y="142874"/>
                </a:lnTo>
                <a:lnTo>
                  <a:pt x="10875" y="88199"/>
                </a:lnTo>
                <a:lnTo>
                  <a:pt x="41847" y="41846"/>
                </a:lnTo>
                <a:lnTo>
                  <a:pt x="88198" y="10875"/>
                </a:lnTo>
                <a:lnTo>
                  <a:pt x="142874" y="0"/>
                </a:lnTo>
                <a:lnTo>
                  <a:pt x="2409578" y="0"/>
                </a:lnTo>
                <a:lnTo>
                  <a:pt x="2464252" y="10875"/>
                </a:lnTo>
                <a:lnTo>
                  <a:pt x="2510605" y="41846"/>
                </a:lnTo>
                <a:lnTo>
                  <a:pt x="2541576" y="88199"/>
                </a:lnTo>
                <a:lnTo>
                  <a:pt x="2552453" y="142874"/>
                </a:lnTo>
                <a:lnTo>
                  <a:pt x="2552453" y="659129"/>
                </a:lnTo>
                <a:lnTo>
                  <a:pt x="2541576" y="713805"/>
                </a:lnTo>
                <a:lnTo>
                  <a:pt x="2510605" y="760157"/>
                </a:lnTo>
                <a:lnTo>
                  <a:pt x="2464252" y="791129"/>
                </a:lnTo>
                <a:lnTo>
                  <a:pt x="2409578" y="802004"/>
                </a:lnTo>
                <a:close/>
              </a:path>
            </a:pathLst>
          </a:custGeom>
          <a:solidFill>
            <a:srgbClr val="12538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5260829" y="6000182"/>
            <a:ext cx="13970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400" b="1" spc="85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P</a:t>
            </a:r>
            <a:r>
              <a:rPr sz="2400" b="1" spc="100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R</a:t>
            </a:r>
            <a:r>
              <a:rPr sz="2400" b="1" spc="110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E</a:t>
            </a:r>
            <a:r>
              <a:rPr sz="2400" b="1" spc="229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S</a:t>
            </a:r>
            <a:r>
              <a:rPr sz="2400" b="1" spc="110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E</a:t>
            </a:r>
            <a:r>
              <a:rPr sz="2400" b="1" spc="220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N</a:t>
            </a:r>
            <a:r>
              <a:rPr sz="2400" b="1" spc="25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T</a:t>
            </a:r>
            <a:endParaRPr sz="240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228266" y="7512365"/>
            <a:ext cx="2153285" cy="103425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 rtl="1">
              <a:lnSpc>
                <a:spcPct val="125000"/>
              </a:lnSpc>
              <a:spcBef>
                <a:spcPts val="100"/>
              </a:spcBef>
            </a:pPr>
            <a:r>
              <a:rPr lang="en-US" sz="1800" spc="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Ettore </a:t>
            </a:r>
            <a:r>
              <a:rPr lang="en-US" sz="1800" spc="25" dirty="0" err="1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Sottsass</a:t>
            </a:r>
            <a:r>
              <a:rPr lang="en-US" sz="1800" spc="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lang="fa-IR" sz="1800" spc="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جلسه ای با طراحان ترتیب می دهد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645501" y="7512365"/>
            <a:ext cx="2261870" cy="103425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-635" algn="ctr" rtl="1">
              <a:lnSpc>
                <a:spcPct val="125000"/>
              </a:lnSpc>
              <a:spcBef>
                <a:spcPts val="100"/>
              </a:spcBef>
            </a:pPr>
            <a:r>
              <a:rPr lang="fa-IR" sz="1800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یک مجموعه مد پاییز/زمستان دوباره ظاهر شد و الهام گرفت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2069284" y="7512365"/>
            <a:ext cx="2356485" cy="6880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 rtl="1">
              <a:lnSpc>
                <a:spcPct val="125000"/>
              </a:lnSpc>
              <a:spcBef>
                <a:spcPts val="100"/>
              </a:spcBef>
            </a:pPr>
            <a:r>
              <a:rPr lang="fa-IR" sz="1800" spc="7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حراج بزرگترین مجموعه طرح های ممفیس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820723" y="3704100"/>
            <a:ext cx="2439670" cy="103425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14629" marR="5080" indent="-202565" algn="r" rtl="1">
              <a:lnSpc>
                <a:spcPct val="125000"/>
              </a:lnSpc>
              <a:spcBef>
                <a:spcPts val="100"/>
              </a:spcBef>
            </a:pPr>
            <a:r>
              <a:rPr lang="fa-IR" sz="18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طرحی به نام ممفیس بر اساس شرکت ساتساس ابداع کرد.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780902" y="4047000"/>
            <a:ext cx="3638637" cy="341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4925" algn="r" rtl="1">
              <a:lnSpc>
                <a:spcPct val="125000"/>
              </a:lnSpc>
              <a:spcBef>
                <a:spcPts val="100"/>
              </a:spcBef>
            </a:pPr>
            <a:r>
              <a:rPr lang="fa-IR" sz="1800" spc="-1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طرح های الهام گرفته از لباس بافتنی رنگارنگ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4882899" y="4458480"/>
            <a:ext cx="22009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800" spc="7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احیای نوستالژی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2233448" y="5200221"/>
            <a:ext cx="13821410" cy="2024380"/>
            <a:chOff x="2233448" y="5200221"/>
            <a:chExt cx="13821410" cy="2024380"/>
          </a:xfrm>
        </p:grpSpPr>
        <p:sp>
          <p:nvSpPr>
            <p:cNvPr id="21" name="object 21"/>
            <p:cNvSpPr/>
            <p:nvPr/>
          </p:nvSpPr>
          <p:spPr>
            <a:xfrm>
              <a:off x="3604870" y="6213859"/>
              <a:ext cx="172085" cy="0"/>
            </a:xfrm>
            <a:custGeom>
              <a:avLst/>
              <a:gdLst/>
              <a:ahLst/>
              <a:cxnLst/>
              <a:rect l="l" t="t" r="r" b="b"/>
              <a:pathLst>
                <a:path w="172085">
                  <a:moveTo>
                    <a:pt x="0" y="0"/>
                  </a:moveTo>
                  <a:lnTo>
                    <a:pt x="171457" y="0"/>
                  </a:lnTo>
                </a:path>
              </a:pathLst>
            </a:custGeom>
            <a:ln w="57149">
              <a:solidFill>
                <a:srgbClr val="ECF0F1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6331012" y="6213859"/>
              <a:ext cx="172085" cy="0"/>
            </a:xfrm>
            <a:custGeom>
              <a:avLst/>
              <a:gdLst/>
              <a:ahLst/>
              <a:cxnLst/>
              <a:rect l="l" t="t" r="r" b="b"/>
              <a:pathLst>
                <a:path w="172084">
                  <a:moveTo>
                    <a:pt x="0" y="0"/>
                  </a:moveTo>
                  <a:lnTo>
                    <a:pt x="171457" y="0"/>
                  </a:lnTo>
                </a:path>
              </a:pathLst>
            </a:custGeom>
            <a:ln w="57149">
              <a:solidFill>
                <a:srgbClr val="ECF0F1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9057154" y="6213859"/>
              <a:ext cx="172085" cy="0"/>
            </a:xfrm>
            <a:custGeom>
              <a:avLst/>
              <a:gdLst/>
              <a:ahLst/>
              <a:cxnLst/>
              <a:rect l="l" t="t" r="r" b="b"/>
              <a:pathLst>
                <a:path w="172084">
                  <a:moveTo>
                    <a:pt x="0" y="0"/>
                  </a:moveTo>
                  <a:lnTo>
                    <a:pt x="171457" y="0"/>
                  </a:lnTo>
                </a:path>
              </a:pathLst>
            </a:custGeom>
            <a:ln w="57149">
              <a:solidFill>
                <a:srgbClr val="ECF0F1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11783296" y="6213859"/>
              <a:ext cx="172085" cy="0"/>
            </a:xfrm>
            <a:custGeom>
              <a:avLst/>
              <a:gdLst/>
              <a:ahLst/>
              <a:cxnLst/>
              <a:rect l="l" t="t" r="r" b="b"/>
              <a:pathLst>
                <a:path w="172084">
                  <a:moveTo>
                    <a:pt x="0" y="0"/>
                  </a:moveTo>
                  <a:lnTo>
                    <a:pt x="171457" y="0"/>
                  </a:lnTo>
                </a:path>
              </a:pathLst>
            </a:custGeom>
            <a:ln w="57149">
              <a:solidFill>
                <a:srgbClr val="ECF0F1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14509438" y="6213859"/>
              <a:ext cx="172085" cy="0"/>
            </a:xfrm>
            <a:custGeom>
              <a:avLst/>
              <a:gdLst/>
              <a:ahLst/>
              <a:cxnLst/>
              <a:rect l="l" t="t" r="r" b="b"/>
              <a:pathLst>
                <a:path w="172084">
                  <a:moveTo>
                    <a:pt x="0" y="0"/>
                  </a:moveTo>
                  <a:lnTo>
                    <a:pt x="171457" y="0"/>
                  </a:lnTo>
                </a:path>
              </a:pathLst>
            </a:custGeom>
            <a:ln w="57149">
              <a:solidFill>
                <a:srgbClr val="ECF0F1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2328618" y="6614891"/>
              <a:ext cx="0" cy="586105"/>
            </a:xfrm>
            <a:custGeom>
              <a:avLst/>
              <a:gdLst/>
              <a:ahLst/>
              <a:cxnLst/>
              <a:rect l="l" t="t" r="r" b="b"/>
              <a:pathLst>
                <a:path h="586104">
                  <a:moveTo>
                    <a:pt x="0" y="0"/>
                  </a:moveTo>
                  <a:lnTo>
                    <a:pt x="0" y="585954"/>
                  </a:lnTo>
                </a:path>
              </a:pathLst>
            </a:custGeom>
            <a:ln w="47393">
              <a:solidFill>
                <a:srgbClr val="86E9E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2257181" y="7106059"/>
              <a:ext cx="142875" cy="95250"/>
            </a:xfrm>
            <a:custGeom>
              <a:avLst/>
              <a:gdLst/>
              <a:ahLst/>
              <a:cxnLst/>
              <a:rect l="l" t="t" r="r" b="b"/>
              <a:pathLst>
                <a:path w="142875" h="95250">
                  <a:moveTo>
                    <a:pt x="142874" y="0"/>
                  </a:moveTo>
                  <a:lnTo>
                    <a:pt x="71437" y="94787"/>
                  </a:lnTo>
                  <a:lnTo>
                    <a:pt x="0" y="0"/>
                  </a:lnTo>
                </a:path>
              </a:pathLst>
            </a:custGeom>
            <a:ln w="47554">
              <a:solidFill>
                <a:srgbClr val="86E9E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" name="object 28"/>
            <p:cNvSpPr/>
            <p:nvPr/>
          </p:nvSpPr>
          <p:spPr>
            <a:xfrm>
              <a:off x="7780902" y="6614891"/>
              <a:ext cx="0" cy="586105"/>
            </a:xfrm>
            <a:custGeom>
              <a:avLst/>
              <a:gdLst/>
              <a:ahLst/>
              <a:cxnLst/>
              <a:rect l="l" t="t" r="r" b="b"/>
              <a:pathLst>
                <a:path h="586104">
                  <a:moveTo>
                    <a:pt x="0" y="0"/>
                  </a:moveTo>
                  <a:lnTo>
                    <a:pt x="0" y="585954"/>
                  </a:lnTo>
                </a:path>
              </a:pathLst>
            </a:custGeom>
            <a:ln w="47393">
              <a:solidFill>
                <a:srgbClr val="37C8E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" name="object 29"/>
            <p:cNvSpPr/>
            <p:nvPr/>
          </p:nvSpPr>
          <p:spPr>
            <a:xfrm>
              <a:off x="7709465" y="7106059"/>
              <a:ext cx="142875" cy="95250"/>
            </a:xfrm>
            <a:custGeom>
              <a:avLst/>
              <a:gdLst/>
              <a:ahLst/>
              <a:cxnLst/>
              <a:rect l="l" t="t" r="r" b="b"/>
              <a:pathLst>
                <a:path w="142875" h="95250">
                  <a:moveTo>
                    <a:pt x="142874" y="0"/>
                  </a:moveTo>
                  <a:lnTo>
                    <a:pt x="71437" y="94787"/>
                  </a:lnTo>
                  <a:lnTo>
                    <a:pt x="0" y="0"/>
                  </a:lnTo>
                </a:path>
              </a:pathLst>
            </a:custGeom>
            <a:ln w="47554">
              <a:solidFill>
                <a:srgbClr val="37C8E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13233187" y="6614891"/>
              <a:ext cx="0" cy="586105"/>
            </a:xfrm>
            <a:custGeom>
              <a:avLst/>
              <a:gdLst/>
              <a:ahLst/>
              <a:cxnLst/>
              <a:rect l="l" t="t" r="r" b="b"/>
              <a:pathLst>
                <a:path h="586104">
                  <a:moveTo>
                    <a:pt x="0" y="0"/>
                  </a:moveTo>
                  <a:lnTo>
                    <a:pt x="0" y="585954"/>
                  </a:lnTo>
                </a:path>
              </a:pathLst>
            </a:custGeom>
            <a:ln w="47393">
              <a:solidFill>
                <a:srgbClr val="1B87C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" name="object 31"/>
            <p:cNvSpPr/>
            <p:nvPr/>
          </p:nvSpPr>
          <p:spPr>
            <a:xfrm>
              <a:off x="13161749" y="7106059"/>
              <a:ext cx="142875" cy="95250"/>
            </a:xfrm>
            <a:custGeom>
              <a:avLst/>
              <a:gdLst/>
              <a:ahLst/>
              <a:cxnLst/>
              <a:rect l="l" t="t" r="r" b="b"/>
              <a:pathLst>
                <a:path w="142875" h="95250">
                  <a:moveTo>
                    <a:pt x="142874" y="0"/>
                  </a:moveTo>
                  <a:lnTo>
                    <a:pt x="71437" y="94787"/>
                  </a:lnTo>
                  <a:lnTo>
                    <a:pt x="0" y="0"/>
                  </a:lnTo>
                </a:path>
              </a:pathLst>
            </a:custGeom>
            <a:ln w="47554">
              <a:solidFill>
                <a:srgbClr val="1B87C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" name="object 32"/>
            <p:cNvSpPr/>
            <p:nvPr/>
          </p:nvSpPr>
          <p:spPr>
            <a:xfrm>
              <a:off x="5054760" y="5223953"/>
              <a:ext cx="0" cy="586105"/>
            </a:xfrm>
            <a:custGeom>
              <a:avLst/>
              <a:gdLst/>
              <a:ahLst/>
              <a:cxnLst/>
              <a:rect l="l" t="t" r="r" b="b"/>
              <a:pathLst>
                <a:path h="586104">
                  <a:moveTo>
                    <a:pt x="0" y="0"/>
                  </a:moveTo>
                  <a:lnTo>
                    <a:pt x="0" y="585954"/>
                  </a:lnTo>
                </a:path>
              </a:pathLst>
            </a:custGeom>
            <a:ln w="47393">
              <a:solidFill>
                <a:srgbClr val="3DD9D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4983322" y="5223953"/>
              <a:ext cx="142875" cy="95250"/>
            </a:xfrm>
            <a:custGeom>
              <a:avLst/>
              <a:gdLst/>
              <a:ahLst/>
              <a:cxnLst/>
              <a:rect l="l" t="t" r="r" b="b"/>
              <a:pathLst>
                <a:path w="142875" h="95250">
                  <a:moveTo>
                    <a:pt x="142874" y="94787"/>
                  </a:moveTo>
                  <a:lnTo>
                    <a:pt x="71437" y="0"/>
                  </a:lnTo>
                  <a:lnTo>
                    <a:pt x="0" y="94787"/>
                  </a:lnTo>
                </a:path>
              </a:pathLst>
            </a:custGeom>
            <a:ln w="47554">
              <a:solidFill>
                <a:srgbClr val="3DD9D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10507045" y="5223953"/>
              <a:ext cx="0" cy="586105"/>
            </a:xfrm>
            <a:custGeom>
              <a:avLst/>
              <a:gdLst/>
              <a:ahLst/>
              <a:cxnLst/>
              <a:rect l="l" t="t" r="r" b="b"/>
              <a:pathLst>
                <a:path h="586104">
                  <a:moveTo>
                    <a:pt x="0" y="0"/>
                  </a:moveTo>
                  <a:lnTo>
                    <a:pt x="0" y="585954"/>
                  </a:lnTo>
                </a:path>
              </a:pathLst>
            </a:custGeom>
            <a:ln w="47393">
              <a:solidFill>
                <a:srgbClr val="17AFD5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10435607" y="5223953"/>
              <a:ext cx="142875" cy="95250"/>
            </a:xfrm>
            <a:custGeom>
              <a:avLst/>
              <a:gdLst/>
              <a:ahLst/>
              <a:cxnLst/>
              <a:rect l="l" t="t" r="r" b="b"/>
              <a:pathLst>
                <a:path w="142875" h="95250">
                  <a:moveTo>
                    <a:pt x="142874" y="94787"/>
                  </a:moveTo>
                  <a:lnTo>
                    <a:pt x="71437" y="0"/>
                  </a:lnTo>
                  <a:lnTo>
                    <a:pt x="0" y="94787"/>
                  </a:lnTo>
                </a:path>
              </a:pathLst>
            </a:custGeom>
            <a:ln w="47554">
              <a:solidFill>
                <a:srgbClr val="17AFD5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15959328" y="5223953"/>
              <a:ext cx="0" cy="586105"/>
            </a:xfrm>
            <a:custGeom>
              <a:avLst/>
              <a:gdLst/>
              <a:ahLst/>
              <a:cxnLst/>
              <a:rect l="l" t="t" r="r" b="b"/>
              <a:pathLst>
                <a:path h="586104">
                  <a:moveTo>
                    <a:pt x="0" y="0"/>
                  </a:moveTo>
                  <a:lnTo>
                    <a:pt x="0" y="585954"/>
                  </a:lnTo>
                </a:path>
              </a:pathLst>
            </a:custGeom>
            <a:ln w="47393">
              <a:solidFill>
                <a:srgbClr val="12538A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15887891" y="5223953"/>
              <a:ext cx="142875" cy="95250"/>
            </a:xfrm>
            <a:custGeom>
              <a:avLst/>
              <a:gdLst/>
              <a:ahLst/>
              <a:cxnLst/>
              <a:rect l="l" t="t" r="r" b="b"/>
              <a:pathLst>
                <a:path w="142875" h="95250">
                  <a:moveTo>
                    <a:pt x="142874" y="94787"/>
                  </a:moveTo>
                  <a:lnTo>
                    <a:pt x="71437" y="0"/>
                  </a:lnTo>
                  <a:lnTo>
                    <a:pt x="0" y="94787"/>
                  </a:lnTo>
                </a:path>
              </a:pathLst>
            </a:custGeom>
            <a:ln w="47554">
              <a:solidFill>
                <a:srgbClr val="12538A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8" name="object 38"/>
          <p:cNvSpPr txBox="1">
            <a:spLocks noGrp="1"/>
          </p:cNvSpPr>
          <p:nvPr>
            <p:ph type="title"/>
          </p:nvPr>
        </p:nvSpPr>
        <p:spPr>
          <a:xfrm>
            <a:off x="7048225" y="987428"/>
            <a:ext cx="420243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3600" spc="-5" dirty="0">
                <a:solidFill>
                  <a:srgbClr val="181818"/>
                </a:solidFill>
                <a:cs typeface="B Nazanin" panose="00000700000000000000" pitchFamily="2" charset="-78"/>
              </a:rPr>
              <a:t>طراحی ممفیس</a:t>
            </a:r>
            <a:endParaRPr sz="3600" dirty="0">
              <a:cs typeface="B Nazanin" panose="00000700000000000000" pitchFamily="2" charset="-78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331013" y="1709125"/>
            <a:ext cx="4854606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100" spc="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تاریخچه مختصری از یک طراحی عجیب و غریب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228922" y="5088184"/>
            <a:ext cx="2210435" cy="0"/>
          </a:xfrm>
          <a:custGeom>
            <a:avLst/>
            <a:gdLst/>
            <a:ahLst/>
            <a:cxnLst/>
            <a:rect l="l" t="t" r="r" b="b"/>
            <a:pathLst>
              <a:path w="2210434">
                <a:moveTo>
                  <a:pt x="0" y="0"/>
                </a:moveTo>
                <a:lnTo>
                  <a:pt x="2209922" y="0"/>
                </a:lnTo>
              </a:path>
            </a:pathLst>
          </a:custGeom>
          <a:ln w="57149">
            <a:solidFill>
              <a:srgbClr val="ECF0F1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077428" y="5238910"/>
            <a:ext cx="0" cy="2848610"/>
          </a:xfrm>
          <a:custGeom>
            <a:avLst/>
            <a:gdLst/>
            <a:ahLst/>
            <a:cxnLst/>
            <a:rect l="l" t="t" r="r" b="b"/>
            <a:pathLst>
              <a:path h="2848609">
                <a:moveTo>
                  <a:pt x="0" y="2847999"/>
                </a:moveTo>
                <a:lnTo>
                  <a:pt x="0" y="0"/>
                </a:lnTo>
              </a:path>
            </a:pathLst>
          </a:custGeom>
          <a:ln w="57164">
            <a:solidFill>
              <a:srgbClr val="ECF0F1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3209234" y="2022344"/>
            <a:ext cx="0" cy="3086735"/>
          </a:xfrm>
          <a:custGeom>
            <a:avLst/>
            <a:gdLst/>
            <a:ahLst/>
            <a:cxnLst/>
            <a:rect l="l" t="t" r="r" b="b"/>
            <a:pathLst>
              <a:path h="3086735">
                <a:moveTo>
                  <a:pt x="0" y="3086218"/>
                </a:moveTo>
                <a:lnTo>
                  <a:pt x="0" y="0"/>
                </a:lnTo>
              </a:path>
            </a:pathLst>
          </a:custGeom>
          <a:ln w="57070">
            <a:solidFill>
              <a:srgbClr val="ECF0F1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4097296" y="4936702"/>
            <a:ext cx="1132205" cy="303530"/>
            <a:chOff x="4097296" y="4936702"/>
            <a:chExt cx="1132205" cy="303530"/>
          </a:xfrm>
        </p:grpSpPr>
        <p:sp>
          <p:nvSpPr>
            <p:cNvPr id="6" name="object 6"/>
            <p:cNvSpPr/>
            <p:nvPr/>
          </p:nvSpPr>
          <p:spPr>
            <a:xfrm>
              <a:off x="4925958" y="4936702"/>
              <a:ext cx="303530" cy="303530"/>
            </a:xfrm>
            <a:custGeom>
              <a:avLst/>
              <a:gdLst/>
              <a:ahLst/>
              <a:cxnLst/>
              <a:rect l="l" t="t" r="r" b="b"/>
              <a:pathLst>
                <a:path w="303529" h="303529">
                  <a:moveTo>
                    <a:pt x="151482" y="302964"/>
                  </a:moveTo>
                  <a:lnTo>
                    <a:pt x="103602" y="295242"/>
                  </a:lnTo>
                  <a:lnTo>
                    <a:pt x="62018" y="273737"/>
                  </a:lnTo>
                  <a:lnTo>
                    <a:pt x="29227" y="240945"/>
                  </a:lnTo>
                  <a:lnTo>
                    <a:pt x="7722" y="199362"/>
                  </a:lnTo>
                  <a:lnTo>
                    <a:pt x="0" y="151483"/>
                  </a:lnTo>
                  <a:lnTo>
                    <a:pt x="7722" y="103602"/>
                  </a:lnTo>
                  <a:lnTo>
                    <a:pt x="29227" y="62018"/>
                  </a:lnTo>
                  <a:lnTo>
                    <a:pt x="62018" y="29227"/>
                  </a:lnTo>
                  <a:lnTo>
                    <a:pt x="103602" y="7722"/>
                  </a:lnTo>
                  <a:lnTo>
                    <a:pt x="151481" y="0"/>
                  </a:lnTo>
                  <a:lnTo>
                    <a:pt x="199362" y="7722"/>
                  </a:lnTo>
                  <a:lnTo>
                    <a:pt x="240945" y="29227"/>
                  </a:lnTo>
                  <a:lnTo>
                    <a:pt x="273737" y="62018"/>
                  </a:lnTo>
                  <a:lnTo>
                    <a:pt x="295242" y="103602"/>
                  </a:lnTo>
                  <a:lnTo>
                    <a:pt x="302964" y="151481"/>
                  </a:lnTo>
                  <a:lnTo>
                    <a:pt x="295242" y="199362"/>
                  </a:lnTo>
                  <a:lnTo>
                    <a:pt x="273737" y="240945"/>
                  </a:lnTo>
                  <a:lnTo>
                    <a:pt x="240945" y="273737"/>
                  </a:lnTo>
                  <a:lnTo>
                    <a:pt x="199362" y="295242"/>
                  </a:lnTo>
                  <a:lnTo>
                    <a:pt x="151482" y="302964"/>
                  </a:lnTo>
                  <a:close/>
                </a:path>
              </a:pathLst>
            </a:custGeom>
            <a:solidFill>
              <a:srgbClr val="3DD9D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4276641" y="5088184"/>
              <a:ext cx="649605" cy="0"/>
            </a:xfrm>
            <a:custGeom>
              <a:avLst/>
              <a:gdLst/>
              <a:ahLst/>
              <a:cxnLst/>
              <a:rect l="l" t="t" r="r" b="b"/>
              <a:pathLst>
                <a:path w="649604">
                  <a:moveTo>
                    <a:pt x="649296" y="0"/>
                  </a:moveTo>
                  <a:lnTo>
                    <a:pt x="0" y="0"/>
                  </a:lnTo>
                </a:path>
              </a:pathLst>
            </a:custGeom>
            <a:ln w="47624">
              <a:solidFill>
                <a:srgbClr val="3DD9D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097296" y="4992880"/>
              <a:ext cx="191251" cy="190607"/>
            </a:xfrm>
            <a:prstGeom prst="rect">
              <a:avLst/>
            </a:prstGeom>
          </p:spPr>
        </p:pic>
      </p:grpSp>
      <p:sp>
        <p:nvSpPr>
          <p:cNvPr id="9" name="object 9"/>
          <p:cNvSpPr txBox="1"/>
          <p:nvPr/>
        </p:nvSpPr>
        <p:spPr>
          <a:xfrm>
            <a:off x="1037657" y="3981086"/>
            <a:ext cx="2439670" cy="1612621"/>
          </a:xfrm>
          <a:prstGeom prst="rect">
            <a:avLst/>
          </a:prstGeom>
        </p:spPr>
        <p:txBody>
          <a:bodyPr vert="horz" wrap="square" lIns="0" tIns="16891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330"/>
              </a:spcBef>
            </a:pPr>
            <a:r>
              <a:rPr sz="24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1981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5080" algn="ctr" rtl="1">
              <a:lnSpc>
                <a:spcPct val="125000"/>
              </a:lnSpc>
              <a:spcBef>
                <a:spcPts val="385"/>
              </a:spcBef>
            </a:pPr>
            <a:r>
              <a:rPr lang="fa-IR" sz="18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طرحی به نام ممفیس را بر اساس شرکت سوتساس، گروه ممفیس ابداع کرد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80830" y="7285476"/>
            <a:ext cx="2153285" cy="1619033"/>
          </a:xfrm>
          <a:prstGeom prst="rect">
            <a:avLst/>
          </a:prstGeom>
        </p:spPr>
        <p:txBody>
          <a:bodyPr vert="horz" wrap="square" lIns="0" tIns="14986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180"/>
              </a:spcBef>
            </a:pPr>
            <a:r>
              <a:rPr sz="24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1980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5080" indent="-635" algn="ctr" rtl="1">
              <a:lnSpc>
                <a:spcPct val="125000"/>
              </a:lnSpc>
              <a:spcBef>
                <a:spcPts val="275"/>
              </a:spcBef>
            </a:pPr>
            <a:r>
              <a:rPr lang="en-US" sz="1800" spc="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Ettore </a:t>
            </a:r>
            <a:r>
              <a:rPr lang="en-US" sz="1800" spc="25" dirty="0" err="1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Sottsas</a:t>
            </a:r>
            <a:endParaRPr lang="fa-IR" sz="1800" spc="25" dirty="0">
              <a:solidFill>
                <a:srgbClr val="181818"/>
              </a:solidFill>
              <a:latin typeface="Tahoma"/>
              <a:cs typeface="B Nazanin" panose="00000700000000000000" pitchFamily="2" charset="-78"/>
            </a:endParaRPr>
          </a:p>
          <a:p>
            <a:pPr marL="12700" marR="5080" indent="-635" algn="ctr" rtl="1">
              <a:lnSpc>
                <a:spcPct val="125000"/>
              </a:lnSpc>
              <a:spcBef>
                <a:spcPts val="275"/>
              </a:spcBef>
            </a:pPr>
            <a:r>
              <a:rPr lang="en-US" sz="1800" spc="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s </a:t>
            </a:r>
            <a:r>
              <a:rPr lang="fa-IR" sz="1800" spc="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جلسه ای با طراحان ترتیب می دهد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463514" y="6312261"/>
            <a:ext cx="2261870" cy="1619033"/>
          </a:xfrm>
          <a:prstGeom prst="rect">
            <a:avLst/>
          </a:prstGeom>
        </p:spPr>
        <p:txBody>
          <a:bodyPr vert="horz" wrap="square" lIns="0" tIns="17526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380"/>
              </a:spcBef>
            </a:pPr>
            <a:r>
              <a:rPr sz="24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2011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5080" indent="-635" algn="ctr" rtl="1">
              <a:lnSpc>
                <a:spcPct val="125000"/>
              </a:lnSpc>
              <a:spcBef>
                <a:spcPts val="420"/>
              </a:spcBef>
            </a:pPr>
            <a:r>
              <a:rPr lang="fa-IR" sz="1800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یک مجموعه مد پاییز/زمستان دوباره ظاهر شد و الهام گرفت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786062" y="6312261"/>
            <a:ext cx="1815464" cy="1292860"/>
          </a:xfrm>
          <a:prstGeom prst="rect">
            <a:avLst/>
          </a:prstGeom>
        </p:spPr>
        <p:txBody>
          <a:bodyPr vert="horz" wrap="square" lIns="0" tIns="17526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380"/>
              </a:spcBef>
            </a:pPr>
            <a:r>
              <a:rPr sz="24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2015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065" marR="5080" algn="ctr" rtl="1">
              <a:lnSpc>
                <a:spcPct val="125000"/>
              </a:lnSpc>
              <a:spcBef>
                <a:spcPts val="420"/>
              </a:spcBef>
            </a:pPr>
            <a:r>
              <a:rPr lang="fa-IR" sz="1800" spc="-1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طرح های الهام گرفته از لباس بافتنی رنگارنگ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852350" y="4185873"/>
            <a:ext cx="2356485" cy="1592580"/>
          </a:xfrm>
          <a:prstGeom prst="rect">
            <a:avLst/>
          </a:prstGeom>
        </p:spPr>
        <p:txBody>
          <a:bodyPr vert="horz" wrap="square" lIns="0" tIns="14986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180"/>
              </a:spcBef>
            </a:pPr>
            <a:r>
              <a:rPr sz="24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2016</a:t>
            </a:r>
            <a:endParaRPr sz="2400">
              <a:latin typeface="Tahoma"/>
              <a:cs typeface="B Nazanin" panose="00000700000000000000" pitchFamily="2" charset="-78"/>
            </a:endParaRPr>
          </a:p>
          <a:p>
            <a:pPr marL="12065" marR="5080" algn="ctr" rtl="1">
              <a:lnSpc>
                <a:spcPct val="125000"/>
              </a:lnSpc>
              <a:spcBef>
                <a:spcPts val="275"/>
              </a:spcBef>
            </a:pPr>
            <a:r>
              <a:rPr sz="1800" spc="7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Auction </a:t>
            </a:r>
            <a:r>
              <a:rPr sz="1800" spc="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of </a:t>
            </a:r>
            <a:r>
              <a:rPr sz="1800" spc="3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the largest </a:t>
            </a:r>
            <a:r>
              <a:rPr sz="1800" spc="-5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800" spc="1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8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800" spc="5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ll</a:t>
            </a:r>
            <a:r>
              <a:rPr sz="1800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800" spc="1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800" spc="-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1800" spc="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8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800" spc="6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800" spc="-1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8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800" spc="-5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1800" spc="-1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800" spc="1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800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800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800" spc="1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1800" spc="8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1800" spc="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800" spc="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s  </a:t>
            </a:r>
            <a:r>
              <a:rPr sz="1800" spc="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designs</a:t>
            </a:r>
            <a:endParaRPr sz="18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4930336" y="1495846"/>
            <a:ext cx="2200910" cy="840105"/>
          </a:xfrm>
          <a:prstGeom prst="rect">
            <a:avLst/>
          </a:prstGeom>
        </p:spPr>
        <p:txBody>
          <a:bodyPr vert="horz" wrap="square" lIns="0" tIns="11176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880"/>
              </a:spcBef>
            </a:pPr>
            <a:r>
              <a:rPr lang="fa-IR" sz="2400" b="1" spc="-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حاضر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  <a:spcBef>
                <a:spcPts val="590"/>
              </a:spcBef>
            </a:pPr>
            <a:r>
              <a:rPr lang="fa-IR" sz="1800" spc="7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احیای نوستالژی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4097296" y="8086922"/>
            <a:ext cx="1132205" cy="303530"/>
            <a:chOff x="4097296" y="8086922"/>
            <a:chExt cx="1132205" cy="303530"/>
          </a:xfrm>
        </p:grpSpPr>
        <p:sp>
          <p:nvSpPr>
            <p:cNvPr id="16" name="object 16"/>
            <p:cNvSpPr/>
            <p:nvPr/>
          </p:nvSpPr>
          <p:spPr>
            <a:xfrm>
              <a:off x="4925958" y="8086922"/>
              <a:ext cx="303530" cy="303530"/>
            </a:xfrm>
            <a:custGeom>
              <a:avLst/>
              <a:gdLst/>
              <a:ahLst/>
              <a:cxnLst/>
              <a:rect l="l" t="t" r="r" b="b"/>
              <a:pathLst>
                <a:path w="303529" h="303529">
                  <a:moveTo>
                    <a:pt x="151483" y="302964"/>
                  </a:moveTo>
                  <a:lnTo>
                    <a:pt x="103602" y="295242"/>
                  </a:lnTo>
                  <a:lnTo>
                    <a:pt x="62018" y="273737"/>
                  </a:lnTo>
                  <a:lnTo>
                    <a:pt x="29227" y="240946"/>
                  </a:lnTo>
                  <a:lnTo>
                    <a:pt x="7722" y="199362"/>
                  </a:lnTo>
                  <a:lnTo>
                    <a:pt x="0" y="151481"/>
                  </a:lnTo>
                  <a:lnTo>
                    <a:pt x="7722" y="103602"/>
                  </a:lnTo>
                  <a:lnTo>
                    <a:pt x="29227" y="62018"/>
                  </a:lnTo>
                  <a:lnTo>
                    <a:pt x="62018" y="29227"/>
                  </a:lnTo>
                  <a:lnTo>
                    <a:pt x="103602" y="7722"/>
                  </a:lnTo>
                  <a:lnTo>
                    <a:pt x="151482" y="0"/>
                  </a:lnTo>
                  <a:lnTo>
                    <a:pt x="199362" y="7722"/>
                  </a:lnTo>
                  <a:lnTo>
                    <a:pt x="240945" y="29227"/>
                  </a:lnTo>
                  <a:lnTo>
                    <a:pt x="273737" y="62018"/>
                  </a:lnTo>
                  <a:lnTo>
                    <a:pt x="295242" y="103602"/>
                  </a:lnTo>
                  <a:lnTo>
                    <a:pt x="302964" y="151482"/>
                  </a:lnTo>
                  <a:lnTo>
                    <a:pt x="295242" y="199362"/>
                  </a:lnTo>
                  <a:lnTo>
                    <a:pt x="273737" y="240946"/>
                  </a:lnTo>
                  <a:lnTo>
                    <a:pt x="240945" y="273737"/>
                  </a:lnTo>
                  <a:lnTo>
                    <a:pt x="199362" y="295242"/>
                  </a:lnTo>
                  <a:lnTo>
                    <a:pt x="151483" y="302964"/>
                  </a:lnTo>
                  <a:close/>
                </a:path>
              </a:pathLst>
            </a:custGeom>
            <a:solidFill>
              <a:srgbClr val="86E9E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4276641" y="8238405"/>
              <a:ext cx="649605" cy="0"/>
            </a:xfrm>
            <a:custGeom>
              <a:avLst/>
              <a:gdLst/>
              <a:ahLst/>
              <a:cxnLst/>
              <a:rect l="l" t="t" r="r" b="b"/>
              <a:pathLst>
                <a:path w="649604">
                  <a:moveTo>
                    <a:pt x="649296" y="0"/>
                  </a:moveTo>
                  <a:lnTo>
                    <a:pt x="0" y="0"/>
                  </a:lnTo>
                </a:path>
              </a:pathLst>
            </a:custGeom>
            <a:ln w="47624">
              <a:solidFill>
                <a:srgbClr val="86E9E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18" name="object 1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097296" y="8143101"/>
              <a:ext cx="191251" cy="190607"/>
            </a:xfrm>
            <a:prstGeom prst="rect">
              <a:avLst/>
            </a:prstGeom>
          </p:spPr>
        </p:pic>
      </p:grpSp>
      <p:grpSp>
        <p:nvGrpSpPr>
          <p:cNvPr id="19" name="object 19"/>
          <p:cNvGrpSpPr/>
          <p:nvPr/>
        </p:nvGrpSpPr>
        <p:grpSpPr>
          <a:xfrm>
            <a:off x="7442717" y="4936702"/>
            <a:ext cx="6750684" cy="998855"/>
            <a:chOff x="7442717" y="4936702"/>
            <a:chExt cx="6750684" cy="998855"/>
          </a:xfrm>
        </p:grpSpPr>
        <p:sp>
          <p:nvSpPr>
            <p:cNvPr id="20" name="object 20"/>
            <p:cNvSpPr/>
            <p:nvPr/>
          </p:nvSpPr>
          <p:spPr>
            <a:xfrm>
              <a:off x="7442717" y="4936702"/>
              <a:ext cx="303530" cy="303530"/>
            </a:xfrm>
            <a:custGeom>
              <a:avLst/>
              <a:gdLst/>
              <a:ahLst/>
              <a:cxnLst/>
              <a:rect l="l" t="t" r="r" b="b"/>
              <a:pathLst>
                <a:path w="303529" h="303529">
                  <a:moveTo>
                    <a:pt x="151481" y="302964"/>
                  </a:moveTo>
                  <a:lnTo>
                    <a:pt x="103601" y="295242"/>
                  </a:lnTo>
                  <a:lnTo>
                    <a:pt x="62018" y="273737"/>
                  </a:lnTo>
                  <a:lnTo>
                    <a:pt x="29226" y="240945"/>
                  </a:lnTo>
                  <a:lnTo>
                    <a:pt x="7721" y="199362"/>
                  </a:lnTo>
                  <a:lnTo>
                    <a:pt x="0" y="151487"/>
                  </a:lnTo>
                  <a:lnTo>
                    <a:pt x="7721" y="103602"/>
                  </a:lnTo>
                  <a:lnTo>
                    <a:pt x="29226" y="62018"/>
                  </a:lnTo>
                  <a:lnTo>
                    <a:pt x="62018" y="29227"/>
                  </a:lnTo>
                  <a:lnTo>
                    <a:pt x="103601" y="7722"/>
                  </a:lnTo>
                  <a:lnTo>
                    <a:pt x="151480" y="0"/>
                  </a:lnTo>
                  <a:lnTo>
                    <a:pt x="199361" y="7722"/>
                  </a:lnTo>
                  <a:lnTo>
                    <a:pt x="240945" y="29227"/>
                  </a:lnTo>
                  <a:lnTo>
                    <a:pt x="273736" y="62018"/>
                  </a:lnTo>
                  <a:lnTo>
                    <a:pt x="295241" y="103602"/>
                  </a:lnTo>
                  <a:lnTo>
                    <a:pt x="302963" y="151477"/>
                  </a:lnTo>
                  <a:lnTo>
                    <a:pt x="295241" y="199362"/>
                  </a:lnTo>
                  <a:lnTo>
                    <a:pt x="273736" y="240945"/>
                  </a:lnTo>
                  <a:lnTo>
                    <a:pt x="240945" y="273737"/>
                  </a:lnTo>
                  <a:lnTo>
                    <a:pt x="199361" y="295242"/>
                  </a:lnTo>
                  <a:lnTo>
                    <a:pt x="151481" y="302964"/>
                  </a:lnTo>
                  <a:close/>
                </a:path>
              </a:pathLst>
            </a:custGeom>
            <a:solidFill>
              <a:srgbClr val="37C8E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10542321" y="4936702"/>
              <a:ext cx="303530" cy="303530"/>
            </a:xfrm>
            <a:custGeom>
              <a:avLst/>
              <a:gdLst/>
              <a:ahLst/>
              <a:cxnLst/>
              <a:rect l="l" t="t" r="r" b="b"/>
              <a:pathLst>
                <a:path w="303529" h="303529">
                  <a:moveTo>
                    <a:pt x="151481" y="302964"/>
                  </a:moveTo>
                  <a:lnTo>
                    <a:pt x="103600" y="295242"/>
                  </a:lnTo>
                  <a:lnTo>
                    <a:pt x="62017" y="273737"/>
                  </a:lnTo>
                  <a:lnTo>
                    <a:pt x="29225" y="240945"/>
                  </a:lnTo>
                  <a:lnTo>
                    <a:pt x="7721" y="199362"/>
                  </a:lnTo>
                  <a:lnTo>
                    <a:pt x="0" y="151490"/>
                  </a:lnTo>
                  <a:lnTo>
                    <a:pt x="7721" y="103602"/>
                  </a:lnTo>
                  <a:lnTo>
                    <a:pt x="29225" y="62018"/>
                  </a:lnTo>
                  <a:lnTo>
                    <a:pt x="62017" y="29227"/>
                  </a:lnTo>
                  <a:lnTo>
                    <a:pt x="103600" y="7722"/>
                  </a:lnTo>
                  <a:lnTo>
                    <a:pt x="151480" y="0"/>
                  </a:lnTo>
                  <a:lnTo>
                    <a:pt x="199361" y="7722"/>
                  </a:lnTo>
                  <a:lnTo>
                    <a:pt x="240944" y="29227"/>
                  </a:lnTo>
                  <a:lnTo>
                    <a:pt x="273736" y="62018"/>
                  </a:lnTo>
                  <a:lnTo>
                    <a:pt x="295241" y="103602"/>
                  </a:lnTo>
                  <a:lnTo>
                    <a:pt x="302962" y="151473"/>
                  </a:lnTo>
                  <a:lnTo>
                    <a:pt x="295241" y="199362"/>
                  </a:lnTo>
                  <a:lnTo>
                    <a:pt x="273736" y="240945"/>
                  </a:lnTo>
                  <a:lnTo>
                    <a:pt x="240944" y="273737"/>
                  </a:lnTo>
                  <a:lnTo>
                    <a:pt x="199361" y="295242"/>
                  </a:lnTo>
                  <a:lnTo>
                    <a:pt x="151481" y="302964"/>
                  </a:lnTo>
                  <a:close/>
                </a:path>
              </a:pathLst>
            </a:custGeom>
            <a:solidFill>
              <a:srgbClr val="17AF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7745680" y="5088184"/>
              <a:ext cx="2800985" cy="0"/>
            </a:xfrm>
            <a:custGeom>
              <a:avLst/>
              <a:gdLst/>
              <a:ahLst/>
              <a:cxnLst/>
              <a:rect l="l" t="t" r="r" b="b"/>
              <a:pathLst>
                <a:path w="2800984">
                  <a:moveTo>
                    <a:pt x="0" y="0"/>
                  </a:moveTo>
                  <a:lnTo>
                    <a:pt x="2800358" y="0"/>
                  </a:lnTo>
                </a:path>
              </a:pathLst>
            </a:custGeom>
            <a:ln w="57149">
              <a:solidFill>
                <a:srgbClr val="ECF0F1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13065288" y="4936702"/>
              <a:ext cx="303530" cy="303530"/>
            </a:xfrm>
            <a:custGeom>
              <a:avLst/>
              <a:gdLst/>
              <a:ahLst/>
              <a:cxnLst/>
              <a:rect l="l" t="t" r="r" b="b"/>
              <a:pathLst>
                <a:path w="303530" h="303529">
                  <a:moveTo>
                    <a:pt x="151481" y="302964"/>
                  </a:moveTo>
                  <a:lnTo>
                    <a:pt x="103601" y="295242"/>
                  </a:lnTo>
                  <a:lnTo>
                    <a:pt x="62018" y="273737"/>
                  </a:lnTo>
                  <a:lnTo>
                    <a:pt x="29226" y="240945"/>
                  </a:lnTo>
                  <a:lnTo>
                    <a:pt x="7722" y="199362"/>
                  </a:lnTo>
                  <a:lnTo>
                    <a:pt x="0" y="151484"/>
                  </a:lnTo>
                  <a:lnTo>
                    <a:pt x="7722" y="103602"/>
                  </a:lnTo>
                  <a:lnTo>
                    <a:pt x="29226" y="62018"/>
                  </a:lnTo>
                  <a:lnTo>
                    <a:pt x="62018" y="29227"/>
                  </a:lnTo>
                  <a:lnTo>
                    <a:pt x="103601" y="7722"/>
                  </a:lnTo>
                  <a:lnTo>
                    <a:pt x="151480" y="0"/>
                  </a:lnTo>
                  <a:lnTo>
                    <a:pt x="199361" y="7722"/>
                  </a:lnTo>
                  <a:lnTo>
                    <a:pt x="240945" y="29227"/>
                  </a:lnTo>
                  <a:lnTo>
                    <a:pt x="273737" y="62018"/>
                  </a:lnTo>
                  <a:lnTo>
                    <a:pt x="295242" y="103602"/>
                  </a:lnTo>
                  <a:lnTo>
                    <a:pt x="302964" y="151484"/>
                  </a:lnTo>
                  <a:lnTo>
                    <a:pt x="295242" y="199362"/>
                  </a:lnTo>
                  <a:lnTo>
                    <a:pt x="273737" y="240945"/>
                  </a:lnTo>
                  <a:lnTo>
                    <a:pt x="240945" y="273737"/>
                  </a:lnTo>
                  <a:lnTo>
                    <a:pt x="199361" y="295242"/>
                  </a:lnTo>
                  <a:lnTo>
                    <a:pt x="151481" y="302964"/>
                  </a:lnTo>
                  <a:close/>
                </a:path>
              </a:pathLst>
            </a:custGeom>
            <a:solidFill>
              <a:srgbClr val="1B87C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10845284" y="5088184"/>
              <a:ext cx="2219960" cy="0"/>
            </a:xfrm>
            <a:custGeom>
              <a:avLst/>
              <a:gdLst/>
              <a:ahLst/>
              <a:cxnLst/>
              <a:rect l="l" t="t" r="r" b="b"/>
              <a:pathLst>
                <a:path w="2219959">
                  <a:moveTo>
                    <a:pt x="0" y="0"/>
                  </a:moveTo>
                  <a:lnTo>
                    <a:pt x="2219410" y="0"/>
                  </a:lnTo>
                </a:path>
              </a:pathLst>
            </a:custGeom>
            <a:ln w="57149">
              <a:solidFill>
                <a:srgbClr val="ECF0F1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7594142" y="5239723"/>
              <a:ext cx="0" cy="516255"/>
            </a:xfrm>
            <a:custGeom>
              <a:avLst/>
              <a:gdLst/>
              <a:ahLst/>
              <a:cxnLst/>
              <a:rect l="l" t="t" r="r" b="b"/>
              <a:pathLst>
                <a:path h="516254">
                  <a:moveTo>
                    <a:pt x="0" y="0"/>
                  </a:moveTo>
                  <a:lnTo>
                    <a:pt x="0" y="516228"/>
                  </a:lnTo>
                </a:path>
              </a:pathLst>
            </a:custGeom>
            <a:ln w="47788">
              <a:solidFill>
                <a:srgbClr val="37C8E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6" name="object 2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498851" y="5744045"/>
              <a:ext cx="190581" cy="191072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10693745" y="5239723"/>
              <a:ext cx="0" cy="516255"/>
            </a:xfrm>
            <a:custGeom>
              <a:avLst/>
              <a:gdLst/>
              <a:ahLst/>
              <a:cxnLst/>
              <a:rect l="l" t="t" r="r" b="b"/>
              <a:pathLst>
                <a:path h="516254">
                  <a:moveTo>
                    <a:pt x="0" y="0"/>
                  </a:moveTo>
                  <a:lnTo>
                    <a:pt x="0" y="516228"/>
                  </a:lnTo>
                </a:path>
              </a:pathLst>
            </a:custGeom>
            <a:ln w="47788">
              <a:solidFill>
                <a:srgbClr val="17AFD5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8" name="object 2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598454" y="5744045"/>
              <a:ext cx="190581" cy="191072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13364498" y="5084457"/>
              <a:ext cx="649605" cy="3810"/>
            </a:xfrm>
            <a:custGeom>
              <a:avLst/>
              <a:gdLst/>
              <a:ahLst/>
              <a:cxnLst/>
              <a:rect l="l" t="t" r="r" b="b"/>
              <a:pathLst>
                <a:path w="649605" h="3810">
                  <a:moveTo>
                    <a:pt x="649299" y="0"/>
                  </a:moveTo>
                  <a:lnTo>
                    <a:pt x="0" y="3748"/>
                  </a:lnTo>
                </a:path>
              </a:pathLst>
            </a:custGeom>
            <a:ln w="47625">
              <a:solidFill>
                <a:srgbClr val="1B87C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30" name="object 3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001891" y="4988672"/>
              <a:ext cx="191249" cy="190604"/>
            </a:xfrm>
            <a:prstGeom prst="rect">
              <a:avLst/>
            </a:prstGeom>
          </p:spPr>
        </p:pic>
      </p:grpSp>
      <p:grpSp>
        <p:nvGrpSpPr>
          <p:cNvPr id="31" name="object 31"/>
          <p:cNvGrpSpPr/>
          <p:nvPr/>
        </p:nvGrpSpPr>
        <p:grpSpPr>
          <a:xfrm>
            <a:off x="13057810" y="1715122"/>
            <a:ext cx="1136015" cy="303530"/>
            <a:chOff x="13057810" y="1715122"/>
            <a:chExt cx="1136015" cy="303530"/>
          </a:xfrm>
        </p:grpSpPr>
        <p:sp>
          <p:nvSpPr>
            <p:cNvPr id="32" name="object 32"/>
            <p:cNvSpPr/>
            <p:nvPr/>
          </p:nvSpPr>
          <p:spPr>
            <a:xfrm>
              <a:off x="13057810" y="1715122"/>
              <a:ext cx="303530" cy="303530"/>
            </a:xfrm>
            <a:custGeom>
              <a:avLst/>
              <a:gdLst/>
              <a:ahLst/>
              <a:cxnLst/>
              <a:rect l="l" t="t" r="r" b="b"/>
              <a:pathLst>
                <a:path w="303530" h="303530">
                  <a:moveTo>
                    <a:pt x="151481" y="302964"/>
                  </a:moveTo>
                  <a:lnTo>
                    <a:pt x="103601" y="295242"/>
                  </a:lnTo>
                  <a:lnTo>
                    <a:pt x="62018" y="273737"/>
                  </a:lnTo>
                  <a:lnTo>
                    <a:pt x="29227" y="240945"/>
                  </a:lnTo>
                  <a:lnTo>
                    <a:pt x="7722" y="199362"/>
                  </a:lnTo>
                  <a:lnTo>
                    <a:pt x="0" y="151483"/>
                  </a:lnTo>
                  <a:lnTo>
                    <a:pt x="7722" y="103602"/>
                  </a:lnTo>
                  <a:lnTo>
                    <a:pt x="29227" y="62018"/>
                  </a:lnTo>
                  <a:lnTo>
                    <a:pt x="62018" y="29227"/>
                  </a:lnTo>
                  <a:lnTo>
                    <a:pt x="103601" y="7722"/>
                  </a:lnTo>
                  <a:lnTo>
                    <a:pt x="151480" y="0"/>
                  </a:lnTo>
                  <a:lnTo>
                    <a:pt x="199362" y="7722"/>
                  </a:lnTo>
                  <a:lnTo>
                    <a:pt x="240945" y="29227"/>
                  </a:lnTo>
                  <a:lnTo>
                    <a:pt x="273737" y="62018"/>
                  </a:lnTo>
                  <a:lnTo>
                    <a:pt x="295241" y="103602"/>
                  </a:lnTo>
                  <a:lnTo>
                    <a:pt x="302964" y="151481"/>
                  </a:lnTo>
                  <a:lnTo>
                    <a:pt x="295241" y="199362"/>
                  </a:lnTo>
                  <a:lnTo>
                    <a:pt x="273737" y="240945"/>
                  </a:lnTo>
                  <a:lnTo>
                    <a:pt x="240945" y="273737"/>
                  </a:lnTo>
                  <a:lnTo>
                    <a:pt x="199362" y="295242"/>
                  </a:lnTo>
                  <a:lnTo>
                    <a:pt x="151481" y="302964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13364600" y="1866605"/>
              <a:ext cx="651510" cy="0"/>
            </a:xfrm>
            <a:custGeom>
              <a:avLst/>
              <a:gdLst/>
              <a:ahLst/>
              <a:cxnLst/>
              <a:rect l="l" t="t" r="r" b="b"/>
              <a:pathLst>
                <a:path w="651509">
                  <a:moveTo>
                    <a:pt x="650957" y="0"/>
                  </a:moveTo>
                  <a:lnTo>
                    <a:pt x="0" y="0"/>
                  </a:lnTo>
                </a:path>
              </a:pathLst>
            </a:custGeom>
            <a:ln w="47624">
              <a:solidFill>
                <a:srgbClr val="12538A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34" name="object 3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4003651" y="1771410"/>
              <a:ext cx="189725" cy="190389"/>
            </a:xfrm>
            <a:prstGeom prst="rect">
              <a:avLst/>
            </a:prstGeom>
          </p:spPr>
        </p:pic>
      </p:grpSp>
      <p:sp>
        <p:nvSpPr>
          <p:cNvPr id="35" name="object 35"/>
          <p:cNvSpPr txBox="1">
            <a:spLocks noGrp="1"/>
          </p:cNvSpPr>
          <p:nvPr>
            <p:ph type="title"/>
          </p:nvPr>
        </p:nvSpPr>
        <p:spPr>
          <a:xfrm>
            <a:off x="1022720" y="987425"/>
            <a:ext cx="420243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3600" spc="41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طراحی ممفیس</a:t>
            </a:r>
            <a:endParaRPr sz="3600" dirty="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016000" y="1709120"/>
            <a:ext cx="4927600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100" spc="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تاریخچه مختصری از یک طراحی عجیب و غریب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61692" y="3138380"/>
            <a:ext cx="2153285" cy="207300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-635" algn="ctr" rtl="1">
              <a:lnSpc>
                <a:spcPct val="125000"/>
              </a:lnSpc>
              <a:spcBef>
                <a:spcPts val="100"/>
              </a:spcBef>
            </a:pPr>
            <a:r>
              <a:rPr lang="fa-IR" sz="1800" spc="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4609789" y="3066489"/>
            <a:ext cx="3359785" cy="6229985"/>
            <a:chOff x="4609789" y="3066489"/>
            <a:chExt cx="3359785" cy="6229985"/>
          </a:xfrm>
        </p:grpSpPr>
        <p:sp>
          <p:nvSpPr>
            <p:cNvPr id="4" name="object 4"/>
            <p:cNvSpPr/>
            <p:nvPr/>
          </p:nvSpPr>
          <p:spPr>
            <a:xfrm>
              <a:off x="4638364" y="3095064"/>
              <a:ext cx="0" cy="6172835"/>
            </a:xfrm>
            <a:custGeom>
              <a:avLst/>
              <a:gdLst/>
              <a:ahLst/>
              <a:cxnLst/>
              <a:rect l="l" t="t" r="r" b="b"/>
              <a:pathLst>
                <a:path h="6172834">
                  <a:moveTo>
                    <a:pt x="0" y="6172323"/>
                  </a:moveTo>
                  <a:lnTo>
                    <a:pt x="0" y="0"/>
                  </a:lnTo>
                </a:path>
              </a:pathLst>
            </a:custGeom>
            <a:ln w="57184">
              <a:solidFill>
                <a:srgbClr val="ECF0F1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5416577" y="3313956"/>
              <a:ext cx="2552700" cy="802005"/>
            </a:xfrm>
            <a:custGeom>
              <a:avLst/>
              <a:gdLst/>
              <a:ahLst/>
              <a:cxnLst/>
              <a:rect l="l" t="t" r="r" b="b"/>
              <a:pathLst>
                <a:path w="2552700" h="802004">
                  <a:moveTo>
                    <a:pt x="2409576" y="802004"/>
                  </a:moveTo>
                  <a:lnTo>
                    <a:pt x="142874" y="802004"/>
                  </a:lnTo>
                  <a:lnTo>
                    <a:pt x="114871" y="799233"/>
                  </a:lnTo>
                  <a:lnTo>
                    <a:pt x="63607" y="777999"/>
                  </a:lnTo>
                  <a:lnTo>
                    <a:pt x="24004" y="738396"/>
                  </a:lnTo>
                  <a:lnTo>
                    <a:pt x="2770" y="687133"/>
                  </a:lnTo>
                  <a:lnTo>
                    <a:pt x="0" y="659132"/>
                  </a:lnTo>
                  <a:lnTo>
                    <a:pt x="0" y="142871"/>
                  </a:lnTo>
                  <a:lnTo>
                    <a:pt x="10875" y="88198"/>
                  </a:lnTo>
                  <a:lnTo>
                    <a:pt x="41846" y="41846"/>
                  </a:lnTo>
                  <a:lnTo>
                    <a:pt x="88198" y="10875"/>
                  </a:lnTo>
                  <a:lnTo>
                    <a:pt x="142870" y="0"/>
                  </a:lnTo>
                  <a:lnTo>
                    <a:pt x="2409581" y="0"/>
                  </a:lnTo>
                  <a:lnTo>
                    <a:pt x="2464253" y="10875"/>
                  </a:lnTo>
                  <a:lnTo>
                    <a:pt x="2510604" y="41846"/>
                  </a:lnTo>
                  <a:lnTo>
                    <a:pt x="2541575" y="88198"/>
                  </a:lnTo>
                  <a:lnTo>
                    <a:pt x="2552451" y="142871"/>
                  </a:lnTo>
                  <a:lnTo>
                    <a:pt x="2552451" y="659132"/>
                  </a:lnTo>
                  <a:lnTo>
                    <a:pt x="2541575" y="713805"/>
                  </a:lnTo>
                  <a:lnTo>
                    <a:pt x="2510604" y="760157"/>
                  </a:lnTo>
                  <a:lnTo>
                    <a:pt x="2464253" y="791128"/>
                  </a:lnTo>
                  <a:lnTo>
                    <a:pt x="2409576" y="802004"/>
                  </a:lnTo>
                  <a:close/>
                </a:path>
              </a:pathLst>
            </a:custGeom>
            <a:solidFill>
              <a:srgbClr val="86E9E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5479410" y="5105284"/>
            <a:ext cx="2499360" cy="207300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 rtl="1">
              <a:lnSpc>
                <a:spcPct val="125000"/>
              </a:lnSpc>
              <a:spcBef>
                <a:spcPts val="100"/>
              </a:spcBef>
            </a:pPr>
            <a:r>
              <a:rPr lang="fa-IR" sz="18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707667" y="7612207"/>
            <a:ext cx="2261870" cy="207300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-635" algn="ctr" rtl="1">
              <a:lnSpc>
                <a:spcPct val="125000"/>
              </a:lnSpc>
              <a:spcBef>
                <a:spcPts val="100"/>
              </a:spcBef>
            </a:pPr>
            <a:r>
              <a:rPr lang="fa-IR" sz="1800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352335" y="3549860"/>
            <a:ext cx="2200910" cy="167481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800" spc="7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4122223" y="5276734"/>
            <a:ext cx="2356485" cy="207300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 rtl="1">
              <a:lnSpc>
                <a:spcPct val="125000"/>
              </a:lnSpc>
              <a:spcBef>
                <a:spcPts val="100"/>
              </a:spcBef>
            </a:pPr>
            <a:r>
              <a:rPr lang="fa-IR" sz="1800" spc="7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544770" y="7783657"/>
            <a:ext cx="1815464" cy="17267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4925" algn="r" rtl="1">
              <a:lnSpc>
                <a:spcPct val="125000"/>
              </a:lnSpc>
              <a:spcBef>
                <a:spcPts val="100"/>
              </a:spcBef>
            </a:pPr>
            <a:r>
              <a:rPr lang="fa-IR" sz="1800" spc="-1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299078" y="3501281"/>
            <a:ext cx="7874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4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1980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4540161" y="3057340"/>
            <a:ext cx="8813800" cy="6229985"/>
            <a:chOff x="4540161" y="3057340"/>
            <a:chExt cx="8813800" cy="6229985"/>
          </a:xfrm>
        </p:grpSpPr>
        <p:sp>
          <p:nvSpPr>
            <p:cNvPr id="13" name="object 13"/>
            <p:cNvSpPr/>
            <p:nvPr/>
          </p:nvSpPr>
          <p:spPr>
            <a:xfrm>
              <a:off x="4719323" y="3714960"/>
              <a:ext cx="697230" cy="0"/>
            </a:xfrm>
            <a:custGeom>
              <a:avLst/>
              <a:gdLst/>
              <a:ahLst/>
              <a:cxnLst/>
              <a:rect l="l" t="t" r="r" b="b"/>
              <a:pathLst>
                <a:path w="697229">
                  <a:moveTo>
                    <a:pt x="697176" y="0"/>
                  </a:moveTo>
                  <a:lnTo>
                    <a:pt x="0" y="0"/>
                  </a:lnTo>
                </a:path>
              </a:pathLst>
            </a:custGeom>
            <a:ln w="47624">
              <a:solidFill>
                <a:srgbClr val="86E9E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14" name="object 1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40161" y="3619669"/>
              <a:ext cx="191068" cy="190581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3292879" y="3085915"/>
              <a:ext cx="0" cy="6172835"/>
            </a:xfrm>
            <a:custGeom>
              <a:avLst/>
              <a:gdLst/>
              <a:ahLst/>
              <a:cxnLst/>
              <a:rect l="l" t="t" r="r" b="b"/>
              <a:pathLst>
                <a:path h="6172834">
                  <a:moveTo>
                    <a:pt x="0" y="6172323"/>
                  </a:moveTo>
                  <a:lnTo>
                    <a:pt x="0" y="0"/>
                  </a:lnTo>
                </a:path>
              </a:pathLst>
            </a:custGeom>
            <a:ln w="57184">
              <a:solidFill>
                <a:srgbClr val="ECF0F1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4609850" y="9258300"/>
              <a:ext cx="8716010" cy="0"/>
            </a:xfrm>
            <a:custGeom>
              <a:avLst/>
              <a:gdLst/>
              <a:ahLst/>
              <a:cxnLst/>
              <a:rect l="l" t="t" r="r" b="b"/>
              <a:pathLst>
                <a:path w="8716010">
                  <a:moveTo>
                    <a:pt x="0" y="0"/>
                  </a:moveTo>
                  <a:lnTo>
                    <a:pt x="8715387" y="0"/>
                  </a:lnTo>
                </a:path>
              </a:pathLst>
            </a:custGeom>
            <a:ln w="57149">
              <a:solidFill>
                <a:srgbClr val="ECF0F1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5416577" y="7787786"/>
              <a:ext cx="2552700" cy="802005"/>
            </a:xfrm>
            <a:custGeom>
              <a:avLst/>
              <a:gdLst/>
              <a:ahLst/>
              <a:cxnLst/>
              <a:rect l="l" t="t" r="r" b="b"/>
              <a:pathLst>
                <a:path w="2552700" h="802004">
                  <a:moveTo>
                    <a:pt x="2409576" y="802004"/>
                  </a:moveTo>
                  <a:lnTo>
                    <a:pt x="142874" y="802004"/>
                  </a:lnTo>
                  <a:lnTo>
                    <a:pt x="114871" y="799234"/>
                  </a:lnTo>
                  <a:lnTo>
                    <a:pt x="63607" y="778000"/>
                  </a:lnTo>
                  <a:lnTo>
                    <a:pt x="24004" y="738397"/>
                  </a:lnTo>
                  <a:lnTo>
                    <a:pt x="2770" y="687133"/>
                  </a:lnTo>
                  <a:lnTo>
                    <a:pt x="0" y="659133"/>
                  </a:lnTo>
                  <a:lnTo>
                    <a:pt x="0" y="142871"/>
                  </a:lnTo>
                  <a:lnTo>
                    <a:pt x="10875" y="88198"/>
                  </a:lnTo>
                  <a:lnTo>
                    <a:pt x="41846" y="41846"/>
                  </a:lnTo>
                  <a:lnTo>
                    <a:pt x="88198" y="10875"/>
                  </a:lnTo>
                  <a:lnTo>
                    <a:pt x="142874" y="0"/>
                  </a:lnTo>
                  <a:lnTo>
                    <a:pt x="2409576" y="0"/>
                  </a:lnTo>
                  <a:lnTo>
                    <a:pt x="2464253" y="10875"/>
                  </a:lnTo>
                  <a:lnTo>
                    <a:pt x="2510604" y="41846"/>
                  </a:lnTo>
                  <a:lnTo>
                    <a:pt x="2541575" y="88198"/>
                  </a:lnTo>
                  <a:lnTo>
                    <a:pt x="2552451" y="142871"/>
                  </a:lnTo>
                  <a:lnTo>
                    <a:pt x="2552451" y="659133"/>
                  </a:lnTo>
                  <a:lnTo>
                    <a:pt x="2541575" y="713806"/>
                  </a:lnTo>
                  <a:lnTo>
                    <a:pt x="2510604" y="760158"/>
                  </a:lnTo>
                  <a:lnTo>
                    <a:pt x="2464253" y="791129"/>
                  </a:lnTo>
                  <a:lnTo>
                    <a:pt x="2409576" y="802004"/>
                  </a:lnTo>
                  <a:close/>
                </a:path>
              </a:pathLst>
            </a:custGeom>
            <a:solidFill>
              <a:srgbClr val="37C8E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6299078" y="7975111"/>
            <a:ext cx="7874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4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2011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4540161" y="3313956"/>
            <a:ext cx="12084050" cy="4970145"/>
            <a:chOff x="4540161" y="3313956"/>
            <a:chExt cx="12084050" cy="4970145"/>
          </a:xfrm>
        </p:grpSpPr>
        <p:sp>
          <p:nvSpPr>
            <p:cNvPr id="20" name="object 20"/>
            <p:cNvSpPr/>
            <p:nvPr/>
          </p:nvSpPr>
          <p:spPr>
            <a:xfrm>
              <a:off x="4719323" y="8188787"/>
              <a:ext cx="697230" cy="0"/>
            </a:xfrm>
            <a:custGeom>
              <a:avLst/>
              <a:gdLst/>
              <a:ahLst/>
              <a:cxnLst/>
              <a:rect l="l" t="t" r="r" b="b"/>
              <a:pathLst>
                <a:path w="697229">
                  <a:moveTo>
                    <a:pt x="697176" y="0"/>
                  </a:moveTo>
                  <a:lnTo>
                    <a:pt x="0" y="0"/>
                  </a:lnTo>
                </a:path>
              </a:pathLst>
            </a:custGeom>
            <a:ln w="47624">
              <a:solidFill>
                <a:srgbClr val="37C8E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1" name="object 2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40161" y="8093496"/>
              <a:ext cx="191068" cy="190581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14071594" y="3313956"/>
              <a:ext cx="2552700" cy="802005"/>
            </a:xfrm>
            <a:custGeom>
              <a:avLst/>
              <a:gdLst/>
              <a:ahLst/>
              <a:cxnLst/>
              <a:rect l="l" t="t" r="r" b="b"/>
              <a:pathLst>
                <a:path w="2552700" h="802004">
                  <a:moveTo>
                    <a:pt x="2409578" y="802004"/>
                  </a:moveTo>
                  <a:lnTo>
                    <a:pt x="142874" y="802004"/>
                  </a:lnTo>
                  <a:lnTo>
                    <a:pt x="114871" y="799233"/>
                  </a:lnTo>
                  <a:lnTo>
                    <a:pt x="63607" y="777999"/>
                  </a:lnTo>
                  <a:lnTo>
                    <a:pt x="24004" y="738396"/>
                  </a:lnTo>
                  <a:lnTo>
                    <a:pt x="2770" y="687133"/>
                  </a:lnTo>
                  <a:lnTo>
                    <a:pt x="0" y="659129"/>
                  </a:lnTo>
                  <a:lnTo>
                    <a:pt x="0" y="142874"/>
                  </a:lnTo>
                  <a:lnTo>
                    <a:pt x="10875" y="88198"/>
                  </a:lnTo>
                  <a:lnTo>
                    <a:pt x="41847" y="41846"/>
                  </a:lnTo>
                  <a:lnTo>
                    <a:pt x="88199" y="10875"/>
                  </a:lnTo>
                  <a:lnTo>
                    <a:pt x="142870" y="0"/>
                  </a:lnTo>
                  <a:lnTo>
                    <a:pt x="2409582" y="0"/>
                  </a:lnTo>
                  <a:lnTo>
                    <a:pt x="2464253" y="10875"/>
                  </a:lnTo>
                  <a:lnTo>
                    <a:pt x="2510605" y="41846"/>
                  </a:lnTo>
                  <a:lnTo>
                    <a:pt x="2541576" y="88198"/>
                  </a:lnTo>
                  <a:lnTo>
                    <a:pt x="2552453" y="142874"/>
                  </a:lnTo>
                  <a:lnTo>
                    <a:pt x="2552453" y="659129"/>
                  </a:lnTo>
                  <a:lnTo>
                    <a:pt x="2541576" y="713805"/>
                  </a:lnTo>
                  <a:lnTo>
                    <a:pt x="2510605" y="760157"/>
                  </a:lnTo>
                  <a:lnTo>
                    <a:pt x="2464253" y="791128"/>
                  </a:lnTo>
                  <a:lnTo>
                    <a:pt x="2409578" y="802004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14649294" y="3501281"/>
            <a:ext cx="13970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400" b="1" spc="-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2400" b="1" spc="-1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b="1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b="1" spc="-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b="1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13195177" y="3619669"/>
            <a:ext cx="3429000" cy="4970145"/>
            <a:chOff x="13195177" y="3619669"/>
            <a:chExt cx="3429000" cy="4970145"/>
          </a:xfrm>
        </p:grpSpPr>
        <p:sp>
          <p:nvSpPr>
            <p:cNvPr id="25" name="object 25"/>
            <p:cNvSpPr/>
            <p:nvPr/>
          </p:nvSpPr>
          <p:spPr>
            <a:xfrm>
              <a:off x="13374339" y="3714960"/>
              <a:ext cx="697230" cy="0"/>
            </a:xfrm>
            <a:custGeom>
              <a:avLst/>
              <a:gdLst/>
              <a:ahLst/>
              <a:cxnLst/>
              <a:rect l="l" t="t" r="r" b="b"/>
              <a:pathLst>
                <a:path w="697230">
                  <a:moveTo>
                    <a:pt x="697176" y="0"/>
                  </a:moveTo>
                  <a:lnTo>
                    <a:pt x="0" y="0"/>
                  </a:lnTo>
                </a:path>
              </a:pathLst>
            </a:custGeom>
            <a:ln w="47624">
              <a:solidFill>
                <a:srgbClr val="12538A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6" name="object 2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195177" y="3619669"/>
              <a:ext cx="191068" cy="190581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14071595" y="7787786"/>
              <a:ext cx="2552700" cy="802005"/>
            </a:xfrm>
            <a:custGeom>
              <a:avLst/>
              <a:gdLst/>
              <a:ahLst/>
              <a:cxnLst/>
              <a:rect l="l" t="t" r="r" b="b"/>
              <a:pathLst>
                <a:path w="2552700" h="802004">
                  <a:moveTo>
                    <a:pt x="2409578" y="802004"/>
                  </a:moveTo>
                  <a:lnTo>
                    <a:pt x="142874" y="802004"/>
                  </a:lnTo>
                  <a:lnTo>
                    <a:pt x="114871" y="799234"/>
                  </a:lnTo>
                  <a:lnTo>
                    <a:pt x="63607" y="778000"/>
                  </a:lnTo>
                  <a:lnTo>
                    <a:pt x="24004" y="738397"/>
                  </a:lnTo>
                  <a:lnTo>
                    <a:pt x="2770" y="687133"/>
                  </a:lnTo>
                  <a:lnTo>
                    <a:pt x="0" y="659129"/>
                  </a:lnTo>
                  <a:lnTo>
                    <a:pt x="0" y="142874"/>
                  </a:lnTo>
                  <a:lnTo>
                    <a:pt x="10875" y="88198"/>
                  </a:lnTo>
                  <a:lnTo>
                    <a:pt x="41847" y="41846"/>
                  </a:lnTo>
                  <a:lnTo>
                    <a:pt x="88199" y="10875"/>
                  </a:lnTo>
                  <a:lnTo>
                    <a:pt x="142874" y="0"/>
                  </a:lnTo>
                  <a:lnTo>
                    <a:pt x="2409578" y="0"/>
                  </a:lnTo>
                  <a:lnTo>
                    <a:pt x="2464253" y="10875"/>
                  </a:lnTo>
                  <a:lnTo>
                    <a:pt x="2510605" y="41846"/>
                  </a:lnTo>
                  <a:lnTo>
                    <a:pt x="2541576" y="88198"/>
                  </a:lnTo>
                  <a:lnTo>
                    <a:pt x="2552453" y="142874"/>
                  </a:lnTo>
                  <a:lnTo>
                    <a:pt x="2552453" y="659129"/>
                  </a:lnTo>
                  <a:lnTo>
                    <a:pt x="2541576" y="713806"/>
                  </a:lnTo>
                  <a:lnTo>
                    <a:pt x="2510605" y="760158"/>
                  </a:lnTo>
                  <a:lnTo>
                    <a:pt x="2464253" y="791129"/>
                  </a:lnTo>
                  <a:lnTo>
                    <a:pt x="2409578" y="802004"/>
                  </a:lnTo>
                  <a:close/>
                </a:path>
              </a:pathLst>
            </a:custGeom>
            <a:solidFill>
              <a:srgbClr val="17AF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14954094" y="7975111"/>
            <a:ext cx="7874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4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2015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1338239" y="5452311"/>
            <a:ext cx="12757150" cy="2832100"/>
            <a:chOff x="1338239" y="5452311"/>
            <a:chExt cx="12757150" cy="2832100"/>
          </a:xfrm>
        </p:grpSpPr>
        <p:sp>
          <p:nvSpPr>
            <p:cNvPr id="30" name="object 30"/>
            <p:cNvSpPr/>
            <p:nvPr/>
          </p:nvSpPr>
          <p:spPr>
            <a:xfrm>
              <a:off x="13374339" y="8188787"/>
              <a:ext cx="697230" cy="0"/>
            </a:xfrm>
            <a:custGeom>
              <a:avLst/>
              <a:gdLst/>
              <a:ahLst/>
              <a:cxnLst/>
              <a:rect l="l" t="t" r="r" b="b"/>
              <a:pathLst>
                <a:path w="697230">
                  <a:moveTo>
                    <a:pt x="697176" y="0"/>
                  </a:moveTo>
                  <a:lnTo>
                    <a:pt x="0" y="0"/>
                  </a:lnTo>
                </a:path>
              </a:pathLst>
            </a:custGeom>
            <a:ln w="47624">
              <a:solidFill>
                <a:srgbClr val="17AFD5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31" name="object 3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195177" y="8093496"/>
              <a:ext cx="191068" cy="190581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1338239" y="5452311"/>
              <a:ext cx="2552700" cy="802005"/>
            </a:xfrm>
            <a:custGeom>
              <a:avLst/>
              <a:gdLst/>
              <a:ahLst/>
              <a:cxnLst/>
              <a:rect l="l" t="t" r="r" b="b"/>
              <a:pathLst>
                <a:path w="2552700" h="802004">
                  <a:moveTo>
                    <a:pt x="2409577" y="802004"/>
                  </a:moveTo>
                  <a:lnTo>
                    <a:pt x="142874" y="802004"/>
                  </a:lnTo>
                  <a:lnTo>
                    <a:pt x="114871" y="799234"/>
                  </a:lnTo>
                  <a:lnTo>
                    <a:pt x="63607" y="778000"/>
                  </a:lnTo>
                  <a:lnTo>
                    <a:pt x="24004" y="738396"/>
                  </a:lnTo>
                  <a:lnTo>
                    <a:pt x="2770" y="687133"/>
                  </a:lnTo>
                  <a:lnTo>
                    <a:pt x="0" y="659129"/>
                  </a:lnTo>
                  <a:lnTo>
                    <a:pt x="0" y="142874"/>
                  </a:lnTo>
                  <a:lnTo>
                    <a:pt x="10875" y="88198"/>
                  </a:lnTo>
                  <a:lnTo>
                    <a:pt x="41847" y="41846"/>
                  </a:lnTo>
                  <a:lnTo>
                    <a:pt x="88199" y="10875"/>
                  </a:lnTo>
                  <a:lnTo>
                    <a:pt x="142873" y="0"/>
                  </a:lnTo>
                  <a:lnTo>
                    <a:pt x="2409578" y="0"/>
                  </a:lnTo>
                  <a:lnTo>
                    <a:pt x="2464252" y="10875"/>
                  </a:lnTo>
                  <a:lnTo>
                    <a:pt x="2510604" y="41846"/>
                  </a:lnTo>
                  <a:lnTo>
                    <a:pt x="2541576" y="88198"/>
                  </a:lnTo>
                  <a:lnTo>
                    <a:pt x="2552452" y="142874"/>
                  </a:lnTo>
                  <a:lnTo>
                    <a:pt x="2552452" y="659129"/>
                  </a:lnTo>
                  <a:lnTo>
                    <a:pt x="2541576" y="713805"/>
                  </a:lnTo>
                  <a:lnTo>
                    <a:pt x="2510604" y="760157"/>
                  </a:lnTo>
                  <a:lnTo>
                    <a:pt x="2464252" y="791129"/>
                  </a:lnTo>
                  <a:lnTo>
                    <a:pt x="2409577" y="802004"/>
                  </a:lnTo>
                  <a:close/>
                </a:path>
              </a:pathLst>
            </a:custGeom>
            <a:solidFill>
              <a:srgbClr val="3DD9D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2220740" y="5639636"/>
            <a:ext cx="7874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4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1981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34" name="object 34"/>
          <p:cNvGrpSpPr/>
          <p:nvPr/>
        </p:nvGrpSpPr>
        <p:grpSpPr>
          <a:xfrm>
            <a:off x="3870164" y="5452311"/>
            <a:ext cx="8674735" cy="802005"/>
            <a:chOff x="3870164" y="5452311"/>
            <a:chExt cx="8674735" cy="802005"/>
          </a:xfrm>
        </p:grpSpPr>
        <p:sp>
          <p:nvSpPr>
            <p:cNvPr id="35" name="object 35"/>
            <p:cNvSpPr/>
            <p:nvPr/>
          </p:nvSpPr>
          <p:spPr>
            <a:xfrm>
              <a:off x="3893976" y="5853312"/>
              <a:ext cx="661035" cy="0"/>
            </a:xfrm>
            <a:custGeom>
              <a:avLst/>
              <a:gdLst/>
              <a:ahLst/>
              <a:cxnLst/>
              <a:rect l="l" t="t" r="r" b="b"/>
              <a:pathLst>
                <a:path w="661035">
                  <a:moveTo>
                    <a:pt x="660470" y="0"/>
                  </a:moveTo>
                  <a:lnTo>
                    <a:pt x="0" y="0"/>
                  </a:lnTo>
                </a:path>
              </a:pathLst>
            </a:custGeom>
            <a:ln w="47624">
              <a:solidFill>
                <a:srgbClr val="3DD9D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36" name="object 3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542540" y="5758111"/>
              <a:ext cx="189822" cy="190403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9992359" y="5452311"/>
              <a:ext cx="2552700" cy="802005"/>
            </a:xfrm>
            <a:custGeom>
              <a:avLst/>
              <a:gdLst/>
              <a:ahLst/>
              <a:cxnLst/>
              <a:rect l="l" t="t" r="r" b="b"/>
              <a:pathLst>
                <a:path w="2552700" h="802004">
                  <a:moveTo>
                    <a:pt x="2409576" y="802004"/>
                  </a:moveTo>
                  <a:lnTo>
                    <a:pt x="142874" y="802004"/>
                  </a:lnTo>
                  <a:lnTo>
                    <a:pt x="114870" y="799234"/>
                  </a:lnTo>
                  <a:lnTo>
                    <a:pt x="63607" y="778000"/>
                  </a:lnTo>
                  <a:lnTo>
                    <a:pt x="24004" y="738396"/>
                  </a:lnTo>
                  <a:lnTo>
                    <a:pt x="2770" y="687133"/>
                  </a:lnTo>
                  <a:lnTo>
                    <a:pt x="0" y="659133"/>
                  </a:lnTo>
                  <a:lnTo>
                    <a:pt x="0" y="142871"/>
                  </a:lnTo>
                  <a:lnTo>
                    <a:pt x="10875" y="88198"/>
                  </a:lnTo>
                  <a:lnTo>
                    <a:pt x="41846" y="41846"/>
                  </a:lnTo>
                  <a:lnTo>
                    <a:pt x="88198" y="10875"/>
                  </a:lnTo>
                  <a:lnTo>
                    <a:pt x="142873" y="0"/>
                  </a:lnTo>
                  <a:lnTo>
                    <a:pt x="2409578" y="0"/>
                  </a:lnTo>
                  <a:lnTo>
                    <a:pt x="2464252" y="10875"/>
                  </a:lnTo>
                  <a:lnTo>
                    <a:pt x="2510604" y="41846"/>
                  </a:lnTo>
                  <a:lnTo>
                    <a:pt x="2541576" y="88198"/>
                  </a:lnTo>
                  <a:lnTo>
                    <a:pt x="2552451" y="142871"/>
                  </a:lnTo>
                  <a:lnTo>
                    <a:pt x="2552451" y="659133"/>
                  </a:lnTo>
                  <a:lnTo>
                    <a:pt x="2541576" y="713805"/>
                  </a:lnTo>
                  <a:lnTo>
                    <a:pt x="2510604" y="760157"/>
                  </a:lnTo>
                  <a:lnTo>
                    <a:pt x="2464252" y="791129"/>
                  </a:lnTo>
                  <a:lnTo>
                    <a:pt x="2409576" y="802004"/>
                  </a:lnTo>
                  <a:close/>
                </a:path>
              </a:pathLst>
            </a:custGeom>
            <a:solidFill>
              <a:srgbClr val="1B87C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10874860" y="5639636"/>
            <a:ext cx="7874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4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2016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12548096" y="5758110"/>
            <a:ext cx="838835" cy="190500"/>
            <a:chOff x="12548096" y="5758110"/>
            <a:chExt cx="838835" cy="190500"/>
          </a:xfrm>
        </p:grpSpPr>
        <p:sp>
          <p:nvSpPr>
            <p:cNvPr id="40" name="object 40"/>
            <p:cNvSpPr/>
            <p:nvPr/>
          </p:nvSpPr>
          <p:spPr>
            <a:xfrm>
              <a:off x="12548096" y="5853312"/>
              <a:ext cx="661035" cy="0"/>
            </a:xfrm>
            <a:custGeom>
              <a:avLst/>
              <a:gdLst/>
              <a:ahLst/>
              <a:cxnLst/>
              <a:rect l="l" t="t" r="r" b="b"/>
              <a:pathLst>
                <a:path w="661034">
                  <a:moveTo>
                    <a:pt x="660470" y="0"/>
                  </a:moveTo>
                  <a:lnTo>
                    <a:pt x="0" y="0"/>
                  </a:lnTo>
                </a:path>
              </a:pathLst>
            </a:custGeom>
            <a:ln w="47624">
              <a:solidFill>
                <a:srgbClr val="1B87C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41" name="object 4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196660" y="5758110"/>
              <a:ext cx="189822" cy="190403"/>
            </a:xfrm>
            <a:prstGeom prst="rect">
              <a:avLst/>
            </a:prstGeom>
          </p:spPr>
        </p:pic>
      </p:grpSp>
      <p:sp>
        <p:nvSpPr>
          <p:cNvPr id="42" name="object 42"/>
          <p:cNvSpPr txBox="1">
            <a:spLocks noGrp="1"/>
          </p:cNvSpPr>
          <p:nvPr>
            <p:ph type="title"/>
          </p:nvPr>
        </p:nvSpPr>
        <p:spPr>
          <a:xfrm>
            <a:off x="7048225" y="987425"/>
            <a:ext cx="420243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3600" spc="41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طراحی ممفیس</a:t>
            </a:r>
            <a:endParaRPr sz="3600" dirty="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715001" y="1709120"/>
            <a:ext cx="5470618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100" spc="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تاریخچه مختصری از یک طراحی عجیب و غریب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80086" y="4057979"/>
            <a:ext cx="947419" cy="947419"/>
          </a:xfrm>
          <a:custGeom>
            <a:avLst/>
            <a:gdLst/>
            <a:ahLst/>
            <a:cxnLst/>
            <a:rect l="l" t="t" r="r" b="b"/>
            <a:pathLst>
              <a:path w="947419" h="947420">
                <a:moveTo>
                  <a:pt x="473421" y="946844"/>
                </a:moveTo>
                <a:lnTo>
                  <a:pt x="425017" y="944400"/>
                </a:lnTo>
                <a:lnTo>
                  <a:pt x="378010" y="937226"/>
                </a:lnTo>
                <a:lnTo>
                  <a:pt x="332640" y="925560"/>
                </a:lnTo>
                <a:lnTo>
                  <a:pt x="289144" y="909640"/>
                </a:lnTo>
                <a:lnTo>
                  <a:pt x="247760" y="889705"/>
                </a:lnTo>
                <a:lnTo>
                  <a:pt x="208727" y="865991"/>
                </a:lnTo>
                <a:lnTo>
                  <a:pt x="172281" y="838737"/>
                </a:lnTo>
                <a:lnTo>
                  <a:pt x="138662" y="808182"/>
                </a:lnTo>
                <a:lnTo>
                  <a:pt x="108106" y="774562"/>
                </a:lnTo>
                <a:lnTo>
                  <a:pt x="80852" y="738117"/>
                </a:lnTo>
                <a:lnTo>
                  <a:pt x="57139" y="699083"/>
                </a:lnTo>
                <a:lnTo>
                  <a:pt x="37203" y="657699"/>
                </a:lnTo>
                <a:lnTo>
                  <a:pt x="21283" y="614203"/>
                </a:lnTo>
                <a:lnTo>
                  <a:pt x="9618" y="568833"/>
                </a:lnTo>
                <a:lnTo>
                  <a:pt x="2444" y="521826"/>
                </a:lnTo>
                <a:lnTo>
                  <a:pt x="0" y="473422"/>
                </a:lnTo>
                <a:lnTo>
                  <a:pt x="2444" y="425017"/>
                </a:lnTo>
                <a:lnTo>
                  <a:pt x="9618" y="378011"/>
                </a:lnTo>
                <a:lnTo>
                  <a:pt x="21283" y="332640"/>
                </a:lnTo>
                <a:lnTo>
                  <a:pt x="37203" y="289144"/>
                </a:lnTo>
                <a:lnTo>
                  <a:pt x="57139" y="247761"/>
                </a:lnTo>
                <a:lnTo>
                  <a:pt x="80852" y="208727"/>
                </a:lnTo>
                <a:lnTo>
                  <a:pt x="108106" y="172281"/>
                </a:lnTo>
                <a:lnTo>
                  <a:pt x="138662" y="138662"/>
                </a:lnTo>
                <a:lnTo>
                  <a:pt x="172281" y="108106"/>
                </a:lnTo>
                <a:lnTo>
                  <a:pt x="208727" y="80853"/>
                </a:lnTo>
                <a:lnTo>
                  <a:pt x="247760" y="57139"/>
                </a:lnTo>
                <a:lnTo>
                  <a:pt x="289144" y="37203"/>
                </a:lnTo>
                <a:lnTo>
                  <a:pt x="332640" y="21284"/>
                </a:lnTo>
                <a:lnTo>
                  <a:pt x="378010" y="9618"/>
                </a:lnTo>
                <a:lnTo>
                  <a:pt x="425017" y="2444"/>
                </a:lnTo>
                <a:lnTo>
                  <a:pt x="473421" y="0"/>
                </a:lnTo>
                <a:lnTo>
                  <a:pt x="521826" y="2444"/>
                </a:lnTo>
                <a:lnTo>
                  <a:pt x="568833" y="9618"/>
                </a:lnTo>
                <a:lnTo>
                  <a:pt x="614203" y="21284"/>
                </a:lnTo>
                <a:lnTo>
                  <a:pt x="657699" y="37203"/>
                </a:lnTo>
                <a:lnTo>
                  <a:pt x="699083" y="57139"/>
                </a:lnTo>
                <a:lnTo>
                  <a:pt x="738116" y="80853"/>
                </a:lnTo>
                <a:lnTo>
                  <a:pt x="774562" y="108106"/>
                </a:lnTo>
                <a:lnTo>
                  <a:pt x="808182" y="138662"/>
                </a:lnTo>
                <a:lnTo>
                  <a:pt x="838737" y="172281"/>
                </a:lnTo>
                <a:lnTo>
                  <a:pt x="865991" y="208727"/>
                </a:lnTo>
                <a:lnTo>
                  <a:pt x="889704" y="247761"/>
                </a:lnTo>
                <a:lnTo>
                  <a:pt x="909640" y="289144"/>
                </a:lnTo>
                <a:lnTo>
                  <a:pt x="925560" y="332640"/>
                </a:lnTo>
                <a:lnTo>
                  <a:pt x="937225" y="378011"/>
                </a:lnTo>
                <a:lnTo>
                  <a:pt x="944400" y="425017"/>
                </a:lnTo>
                <a:lnTo>
                  <a:pt x="946844" y="473423"/>
                </a:lnTo>
                <a:lnTo>
                  <a:pt x="944400" y="521826"/>
                </a:lnTo>
                <a:lnTo>
                  <a:pt x="937225" y="568833"/>
                </a:lnTo>
                <a:lnTo>
                  <a:pt x="925560" y="614203"/>
                </a:lnTo>
                <a:lnTo>
                  <a:pt x="909640" y="657699"/>
                </a:lnTo>
                <a:lnTo>
                  <a:pt x="889704" y="699083"/>
                </a:lnTo>
                <a:lnTo>
                  <a:pt x="865991" y="738117"/>
                </a:lnTo>
                <a:lnTo>
                  <a:pt x="838737" y="774562"/>
                </a:lnTo>
                <a:lnTo>
                  <a:pt x="808182" y="808182"/>
                </a:lnTo>
                <a:lnTo>
                  <a:pt x="774562" y="838737"/>
                </a:lnTo>
                <a:lnTo>
                  <a:pt x="738116" y="865991"/>
                </a:lnTo>
                <a:lnTo>
                  <a:pt x="699083" y="889705"/>
                </a:lnTo>
                <a:lnTo>
                  <a:pt x="657699" y="909640"/>
                </a:lnTo>
                <a:lnTo>
                  <a:pt x="614203" y="925560"/>
                </a:lnTo>
                <a:lnTo>
                  <a:pt x="568833" y="937226"/>
                </a:lnTo>
                <a:lnTo>
                  <a:pt x="521826" y="944400"/>
                </a:lnTo>
                <a:lnTo>
                  <a:pt x="473421" y="946844"/>
                </a:lnTo>
                <a:close/>
              </a:path>
            </a:pathLst>
          </a:custGeom>
          <a:solidFill>
            <a:srgbClr val="86E9E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29634" y="4289785"/>
            <a:ext cx="24765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800" b="1" spc="-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1</a:t>
            </a:r>
            <a:endParaRPr sz="28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613562" y="6361410"/>
            <a:ext cx="1815464" cy="223715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sz="24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2015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065" marR="5080" algn="ctr" rtl="1">
              <a:lnSpc>
                <a:spcPct val="125000"/>
              </a:lnSpc>
              <a:spcBef>
                <a:spcPts val="1115"/>
              </a:spcBef>
            </a:pPr>
            <a:r>
              <a:rPr lang="fa-IR" sz="1800" spc="-1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180830" y="6361410"/>
            <a:ext cx="2153285" cy="2583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en-US" sz="24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1980</a:t>
            </a:r>
            <a:endParaRPr lang="en-US" sz="2400" dirty="0">
              <a:latin typeface="Tahoma"/>
              <a:cs typeface="B Nazanin" panose="00000700000000000000" pitchFamily="2" charset="-78"/>
            </a:endParaRPr>
          </a:p>
          <a:p>
            <a:pPr marL="12700" marR="5080" indent="-635" algn="ctr" rtl="1">
              <a:lnSpc>
                <a:spcPct val="125000"/>
              </a:lnSpc>
              <a:spcBef>
                <a:spcPts val="1115"/>
              </a:spcBef>
            </a:pPr>
            <a:r>
              <a:rPr lang="fa-IR" sz="1800" spc="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792261" y="6361410"/>
            <a:ext cx="2439670" cy="2583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sz="24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1981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5080" algn="ctr" rtl="1">
              <a:lnSpc>
                <a:spcPct val="125000"/>
              </a:lnSpc>
              <a:spcBef>
                <a:spcPts val="1115"/>
              </a:spcBef>
            </a:pPr>
            <a:r>
              <a:rPr lang="fa-IR" sz="18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636014" y="6361410"/>
            <a:ext cx="2261870" cy="2583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sz="24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2011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5080" indent="-635" algn="ctr" rtl="1">
              <a:lnSpc>
                <a:spcPct val="125000"/>
              </a:lnSpc>
              <a:spcBef>
                <a:spcPts val="1115"/>
              </a:spcBef>
            </a:pPr>
            <a:r>
              <a:rPr lang="fa-IR" sz="1800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2226631" y="6361410"/>
            <a:ext cx="2098675" cy="2583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sz="24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2016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065" marR="5080" indent="-635" algn="ctr" rtl="1">
              <a:lnSpc>
                <a:spcPct val="125000"/>
              </a:lnSpc>
              <a:spcBef>
                <a:spcPts val="1115"/>
              </a:spcBef>
            </a:pPr>
            <a:r>
              <a:rPr lang="fa-IR" sz="1800" spc="7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4930336" y="6361410"/>
            <a:ext cx="220091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400" b="1" spc="-45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5557089" y="4057979"/>
            <a:ext cx="947419" cy="947419"/>
          </a:xfrm>
          <a:custGeom>
            <a:avLst/>
            <a:gdLst/>
            <a:ahLst/>
            <a:cxnLst/>
            <a:rect l="l" t="t" r="r" b="b"/>
            <a:pathLst>
              <a:path w="947419" h="947420">
                <a:moveTo>
                  <a:pt x="473422" y="946844"/>
                </a:moveTo>
                <a:lnTo>
                  <a:pt x="425017" y="944400"/>
                </a:lnTo>
                <a:lnTo>
                  <a:pt x="378011" y="937226"/>
                </a:lnTo>
                <a:lnTo>
                  <a:pt x="332640" y="925560"/>
                </a:lnTo>
                <a:lnTo>
                  <a:pt x="289144" y="909640"/>
                </a:lnTo>
                <a:lnTo>
                  <a:pt x="247761" y="889705"/>
                </a:lnTo>
                <a:lnTo>
                  <a:pt x="208727" y="865991"/>
                </a:lnTo>
                <a:lnTo>
                  <a:pt x="172281" y="838737"/>
                </a:lnTo>
                <a:lnTo>
                  <a:pt x="138662" y="808182"/>
                </a:lnTo>
                <a:lnTo>
                  <a:pt x="108106" y="774562"/>
                </a:lnTo>
                <a:lnTo>
                  <a:pt x="80853" y="738117"/>
                </a:lnTo>
                <a:lnTo>
                  <a:pt x="57139" y="699083"/>
                </a:lnTo>
                <a:lnTo>
                  <a:pt x="37203" y="657699"/>
                </a:lnTo>
                <a:lnTo>
                  <a:pt x="21284" y="614203"/>
                </a:lnTo>
                <a:lnTo>
                  <a:pt x="9618" y="568833"/>
                </a:lnTo>
                <a:lnTo>
                  <a:pt x="2444" y="521826"/>
                </a:lnTo>
                <a:lnTo>
                  <a:pt x="0" y="473422"/>
                </a:lnTo>
                <a:lnTo>
                  <a:pt x="2444" y="425017"/>
                </a:lnTo>
                <a:lnTo>
                  <a:pt x="9618" y="378011"/>
                </a:lnTo>
                <a:lnTo>
                  <a:pt x="21284" y="332640"/>
                </a:lnTo>
                <a:lnTo>
                  <a:pt x="37203" y="289144"/>
                </a:lnTo>
                <a:lnTo>
                  <a:pt x="57139" y="247761"/>
                </a:lnTo>
                <a:lnTo>
                  <a:pt x="80853" y="208727"/>
                </a:lnTo>
                <a:lnTo>
                  <a:pt x="108106" y="172281"/>
                </a:lnTo>
                <a:lnTo>
                  <a:pt x="138662" y="138662"/>
                </a:lnTo>
                <a:lnTo>
                  <a:pt x="172281" y="108106"/>
                </a:lnTo>
                <a:lnTo>
                  <a:pt x="208727" y="80853"/>
                </a:lnTo>
                <a:lnTo>
                  <a:pt x="247761" y="57139"/>
                </a:lnTo>
                <a:lnTo>
                  <a:pt x="289144" y="37203"/>
                </a:lnTo>
                <a:lnTo>
                  <a:pt x="332640" y="21284"/>
                </a:lnTo>
                <a:lnTo>
                  <a:pt x="378011" y="9618"/>
                </a:lnTo>
                <a:lnTo>
                  <a:pt x="425017" y="2444"/>
                </a:lnTo>
                <a:lnTo>
                  <a:pt x="473422" y="0"/>
                </a:lnTo>
                <a:lnTo>
                  <a:pt x="521827" y="2444"/>
                </a:lnTo>
                <a:lnTo>
                  <a:pt x="568833" y="9618"/>
                </a:lnTo>
                <a:lnTo>
                  <a:pt x="614203" y="21284"/>
                </a:lnTo>
                <a:lnTo>
                  <a:pt x="657699" y="37203"/>
                </a:lnTo>
                <a:lnTo>
                  <a:pt x="699083" y="57139"/>
                </a:lnTo>
                <a:lnTo>
                  <a:pt x="738117" y="80853"/>
                </a:lnTo>
                <a:lnTo>
                  <a:pt x="774563" y="108106"/>
                </a:lnTo>
                <a:lnTo>
                  <a:pt x="808182" y="138662"/>
                </a:lnTo>
                <a:lnTo>
                  <a:pt x="838738" y="172281"/>
                </a:lnTo>
                <a:lnTo>
                  <a:pt x="865991" y="208727"/>
                </a:lnTo>
                <a:lnTo>
                  <a:pt x="889705" y="247761"/>
                </a:lnTo>
                <a:lnTo>
                  <a:pt x="909640" y="289144"/>
                </a:lnTo>
                <a:lnTo>
                  <a:pt x="925560" y="332640"/>
                </a:lnTo>
                <a:lnTo>
                  <a:pt x="937226" y="378011"/>
                </a:lnTo>
                <a:lnTo>
                  <a:pt x="944400" y="425017"/>
                </a:lnTo>
                <a:lnTo>
                  <a:pt x="946844" y="473422"/>
                </a:lnTo>
                <a:lnTo>
                  <a:pt x="944400" y="521826"/>
                </a:lnTo>
                <a:lnTo>
                  <a:pt x="937226" y="568833"/>
                </a:lnTo>
                <a:lnTo>
                  <a:pt x="925560" y="614203"/>
                </a:lnTo>
                <a:lnTo>
                  <a:pt x="909640" y="657699"/>
                </a:lnTo>
                <a:lnTo>
                  <a:pt x="889705" y="699083"/>
                </a:lnTo>
                <a:lnTo>
                  <a:pt x="865991" y="738117"/>
                </a:lnTo>
                <a:lnTo>
                  <a:pt x="838738" y="774562"/>
                </a:lnTo>
                <a:lnTo>
                  <a:pt x="808182" y="808182"/>
                </a:lnTo>
                <a:lnTo>
                  <a:pt x="774563" y="838737"/>
                </a:lnTo>
                <a:lnTo>
                  <a:pt x="738117" y="865991"/>
                </a:lnTo>
                <a:lnTo>
                  <a:pt x="699083" y="889705"/>
                </a:lnTo>
                <a:lnTo>
                  <a:pt x="657699" y="909640"/>
                </a:lnTo>
                <a:lnTo>
                  <a:pt x="614203" y="925560"/>
                </a:lnTo>
                <a:lnTo>
                  <a:pt x="568833" y="937226"/>
                </a:lnTo>
                <a:lnTo>
                  <a:pt x="521827" y="944400"/>
                </a:lnTo>
                <a:lnTo>
                  <a:pt x="473422" y="946844"/>
                </a:lnTo>
                <a:close/>
              </a:path>
            </a:pathLst>
          </a:custGeom>
          <a:solidFill>
            <a:srgbClr val="12538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5906635" y="4289785"/>
            <a:ext cx="24765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800" b="1" spc="-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6</a:t>
            </a:r>
            <a:endParaRPr sz="28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604585" y="4040702"/>
            <a:ext cx="947419" cy="947419"/>
          </a:xfrm>
          <a:custGeom>
            <a:avLst/>
            <a:gdLst/>
            <a:ahLst/>
            <a:cxnLst/>
            <a:rect l="l" t="t" r="r" b="b"/>
            <a:pathLst>
              <a:path w="947420" h="947420">
                <a:moveTo>
                  <a:pt x="473422" y="946844"/>
                </a:moveTo>
                <a:lnTo>
                  <a:pt x="425017" y="944400"/>
                </a:lnTo>
                <a:lnTo>
                  <a:pt x="378011" y="937226"/>
                </a:lnTo>
                <a:lnTo>
                  <a:pt x="332640" y="925560"/>
                </a:lnTo>
                <a:lnTo>
                  <a:pt x="289144" y="909640"/>
                </a:lnTo>
                <a:lnTo>
                  <a:pt x="247761" y="889704"/>
                </a:lnTo>
                <a:lnTo>
                  <a:pt x="208727" y="865991"/>
                </a:lnTo>
                <a:lnTo>
                  <a:pt x="172281" y="838737"/>
                </a:lnTo>
                <a:lnTo>
                  <a:pt x="138662" y="808182"/>
                </a:lnTo>
                <a:lnTo>
                  <a:pt x="108106" y="774562"/>
                </a:lnTo>
                <a:lnTo>
                  <a:pt x="80853" y="738116"/>
                </a:lnTo>
                <a:lnTo>
                  <a:pt x="57139" y="699083"/>
                </a:lnTo>
                <a:lnTo>
                  <a:pt x="37203" y="657699"/>
                </a:lnTo>
                <a:lnTo>
                  <a:pt x="21284" y="614203"/>
                </a:lnTo>
                <a:lnTo>
                  <a:pt x="9618" y="568833"/>
                </a:lnTo>
                <a:lnTo>
                  <a:pt x="2444" y="521826"/>
                </a:lnTo>
                <a:lnTo>
                  <a:pt x="0" y="473422"/>
                </a:lnTo>
                <a:lnTo>
                  <a:pt x="2444" y="425017"/>
                </a:lnTo>
                <a:lnTo>
                  <a:pt x="9618" y="378010"/>
                </a:lnTo>
                <a:lnTo>
                  <a:pt x="21284" y="332640"/>
                </a:lnTo>
                <a:lnTo>
                  <a:pt x="37203" y="289144"/>
                </a:lnTo>
                <a:lnTo>
                  <a:pt x="57139" y="247760"/>
                </a:lnTo>
                <a:lnTo>
                  <a:pt x="80853" y="208727"/>
                </a:lnTo>
                <a:lnTo>
                  <a:pt x="108106" y="172281"/>
                </a:lnTo>
                <a:lnTo>
                  <a:pt x="138662" y="138661"/>
                </a:lnTo>
                <a:lnTo>
                  <a:pt x="172281" y="108106"/>
                </a:lnTo>
                <a:lnTo>
                  <a:pt x="208727" y="80852"/>
                </a:lnTo>
                <a:lnTo>
                  <a:pt x="247761" y="57139"/>
                </a:lnTo>
                <a:lnTo>
                  <a:pt x="289144" y="37203"/>
                </a:lnTo>
                <a:lnTo>
                  <a:pt x="332640" y="21283"/>
                </a:lnTo>
                <a:lnTo>
                  <a:pt x="378011" y="9618"/>
                </a:lnTo>
                <a:lnTo>
                  <a:pt x="425017" y="2444"/>
                </a:lnTo>
                <a:lnTo>
                  <a:pt x="473426" y="0"/>
                </a:lnTo>
                <a:lnTo>
                  <a:pt x="521826" y="2444"/>
                </a:lnTo>
                <a:lnTo>
                  <a:pt x="568833" y="9618"/>
                </a:lnTo>
                <a:lnTo>
                  <a:pt x="614203" y="21283"/>
                </a:lnTo>
                <a:lnTo>
                  <a:pt x="657699" y="37203"/>
                </a:lnTo>
                <a:lnTo>
                  <a:pt x="699083" y="57139"/>
                </a:lnTo>
                <a:lnTo>
                  <a:pt x="738117" y="80852"/>
                </a:lnTo>
                <a:lnTo>
                  <a:pt x="774562" y="108106"/>
                </a:lnTo>
                <a:lnTo>
                  <a:pt x="808182" y="138661"/>
                </a:lnTo>
                <a:lnTo>
                  <a:pt x="838737" y="172281"/>
                </a:lnTo>
                <a:lnTo>
                  <a:pt x="865991" y="208727"/>
                </a:lnTo>
                <a:lnTo>
                  <a:pt x="889704" y="247760"/>
                </a:lnTo>
                <a:lnTo>
                  <a:pt x="909640" y="289144"/>
                </a:lnTo>
                <a:lnTo>
                  <a:pt x="925560" y="332640"/>
                </a:lnTo>
                <a:lnTo>
                  <a:pt x="937226" y="378010"/>
                </a:lnTo>
                <a:lnTo>
                  <a:pt x="944400" y="425017"/>
                </a:lnTo>
                <a:lnTo>
                  <a:pt x="946844" y="473422"/>
                </a:lnTo>
                <a:lnTo>
                  <a:pt x="944400" y="521826"/>
                </a:lnTo>
                <a:lnTo>
                  <a:pt x="937226" y="568833"/>
                </a:lnTo>
                <a:lnTo>
                  <a:pt x="925560" y="614203"/>
                </a:lnTo>
                <a:lnTo>
                  <a:pt x="909640" y="657699"/>
                </a:lnTo>
                <a:lnTo>
                  <a:pt x="889704" y="699083"/>
                </a:lnTo>
                <a:lnTo>
                  <a:pt x="865991" y="738116"/>
                </a:lnTo>
                <a:lnTo>
                  <a:pt x="838737" y="774562"/>
                </a:lnTo>
                <a:lnTo>
                  <a:pt x="808182" y="808182"/>
                </a:lnTo>
                <a:lnTo>
                  <a:pt x="774562" y="838737"/>
                </a:lnTo>
                <a:lnTo>
                  <a:pt x="738117" y="865991"/>
                </a:lnTo>
                <a:lnTo>
                  <a:pt x="699083" y="889704"/>
                </a:lnTo>
                <a:lnTo>
                  <a:pt x="657699" y="909640"/>
                </a:lnTo>
                <a:lnTo>
                  <a:pt x="614203" y="925560"/>
                </a:lnTo>
                <a:lnTo>
                  <a:pt x="568833" y="937226"/>
                </a:lnTo>
                <a:lnTo>
                  <a:pt x="521826" y="944400"/>
                </a:lnTo>
                <a:lnTo>
                  <a:pt x="473422" y="946844"/>
                </a:lnTo>
                <a:close/>
              </a:path>
            </a:pathLst>
          </a:custGeom>
          <a:solidFill>
            <a:srgbClr val="3DD9D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954133" y="4272509"/>
            <a:ext cx="24765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800" b="1" spc="-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</a:t>
            </a:r>
            <a:endParaRPr sz="28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290887" y="4057979"/>
            <a:ext cx="947419" cy="947419"/>
          </a:xfrm>
          <a:custGeom>
            <a:avLst/>
            <a:gdLst/>
            <a:ahLst/>
            <a:cxnLst/>
            <a:rect l="l" t="t" r="r" b="b"/>
            <a:pathLst>
              <a:path w="947420" h="947420">
                <a:moveTo>
                  <a:pt x="473422" y="946844"/>
                </a:moveTo>
                <a:lnTo>
                  <a:pt x="425017" y="944400"/>
                </a:lnTo>
                <a:lnTo>
                  <a:pt x="378011" y="937226"/>
                </a:lnTo>
                <a:lnTo>
                  <a:pt x="332640" y="925560"/>
                </a:lnTo>
                <a:lnTo>
                  <a:pt x="289144" y="909640"/>
                </a:lnTo>
                <a:lnTo>
                  <a:pt x="247761" y="889705"/>
                </a:lnTo>
                <a:lnTo>
                  <a:pt x="208727" y="865991"/>
                </a:lnTo>
                <a:lnTo>
                  <a:pt x="172281" y="838737"/>
                </a:lnTo>
                <a:lnTo>
                  <a:pt x="138662" y="808182"/>
                </a:lnTo>
                <a:lnTo>
                  <a:pt x="108106" y="774562"/>
                </a:lnTo>
                <a:lnTo>
                  <a:pt x="80853" y="738117"/>
                </a:lnTo>
                <a:lnTo>
                  <a:pt x="57139" y="699083"/>
                </a:lnTo>
                <a:lnTo>
                  <a:pt x="37203" y="657699"/>
                </a:lnTo>
                <a:lnTo>
                  <a:pt x="21284" y="614203"/>
                </a:lnTo>
                <a:lnTo>
                  <a:pt x="9618" y="568833"/>
                </a:lnTo>
                <a:lnTo>
                  <a:pt x="2444" y="521826"/>
                </a:lnTo>
                <a:lnTo>
                  <a:pt x="0" y="473422"/>
                </a:lnTo>
                <a:lnTo>
                  <a:pt x="2444" y="425017"/>
                </a:lnTo>
                <a:lnTo>
                  <a:pt x="9618" y="378011"/>
                </a:lnTo>
                <a:lnTo>
                  <a:pt x="21284" y="332640"/>
                </a:lnTo>
                <a:lnTo>
                  <a:pt x="37203" y="289144"/>
                </a:lnTo>
                <a:lnTo>
                  <a:pt x="57139" y="247761"/>
                </a:lnTo>
                <a:lnTo>
                  <a:pt x="80853" y="208727"/>
                </a:lnTo>
                <a:lnTo>
                  <a:pt x="108106" y="172281"/>
                </a:lnTo>
                <a:lnTo>
                  <a:pt x="138662" y="138662"/>
                </a:lnTo>
                <a:lnTo>
                  <a:pt x="172281" y="108106"/>
                </a:lnTo>
                <a:lnTo>
                  <a:pt x="208727" y="80853"/>
                </a:lnTo>
                <a:lnTo>
                  <a:pt x="247761" y="57139"/>
                </a:lnTo>
                <a:lnTo>
                  <a:pt x="289144" y="37203"/>
                </a:lnTo>
                <a:lnTo>
                  <a:pt x="332640" y="21284"/>
                </a:lnTo>
                <a:lnTo>
                  <a:pt x="378011" y="9618"/>
                </a:lnTo>
                <a:lnTo>
                  <a:pt x="425017" y="2444"/>
                </a:lnTo>
                <a:lnTo>
                  <a:pt x="473422" y="0"/>
                </a:lnTo>
                <a:lnTo>
                  <a:pt x="521826" y="2444"/>
                </a:lnTo>
                <a:lnTo>
                  <a:pt x="568833" y="9618"/>
                </a:lnTo>
                <a:lnTo>
                  <a:pt x="614203" y="21284"/>
                </a:lnTo>
                <a:lnTo>
                  <a:pt x="657699" y="37203"/>
                </a:lnTo>
                <a:lnTo>
                  <a:pt x="699083" y="57139"/>
                </a:lnTo>
                <a:lnTo>
                  <a:pt x="738117" y="80853"/>
                </a:lnTo>
                <a:lnTo>
                  <a:pt x="774562" y="108106"/>
                </a:lnTo>
                <a:lnTo>
                  <a:pt x="808182" y="138662"/>
                </a:lnTo>
                <a:lnTo>
                  <a:pt x="838737" y="172281"/>
                </a:lnTo>
                <a:lnTo>
                  <a:pt x="865991" y="208727"/>
                </a:lnTo>
                <a:lnTo>
                  <a:pt x="889705" y="247761"/>
                </a:lnTo>
                <a:lnTo>
                  <a:pt x="909640" y="289144"/>
                </a:lnTo>
                <a:lnTo>
                  <a:pt x="925560" y="332640"/>
                </a:lnTo>
                <a:lnTo>
                  <a:pt x="937226" y="378011"/>
                </a:lnTo>
                <a:lnTo>
                  <a:pt x="944400" y="425017"/>
                </a:lnTo>
                <a:lnTo>
                  <a:pt x="946844" y="473422"/>
                </a:lnTo>
                <a:lnTo>
                  <a:pt x="944400" y="521826"/>
                </a:lnTo>
                <a:lnTo>
                  <a:pt x="937226" y="568833"/>
                </a:lnTo>
                <a:lnTo>
                  <a:pt x="925560" y="614203"/>
                </a:lnTo>
                <a:lnTo>
                  <a:pt x="909640" y="657699"/>
                </a:lnTo>
                <a:lnTo>
                  <a:pt x="889705" y="699083"/>
                </a:lnTo>
                <a:lnTo>
                  <a:pt x="865991" y="738117"/>
                </a:lnTo>
                <a:lnTo>
                  <a:pt x="838737" y="774562"/>
                </a:lnTo>
                <a:lnTo>
                  <a:pt x="808182" y="808182"/>
                </a:lnTo>
                <a:lnTo>
                  <a:pt x="774562" y="838737"/>
                </a:lnTo>
                <a:lnTo>
                  <a:pt x="738117" y="865991"/>
                </a:lnTo>
                <a:lnTo>
                  <a:pt x="699083" y="889705"/>
                </a:lnTo>
                <a:lnTo>
                  <a:pt x="657699" y="909640"/>
                </a:lnTo>
                <a:lnTo>
                  <a:pt x="614203" y="925560"/>
                </a:lnTo>
                <a:lnTo>
                  <a:pt x="568833" y="937226"/>
                </a:lnTo>
                <a:lnTo>
                  <a:pt x="521826" y="944400"/>
                </a:lnTo>
                <a:lnTo>
                  <a:pt x="473422" y="946844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640434" y="4289785"/>
            <a:ext cx="24765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800" b="1" spc="-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3</a:t>
            </a:r>
            <a:endParaRPr sz="28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0046287" y="4057979"/>
            <a:ext cx="947419" cy="947419"/>
          </a:xfrm>
          <a:custGeom>
            <a:avLst/>
            <a:gdLst/>
            <a:ahLst/>
            <a:cxnLst/>
            <a:rect l="l" t="t" r="r" b="b"/>
            <a:pathLst>
              <a:path w="947420" h="947420">
                <a:moveTo>
                  <a:pt x="473422" y="946844"/>
                </a:moveTo>
                <a:lnTo>
                  <a:pt x="425017" y="944400"/>
                </a:lnTo>
                <a:lnTo>
                  <a:pt x="378011" y="937226"/>
                </a:lnTo>
                <a:lnTo>
                  <a:pt x="332640" y="925560"/>
                </a:lnTo>
                <a:lnTo>
                  <a:pt x="289144" y="909640"/>
                </a:lnTo>
                <a:lnTo>
                  <a:pt x="247761" y="889705"/>
                </a:lnTo>
                <a:lnTo>
                  <a:pt x="208727" y="865991"/>
                </a:lnTo>
                <a:lnTo>
                  <a:pt x="172281" y="838737"/>
                </a:lnTo>
                <a:lnTo>
                  <a:pt x="138662" y="808182"/>
                </a:lnTo>
                <a:lnTo>
                  <a:pt x="108106" y="774562"/>
                </a:lnTo>
                <a:lnTo>
                  <a:pt x="80853" y="738117"/>
                </a:lnTo>
                <a:lnTo>
                  <a:pt x="57139" y="699083"/>
                </a:lnTo>
                <a:lnTo>
                  <a:pt x="37203" y="657699"/>
                </a:lnTo>
                <a:lnTo>
                  <a:pt x="21284" y="614203"/>
                </a:lnTo>
                <a:lnTo>
                  <a:pt x="9618" y="568833"/>
                </a:lnTo>
                <a:lnTo>
                  <a:pt x="2444" y="521826"/>
                </a:lnTo>
                <a:lnTo>
                  <a:pt x="0" y="473422"/>
                </a:lnTo>
                <a:lnTo>
                  <a:pt x="2444" y="425017"/>
                </a:lnTo>
                <a:lnTo>
                  <a:pt x="9618" y="378011"/>
                </a:lnTo>
                <a:lnTo>
                  <a:pt x="21284" y="332640"/>
                </a:lnTo>
                <a:lnTo>
                  <a:pt x="37203" y="289144"/>
                </a:lnTo>
                <a:lnTo>
                  <a:pt x="57139" y="247761"/>
                </a:lnTo>
                <a:lnTo>
                  <a:pt x="80853" y="208727"/>
                </a:lnTo>
                <a:lnTo>
                  <a:pt x="108106" y="172281"/>
                </a:lnTo>
                <a:lnTo>
                  <a:pt x="138662" y="138662"/>
                </a:lnTo>
                <a:lnTo>
                  <a:pt x="172281" y="108106"/>
                </a:lnTo>
                <a:lnTo>
                  <a:pt x="208727" y="80853"/>
                </a:lnTo>
                <a:lnTo>
                  <a:pt x="247761" y="57139"/>
                </a:lnTo>
                <a:lnTo>
                  <a:pt x="289144" y="37203"/>
                </a:lnTo>
                <a:lnTo>
                  <a:pt x="332640" y="21284"/>
                </a:lnTo>
                <a:lnTo>
                  <a:pt x="378011" y="9618"/>
                </a:lnTo>
                <a:lnTo>
                  <a:pt x="425017" y="2444"/>
                </a:lnTo>
                <a:lnTo>
                  <a:pt x="473422" y="0"/>
                </a:lnTo>
                <a:lnTo>
                  <a:pt x="521826" y="2444"/>
                </a:lnTo>
                <a:lnTo>
                  <a:pt x="568833" y="9618"/>
                </a:lnTo>
                <a:lnTo>
                  <a:pt x="614203" y="21284"/>
                </a:lnTo>
                <a:lnTo>
                  <a:pt x="657699" y="37203"/>
                </a:lnTo>
                <a:lnTo>
                  <a:pt x="699083" y="57139"/>
                </a:lnTo>
                <a:lnTo>
                  <a:pt x="738117" y="80853"/>
                </a:lnTo>
                <a:lnTo>
                  <a:pt x="774562" y="108106"/>
                </a:lnTo>
                <a:lnTo>
                  <a:pt x="808182" y="138662"/>
                </a:lnTo>
                <a:lnTo>
                  <a:pt x="838737" y="172281"/>
                </a:lnTo>
                <a:lnTo>
                  <a:pt x="865991" y="208727"/>
                </a:lnTo>
                <a:lnTo>
                  <a:pt x="889705" y="247761"/>
                </a:lnTo>
                <a:lnTo>
                  <a:pt x="909640" y="289144"/>
                </a:lnTo>
                <a:lnTo>
                  <a:pt x="925560" y="332640"/>
                </a:lnTo>
                <a:lnTo>
                  <a:pt x="937226" y="378011"/>
                </a:lnTo>
                <a:lnTo>
                  <a:pt x="944400" y="425017"/>
                </a:lnTo>
                <a:lnTo>
                  <a:pt x="946844" y="473422"/>
                </a:lnTo>
                <a:lnTo>
                  <a:pt x="944400" y="521826"/>
                </a:lnTo>
                <a:lnTo>
                  <a:pt x="937226" y="568833"/>
                </a:lnTo>
                <a:lnTo>
                  <a:pt x="925560" y="614203"/>
                </a:lnTo>
                <a:lnTo>
                  <a:pt x="909640" y="657699"/>
                </a:lnTo>
                <a:lnTo>
                  <a:pt x="889705" y="699083"/>
                </a:lnTo>
                <a:lnTo>
                  <a:pt x="865991" y="738117"/>
                </a:lnTo>
                <a:lnTo>
                  <a:pt x="838737" y="774562"/>
                </a:lnTo>
                <a:lnTo>
                  <a:pt x="808182" y="808182"/>
                </a:lnTo>
                <a:lnTo>
                  <a:pt x="774562" y="838737"/>
                </a:lnTo>
                <a:lnTo>
                  <a:pt x="738117" y="865991"/>
                </a:lnTo>
                <a:lnTo>
                  <a:pt x="699083" y="889705"/>
                </a:lnTo>
                <a:lnTo>
                  <a:pt x="657699" y="909640"/>
                </a:lnTo>
                <a:lnTo>
                  <a:pt x="614203" y="925560"/>
                </a:lnTo>
                <a:lnTo>
                  <a:pt x="568833" y="937226"/>
                </a:lnTo>
                <a:lnTo>
                  <a:pt x="521826" y="944400"/>
                </a:lnTo>
                <a:lnTo>
                  <a:pt x="473422" y="946844"/>
                </a:lnTo>
                <a:close/>
              </a:path>
            </a:pathLst>
          </a:custGeom>
          <a:solidFill>
            <a:srgbClr val="17AF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395834" y="4289785"/>
            <a:ext cx="24765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800" b="1" spc="-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4</a:t>
            </a:r>
            <a:endParaRPr sz="28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2801687" y="4057979"/>
            <a:ext cx="947419" cy="947419"/>
          </a:xfrm>
          <a:custGeom>
            <a:avLst/>
            <a:gdLst/>
            <a:ahLst/>
            <a:cxnLst/>
            <a:rect l="l" t="t" r="r" b="b"/>
            <a:pathLst>
              <a:path w="947419" h="947420">
                <a:moveTo>
                  <a:pt x="473421" y="946844"/>
                </a:moveTo>
                <a:lnTo>
                  <a:pt x="425017" y="944400"/>
                </a:lnTo>
                <a:lnTo>
                  <a:pt x="378010" y="937226"/>
                </a:lnTo>
                <a:lnTo>
                  <a:pt x="332640" y="925560"/>
                </a:lnTo>
                <a:lnTo>
                  <a:pt x="289144" y="909640"/>
                </a:lnTo>
                <a:lnTo>
                  <a:pt x="247760" y="889705"/>
                </a:lnTo>
                <a:lnTo>
                  <a:pt x="208726" y="865991"/>
                </a:lnTo>
                <a:lnTo>
                  <a:pt x="172281" y="838737"/>
                </a:lnTo>
                <a:lnTo>
                  <a:pt x="138661" y="808182"/>
                </a:lnTo>
                <a:lnTo>
                  <a:pt x="108106" y="774562"/>
                </a:lnTo>
                <a:lnTo>
                  <a:pt x="80852" y="738117"/>
                </a:lnTo>
                <a:lnTo>
                  <a:pt x="57138" y="699083"/>
                </a:lnTo>
                <a:lnTo>
                  <a:pt x="37203" y="657699"/>
                </a:lnTo>
                <a:lnTo>
                  <a:pt x="21283" y="614203"/>
                </a:lnTo>
                <a:lnTo>
                  <a:pt x="9617" y="568833"/>
                </a:lnTo>
                <a:lnTo>
                  <a:pt x="2443" y="521826"/>
                </a:lnTo>
                <a:lnTo>
                  <a:pt x="0" y="473422"/>
                </a:lnTo>
                <a:lnTo>
                  <a:pt x="2443" y="425017"/>
                </a:lnTo>
                <a:lnTo>
                  <a:pt x="9617" y="378011"/>
                </a:lnTo>
                <a:lnTo>
                  <a:pt x="21283" y="332640"/>
                </a:lnTo>
                <a:lnTo>
                  <a:pt x="37203" y="289144"/>
                </a:lnTo>
                <a:lnTo>
                  <a:pt x="57138" y="247761"/>
                </a:lnTo>
                <a:lnTo>
                  <a:pt x="80852" y="208727"/>
                </a:lnTo>
                <a:lnTo>
                  <a:pt x="108106" y="172281"/>
                </a:lnTo>
                <a:lnTo>
                  <a:pt x="138661" y="138662"/>
                </a:lnTo>
                <a:lnTo>
                  <a:pt x="172281" y="108106"/>
                </a:lnTo>
                <a:lnTo>
                  <a:pt x="208726" y="80853"/>
                </a:lnTo>
                <a:lnTo>
                  <a:pt x="247760" y="57139"/>
                </a:lnTo>
                <a:lnTo>
                  <a:pt x="289144" y="37203"/>
                </a:lnTo>
                <a:lnTo>
                  <a:pt x="332640" y="21284"/>
                </a:lnTo>
                <a:lnTo>
                  <a:pt x="378010" y="9618"/>
                </a:lnTo>
                <a:lnTo>
                  <a:pt x="425017" y="2444"/>
                </a:lnTo>
                <a:lnTo>
                  <a:pt x="473421" y="0"/>
                </a:lnTo>
                <a:lnTo>
                  <a:pt x="521826" y="2444"/>
                </a:lnTo>
                <a:lnTo>
                  <a:pt x="568833" y="9618"/>
                </a:lnTo>
                <a:lnTo>
                  <a:pt x="614203" y="21284"/>
                </a:lnTo>
                <a:lnTo>
                  <a:pt x="657699" y="37203"/>
                </a:lnTo>
                <a:lnTo>
                  <a:pt x="699083" y="57139"/>
                </a:lnTo>
                <a:lnTo>
                  <a:pt x="738116" y="80853"/>
                </a:lnTo>
                <a:lnTo>
                  <a:pt x="774562" y="108106"/>
                </a:lnTo>
                <a:lnTo>
                  <a:pt x="808182" y="138662"/>
                </a:lnTo>
                <a:lnTo>
                  <a:pt x="838737" y="172281"/>
                </a:lnTo>
                <a:lnTo>
                  <a:pt x="865991" y="208727"/>
                </a:lnTo>
                <a:lnTo>
                  <a:pt x="889704" y="247761"/>
                </a:lnTo>
                <a:lnTo>
                  <a:pt x="909640" y="289144"/>
                </a:lnTo>
                <a:lnTo>
                  <a:pt x="925559" y="332640"/>
                </a:lnTo>
                <a:lnTo>
                  <a:pt x="937225" y="378011"/>
                </a:lnTo>
                <a:lnTo>
                  <a:pt x="944399" y="425017"/>
                </a:lnTo>
                <a:lnTo>
                  <a:pt x="946843" y="473426"/>
                </a:lnTo>
                <a:lnTo>
                  <a:pt x="944399" y="521826"/>
                </a:lnTo>
                <a:lnTo>
                  <a:pt x="937225" y="568833"/>
                </a:lnTo>
                <a:lnTo>
                  <a:pt x="925559" y="614203"/>
                </a:lnTo>
                <a:lnTo>
                  <a:pt x="909640" y="657699"/>
                </a:lnTo>
                <a:lnTo>
                  <a:pt x="889704" y="699083"/>
                </a:lnTo>
                <a:lnTo>
                  <a:pt x="865991" y="738117"/>
                </a:lnTo>
                <a:lnTo>
                  <a:pt x="838737" y="774562"/>
                </a:lnTo>
                <a:lnTo>
                  <a:pt x="808182" y="808182"/>
                </a:lnTo>
                <a:lnTo>
                  <a:pt x="774562" y="838737"/>
                </a:lnTo>
                <a:lnTo>
                  <a:pt x="738116" y="865991"/>
                </a:lnTo>
                <a:lnTo>
                  <a:pt x="699083" y="889705"/>
                </a:lnTo>
                <a:lnTo>
                  <a:pt x="657699" y="909640"/>
                </a:lnTo>
                <a:lnTo>
                  <a:pt x="614203" y="925560"/>
                </a:lnTo>
                <a:lnTo>
                  <a:pt x="568833" y="937226"/>
                </a:lnTo>
                <a:lnTo>
                  <a:pt x="521826" y="944400"/>
                </a:lnTo>
                <a:lnTo>
                  <a:pt x="473421" y="946844"/>
                </a:lnTo>
                <a:close/>
              </a:path>
            </a:pathLst>
          </a:custGeom>
          <a:solidFill>
            <a:srgbClr val="1B87C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3151234" y="4289785"/>
            <a:ext cx="24765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800" b="1" spc="-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5</a:t>
            </a:r>
            <a:endParaRPr sz="28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2158253" y="4485551"/>
            <a:ext cx="13967460" cy="1311910"/>
            <a:chOff x="2158253" y="4485551"/>
            <a:chExt cx="13967460" cy="1311910"/>
          </a:xfrm>
        </p:grpSpPr>
        <p:sp>
          <p:nvSpPr>
            <p:cNvPr id="21" name="object 21"/>
            <p:cNvSpPr/>
            <p:nvPr/>
          </p:nvSpPr>
          <p:spPr>
            <a:xfrm>
              <a:off x="2253481" y="5004853"/>
              <a:ext cx="0" cy="612775"/>
            </a:xfrm>
            <a:custGeom>
              <a:avLst/>
              <a:gdLst/>
              <a:ahLst/>
              <a:cxnLst/>
              <a:rect l="l" t="t" r="r" b="b"/>
              <a:pathLst>
                <a:path h="612775">
                  <a:moveTo>
                    <a:pt x="0" y="0"/>
                  </a:moveTo>
                  <a:lnTo>
                    <a:pt x="0" y="612372"/>
                  </a:lnTo>
                </a:path>
              </a:pathLst>
            </a:custGeom>
            <a:ln w="47535">
              <a:solidFill>
                <a:srgbClr val="86E9E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2" name="object 2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158253" y="5605319"/>
              <a:ext cx="190455" cy="190186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5077977" y="4987580"/>
              <a:ext cx="0" cy="631190"/>
            </a:xfrm>
            <a:custGeom>
              <a:avLst/>
              <a:gdLst/>
              <a:ahLst/>
              <a:cxnLst/>
              <a:rect l="l" t="t" r="r" b="b"/>
              <a:pathLst>
                <a:path h="631189">
                  <a:moveTo>
                    <a:pt x="0" y="0"/>
                  </a:moveTo>
                  <a:lnTo>
                    <a:pt x="0" y="631191"/>
                  </a:lnTo>
                </a:path>
              </a:pathLst>
            </a:custGeom>
            <a:ln w="47598">
              <a:solidFill>
                <a:srgbClr val="86E9E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4" name="object 2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982733" y="5606865"/>
              <a:ext cx="190486" cy="190408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2726930" y="4514136"/>
              <a:ext cx="1877060" cy="17780"/>
            </a:xfrm>
            <a:custGeom>
              <a:avLst/>
              <a:gdLst/>
              <a:ahLst/>
              <a:cxnLst/>
              <a:rect l="l" t="t" r="r" b="b"/>
              <a:pathLst>
                <a:path w="1877060" h="17779">
                  <a:moveTo>
                    <a:pt x="0" y="17263"/>
                  </a:moveTo>
                  <a:lnTo>
                    <a:pt x="1876464" y="0"/>
                  </a:lnTo>
                </a:path>
              </a:pathLst>
            </a:custGeom>
            <a:ln w="57149">
              <a:solidFill>
                <a:srgbClr val="ECF0F1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7764281" y="5004853"/>
              <a:ext cx="0" cy="612775"/>
            </a:xfrm>
            <a:custGeom>
              <a:avLst/>
              <a:gdLst/>
              <a:ahLst/>
              <a:cxnLst/>
              <a:rect l="l" t="t" r="r" b="b"/>
              <a:pathLst>
                <a:path h="612775">
                  <a:moveTo>
                    <a:pt x="0" y="0"/>
                  </a:moveTo>
                  <a:lnTo>
                    <a:pt x="0" y="612372"/>
                  </a:lnTo>
                </a:path>
              </a:pathLst>
            </a:custGeom>
            <a:ln w="47535">
              <a:solidFill>
                <a:srgbClr val="37C8E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7" name="object 2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669054" y="5605319"/>
              <a:ext cx="190455" cy="190186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5551430" y="4514126"/>
              <a:ext cx="1743075" cy="17780"/>
            </a:xfrm>
            <a:custGeom>
              <a:avLst/>
              <a:gdLst/>
              <a:ahLst/>
              <a:cxnLst/>
              <a:rect l="l" t="t" r="r" b="b"/>
              <a:pathLst>
                <a:path w="1743075" h="17779">
                  <a:moveTo>
                    <a:pt x="0" y="0"/>
                  </a:moveTo>
                  <a:lnTo>
                    <a:pt x="1743028" y="17310"/>
                  </a:lnTo>
                </a:path>
              </a:pathLst>
            </a:custGeom>
            <a:ln w="57150">
              <a:solidFill>
                <a:srgbClr val="ECF0F1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" name="object 29"/>
            <p:cNvSpPr/>
            <p:nvPr/>
          </p:nvSpPr>
          <p:spPr>
            <a:xfrm>
              <a:off x="10519681" y="5004853"/>
              <a:ext cx="0" cy="612775"/>
            </a:xfrm>
            <a:custGeom>
              <a:avLst/>
              <a:gdLst/>
              <a:ahLst/>
              <a:cxnLst/>
              <a:rect l="l" t="t" r="r" b="b"/>
              <a:pathLst>
                <a:path h="612775">
                  <a:moveTo>
                    <a:pt x="0" y="0"/>
                  </a:moveTo>
                  <a:lnTo>
                    <a:pt x="0" y="612372"/>
                  </a:lnTo>
                </a:path>
              </a:pathLst>
            </a:custGeom>
            <a:ln w="47535">
              <a:solidFill>
                <a:srgbClr val="17AFD5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30" name="object 3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424454" y="5605319"/>
              <a:ext cx="190455" cy="190186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8237731" y="4531401"/>
              <a:ext cx="1810385" cy="0"/>
            </a:xfrm>
            <a:custGeom>
              <a:avLst/>
              <a:gdLst/>
              <a:ahLst/>
              <a:cxnLst/>
              <a:rect l="l" t="t" r="r" b="b"/>
              <a:pathLst>
                <a:path w="1810384">
                  <a:moveTo>
                    <a:pt x="0" y="0"/>
                  </a:moveTo>
                  <a:lnTo>
                    <a:pt x="1809895" y="0"/>
                  </a:lnTo>
                </a:path>
              </a:pathLst>
            </a:custGeom>
            <a:ln w="57149">
              <a:solidFill>
                <a:srgbClr val="ECF0F1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" name="object 32"/>
            <p:cNvSpPr/>
            <p:nvPr/>
          </p:nvSpPr>
          <p:spPr>
            <a:xfrm>
              <a:off x="13275082" y="5004853"/>
              <a:ext cx="0" cy="612775"/>
            </a:xfrm>
            <a:custGeom>
              <a:avLst/>
              <a:gdLst/>
              <a:ahLst/>
              <a:cxnLst/>
              <a:rect l="l" t="t" r="r" b="b"/>
              <a:pathLst>
                <a:path h="612775">
                  <a:moveTo>
                    <a:pt x="0" y="0"/>
                  </a:moveTo>
                  <a:lnTo>
                    <a:pt x="0" y="612372"/>
                  </a:lnTo>
                </a:path>
              </a:pathLst>
            </a:custGeom>
            <a:ln w="47535">
              <a:solidFill>
                <a:srgbClr val="1B87C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33" name="object 3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3179855" y="5605319"/>
              <a:ext cx="190455" cy="190186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10993132" y="4531401"/>
              <a:ext cx="1810385" cy="0"/>
            </a:xfrm>
            <a:custGeom>
              <a:avLst/>
              <a:gdLst/>
              <a:ahLst/>
              <a:cxnLst/>
              <a:rect l="l" t="t" r="r" b="b"/>
              <a:pathLst>
                <a:path w="1810384">
                  <a:moveTo>
                    <a:pt x="0" y="0"/>
                  </a:moveTo>
                  <a:lnTo>
                    <a:pt x="1809895" y="0"/>
                  </a:lnTo>
                </a:path>
              </a:pathLst>
            </a:custGeom>
            <a:ln w="57149">
              <a:solidFill>
                <a:srgbClr val="ECF0F1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16030484" y="5004850"/>
              <a:ext cx="0" cy="612775"/>
            </a:xfrm>
            <a:custGeom>
              <a:avLst/>
              <a:gdLst/>
              <a:ahLst/>
              <a:cxnLst/>
              <a:rect l="l" t="t" r="r" b="b"/>
              <a:pathLst>
                <a:path h="612775">
                  <a:moveTo>
                    <a:pt x="0" y="0"/>
                  </a:moveTo>
                  <a:lnTo>
                    <a:pt x="0" y="612534"/>
                  </a:lnTo>
                </a:path>
              </a:pathLst>
            </a:custGeom>
            <a:ln w="47490">
              <a:solidFill>
                <a:srgbClr val="12538A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36" name="object 3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5935268" y="5605478"/>
              <a:ext cx="190432" cy="190030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13748531" y="4531401"/>
              <a:ext cx="1810385" cy="0"/>
            </a:xfrm>
            <a:custGeom>
              <a:avLst/>
              <a:gdLst/>
              <a:ahLst/>
              <a:cxnLst/>
              <a:rect l="l" t="t" r="r" b="b"/>
              <a:pathLst>
                <a:path w="1810384">
                  <a:moveTo>
                    <a:pt x="0" y="0"/>
                  </a:moveTo>
                  <a:lnTo>
                    <a:pt x="1809895" y="0"/>
                  </a:lnTo>
                </a:path>
              </a:pathLst>
            </a:custGeom>
            <a:ln w="57149">
              <a:solidFill>
                <a:srgbClr val="ECF0F1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8" name="object 38"/>
          <p:cNvSpPr txBox="1">
            <a:spLocks noGrp="1"/>
          </p:cNvSpPr>
          <p:nvPr>
            <p:ph type="title"/>
          </p:nvPr>
        </p:nvSpPr>
        <p:spPr>
          <a:xfrm>
            <a:off x="7048225" y="987426"/>
            <a:ext cx="420243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3600" spc="41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طراحی ممفیس</a:t>
            </a:r>
            <a:endParaRPr sz="3600" dirty="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201783" y="1709122"/>
            <a:ext cx="5983835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100" spc="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تاریخچه مختصری از یک طراحی عجیب و غریب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18181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28700" y="4271807"/>
            <a:ext cx="16230597" cy="424180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4710369" y="5679254"/>
            <a:ext cx="2466975" cy="1549142"/>
          </a:xfrm>
          <a:prstGeom prst="rect">
            <a:avLst/>
          </a:prstGeom>
        </p:spPr>
        <p:txBody>
          <a:bodyPr vert="horz" wrap="square" lIns="0" tIns="20066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580"/>
              </a:spcBef>
            </a:pPr>
            <a:r>
              <a:rPr sz="3600" b="1" spc="140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2</a:t>
            </a:r>
            <a:endParaRPr sz="3600" dirty="0">
              <a:latin typeface="Trebuchet MS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  <a:spcBef>
                <a:spcPts val="905"/>
              </a:spcBef>
            </a:pPr>
            <a:r>
              <a:rPr lang="fa-IR" sz="22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افزودن تبلیغات (در صورت وجود)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678731" y="5685998"/>
            <a:ext cx="2129790" cy="1549142"/>
          </a:xfrm>
          <a:prstGeom prst="rect">
            <a:avLst/>
          </a:prstGeom>
        </p:spPr>
        <p:txBody>
          <a:bodyPr vert="horz" wrap="square" lIns="0" tIns="20066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580"/>
              </a:spcBef>
            </a:pPr>
            <a:r>
              <a:rPr sz="3600" b="1" spc="140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1</a:t>
            </a:r>
            <a:endParaRPr sz="3600" dirty="0">
              <a:latin typeface="Trebuchet MS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  <a:spcBef>
                <a:spcPts val="905"/>
              </a:spcBef>
            </a:pPr>
            <a:r>
              <a:rPr lang="fa-IR" sz="22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موارد را به سبد خرید اضافه کنید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335973" y="5479229"/>
            <a:ext cx="2016125" cy="1602618"/>
          </a:xfrm>
          <a:prstGeom prst="rect">
            <a:avLst/>
          </a:prstGeom>
        </p:spPr>
        <p:txBody>
          <a:bodyPr vert="horz" wrap="square" lIns="0" tIns="20066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580"/>
              </a:spcBef>
            </a:pPr>
            <a:r>
              <a:rPr sz="3600" b="1" spc="140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4</a:t>
            </a:r>
            <a:endParaRPr sz="3600" dirty="0">
              <a:latin typeface="Trebuchet MS"/>
              <a:cs typeface="B Nazanin" panose="00000700000000000000" pitchFamily="2" charset="-78"/>
            </a:endParaRPr>
          </a:p>
          <a:p>
            <a:pPr marL="12065" marR="5080" indent="-60325" algn="ctr" rtl="1">
              <a:lnSpc>
                <a:spcPct val="122200"/>
              </a:lnSpc>
              <a:spcBef>
                <a:spcPts val="320"/>
              </a:spcBef>
            </a:pPr>
            <a:r>
              <a:rPr lang="fa-IR" sz="2200" spc="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جزئیات حمل و نقل خود را قرار دهید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832103" y="5685998"/>
            <a:ext cx="2623820" cy="1549142"/>
          </a:xfrm>
          <a:prstGeom prst="rect">
            <a:avLst/>
          </a:prstGeom>
        </p:spPr>
        <p:txBody>
          <a:bodyPr vert="horz" wrap="square" lIns="0" tIns="20066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580"/>
              </a:spcBef>
            </a:pPr>
            <a:r>
              <a:rPr sz="3600" b="1" spc="140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3</a:t>
            </a:r>
            <a:endParaRPr sz="3600" dirty="0">
              <a:latin typeface="Trebuchet MS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  <a:spcBef>
                <a:spcPts val="905"/>
              </a:spcBef>
            </a:pPr>
            <a:r>
              <a:rPr lang="fa-IR" sz="2200" spc="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برای تسویه حساب اقدام کنید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4788105" y="5685998"/>
            <a:ext cx="1512570" cy="1210588"/>
          </a:xfrm>
          <a:prstGeom prst="rect">
            <a:avLst/>
          </a:prstGeom>
        </p:spPr>
        <p:txBody>
          <a:bodyPr vert="horz" wrap="square" lIns="0" tIns="20066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580"/>
              </a:spcBef>
            </a:pPr>
            <a:r>
              <a:rPr sz="3600" b="1" spc="140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5</a:t>
            </a:r>
            <a:endParaRPr sz="3600" dirty="0">
              <a:latin typeface="Trebuchet MS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  <a:spcBef>
                <a:spcPts val="905"/>
              </a:spcBef>
            </a:pPr>
            <a:r>
              <a:rPr lang="fa-IR" sz="2200" spc="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ثبت سفارش!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4527863" y="829242"/>
            <a:ext cx="9232273" cy="2490425"/>
          </a:xfrm>
          <a:prstGeom prst="rect">
            <a:avLst/>
          </a:prstGeom>
        </p:spPr>
        <p:txBody>
          <a:bodyPr vert="horz" wrap="square" lIns="0" tIns="36322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2860"/>
              </a:spcBef>
            </a:pPr>
            <a:r>
              <a:rPr lang="fa-IR" spc="170" dirty="0">
                <a:cs typeface="B Nazanin" panose="00000700000000000000" pitchFamily="2" charset="-78"/>
              </a:rPr>
              <a:t>نمودار چارت سازمانی</a:t>
            </a:r>
            <a:br>
              <a:rPr lang="fa-IR" spc="170" dirty="0">
                <a:cs typeface="B Nazanin" panose="00000700000000000000" pitchFamily="2" charset="-78"/>
              </a:rPr>
            </a:br>
            <a:br>
              <a:rPr lang="fa-IR" spc="170" dirty="0">
                <a:cs typeface="B Nazanin" panose="00000700000000000000" pitchFamily="2" charset="-78"/>
              </a:rPr>
            </a:br>
            <a:r>
              <a:rPr lang="fa-IR" sz="2600" b="0" spc="55" dirty="0">
                <a:solidFill>
                  <a:srgbClr val="FFFFFF"/>
                </a:solidFill>
                <a:cs typeface="B Nazanin" panose="00000700000000000000" pitchFamily="2" charset="-78"/>
              </a:rPr>
              <a:t>فرآیند سفارش 5 مرحله ای</a:t>
            </a:r>
            <a:endParaRPr sz="26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45368" y="2712130"/>
            <a:ext cx="16197580" cy="21590"/>
            <a:chOff x="1045368" y="2712130"/>
            <a:chExt cx="16197580" cy="21590"/>
          </a:xfrm>
        </p:grpSpPr>
        <p:sp>
          <p:nvSpPr>
            <p:cNvPr id="3" name="object 3"/>
            <p:cNvSpPr/>
            <p:nvPr/>
          </p:nvSpPr>
          <p:spPr>
            <a:xfrm>
              <a:off x="1045368" y="2712130"/>
              <a:ext cx="2703830" cy="21590"/>
            </a:xfrm>
            <a:custGeom>
              <a:avLst/>
              <a:gdLst/>
              <a:ahLst/>
              <a:cxnLst/>
              <a:rect l="l" t="t" r="r" b="b"/>
              <a:pathLst>
                <a:path w="2703829" h="21589">
                  <a:moveTo>
                    <a:pt x="0" y="21431"/>
                  </a:moveTo>
                  <a:lnTo>
                    <a:pt x="2703512" y="21431"/>
                  </a:lnTo>
                  <a:lnTo>
                    <a:pt x="2703512" y="0"/>
                  </a:lnTo>
                  <a:lnTo>
                    <a:pt x="0" y="0"/>
                  </a:lnTo>
                  <a:lnTo>
                    <a:pt x="0" y="21431"/>
                  </a:lnTo>
                  <a:close/>
                </a:path>
              </a:pathLst>
            </a:custGeom>
            <a:solidFill>
              <a:srgbClr val="86E9E8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3744118" y="2712130"/>
              <a:ext cx="2703830" cy="21590"/>
            </a:xfrm>
            <a:custGeom>
              <a:avLst/>
              <a:gdLst/>
              <a:ahLst/>
              <a:cxnLst/>
              <a:rect l="l" t="t" r="r" b="b"/>
              <a:pathLst>
                <a:path w="2703829" h="21589">
                  <a:moveTo>
                    <a:pt x="0" y="21431"/>
                  </a:moveTo>
                  <a:lnTo>
                    <a:pt x="2703512" y="21431"/>
                  </a:lnTo>
                  <a:lnTo>
                    <a:pt x="2703512" y="0"/>
                  </a:lnTo>
                  <a:lnTo>
                    <a:pt x="0" y="0"/>
                  </a:lnTo>
                  <a:lnTo>
                    <a:pt x="0" y="21431"/>
                  </a:lnTo>
                  <a:close/>
                </a:path>
              </a:pathLst>
            </a:custGeom>
            <a:solidFill>
              <a:srgbClr val="3DD9D8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6442868" y="2712130"/>
              <a:ext cx="2703830" cy="21590"/>
            </a:xfrm>
            <a:custGeom>
              <a:avLst/>
              <a:gdLst/>
              <a:ahLst/>
              <a:cxnLst/>
              <a:rect l="l" t="t" r="r" b="b"/>
              <a:pathLst>
                <a:path w="2703829" h="21589">
                  <a:moveTo>
                    <a:pt x="0" y="21431"/>
                  </a:moveTo>
                  <a:lnTo>
                    <a:pt x="2703512" y="21431"/>
                  </a:lnTo>
                  <a:lnTo>
                    <a:pt x="2703512" y="0"/>
                  </a:lnTo>
                  <a:lnTo>
                    <a:pt x="0" y="0"/>
                  </a:lnTo>
                  <a:lnTo>
                    <a:pt x="0" y="21431"/>
                  </a:lnTo>
                  <a:close/>
                </a:path>
              </a:pathLst>
            </a:custGeom>
            <a:solidFill>
              <a:srgbClr val="37C8EF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9141617" y="2712130"/>
              <a:ext cx="2703830" cy="21590"/>
            </a:xfrm>
            <a:custGeom>
              <a:avLst/>
              <a:gdLst/>
              <a:ahLst/>
              <a:cxnLst/>
              <a:rect l="l" t="t" r="r" b="b"/>
              <a:pathLst>
                <a:path w="2703829" h="21589">
                  <a:moveTo>
                    <a:pt x="0" y="21431"/>
                  </a:moveTo>
                  <a:lnTo>
                    <a:pt x="2703512" y="21431"/>
                  </a:lnTo>
                  <a:lnTo>
                    <a:pt x="2703512" y="0"/>
                  </a:lnTo>
                  <a:lnTo>
                    <a:pt x="0" y="0"/>
                  </a:lnTo>
                  <a:lnTo>
                    <a:pt x="0" y="21431"/>
                  </a:lnTo>
                  <a:close/>
                </a:path>
              </a:pathLst>
            </a:custGeom>
            <a:solidFill>
              <a:srgbClr val="17AFD5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11840367" y="2712130"/>
              <a:ext cx="2703830" cy="21590"/>
            </a:xfrm>
            <a:custGeom>
              <a:avLst/>
              <a:gdLst/>
              <a:ahLst/>
              <a:cxnLst/>
              <a:rect l="l" t="t" r="r" b="b"/>
              <a:pathLst>
                <a:path w="2703830" h="21589">
                  <a:moveTo>
                    <a:pt x="0" y="21431"/>
                  </a:moveTo>
                  <a:lnTo>
                    <a:pt x="2703511" y="21431"/>
                  </a:lnTo>
                  <a:lnTo>
                    <a:pt x="2703511" y="0"/>
                  </a:lnTo>
                  <a:lnTo>
                    <a:pt x="0" y="0"/>
                  </a:lnTo>
                  <a:lnTo>
                    <a:pt x="0" y="21431"/>
                  </a:lnTo>
                  <a:close/>
                </a:path>
              </a:pathLst>
            </a:custGeom>
            <a:solidFill>
              <a:srgbClr val="1B87CF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14539117" y="2712130"/>
              <a:ext cx="2703830" cy="21590"/>
            </a:xfrm>
            <a:custGeom>
              <a:avLst/>
              <a:gdLst/>
              <a:ahLst/>
              <a:cxnLst/>
              <a:rect l="l" t="t" r="r" b="b"/>
              <a:pathLst>
                <a:path w="2703830" h="21589">
                  <a:moveTo>
                    <a:pt x="0" y="21431"/>
                  </a:moveTo>
                  <a:lnTo>
                    <a:pt x="2703512" y="21431"/>
                  </a:lnTo>
                  <a:lnTo>
                    <a:pt x="2703512" y="0"/>
                  </a:lnTo>
                  <a:lnTo>
                    <a:pt x="0" y="0"/>
                  </a:lnTo>
                  <a:lnTo>
                    <a:pt x="0" y="21431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" name="object 9"/>
          <p:cNvSpPr/>
          <p:nvPr/>
        </p:nvSpPr>
        <p:spPr>
          <a:xfrm>
            <a:off x="3744112" y="3953687"/>
            <a:ext cx="5080" cy="4971415"/>
          </a:xfrm>
          <a:custGeom>
            <a:avLst/>
            <a:gdLst/>
            <a:ahLst/>
            <a:cxnLst/>
            <a:rect l="l" t="t" r="r" b="b"/>
            <a:pathLst>
              <a:path w="5079" h="4971415">
                <a:moveTo>
                  <a:pt x="4762" y="4949545"/>
                </a:moveTo>
                <a:lnTo>
                  <a:pt x="2374" y="4949545"/>
                </a:lnTo>
                <a:lnTo>
                  <a:pt x="2374" y="0"/>
                </a:lnTo>
                <a:lnTo>
                  <a:pt x="0" y="0"/>
                </a:lnTo>
                <a:lnTo>
                  <a:pt x="0" y="4949545"/>
                </a:lnTo>
                <a:lnTo>
                  <a:pt x="0" y="4970970"/>
                </a:lnTo>
                <a:lnTo>
                  <a:pt x="4762" y="4970970"/>
                </a:lnTo>
                <a:lnTo>
                  <a:pt x="4762" y="494954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442862" y="3953687"/>
            <a:ext cx="5080" cy="4971415"/>
          </a:xfrm>
          <a:custGeom>
            <a:avLst/>
            <a:gdLst/>
            <a:ahLst/>
            <a:cxnLst/>
            <a:rect l="l" t="t" r="r" b="b"/>
            <a:pathLst>
              <a:path w="5079" h="4971415">
                <a:moveTo>
                  <a:pt x="4762" y="4949545"/>
                </a:moveTo>
                <a:lnTo>
                  <a:pt x="2374" y="4949545"/>
                </a:lnTo>
                <a:lnTo>
                  <a:pt x="2374" y="0"/>
                </a:lnTo>
                <a:lnTo>
                  <a:pt x="0" y="0"/>
                </a:lnTo>
                <a:lnTo>
                  <a:pt x="0" y="4949545"/>
                </a:lnTo>
                <a:lnTo>
                  <a:pt x="0" y="4970970"/>
                </a:lnTo>
                <a:lnTo>
                  <a:pt x="4762" y="4970970"/>
                </a:lnTo>
                <a:lnTo>
                  <a:pt x="4762" y="494954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9141612" y="3953687"/>
            <a:ext cx="5080" cy="4971415"/>
          </a:xfrm>
          <a:custGeom>
            <a:avLst/>
            <a:gdLst/>
            <a:ahLst/>
            <a:cxnLst/>
            <a:rect l="l" t="t" r="r" b="b"/>
            <a:pathLst>
              <a:path w="5079" h="4971415">
                <a:moveTo>
                  <a:pt x="4762" y="4949545"/>
                </a:moveTo>
                <a:lnTo>
                  <a:pt x="2374" y="4949545"/>
                </a:lnTo>
                <a:lnTo>
                  <a:pt x="2374" y="0"/>
                </a:lnTo>
                <a:lnTo>
                  <a:pt x="0" y="0"/>
                </a:lnTo>
                <a:lnTo>
                  <a:pt x="0" y="4949545"/>
                </a:lnTo>
                <a:lnTo>
                  <a:pt x="0" y="4970970"/>
                </a:lnTo>
                <a:lnTo>
                  <a:pt x="4762" y="4970970"/>
                </a:lnTo>
                <a:lnTo>
                  <a:pt x="4762" y="494954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1840363" y="3953687"/>
            <a:ext cx="5080" cy="4971415"/>
          </a:xfrm>
          <a:custGeom>
            <a:avLst/>
            <a:gdLst/>
            <a:ahLst/>
            <a:cxnLst/>
            <a:rect l="l" t="t" r="r" b="b"/>
            <a:pathLst>
              <a:path w="5079" h="4971415">
                <a:moveTo>
                  <a:pt x="4762" y="4949545"/>
                </a:moveTo>
                <a:lnTo>
                  <a:pt x="2374" y="4949545"/>
                </a:lnTo>
                <a:lnTo>
                  <a:pt x="2374" y="0"/>
                </a:lnTo>
                <a:lnTo>
                  <a:pt x="0" y="0"/>
                </a:lnTo>
                <a:lnTo>
                  <a:pt x="0" y="4949545"/>
                </a:lnTo>
                <a:lnTo>
                  <a:pt x="0" y="4970970"/>
                </a:lnTo>
                <a:lnTo>
                  <a:pt x="4762" y="4970970"/>
                </a:lnTo>
                <a:lnTo>
                  <a:pt x="4762" y="494954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4539112" y="3953687"/>
            <a:ext cx="5080" cy="4971415"/>
          </a:xfrm>
          <a:custGeom>
            <a:avLst/>
            <a:gdLst/>
            <a:ahLst/>
            <a:cxnLst/>
            <a:rect l="l" t="t" r="r" b="b"/>
            <a:pathLst>
              <a:path w="5080" h="4971415">
                <a:moveTo>
                  <a:pt x="4762" y="4949545"/>
                </a:moveTo>
                <a:lnTo>
                  <a:pt x="2374" y="4949545"/>
                </a:lnTo>
                <a:lnTo>
                  <a:pt x="2374" y="0"/>
                </a:lnTo>
                <a:lnTo>
                  <a:pt x="0" y="0"/>
                </a:lnTo>
                <a:lnTo>
                  <a:pt x="0" y="4949545"/>
                </a:lnTo>
                <a:lnTo>
                  <a:pt x="0" y="4970970"/>
                </a:lnTo>
                <a:lnTo>
                  <a:pt x="4762" y="4970970"/>
                </a:lnTo>
                <a:lnTo>
                  <a:pt x="4762" y="494954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016025" y="3142755"/>
            <a:ext cx="762000" cy="365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10"/>
              </a:lnSpc>
            </a:pPr>
            <a:r>
              <a:rPr sz="24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1980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714775" y="3142755"/>
            <a:ext cx="762000" cy="365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10"/>
              </a:lnSpc>
            </a:pPr>
            <a:r>
              <a:rPr sz="24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1981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413525" y="3142755"/>
            <a:ext cx="762000" cy="365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10"/>
              </a:lnSpc>
            </a:pPr>
            <a:r>
              <a:rPr sz="24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2011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112275" y="3142755"/>
            <a:ext cx="762000" cy="365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10"/>
              </a:lnSpc>
            </a:pPr>
            <a:r>
              <a:rPr sz="24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2015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811025" y="3142755"/>
            <a:ext cx="762000" cy="365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10"/>
              </a:lnSpc>
            </a:pPr>
            <a:r>
              <a:rPr sz="24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2016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5204974" y="3142755"/>
            <a:ext cx="1371600" cy="365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10"/>
              </a:lnSpc>
            </a:pPr>
            <a:r>
              <a:rPr sz="2400" b="1" spc="-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2400" b="1" spc="-1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b="1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b="1" spc="-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b="1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</a:t>
            </a:r>
            <a:endParaRPr sz="24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1028700" y="2695461"/>
            <a:ext cx="16230600" cy="6720205"/>
            <a:chOff x="1028700" y="2695461"/>
            <a:chExt cx="16230600" cy="6720205"/>
          </a:xfrm>
        </p:grpSpPr>
        <p:sp>
          <p:nvSpPr>
            <p:cNvPr id="21" name="object 21"/>
            <p:cNvSpPr/>
            <p:nvPr/>
          </p:nvSpPr>
          <p:spPr>
            <a:xfrm>
              <a:off x="1047737" y="2733572"/>
              <a:ext cx="16192500" cy="6169660"/>
            </a:xfrm>
            <a:custGeom>
              <a:avLst/>
              <a:gdLst/>
              <a:ahLst/>
              <a:cxnLst/>
              <a:rect l="l" t="t" r="r" b="b"/>
              <a:pathLst>
                <a:path w="16192500" h="6169659">
                  <a:moveTo>
                    <a:pt x="16192500" y="0"/>
                  </a:moveTo>
                  <a:lnTo>
                    <a:pt x="16192500" y="0"/>
                  </a:lnTo>
                  <a:lnTo>
                    <a:pt x="0" y="0"/>
                  </a:lnTo>
                  <a:lnTo>
                    <a:pt x="0" y="6169660"/>
                  </a:lnTo>
                  <a:lnTo>
                    <a:pt x="16192500" y="6169660"/>
                  </a:lnTo>
                  <a:lnTo>
                    <a:pt x="161925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1028700" y="2714511"/>
              <a:ext cx="16230600" cy="6207760"/>
            </a:xfrm>
            <a:custGeom>
              <a:avLst/>
              <a:gdLst/>
              <a:ahLst/>
              <a:cxnLst/>
              <a:rect l="l" t="t" r="r" b="b"/>
              <a:pathLst>
                <a:path w="16230600" h="6207759">
                  <a:moveTo>
                    <a:pt x="19049" y="19049"/>
                  </a:moveTo>
                  <a:lnTo>
                    <a:pt x="19049" y="6188713"/>
                  </a:lnTo>
                </a:path>
                <a:path w="16230600" h="6207759">
                  <a:moveTo>
                    <a:pt x="2717799" y="19049"/>
                  </a:moveTo>
                  <a:lnTo>
                    <a:pt x="2717799" y="6188713"/>
                  </a:lnTo>
                </a:path>
                <a:path w="16230600" h="6207759">
                  <a:moveTo>
                    <a:pt x="5416549" y="19049"/>
                  </a:moveTo>
                  <a:lnTo>
                    <a:pt x="5416549" y="6188713"/>
                  </a:lnTo>
                </a:path>
                <a:path w="16230600" h="6207759">
                  <a:moveTo>
                    <a:pt x="8115299" y="19049"/>
                  </a:moveTo>
                  <a:lnTo>
                    <a:pt x="8115299" y="6188713"/>
                  </a:lnTo>
                </a:path>
                <a:path w="16230600" h="6207759">
                  <a:moveTo>
                    <a:pt x="10814049" y="19049"/>
                  </a:moveTo>
                  <a:lnTo>
                    <a:pt x="10814049" y="6188713"/>
                  </a:lnTo>
                </a:path>
                <a:path w="16230600" h="6207759">
                  <a:moveTo>
                    <a:pt x="13512798" y="19049"/>
                  </a:moveTo>
                  <a:lnTo>
                    <a:pt x="13512798" y="6188713"/>
                  </a:lnTo>
                </a:path>
                <a:path w="16230600" h="6207759">
                  <a:moveTo>
                    <a:pt x="16211548" y="19049"/>
                  </a:moveTo>
                  <a:lnTo>
                    <a:pt x="16211548" y="6188713"/>
                  </a:lnTo>
                </a:path>
                <a:path w="16230600" h="6207759">
                  <a:moveTo>
                    <a:pt x="0" y="0"/>
                  </a:moveTo>
                  <a:lnTo>
                    <a:pt x="16230598" y="0"/>
                  </a:lnTo>
                </a:path>
                <a:path w="16230600" h="6207759">
                  <a:moveTo>
                    <a:pt x="0" y="1241552"/>
                  </a:moveTo>
                  <a:lnTo>
                    <a:pt x="16230598" y="1241552"/>
                  </a:lnTo>
                </a:path>
                <a:path w="16230600" h="6207759">
                  <a:moveTo>
                    <a:pt x="0" y="2483105"/>
                  </a:moveTo>
                  <a:lnTo>
                    <a:pt x="16230598" y="2483105"/>
                  </a:lnTo>
                </a:path>
                <a:path w="16230600" h="6207759">
                  <a:moveTo>
                    <a:pt x="0" y="3724657"/>
                  </a:moveTo>
                  <a:lnTo>
                    <a:pt x="16230598" y="3724657"/>
                  </a:lnTo>
                </a:path>
                <a:path w="16230600" h="6207759">
                  <a:moveTo>
                    <a:pt x="0" y="4966210"/>
                  </a:moveTo>
                  <a:lnTo>
                    <a:pt x="16230598" y="4966210"/>
                  </a:lnTo>
                </a:path>
                <a:path w="16230600" h="6207759">
                  <a:moveTo>
                    <a:pt x="0" y="6207762"/>
                  </a:moveTo>
                  <a:lnTo>
                    <a:pt x="16230598" y="6207762"/>
                  </a:lnTo>
                </a:path>
              </a:pathLst>
            </a:custGeom>
            <a:ln w="38099">
              <a:solidFill>
                <a:srgbClr val="ECF0F1"/>
              </a:solidFill>
            </a:ln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6152116" y="8464158"/>
              <a:ext cx="5979795" cy="951230"/>
            </a:xfrm>
            <a:custGeom>
              <a:avLst/>
              <a:gdLst/>
              <a:ahLst/>
              <a:cxnLst/>
              <a:rect l="l" t="t" r="r" b="b"/>
              <a:pathLst>
                <a:path w="5979795" h="951229">
                  <a:moveTo>
                    <a:pt x="5741111" y="950931"/>
                  </a:moveTo>
                  <a:lnTo>
                    <a:pt x="242655" y="950931"/>
                  </a:lnTo>
                  <a:lnTo>
                    <a:pt x="240779" y="950782"/>
                  </a:lnTo>
                  <a:lnTo>
                    <a:pt x="197320" y="940315"/>
                  </a:lnTo>
                  <a:lnTo>
                    <a:pt x="156141" y="923258"/>
                  </a:lnTo>
                  <a:lnTo>
                    <a:pt x="118010" y="899929"/>
                  </a:lnTo>
                  <a:lnTo>
                    <a:pt x="83694" y="870647"/>
                  </a:lnTo>
                  <a:lnTo>
                    <a:pt x="54411" y="836331"/>
                  </a:lnTo>
                  <a:lnTo>
                    <a:pt x="31083" y="798200"/>
                  </a:lnTo>
                  <a:lnTo>
                    <a:pt x="14026" y="757021"/>
                  </a:lnTo>
                  <a:lnTo>
                    <a:pt x="3559" y="713563"/>
                  </a:lnTo>
                  <a:lnTo>
                    <a:pt x="0" y="668592"/>
                  </a:lnTo>
                  <a:lnTo>
                    <a:pt x="0" y="285750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4" y="83694"/>
                  </a:lnTo>
                  <a:lnTo>
                    <a:pt x="118010" y="54411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50" y="0"/>
                  </a:lnTo>
                  <a:lnTo>
                    <a:pt x="5698016" y="0"/>
                  </a:lnTo>
                  <a:lnTo>
                    <a:pt x="5742988" y="3559"/>
                  </a:lnTo>
                  <a:lnTo>
                    <a:pt x="5786446" y="14026"/>
                  </a:lnTo>
                  <a:lnTo>
                    <a:pt x="5827625" y="31083"/>
                  </a:lnTo>
                  <a:lnTo>
                    <a:pt x="5865756" y="54411"/>
                  </a:lnTo>
                  <a:lnTo>
                    <a:pt x="5900073" y="83694"/>
                  </a:lnTo>
                  <a:lnTo>
                    <a:pt x="5929355" y="118010"/>
                  </a:lnTo>
                  <a:lnTo>
                    <a:pt x="5952683" y="156141"/>
                  </a:lnTo>
                  <a:lnTo>
                    <a:pt x="5969740" y="197320"/>
                  </a:lnTo>
                  <a:lnTo>
                    <a:pt x="5979730" y="238800"/>
                  </a:lnTo>
                  <a:lnTo>
                    <a:pt x="5979730" y="715541"/>
                  </a:lnTo>
                  <a:lnTo>
                    <a:pt x="5969740" y="757021"/>
                  </a:lnTo>
                  <a:lnTo>
                    <a:pt x="5952683" y="798200"/>
                  </a:lnTo>
                  <a:lnTo>
                    <a:pt x="5929355" y="836331"/>
                  </a:lnTo>
                  <a:lnTo>
                    <a:pt x="5900073" y="870647"/>
                  </a:lnTo>
                  <a:lnTo>
                    <a:pt x="5865756" y="899929"/>
                  </a:lnTo>
                  <a:lnTo>
                    <a:pt x="5827625" y="923258"/>
                  </a:lnTo>
                  <a:lnTo>
                    <a:pt x="5786446" y="940315"/>
                  </a:lnTo>
                  <a:lnTo>
                    <a:pt x="5742988" y="950782"/>
                  </a:lnTo>
                  <a:lnTo>
                    <a:pt x="5741111" y="950931"/>
                  </a:lnTo>
                  <a:close/>
                </a:path>
              </a:pathLst>
            </a:custGeom>
            <a:solidFill>
              <a:srgbClr val="ECF0F1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5" name="object 25"/>
          <p:cNvSpPr txBox="1">
            <a:spLocks noGrp="1"/>
          </p:cNvSpPr>
          <p:nvPr>
            <p:ph type="title"/>
          </p:nvPr>
        </p:nvSpPr>
        <p:spPr>
          <a:xfrm>
            <a:off x="7048225" y="987425"/>
            <a:ext cx="420243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fa-IR" sz="3600" spc="41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طراحی ممفیس</a:t>
            </a:r>
            <a:endParaRPr sz="3600" dirty="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152116" y="1720215"/>
            <a:ext cx="5033502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fa-IR" sz="2100" spc="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تاریخچه مختصری از یک طراحی عجیب و غریب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06" y="2"/>
            <a:ext cx="6915149" cy="10286996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016000" y="981141"/>
            <a:ext cx="3832225" cy="1024639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marL="12700" marR="5080" rtl="1">
              <a:lnSpc>
                <a:spcPts val="7730"/>
              </a:lnSpc>
              <a:spcBef>
                <a:spcPts val="265"/>
              </a:spcBef>
            </a:pPr>
            <a:r>
              <a:rPr lang="fa-IR" sz="6500" spc="-345">
                <a:solidFill>
                  <a:srgbClr val="FFFFFF"/>
                </a:solidFill>
                <a:cs typeface="B Nazanin" panose="00000700000000000000" pitchFamily="2" charset="-78"/>
              </a:rPr>
              <a:t>صفحه منابع:</a:t>
            </a:r>
            <a:endParaRPr sz="6500" dirty="0">
              <a:cs typeface="B Nazanin" panose="00000700000000000000" pitchFamily="2" charset="-78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7885848" y="1028703"/>
          <a:ext cx="9325610" cy="81962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103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613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157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381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03128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300">
                        <a:latin typeface="Times New Roman"/>
                        <a:cs typeface="Times New Roman"/>
                      </a:endParaRPr>
                    </a:p>
                    <a:p>
                      <a:pPr marL="23495" algn="ctr">
                        <a:lnSpc>
                          <a:spcPct val="100000"/>
                        </a:lnSpc>
                        <a:spcBef>
                          <a:spcPts val="2365"/>
                        </a:spcBef>
                      </a:pPr>
                      <a:r>
                        <a:rPr sz="2800" b="1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B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0" marB="0">
                    <a:lnL w="53975">
                      <a:solidFill>
                        <a:srgbClr val="ECF0F1"/>
                      </a:solidFill>
                      <a:prstDash val="solid"/>
                    </a:lnL>
                    <a:lnT w="53975">
                      <a:solidFill>
                        <a:srgbClr val="ECF0F1"/>
                      </a:solidFill>
                      <a:prstDash val="solid"/>
                    </a:lnT>
                    <a:lnB w="53975">
                      <a:solidFill>
                        <a:srgbClr val="ECF0F1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300">
                        <a:latin typeface="Times New Roman"/>
                        <a:cs typeface="Times New Roman"/>
                      </a:endParaRPr>
                    </a:p>
                    <a:p>
                      <a:pPr marR="15875" algn="ctr">
                        <a:lnSpc>
                          <a:spcPct val="100000"/>
                        </a:lnSpc>
                        <a:spcBef>
                          <a:spcPts val="2365"/>
                        </a:spcBef>
                      </a:pP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f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o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r</a:t>
                      </a:r>
                      <a:r>
                        <a:rPr sz="2800" spc="-27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b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l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u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r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0" marB="0">
                    <a:lnR w="53975">
                      <a:solidFill>
                        <a:srgbClr val="ECF0F1"/>
                      </a:solidFill>
                      <a:prstDash val="solid"/>
                    </a:lnR>
                    <a:lnT w="53975">
                      <a:solidFill>
                        <a:srgbClr val="ECF0F1"/>
                      </a:solidFill>
                      <a:prstDash val="solid"/>
                    </a:lnT>
                    <a:lnB w="53975">
                      <a:solidFill>
                        <a:srgbClr val="ECF0F1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300">
                        <a:latin typeface="Times New Roman"/>
                        <a:cs typeface="Times New Roman"/>
                      </a:endParaRPr>
                    </a:p>
                    <a:p>
                      <a:pPr marL="118110" algn="ctr">
                        <a:lnSpc>
                          <a:spcPct val="100000"/>
                        </a:lnSpc>
                        <a:spcBef>
                          <a:spcPts val="2365"/>
                        </a:spcBef>
                      </a:pPr>
                      <a:r>
                        <a:rPr sz="2800" b="1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C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0" marB="0">
                    <a:lnL w="53975">
                      <a:solidFill>
                        <a:srgbClr val="ECF0F1"/>
                      </a:solidFill>
                      <a:prstDash val="solid"/>
                    </a:lnL>
                    <a:lnT w="53975">
                      <a:solidFill>
                        <a:srgbClr val="ECF0F1"/>
                      </a:solidFill>
                      <a:prstDash val="solid"/>
                    </a:lnT>
                    <a:lnB w="53975">
                      <a:solidFill>
                        <a:srgbClr val="ECF0F1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300">
                        <a:latin typeface="Times New Roman"/>
                        <a:cs typeface="Times New Roman"/>
                      </a:endParaRPr>
                    </a:p>
                    <a:p>
                      <a:pPr marL="70485" algn="ctr">
                        <a:lnSpc>
                          <a:spcPct val="100000"/>
                        </a:lnSpc>
                        <a:spcBef>
                          <a:spcPts val="2365"/>
                        </a:spcBef>
                      </a:pP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f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o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r</a:t>
                      </a:r>
                      <a:r>
                        <a:rPr sz="2800" spc="-27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con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f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e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tti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0" marB="0">
                    <a:lnR w="53975">
                      <a:solidFill>
                        <a:srgbClr val="ECF0F1"/>
                      </a:solidFill>
                      <a:prstDash val="solid"/>
                    </a:lnR>
                    <a:lnT w="53975">
                      <a:solidFill>
                        <a:srgbClr val="ECF0F1"/>
                      </a:solidFill>
                      <a:prstDash val="solid"/>
                    </a:lnT>
                    <a:lnB w="53975">
                      <a:solidFill>
                        <a:srgbClr val="ECF0F1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3128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300">
                        <a:latin typeface="Times New Roman"/>
                        <a:cs typeface="Times New Roman"/>
                      </a:endParaRPr>
                    </a:p>
                    <a:p>
                      <a:pPr marL="23495" algn="ctr">
                        <a:lnSpc>
                          <a:spcPct val="100000"/>
                        </a:lnSpc>
                        <a:spcBef>
                          <a:spcPts val="2365"/>
                        </a:spcBef>
                      </a:pPr>
                      <a:r>
                        <a:rPr sz="2800" b="1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D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0" marB="0">
                    <a:lnL w="53975">
                      <a:solidFill>
                        <a:srgbClr val="ECF0F1"/>
                      </a:solidFill>
                      <a:prstDash val="solid"/>
                    </a:lnL>
                    <a:lnT w="53975">
                      <a:solidFill>
                        <a:srgbClr val="ECF0F1"/>
                      </a:solidFill>
                      <a:prstDash val="solid"/>
                    </a:lnT>
                    <a:lnB w="53975">
                      <a:solidFill>
                        <a:srgbClr val="ECF0F1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300">
                        <a:latin typeface="Times New Roman"/>
                        <a:cs typeface="Times New Roman"/>
                      </a:endParaRPr>
                    </a:p>
                    <a:p>
                      <a:pPr marR="15875" algn="ctr">
                        <a:lnSpc>
                          <a:spcPct val="100000"/>
                        </a:lnSpc>
                        <a:spcBef>
                          <a:spcPts val="2365"/>
                        </a:spcBef>
                      </a:pP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f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o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r</a:t>
                      </a:r>
                      <a:r>
                        <a:rPr sz="2800" spc="-27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sz="2800" spc="-27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d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r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um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r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o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ll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0" marB="0">
                    <a:lnR w="53975">
                      <a:solidFill>
                        <a:srgbClr val="ECF0F1"/>
                      </a:solidFill>
                      <a:prstDash val="solid"/>
                    </a:lnR>
                    <a:lnT w="53975">
                      <a:solidFill>
                        <a:srgbClr val="ECF0F1"/>
                      </a:solidFill>
                      <a:prstDash val="solid"/>
                    </a:lnT>
                    <a:lnB w="53975">
                      <a:solidFill>
                        <a:srgbClr val="ECF0F1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300">
                        <a:latin typeface="Times New Roman"/>
                        <a:cs typeface="Times New Roman"/>
                      </a:endParaRPr>
                    </a:p>
                    <a:p>
                      <a:pPr marL="118110" algn="ctr">
                        <a:lnSpc>
                          <a:spcPct val="100000"/>
                        </a:lnSpc>
                        <a:spcBef>
                          <a:spcPts val="2365"/>
                        </a:spcBef>
                      </a:pPr>
                      <a:r>
                        <a:rPr sz="2800" b="1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M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0" marB="0">
                    <a:lnL w="53975">
                      <a:solidFill>
                        <a:srgbClr val="ECF0F1"/>
                      </a:solidFill>
                      <a:prstDash val="solid"/>
                    </a:lnL>
                    <a:lnT w="53975">
                      <a:solidFill>
                        <a:srgbClr val="ECF0F1"/>
                      </a:solidFill>
                      <a:prstDash val="solid"/>
                    </a:lnT>
                    <a:lnB w="53975">
                      <a:solidFill>
                        <a:srgbClr val="ECF0F1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300">
                        <a:latin typeface="Times New Roman"/>
                        <a:cs typeface="Times New Roman"/>
                      </a:endParaRPr>
                    </a:p>
                    <a:p>
                      <a:pPr marL="70485" algn="ctr">
                        <a:lnSpc>
                          <a:spcPct val="100000"/>
                        </a:lnSpc>
                        <a:spcBef>
                          <a:spcPts val="2365"/>
                        </a:spcBef>
                      </a:pP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f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o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r</a:t>
                      </a:r>
                      <a:r>
                        <a:rPr sz="2800" spc="-27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m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ic</a:t>
                      </a:r>
                      <a:r>
                        <a:rPr sz="2800" spc="-27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d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r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o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p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0" marB="0">
                    <a:lnR w="53975">
                      <a:solidFill>
                        <a:srgbClr val="ECF0F1"/>
                      </a:solidFill>
                      <a:prstDash val="solid"/>
                    </a:lnR>
                    <a:lnT w="53975">
                      <a:solidFill>
                        <a:srgbClr val="ECF0F1"/>
                      </a:solidFill>
                      <a:prstDash val="solid"/>
                    </a:lnT>
                    <a:lnB w="53975">
                      <a:solidFill>
                        <a:srgbClr val="ECF0F1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3128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300">
                        <a:latin typeface="Times New Roman"/>
                        <a:cs typeface="Times New Roman"/>
                      </a:endParaRPr>
                    </a:p>
                    <a:p>
                      <a:pPr marL="23495" algn="ctr">
                        <a:lnSpc>
                          <a:spcPct val="100000"/>
                        </a:lnSpc>
                        <a:spcBef>
                          <a:spcPts val="2365"/>
                        </a:spcBef>
                      </a:pPr>
                      <a:r>
                        <a:rPr sz="2800" b="1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O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0" marB="0">
                    <a:lnL w="53975">
                      <a:solidFill>
                        <a:srgbClr val="ECF0F1"/>
                      </a:solidFill>
                      <a:prstDash val="solid"/>
                    </a:lnL>
                    <a:lnT w="53975">
                      <a:solidFill>
                        <a:srgbClr val="ECF0F1"/>
                      </a:solidFill>
                      <a:prstDash val="solid"/>
                    </a:lnT>
                    <a:lnB w="53975">
                      <a:solidFill>
                        <a:srgbClr val="ECF0F1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300">
                        <a:latin typeface="Times New Roman"/>
                        <a:cs typeface="Times New Roman"/>
                      </a:endParaRPr>
                    </a:p>
                    <a:p>
                      <a:pPr marR="15875" algn="ctr">
                        <a:lnSpc>
                          <a:spcPct val="100000"/>
                        </a:lnSpc>
                        <a:spcBef>
                          <a:spcPts val="2365"/>
                        </a:spcBef>
                      </a:pP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f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o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r</a:t>
                      </a:r>
                      <a:r>
                        <a:rPr sz="2800" spc="-27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bubb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l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e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s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0" marB="0">
                    <a:lnR w="53975">
                      <a:solidFill>
                        <a:srgbClr val="ECF0F1"/>
                      </a:solidFill>
                      <a:prstDash val="solid"/>
                    </a:lnR>
                    <a:lnT w="53975">
                      <a:solidFill>
                        <a:srgbClr val="ECF0F1"/>
                      </a:solidFill>
                      <a:prstDash val="solid"/>
                    </a:lnT>
                    <a:lnB w="53975">
                      <a:solidFill>
                        <a:srgbClr val="ECF0F1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300">
                        <a:latin typeface="Times New Roman"/>
                        <a:cs typeface="Times New Roman"/>
                      </a:endParaRPr>
                    </a:p>
                    <a:p>
                      <a:pPr marL="118110" algn="ctr">
                        <a:lnSpc>
                          <a:spcPct val="100000"/>
                        </a:lnSpc>
                        <a:spcBef>
                          <a:spcPts val="2365"/>
                        </a:spcBef>
                      </a:pPr>
                      <a:r>
                        <a:rPr sz="2800" b="1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Q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0" marB="0">
                    <a:lnL w="53975">
                      <a:solidFill>
                        <a:srgbClr val="ECF0F1"/>
                      </a:solidFill>
                      <a:prstDash val="solid"/>
                    </a:lnL>
                    <a:lnT w="53975">
                      <a:solidFill>
                        <a:srgbClr val="ECF0F1"/>
                      </a:solidFill>
                      <a:prstDash val="solid"/>
                    </a:lnT>
                    <a:lnB w="53975">
                      <a:solidFill>
                        <a:srgbClr val="ECF0F1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300">
                        <a:latin typeface="Times New Roman"/>
                        <a:cs typeface="Times New Roman"/>
                      </a:endParaRPr>
                    </a:p>
                    <a:p>
                      <a:pPr marL="70485" algn="ctr">
                        <a:lnSpc>
                          <a:spcPct val="100000"/>
                        </a:lnSpc>
                        <a:spcBef>
                          <a:spcPts val="2365"/>
                        </a:spcBef>
                      </a:pP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f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o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r</a:t>
                      </a:r>
                      <a:r>
                        <a:rPr sz="2800" spc="-27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qu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i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e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t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0" marB="0">
                    <a:lnR w="53975">
                      <a:solidFill>
                        <a:srgbClr val="ECF0F1"/>
                      </a:solidFill>
                      <a:prstDash val="solid"/>
                    </a:lnR>
                    <a:lnT w="53975">
                      <a:solidFill>
                        <a:srgbClr val="ECF0F1"/>
                      </a:solidFill>
                      <a:prstDash val="solid"/>
                    </a:lnT>
                    <a:lnB w="53975">
                      <a:solidFill>
                        <a:srgbClr val="ECF0F1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0239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300">
                        <a:latin typeface="Times New Roman"/>
                        <a:cs typeface="Times New Roman"/>
                      </a:endParaRPr>
                    </a:p>
                    <a:p>
                      <a:pPr marL="23495" algn="ctr">
                        <a:lnSpc>
                          <a:spcPct val="100000"/>
                        </a:lnSpc>
                        <a:spcBef>
                          <a:spcPts val="2740"/>
                        </a:spcBef>
                      </a:pPr>
                      <a:r>
                        <a:rPr sz="2800" b="1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U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0" marB="0">
                    <a:lnL w="53975">
                      <a:solidFill>
                        <a:srgbClr val="ECF0F1"/>
                      </a:solidFill>
                      <a:prstDash val="solid"/>
                    </a:lnL>
                    <a:lnT w="53975">
                      <a:solidFill>
                        <a:srgbClr val="ECF0F1"/>
                      </a:solidFill>
                      <a:prstDash val="solid"/>
                    </a:lnT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300">
                        <a:latin typeface="Times New Roman"/>
                        <a:cs typeface="Times New Roman"/>
                      </a:endParaRPr>
                    </a:p>
                    <a:p>
                      <a:pPr marR="15875" algn="ctr">
                        <a:lnSpc>
                          <a:spcPct val="100000"/>
                        </a:lnSpc>
                        <a:spcBef>
                          <a:spcPts val="2740"/>
                        </a:spcBef>
                      </a:pP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f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o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r</a:t>
                      </a:r>
                      <a:r>
                        <a:rPr sz="2800" spc="-27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unve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il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0" marB="0">
                    <a:lnR w="53975">
                      <a:solidFill>
                        <a:srgbClr val="ECF0F1"/>
                      </a:solidFill>
                      <a:prstDash val="solid"/>
                    </a:lnR>
                    <a:lnT w="53975">
                      <a:solidFill>
                        <a:srgbClr val="ECF0F1"/>
                      </a:solidFill>
                      <a:prstDash val="solid"/>
                    </a:lnT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300">
                        <a:latin typeface="Times New Roman"/>
                        <a:cs typeface="Times New Roman"/>
                      </a:endParaRPr>
                    </a:p>
                    <a:p>
                      <a:pPr marL="118110" algn="ctr">
                        <a:lnSpc>
                          <a:spcPct val="100000"/>
                        </a:lnSpc>
                        <a:spcBef>
                          <a:spcPts val="2740"/>
                        </a:spcBef>
                      </a:pPr>
                      <a:r>
                        <a:rPr sz="2800" b="1" spc="-15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0-9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0" marB="0">
                    <a:lnL w="53975">
                      <a:solidFill>
                        <a:srgbClr val="ECF0F1"/>
                      </a:solidFill>
                      <a:prstDash val="solid"/>
                    </a:lnL>
                    <a:lnT w="53975">
                      <a:solidFill>
                        <a:srgbClr val="ECF0F1"/>
                      </a:solidFill>
                      <a:prstDash val="solid"/>
                    </a:lnT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3500">
                        <a:latin typeface="Times New Roman"/>
                        <a:cs typeface="Times New Roman"/>
                      </a:endParaRPr>
                    </a:p>
                    <a:p>
                      <a:pPr marL="619125" marR="244475" indent="-295910">
                        <a:lnSpc>
                          <a:spcPct val="116100"/>
                        </a:lnSpc>
                      </a:pP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An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y</a:t>
                      </a:r>
                      <a:r>
                        <a:rPr sz="2800" spc="-27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numbe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r</a:t>
                      </a:r>
                      <a:r>
                        <a:rPr sz="2800" spc="-27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fr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o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m  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0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-9</a:t>
                      </a:r>
                      <a:r>
                        <a:rPr sz="2800" spc="-27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f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o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r</a:t>
                      </a:r>
                      <a:r>
                        <a:rPr sz="2800" spc="-27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sz="2800" spc="-27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ti</a:t>
                      </a:r>
                      <a:r>
                        <a:rPr sz="2800" spc="-5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me</a:t>
                      </a:r>
                      <a:r>
                        <a:rPr sz="2800" dirty="0">
                          <a:solidFill>
                            <a:srgbClr val="181818"/>
                          </a:solidFill>
                          <a:latin typeface="Tahoma"/>
                          <a:cs typeface="Tahoma"/>
                        </a:rPr>
                        <a:t>r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2540" marB="0">
                    <a:lnR w="53975">
                      <a:solidFill>
                        <a:srgbClr val="ECF0F1"/>
                      </a:solidFill>
                      <a:prstDash val="solid"/>
                    </a:lnR>
                    <a:lnT w="53975">
                      <a:solidFill>
                        <a:srgbClr val="ECF0F1"/>
                      </a:solidFill>
                      <a:prstDash val="solid"/>
                    </a:lnT>
                    <a:solidFill>
                      <a:srgbClr val="0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6" name="object 6"/>
          <p:cNvSpPr/>
          <p:nvPr/>
        </p:nvSpPr>
        <p:spPr>
          <a:xfrm>
            <a:off x="7907280" y="9248777"/>
            <a:ext cx="1415415" cy="26670"/>
          </a:xfrm>
          <a:custGeom>
            <a:avLst/>
            <a:gdLst/>
            <a:ahLst/>
            <a:cxnLst/>
            <a:rect l="l" t="t" r="r" b="b"/>
            <a:pathLst>
              <a:path w="1415415" h="26670">
                <a:moveTo>
                  <a:pt x="0" y="26193"/>
                </a:moveTo>
                <a:lnTo>
                  <a:pt x="1415320" y="26193"/>
                </a:lnTo>
                <a:lnTo>
                  <a:pt x="1415320" y="0"/>
                </a:lnTo>
                <a:lnTo>
                  <a:pt x="0" y="0"/>
                </a:lnTo>
                <a:lnTo>
                  <a:pt x="0" y="26193"/>
                </a:lnTo>
                <a:close/>
              </a:path>
            </a:pathLst>
          </a:custGeom>
          <a:solidFill>
            <a:srgbClr val="1B87C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2579343" y="9248777"/>
            <a:ext cx="1415415" cy="26670"/>
          </a:xfrm>
          <a:custGeom>
            <a:avLst/>
            <a:gdLst/>
            <a:ahLst/>
            <a:cxnLst/>
            <a:rect l="l" t="t" r="r" b="b"/>
            <a:pathLst>
              <a:path w="1415415" h="26670">
                <a:moveTo>
                  <a:pt x="0" y="26193"/>
                </a:moveTo>
                <a:lnTo>
                  <a:pt x="1415320" y="26193"/>
                </a:lnTo>
                <a:lnTo>
                  <a:pt x="1415320" y="0"/>
                </a:lnTo>
                <a:lnTo>
                  <a:pt x="0" y="0"/>
                </a:lnTo>
                <a:lnTo>
                  <a:pt x="0" y="26193"/>
                </a:lnTo>
                <a:close/>
              </a:path>
            </a:pathLst>
          </a:custGeom>
          <a:solidFill>
            <a:srgbClr val="1B87C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885848" y="9272589"/>
            <a:ext cx="9373870" cy="0"/>
          </a:xfrm>
          <a:custGeom>
            <a:avLst/>
            <a:gdLst/>
            <a:ahLst/>
            <a:cxnLst/>
            <a:rect l="l" t="t" r="r" b="b"/>
            <a:pathLst>
              <a:path w="9373869">
                <a:moveTo>
                  <a:pt x="0" y="0"/>
                </a:moveTo>
                <a:lnTo>
                  <a:pt x="9373449" y="0"/>
                </a:lnTo>
              </a:path>
            </a:pathLst>
          </a:custGeom>
          <a:ln w="47624">
            <a:solidFill>
              <a:srgbClr val="ECF0F1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1433550" y="2376000"/>
            <a:ext cx="15421200" cy="154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r" rtl="1"/>
            <a:r>
              <a:rPr lang="fa-IR" sz="28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10235280" y="6171473"/>
            <a:ext cx="948588" cy="1102582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11462593" y="4628681"/>
            <a:ext cx="1111306" cy="1114062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12715328" y="4637691"/>
            <a:ext cx="1165148" cy="1067742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11434284" y="6157419"/>
            <a:ext cx="1167920" cy="1130690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12703848" y="6217792"/>
            <a:ext cx="1179796" cy="100994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11454279" y="7652001"/>
            <a:ext cx="1127934" cy="1134254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10081273" y="7658923"/>
            <a:ext cx="1256602" cy="1177010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12772340" y="7628054"/>
            <a:ext cx="1114076" cy="1125544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8847556" y="4681926"/>
            <a:ext cx="1035868" cy="1035868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7381678" y="4682122"/>
            <a:ext cx="1173972" cy="103548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7427721" y="6204801"/>
            <a:ext cx="1081886" cy="1035926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8829308" y="6204717"/>
            <a:ext cx="1072360" cy="1036094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3903377" y="6891575"/>
            <a:ext cx="1930702" cy="269222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3903376" y="6082154"/>
            <a:ext cx="1920316" cy="578344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920371" y="6590800"/>
            <a:ext cx="1623006" cy="505168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3903376" y="5418616"/>
            <a:ext cx="1930320" cy="43246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916870" y="6028179"/>
            <a:ext cx="1621236" cy="385966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918509" y="4669374"/>
            <a:ext cx="3918082" cy="417568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3903377" y="7901204"/>
            <a:ext cx="1893102" cy="3064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3903377" y="7391875"/>
            <a:ext cx="1924514" cy="278254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3903376" y="8438682"/>
            <a:ext cx="1920600" cy="306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903666" y="7243206"/>
            <a:ext cx="1647676" cy="917976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6113608" y="4678346"/>
            <a:ext cx="1043028" cy="1043028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6102089" y="6189731"/>
            <a:ext cx="1066066" cy="1066066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5953054" y="7545086"/>
            <a:ext cx="1364136" cy="1364136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8880052" y="7738468"/>
            <a:ext cx="1011300" cy="1008012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10105256" y="4597724"/>
            <a:ext cx="1135488" cy="1204272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7455115" y="7711159"/>
            <a:ext cx="1016246" cy="1015910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918175" y="8338246"/>
            <a:ext cx="1618454" cy="401684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935095" y="5312009"/>
            <a:ext cx="1584842" cy="539882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14802600" y="4701344"/>
            <a:ext cx="370820" cy="188012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14201509" y="4666150"/>
            <a:ext cx="343542" cy="258396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5446087" y="4679059"/>
            <a:ext cx="335626" cy="233554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6035497" y="4666150"/>
            <a:ext cx="327710" cy="258396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14206807" y="5101125"/>
            <a:ext cx="332946" cy="282994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14825495" y="5152573"/>
            <a:ext cx="325030" cy="180098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5468921" y="5152573"/>
            <a:ext cx="289958" cy="180098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6057905" y="5116955"/>
            <a:ext cx="282894" cy="251334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14886933" y="5961771"/>
            <a:ext cx="202154" cy="215290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5471809" y="5962196"/>
            <a:ext cx="241734" cy="214436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6129144" y="5968225"/>
            <a:ext cx="140412" cy="202382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14192252" y="5999518"/>
            <a:ext cx="362052" cy="139792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6031965" y="5580649"/>
            <a:ext cx="334774" cy="178394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5425775" y="5587529"/>
            <a:ext cx="333798" cy="164634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14248088" y="6395365"/>
            <a:ext cx="250380" cy="255718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14842605" y="6409428"/>
            <a:ext cx="290810" cy="227588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5506515" y="6392443"/>
            <a:ext cx="172318" cy="261562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6051266" y="8406613"/>
            <a:ext cx="296168" cy="325978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14254179" y="6863055"/>
            <a:ext cx="238202" cy="326830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14190123" y="8438273"/>
            <a:ext cx="366314" cy="262658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14224769" y="7401561"/>
            <a:ext cx="297022" cy="22503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5492266" y="7365395"/>
            <a:ext cx="200816" cy="297362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14875242" y="6919617"/>
            <a:ext cx="225536" cy="213706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5474487" y="7897668"/>
            <a:ext cx="236374" cy="292492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14851616" y="8425790"/>
            <a:ext cx="272788" cy="28762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14882122" y="7911246"/>
            <a:ext cx="211776" cy="26533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6039455" y="6390554"/>
            <a:ext cx="319794" cy="26533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14237982" y="7911246"/>
            <a:ext cx="270596" cy="26533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6100040" y="7353279"/>
            <a:ext cx="198624" cy="321594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6014368" y="7883543"/>
            <a:ext cx="369968" cy="320742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14853378" y="7416447"/>
            <a:ext cx="346028" cy="195258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5387253" y="8393841"/>
            <a:ext cx="424994" cy="351522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5418339" y="6852133"/>
            <a:ext cx="348674" cy="348674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6050852" y="6909770"/>
            <a:ext cx="297000" cy="2334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14255078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14869810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13362536" y="7168993"/>
            <a:ext cx="1121272" cy="1032994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5359957" y="6130158"/>
            <a:ext cx="208462" cy="64068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14758933" y="6118360"/>
            <a:ext cx="378978" cy="664264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6205711" y="6940624"/>
            <a:ext cx="618858" cy="534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5283749" y="7642720"/>
            <a:ext cx="360874" cy="563216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5775588" y="6929168"/>
            <a:ext cx="325792" cy="55742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5707640" y="6153881"/>
            <a:ext cx="461688" cy="593150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14754879" y="6931448"/>
            <a:ext cx="387086" cy="55198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5299864" y="6931448"/>
            <a:ext cx="356984" cy="55198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6292743" y="6111214"/>
            <a:ext cx="444794" cy="577388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5750927" y="7736771"/>
            <a:ext cx="375114" cy="375114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6321459" y="7728610"/>
            <a:ext cx="387366" cy="391432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14769833" y="7661523"/>
            <a:ext cx="357178" cy="525610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12059871" y="5881821"/>
            <a:ext cx="1175730" cy="1035462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12089481" y="7169141"/>
            <a:ext cx="1115330" cy="1032774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13347044" y="5887963"/>
            <a:ext cx="1152604" cy="1023742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505592" y="5739940"/>
            <a:ext cx="5245752" cy="266708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11877116" y="2066703"/>
            <a:ext cx="4871920" cy="259545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1463431" y="1990082"/>
            <a:ext cx="5330146" cy="263428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6900971" y="1839382"/>
            <a:ext cx="4620762" cy="2977776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7096806" y="5699176"/>
            <a:ext cx="4620564" cy="2748444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7371138" y="538045"/>
            <a:ext cx="9144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3600" dirty="0">
                <a:cs typeface="B Nazanin" panose="00000700000000000000" pitchFamily="2" charset="-78"/>
              </a:rPr>
              <a:t>نقشه های قاره:</a:t>
            </a:r>
            <a:endParaRPr lang="en-US" sz="36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3008571" y="5172336"/>
            <a:ext cx="3426374" cy="1069952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5307645" y="4965660"/>
            <a:ext cx="1375878" cy="1483284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2760568" y="4965660"/>
            <a:ext cx="1375100" cy="1483284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3997466" y="7119677"/>
            <a:ext cx="1448388" cy="1176022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5898026" y="7119677"/>
            <a:ext cx="1449196" cy="1176022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2096906" y="7119677"/>
            <a:ext cx="1448388" cy="1176022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3997466" y="3118950"/>
            <a:ext cx="1448388" cy="1175992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5898026" y="3118950"/>
            <a:ext cx="1449196" cy="1175992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2096906" y="3118950"/>
            <a:ext cx="1448388" cy="1175992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2360499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4264169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6174095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6174095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4264169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2362833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3288626" y="5434474"/>
            <a:ext cx="2857200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2000" kern="0">
                <a:latin typeface="Arial"/>
                <a:cs typeface="Arial"/>
                <a:sym typeface="Arial"/>
              </a:rPr>
              <a:t>Add the title here</a:t>
            </a:r>
            <a:endParaRPr sz="2000" kern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2623297" y="3241263"/>
            <a:ext cx="395486" cy="395486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4517242" y="3227213"/>
            <a:ext cx="408788" cy="395486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6424428" y="3241315"/>
            <a:ext cx="395548" cy="395486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6424366" y="7231859"/>
            <a:ext cx="395568" cy="395486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2619435" y="7231849"/>
            <a:ext cx="399394" cy="395506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4517215" y="7235555"/>
            <a:ext cx="408850" cy="388118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2096906" y="3821578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 dirty="0">
                <a:latin typeface="Arial"/>
                <a:cs typeface="Arial"/>
                <a:sym typeface="Arial"/>
              </a:rPr>
              <a:t>Text 1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3997472" y="3819670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latin typeface="Arial"/>
                <a:cs typeface="Arial"/>
                <a:sym typeface="Arial"/>
              </a:rPr>
              <a:t>Text 2</a:t>
            </a:r>
            <a:endParaRPr kern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5898038" y="3819670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latin typeface="Arial"/>
                <a:cs typeface="Arial"/>
                <a:sym typeface="Arial"/>
              </a:rPr>
              <a:t>Text 3</a:t>
            </a:r>
            <a:endParaRPr kern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2096700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latin typeface="Arial"/>
                <a:cs typeface="Arial"/>
                <a:sym typeface="Arial"/>
              </a:rPr>
              <a:t>Text 4</a:t>
            </a:r>
            <a:endParaRPr kern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3997368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latin typeface="Arial"/>
                <a:cs typeface="Arial"/>
                <a:sym typeface="Arial"/>
              </a:rPr>
              <a:t>Text 5</a:t>
            </a:r>
            <a:endParaRPr kern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5898038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latin typeface="Arial"/>
                <a:cs typeface="Arial"/>
                <a:sym typeface="Arial"/>
              </a:rPr>
              <a:t>Text 6</a:t>
            </a:r>
            <a:endParaRPr kern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2749574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4653260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6556970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2749548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4653234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6556944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4401458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4657564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4913672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4401458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4657564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4913672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3437474" y="3888652"/>
            <a:ext cx="403800" cy="1651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5597270" y="3892852"/>
            <a:ext cx="403800" cy="16434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4517360" y="4712452"/>
            <a:ext cx="403800" cy="4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3435648" y="5879470"/>
            <a:ext cx="407400" cy="1651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5595444" y="5883670"/>
            <a:ext cx="407400" cy="16434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4515534" y="6703270"/>
            <a:ext cx="407400" cy="4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8479448" y="5416638"/>
            <a:ext cx="1558272" cy="504468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10037685" y="5416638"/>
            <a:ext cx="1558238" cy="504468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11595886" y="5416638"/>
            <a:ext cx="1557464" cy="504468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13153316" y="5416638"/>
            <a:ext cx="1558272" cy="504468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14711553" y="5416638"/>
            <a:ext cx="1558238" cy="504468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8858801" y="3324701"/>
            <a:ext cx="685694" cy="773110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10488397" y="7316668"/>
            <a:ext cx="685694" cy="773356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12014521" y="3324701"/>
            <a:ext cx="685730" cy="773110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13592011" y="7316879"/>
            <a:ext cx="686502" cy="773322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5170275" y="3324701"/>
            <a:ext cx="685694" cy="773110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9139526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12295250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5450950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10769126" y="5999440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13873126" y="5999540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86628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2016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9139526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12306100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5450950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10768332" y="713919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13873132" y="713919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9201626" y="4274964"/>
            <a:ext cx="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12357350" y="4274964"/>
            <a:ext cx="1080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5513050" y="4274964"/>
            <a:ext cx="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10830626" y="6123640"/>
            <a:ext cx="600" cy="1015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13935226" y="6123740"/>
            <a:ext cx="0" cy="1015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1027799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2017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118093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2018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133936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2019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149779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2020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13731954" y="7458845"/>
            <a:ext cx="408976" cy="410050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10614713" y="7496939"/>
            <a:ext cx="412230" cy="41223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5306598" y="3517704"/>
            <a:ext cx="411156" cy="408664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12152326" y="3529083"/>
            <a:ext cx="410084" cy="409010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8970798" y="3566617"/>
            <a:ext cx="411192" cy="310842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12810526" y="4180618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600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9654822" y="4180618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11252754" y="62994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600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14357554" y="627334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1600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8074754" y="627334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600" kern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es">
                <a:solidFill>
                  <a:schemeClr val="tx1"/>
                </a:solidFill>
              </a:rPr>
              <a:t>Premium infographics</a:t>
            </a:r>
            <a:endParaRPr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2096700" y="8004292"/>
            <a:ext cx="3311400" cy="1476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2989185" y="3171059"/>
            <a:ext cx="1526438" cy="1526438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2420204" y="5139230"/>
            <a:ext cx="2664000" cy="22632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3518170" y="7843884"/>
            <a:ext cx="468600" cy="4686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3752402" y="4697496"/>
            <a:ext cx="0" cy="4416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3752358" y="7402130"/>
            <a:ext cx="0" cy="4416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2594796" y="6235368"/>
            <a:ext cx="2315400" cy="90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 dirty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 dirty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3243474" y="5973842"/>
            <a:ext cx="10176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2908272" y="5466432"/>
            <a:ext cx="1688400" cy="4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b="1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TITLE 1</a:t>
            </a:r>
            <a:endParaRPr sz="1600" b="1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3171928" y="3568914"/>
            <a:ext cx="1161000" cy="7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2600" b="1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75%</a:t>
            </a:r>
            <a:endParaRPr sz="2600" b="1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6878710" y="3990300"/>
            <a:ext cx="3576600" cy="35766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13098808" y="34924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7152972" y="4336232"/>
            <a:ext cx="2887664" cy="2887664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12481774" y="3567776"/>
            <a:ext cx="1253180" cy="125318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13986230" y="37524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es" sz="1600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13098808" y="50766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12481774" y="5151976"/>
            <a:ext cx="1253180" cy="125318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13986230" y="53366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es" sz="1600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13098808" y="66608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12481774" y="6736176"/>
            <a:ext cx="1253180" cy="125318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13986230" y="69208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es" sz="1600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8459708" y="3859450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8459708" y="7426500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10315808" y="5642976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10590008" y="4194276"/>
            <a:ext cx="1891800" cy="15858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10590008" y="5780076"/>
            <a:ext cx="1891800" cy="15828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10590008" y="5778276"/>
            <a:ext cx="1891800" cy="18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7601426" y="5153386"/>
            <a:ext cx="1990800" cy="12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6000" b="1" kern="0">
                <a:solidFill>
                  <a:srgbClr val="213B55"/>
                </a:solidFill>
                <a:latin typeface="Arial"/>
                <a:cs typeface="Arial"/>
                <a:sym typeface="Arial"/>
              </a:rPr>
              <a:t>75%</a:t>
            </a:r>
            <a:endParaRPr sz="6000" b="1" kern="0">
              <a:solidFill>
                <a:srgbClr val="213B55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es">
                <a:solidFill>
                  <a:schemeClr val="lt1"/>
                </a:solidFill>
              </a:rPr>
              <a:t>Premium infographics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4201121" y="6797327"/>
            <a:ext cx="2205782" cy="1520674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7008937" y="2573880"/>
            <a:ext cx="3123822" cy="141716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6972976" y="4298073"/>
            <a:ext cx="3194064" cy="757298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13693141" y="1945668"/>
            <a:ext cx="3119618" cy="144522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7000721" y="5365483"/>
            <a:ext cx="3141438" cy="588246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13687232" y="3600457"/>
            <a:ext cx="3131432" cy="733458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13655857" y="5898086"/>
            <a:ext cx="3194122" cy="132688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10698132" y="1940871"/>
            <a:ext cx="2737212" cy="3187610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6962878" y="1953342"/>
            <a:ext cx="3275936" cy="309884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1440248" y="2596539"/>
            <a:ext cx="4953524" cy="183486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1412782" y="5067469"/>
            <a:ext cx="2905420" cy="1303846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1412787" y="1938547"/>
            <a:ext cx="5037082" cy="418618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6998806" y="7331809"/>
            <a:ext cx="3135556" cy="983354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6920024" y="6292630"/>
            <a:ext cx="3233928" cy="692512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1476448" y="6864689"/>
            <a:ext cx="2591764" cy="1293174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11902674" y="6457682"/>
            <a:ext cx="328128" cy="2829832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10647533" y="5634770"/>
            <a:ext cx="2838414" cy="49616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10670168" y="6380896"/>
            <a:ext cx="2793140" cy="770032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4042300" y="3218449"/>
            <a:ext cx="2364552" cy="1324054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1412799" y="3113674"/>
            <a:ext cx="1925302" cy="1620116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13630679" y="4648535"/>
            <a:ext cx="3244538" cy="1104886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13669764" y="7397045"/>
            <a:ext cx="3166412" cy="951410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4676940" y="4919337"/>
            <a:ext cx="1672572" cy="1649058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1211050" y="507512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6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1404176" y="6311844"/>
            <a:ext cx="4780828" cy="20496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11875574" y="4307668"/>
          <a:ext cx="5008200" cy="17295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2666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1420929" y="1963198"/>
            <a:ext cx="4793010" cy="1953004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11875624" y="1963168"/>
          <a:ext cx="5008200" cy="1953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6717350" y="4307669"/>
          <a:ext cx="4726800" cy="17371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1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6721323" y="6289590"/>
            <a:ext cx="4726754" cy="2094124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1422926" y="4307668"/>
          <a:ext cx="4739600" cy="17787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4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8322265" y="5115299"/>
            <a:ext cx="2604190" cy="121918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9413240" y="5679617"/>
            <a:ext cx="1828680" cy="121918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11742839" y="6335212"/>
            <a:ext cx="5045734" cy="2002908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JANUARY</a:t>
              </a:r>
              <a:endParaRPr sz="8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FEBRUARY</a:t>
              </a:r>
              <a:endParaRPr sz="8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MARCH</a:t>
              </a:r>
              <a:endParaRPr sz="8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APRIL</a:t>
              </a:r>
              <a:endParaRPr sz="8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spcAft>
                  <a:spcPts val="3200"/>
                </a:spcAft>
              </a:pPr>
              <a:r>
                <a:rPr lang="en" sz="800"/>
                <a:t>PHASE 1</a:t>
              </a:r>
              <a:endParaRPr sz="8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6711649" y="1903285"/>
            <a:ext cx="4726786" cy="2011730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JANUARY</a:t>
              </a:r>
              <a:endParaRPr sz="8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FEBRUARY</a:t>
              </a:r>
              <a:endParaRPr sz="8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MARCH</a:t>
              </a:r>
              <a:endParaRPr sz="8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APRIL</a:t>
              </a:r>
              <a:endParaRPr sz="8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MAY</a:t>
              </a:r>
              <a:endParaRPr sz="8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JUNE</a:t>
              </a:r>
              <a:endParaRPr sz="8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/>
                <a:t>PHASE 1</a:t>
              </a:r>
              <a:endParaRPr sz="8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/>
                <a:t>PHASE 2</a:t>
              </a:r>
              <a:endParaRPr sz="8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529500" y="748774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9593381" y="1941873"/>
            <a:ext cx="1490862" cy="1437726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1426127" y="3698772"/>
            <a:ext cx="1523534" cy="1459792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6448055" y="3705184"/>
            <a:ext cx="1371138" cy="1447172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9798499" y="3718577"/>
            <a:ext cx="1420306" cy="1420306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11417374" y="3707589"/>
            <a:ext cx="1441996" cy="1442366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6307669" y="6998798"/>
            <a:ext cx="561170" cy="1346328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10541784" y="6976393"/>
            <a:ext cx="940704" cy="136749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6256714" y="6804396"/>
            <a:ext cx="408" cy="8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11784087" y="6998797"/>
            <a:ext cx="587782" cy="587690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11784087" y="7756139"/>
            <a:ext cx="587782" cy="587782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13860941" y="6997190"/>
            <a:ext cx="1219386" cy="134630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12673465" y="6992666"/>
            <a:ext cx="885878" cy="1351276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5634037" y="5413524"/>
            <a:ext cx="1245766" cy="1243888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4548247" y="5432741"/>
            <a:ext cx="2621974" cy="1224814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13199991" y="5413850"/>
            <a:ext cx="2220598" cy="1243404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10835311" y="5407645"/>
            <a:ext cx="2148902" cy="1254362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5137736" y="3709068"/>
            <a:ext cx="1749952" cy="14392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8026609" y="1941873"/>
            <a:ext cx="1425114" cy="1571802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8017561" y="3708318"/>
            <a:ext cx="1582574" cy="144070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1418550" y="6997578"/>
            <a:ext cx="2816888" cy="1346332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6293981" y="1941873"/>
            <a:ext cx="1590970" cy="1477662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4537034" y="6987665"/>
            <a:ext cx="2649848" cy="1356166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12785579" y="2088761"/>
            <a:ext cx="2262174" cy="1174766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7488480" y="6987749"/>
            <a:ext cx="2751708" cy="1356262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r>
                    <a:rPr lang="en" sz="3600"/>
                    <a:t>     </a:t>
                  </a:r>
                  <a:endParaRPr sz="36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13057899" y="3707603"/>
            <a:ext cx="1881474" cy="1442134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4824535" y="3716294"/>
            <a:ext cx="1425154" cy="1424748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5189411" y="1941873"/>
            <a:ext cx="1691290" cy="1423822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7383668" y="5414090"/>
            <a:ext cx="3235864" cy="1243448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1400313" y="1941872"/>
            <a:ext cx="1766410" cy="1550352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4616914" y="1941873"/>
            <a:ext cx="1535408" cy="1630978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3308379" y="1941873"/>
            <a:ext cx="1166878" cy="1740458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3148024" y="3714516"/>
            <a:ext cx="1478144" cy="1428304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5381922" y="6976059"/>
            <a:ext cx="624148" cy="1368346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11225899" y="1941873"/>
            <a:ext cx="1418022" cy="1478718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1428889" y="5414104"/>
            <a:ext cx="2905910" cy="124272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1417159" y="1931744"/>
            <a:ext cx="3272234" cy="3052288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5206490" y="1970023"/>
            <a:ext cx="2728496" cy="2204266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5185413" y="4888386"/>
            <a:ext cx="2775082" cy="318248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5178462" y="5444037"/>
            <a:ext cx="2781004" cy="319250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5179769" y="6000689"/>
            <a:ext cx="2823258" cy="307522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5179153" y="4411489"/>
            <a:ext cx="2767006" cy="239498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5201169" y="7138788"/>
            <a:ext cx="2739062" cy="39092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5180290" y="6541149"/>
            <a:ext cx="2778132" cy="360238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5276165" y="7767108"/>
            <a:ext cx="2609218" cy="588148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8513825" y="3733353"/>
            <a:ext cx="2867642" cy="383002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8516935" y="1938489"/>
            <a:ext cx="2861422" cy="1486778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8497162" y="4385143"/>
            <a:ext cx="2900968" cy="2104174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8530263" y="6569522"/>
            <a:ext cx="2834766" cy="1775892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14730983" y="4376233"/>
            <a:ext cx="2143486" cy="2043158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1413524" y="5229047"/>
            <a:ext cx="3390748" cy="3121674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11830683" y="4384189"/>
            <a:ext cx="2497086" cy="2050638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11544807" y="6660822"/>
            <a:ext cx="5329662" cy="168688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11759887" y="1958540"/>
            <a:ext cx="2599702" cy="2046676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14435651" y="1958831"/>
            <a:ext cx="2438826" cy="210273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18181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9515132" y="1028700"/>
            <a:ext cx="7706359" cy="1493520"/>
          </a:xfrm>
          <a:custGeom>
            <a:avLst/>
            <a:gdLst/>
            <a:ahLst/>
            <a:cxnLst/>
            <a:rect l="l" t="t" r="r" b="b"/>
            <a:pathLst>
              <a:path w="7706359" h="1493520">
                <a:moveTo>
                  <a:pt x="7706066" y="1493519"/>
                </a:moveTo>
                <a:lnTo>
                  <a:pt x="0" y="1493519"/>
                </a:lnTo>
                <a:lnTo>
                  <a:pt x="0" y="0"/>
                </a:lnTo>
                <a:lnTo>
                  <a:pt x="7706066" y="0"/>
                </a:lnTo>
                <a:lnTo>
                  <a:pt x="7706066" y="1493519"/>
                </a:lnTo>
                <a:close/>
              </a:path>
            </a:pathLst>
          </a:custGeom>
          <a:solidFill>
            <a:srgbClr val="12538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9515132" y="2712719"/>
            <a:ext cx="7706359" cy="1493520"/>
          </a:xfrm>
          <a:custGeom>
            <a:avLst/>
            <a:gdLst/>
            <a:ahLst/>
            <a:cxnLst/>
            <a:rect l="l" t="t" r="r" b="b"/>
            <a:pathLst>
              <a:path w="7706359" h="1493520">
                <a:moveTo>
                  <a:pt x="7706066" y="1493519"/>
                </a:moveTo>
                <a:lnTo>
                  <a:pt x="0" y="1493519"/>
                </a:lnTo>
                <a:lnTo>
                  <a:pt x="0" y="0"/>
                </a:lnTo>
                <a:lnTo>
                  <a:pt x="7706066" y="0"/>
                </a:lnTo>
                <a:lnTo>
                  <a:pt x="7706066" y="1493519"/>
                </a:lnTo>
                <a:close/>
              </a:path>
            </a:pathLst>
          </a:custGeom>
          <a:solidFill>
            <a:srgbClr val="2B8BC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515132" y="4396739"/>
            <a:ext cx="7706359" cy="1493520"/>
          </a:xfrm>
          <a:custGeom>
            <a:avLst/>
            <a:gdLst/>
            <a:ahLst/>
            <a:cxnLst/>
            <a:rect l="l" t="t" r="r" b="b"/>
            <a:pathLst>
              <a:path w="7706359" h="1493520">
                <a:moveTo>
                  <a:pt x="7706066" y="1493519"/>
                </a:moveTo>
                <a:lnTo>
                  <a:pt x="0" y="1493519"/>
                </a:lnTo>
                <a:lnTo>
                  <a:pt x="0" y="0"/>
                </a:lnTo>
                <a:lnTo>
                  <a:pt x="7706066" y="0"/>
                </a:lnTo>
                <a:lnTo>
                  <a:pt x="7706066" y="1493519"/>
                </a:lnTo>
                <a:close/>
              </a:path>
            </a:pathLst>
          </a:custGeom>
          <a:solidFill>
            <a:srgbClr val="36B6D9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9515132" y="6080759"/>
            <a:ext cx="7706359" cy="1493520"/>
          </a:xfrm>
          <a:custGeom>
            <a:avLst/>
            <a:gdLst/>
            <a:ahLst/>
            <a:cxnLst/>
            <a:rect l="l" t="t" r="r" b="b"/>
            <a:pathLst>
              <a:path w="7706359" h="1493520">
                <a:moveTo>
                  <a:pt x="7706066" y="1493519"/>
                </a:moveTo>
                <a:lnTo>
                  <a:pt x="0" y="1493519"/>
                </a:lnTo>
                <a:lnTo>
                  <a:pt x="0" y="0"/>
                </a:lnTo>
                <a:lnTo>
                  <a:pt x="7706066" y="0"/>
                </a:lnTo>
                <a:lnTo>
                  <a:pt x="7706066" y="1493519"/>
                </a:lnTo>
                <a:close/>
              </a:path>
            </a:pathLst>
          </a:custGeom>
          <a:solidFill>
            <a:srgbClr val="3CBDB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9515132" y="7764779"/>
            <a:ext cx="7706359" cy="1493520"/>
          </a:xfrm>
          <a:custGeom>
            <a:avLst/>
            <a:gdLst/>
            <a:ahLst/>
            <a:cxnLst/>
            <a:rect l="l" t="t" r="r" b="b"/>
            <a:pathLst>
              <a:path w="7706359" h="1493520">
                <a:moveTo>
                  <a:pt x="7706066" y="1493519"/>
                </a:moveTo>
                <a:lnTo>
                  <a:pt x="0" y="1493519"/>
                </a:lnTo>
                <a:lnTo>
                  <a:pt x="0" y="0"/>
                </a:lnTo>
                <a:lnTo>
                  <a:pt x="7706066" y="0"/>
                </a:lnTo>
                <a:lnTo>
                  <a:pt x="7706066" y="1493519"/>
                </a:lnTo>
                <a:close/>
              </a:path>
            </a:pathLst>
          </a:custGeom>
          <a:solidFill>
            <a:srgbClr val="80CCCC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2134755" y="1216084"/>
            <a:ext cx="2466975" cy="2960426"/>
          </a:xfrm>
          <a:prstGeom prst="rect">
            <a:avLst/>
          </a:prstGeom>
        </p:spPr>
        <p:txBody>
          <a:bodyPr vert="horz" wrap="square" lIns="0" tIns="112395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885"/>
              </a:spcBef>
            </a:pPr>
            <a:r>
              <a:rPr sz="3000" b="1" spc="114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1</a:t>
            </a:r>
            <a:endParaRPr sz="3000" dirty="0">
              <a:latin typeface="Trebuchet MS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  <a:spcBef>
                <a:spcPts val="575"/>
              </a:spcBef>
            </a:pPr>
            <a:r>
              <a:rPr lang="fa-IR" sz="22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موارد را به سبد خرید اضافه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45"/>
              </a:spcBef>
            </a:pPr>
            <a:endParaRPr sz="2700" dirty="0">
              <a:latin typeface="Tahoma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</a:pPr>
            <a:r>
              <a:rPr sz="3000" b="1" spc="114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2</a:t>
            </a:r>
            <a:endParaRPr sz="3000" dirty="0">
              <a:latin typeface="Trebuchet MS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  <a:spcBef>
                <a:spcPts val="575"/>
              </a:spcBef>
            </a:pPr>
            <a:r>
              <a:rPr lang="fa-IR" sz="22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افزودن تبلیغات (در صورت وجود)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056471" y="4584124"/>
            <a:ext cx="2623820" cy="1329210"/>
          </a:xfrm>
          <a:prstGeom prst="rect">
            <a:avLst/>
          </a:prstGeom>
        </p:spPr>
        <p:txBody>
          <a:bodyPr vert="horz" wrap="square" lIns="0" tIns="112395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885"/>
              </a:spcBef>
            </a:pPr>
            <a:r>
              <a:rPr sz="3000" b="1" spc="114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3</a:t>
            </a:r>
            <a:endParaRPr sz="3000" dirty="0">
              <a:latin typeface="Trebuchet MS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  <a:spcBef>
                <a:spcPts val="575"/>
              </a:spcBef>
            </a:pPr>
            <a:r>
              <a:rPr lang="fa-IR" sz="2200" spc="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برای تسویه حساب اقدام کنید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807631" y="6268144"/>
            <a:ext cx="3121660" cy="2621872"/>
          </a:xfrm>
          <a:prstGeom prst="rect">
            <a:avLst/>
          </a:prstGeom>
        </p:spPr>
        <p:txBody>
          <a:bodyPr vert="horz" wrap="square" lIns="0" tIns="112395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885"/>
              </a:spcBef>
            </a:pPr>
            <a:r>
              <a:rPr sz="3000" b="1" spc="114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4</a:t>
            </a:r>
            <a:endParaRPr sz="3000" dirty="0">
              <a:latin typeface="Trebuchet MS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  <a:spcBef>
                <a:spcPts val="575"/>
              </a:spcBef>
            </a:pPr>
            <a:r>
              <a:rPr lang="fa-IR" sz="2200" spc="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جزئیات حمل و نقل خود را قرار دهید</a:t>
            </a:r>
            <a:endParaRPr sz="2600" dirty="0">
              <a:latin typeface="Tahoma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45"/>
              </a:spcBef>
            </a:pPr>
            <a:endParaRPr sz="2700" dirty="0">
              <a:latin typeface="Tahoma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</a:pPr>
            <a:r>
              <a:rPr sz="3000" b="1" spc="114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5</a:t>
            </a:r>
            <a:endParaRPr sz="3000" dirty="0">
              <a:latin typeface="Trebuchet MS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  <a:spcBef>
                <a:spcPts val="575"/>
              </a:spcBef>
            </a:pPr>
            <a:r>
              <a:rPr lang="fa-IR" sz="2200" spc="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ثبت سفارش!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8878502" y="1028700"/>
            <a:ext cx="1273810" cy="1482090"/>
            <a:chOff x="8878502" y="1028700"/>
            <a:chExt cx="1273810" cy="1482090"/>
          </a:xfrm>
        </p:grpSpPr>
        <p:sp>
          <p:nvSpPr>
            <p:cNvPr id="12" name="object 12"/>
            <p:cNvSpPr/>
            <p:nvPr/>
          </p:nvSpPr>
          <p:spPr>
            <a:xfrm>
              <a:off x="8878502" y="1028700"/>
              <a:ext cx="1273810" cy="1482090"/>
            </a:xfrm>
            <a:custGeom>
              <a:avLst/>
              <a:gdLst/>
              <a:ahLst/>
              <a:cxnLst/>
              <a:rect l="l" t="t" r="r" b="b"/>
              <a:pathLst>
                <a:path w="1273809" h="1482089">
                  <a:moveTo>
                    <a:pt x="636630" y="1481613"/>
                  </a:moveTo>
                  <a:lnTo>
                    <a:pt x="0" y="1111210"/>
                  </a:lnTo>
                  <a:lnTo>
                    <a:pt x="0" y="370403"/>
                  </a:lnTo>
                  <a:lnTo>
                    <a:pt x="636630" y="0"/>
                  </a:lnTo>
                  <a:lnTo>
                    <a:pt x="1273261" y="370403"/>
                  </a:lnTo>
                  <a:lnTo>
                    <a:pt x="1273261" y="1111210"/>
                  </a:lnTo>
                  <a:lnTo>
                    <a:pt x="636630" y="1481613"/>
                  </a:lnTo>
                  <a:close/>
                </a:path>
              </a:pathLst>
            </a:custGeom>
            <a:solidFill>
              <a:srgbClr val="FFFFFF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8988462" y="1156653"/>
              <a:ext cx="1053465" cy="1226185"/>
            </a:xfrm>
            <a:custGeom>
              <a:avLst/>
              <a:gdLst/>
              <a:ahLst/>
              <a:cxnLst/>
              <a:rect l="l" t="t" r="r" b="b"/>
              <a:pathLst>
                <a:path w="1053465" h="1226185">
                  <a:moveTo>
                    <a:pt x="526670" y="1225708"/>
                  </a:moveTo>
                  <a:lnTo>
                    <a:pt x="0" y="919281"/>
                  </a:lnTo>
                  <a:lnTo>
                    <a:pt x="0" y="306426"/>
                  </a:lnTo>
                  <a:lnTo>
                    <a:pt x="526670" y="0"/>
                  </a:lnTo>
                  <a:lnTo>
                    <a:pt x="1053342" y="306426"/>
                  </a:lnTo>
                  <a:lnTo>
                    <a:pt x="1053342" y="919281"/>
                  </a:lnTo>
                  <a:lnTo>
                    <a:pt x="526670" y="1225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9252674" y="1490191"/>
              <a:ext cx="523875" cy="421640"/>
            </a:xfrm>
            <a:custGeom>
              <a:avLst/>
              <a:gdLst/>
              <a:ahLst/>
              <a:cxnLst/>
              <a:rect l="l" t="t" r="r" b="b"/>
              <a:pathLst>
                <a:path w="523875" h="421639">
                  <a:moveTo>
                    <a:pt x="523621" y="137807"/>
                  </a:moveTo>
                  <a:lnTo>
                    <a:pt x="523227" y="135077"/>
                  </a:lnTo>
                  <a:lnTo>
                    <a:pt x="520344" y="130683"/>
                  </a:lnTo>
                  <a:lnTo>
                    <a:pt x="518020" y="129235"/>
                  </a:lnTo>
                  <a:lnTo>
                    <a:pt x="502983" y="127546"/>
                  </a:lnTo>
                  <a:lnTo>
                    <a:pt x="502983" y="145376"/>
                  </a:lnTo>
                  <a:lnTo>
                    <a:pt x="446887" y="331965"/>
                  </a:lnTo>
                  <a:lnTo>
                    <a:pt x="165950" y="331965"/>
                  </a:lnTo>
                  <a:lnTo>
                    <a:pt x="104152" y="100279"/>
                  </a:lnTo>
                  <a:lnTo>
                    <a:pt x="502983" y="145376"/>
                  </a:lnTo>
                  <a:lnTo>
                    <a:pt x="502983" y="127546"/>
                  </a:lnTo>
                  <a:lnTo>
                    <a:pt x="261962" y="100279"/>
                  </a:lnTo>
                  <a:lnTo>
                    <a:pt x="99250" y="81876"/>
                  </a:lnTo>
                  <a:lnTo>
                    <a:pt x="85572" y="30607"/>
                  </a:lnTo>
                  <a:lnTo>
                    <a:pt x="82143" y="17729"/>
                  </a:lnTo>
                  <a:lnTo>
                    <a:pt x="78130" y="2692"/>
                  </a:lnTo>
                  <a:lnTo>
                    <a:pt x="74650" y="0"/>
                  </a:lnTo>
                  <a:lnTo>
                    <a:pt x="67386" y="0"/>
                  </a:lnTo>
                  <a:lnTo>
                    <a:pt x="67386" y="30607"/>
                  </a:lnTo>
                  <a:lnTo>
                    <a:pt x="20447" y="30607"/>
                  </a:lnTo>
                  <a:lnTo>
                    <a:pt x="17589" y="27724"/>
                  </a:lnTo>
                  <a:lnTo>
                    <a:pt x="17589" y="20612"/>
                  </a:lnTo>
                  <a:lnTo>
                    <a:pt x="20459" y="17729"/>
                  </a:lnTo>
                  <a:lnTo>
                    <a:pt x="63931" y="17729"/>
                  </a:lnTo>
                  <a:lnTo>
                    <a:pt x="67386" y="30607"/>
                  </a:lnTo>
                  <a:lnTo>
                    <a:pt x="67386" y="0"/>
                  </a:lnTo>
                  <a:lnTo>
                    <a:pt x="23964" y="0"/>
                  </a:lnTo>
                  <a:lnTo>
                    <a:pt x="14643" y="1905"/>
                  </a:lnTo>
                  <a:lnTo>
                    <a:pt x="7035" y="7086"/>
                  </a:lnTo>
                  <a:lnTo>
                    <a:pt x="1892" y="14770"/>
                  </a:lnTo>
                  <a:lnTo>
                    <a:pt x="0" y="24168"/>
                  </a:lnTo>
                  <a:lnTo>
                    <a:pt x="1892" y="33566"/>
                  </a:lnTo>
                  <a:lnTo>
                    <a:pt x="7035" y="41249"/>
                  </a:lnTo>
                  <a:lnTo>
                    <a:pt x="14643" y="46431"/>
                  </a:lnTo>
                  <a:lnTo>
                    <a:pt x="23964" y="48336"/>
                  </a:lnTo>
                  <a:lnTo>
                    <a:pt x="72097" y="48336"/>
                  </a:lnTo>
                  <a:lnTo>
                    <a:pt x="149656" y="339140"/>
                  </a:lnTo>
                  <a:lnTo>
                    <a:pt x="100965" y="409879"/>
                  </a:lnTo>
                  <a:lnTo>
                    <a:pt x="100761" y="413410"/>
                  </a:lnTo>
                  <a:lnTo>
                    <a:pt x="103797" y="419252"/>
                  </a:lnTo>
                  <a:lnTo>
                    <a:pt x="106794" y="421081"/>
                  </a:lnTo>
                  <a:lnTo>
                    <a:pt x="509663" y="421081"/>
                  </a:lnTo>
                  <a:lnTo>
                    <a:pt x="514515" y="421081"/>
                  </a:lnTo>
                  <a:lnTo>
                    <a:pt x="518426" y="417131"/>
                  </a:lnTo>
                  <a:lnTo>
                    <a:pt x="518426" y="407339"/>
                  </a:lnTo>
                  <a:lnTo>
                    <a:pt x="514489" y="403364"/>
                  </a:lnTo>
                  <a:lnTo>
                    <a:pt x="126847" y="403364"/>
                  </a:lnTo>
                  <a:lnTo>
                    <a:pt x="163791" y="349694"/>
                  </a:lnTo>
                  <a:lnTo>
                    <a:pt x="457276" y="349694"/>
                  </a:lnTo>
                  <a:lnTo>
                    <a:pt x="460692" y="347141"/>
                  </a:lnTo>
                  <a:lnTo>
                    <a:pt x="465251" y="331965"/>
                  </a:lnTo>
                  <a:lnTo>
                    <a:pt x="523621" y="137807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15" name="object 1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368090" y="1922912"/>
              <a:ext cx="128120" cy="129201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19530" y="1922912"/>
              <a:ext cx="128120" cy="129201"/>
            </a:xfrm>
            <a:prstGeom prst="rect">
              <a:avLst/>
            </a:prstGeom>
          </p:spPr>
        </p:pic>
      </p:grpSp>
      <p:grpSp>
        <p:nvGrpSpPr>
          <p:cNvPr id="17" name="object 17"/>
          <p:cNvGrpSpPr/>
          <p:nvPr/>
        </p:nvGrpSpPr>
        <p:grpSpPr>
          <a:xfrm>
            <a:off x="8878502" y="2715697"/>
            <a:ext cx="1273810" cy="1482090"/>
            <a:chOff x="8878502" y="2715697"/>
            <a:chExt cx="1273810" cy="1482090"/>
          </a:xfrm>
        </p:grpSpPr>
        <p:sp>
          <p:nvSpPr>
            <p:cNvPr id="18" name="object 18"/>
            <p:cNvSpPr/>
            <p:nvPr/>
          </p:nvSpPr>
          <p:spPr>
            <a:xfrm>
              <a:off x="8878502" y="2715697"/>
              <a:ext cx="1273810" cy="1482090"/>
            </a:xfrm>
            <a:custGeom>
              <a:avLst/>
              <a:gdLst/>
              <a:ahLst/>
              <a:cxnLst/>
              <a:rect l="l" t="t" r="r" b="b"/>
              <a:pathLst>
                <a:path w="1273809" h="1482089">
                  <a:moveTo>
                    <a:pt x="636631" y="1481613"/>
                  </a:moveTo>
                  <a:lnTo>
                    <a:pt x="0" y="1111210"/>
                  </a:lnTo>
                  <a:lnTo>
                    <a:pt x="0" y="370403"/>
                  </a:lnTo>
                  <a:lnTo>
                    <a:pt x="636630" y="0"/>
                  </a:lnTo>
                  <a:lnTo>
                    <a:pt x="1273261" y="370403"/>
                  </a:lnTo>
                  <a:lnTo>
                    <a:pt x="1273261" y="1111210"/>
                  </a:lnTo>
                  <a:lnTo>
                    <a:pt x="636631" y="1481613"/>
                  </a:lnTo>
                  <a:close/>
                </a:path>
              </a:pathLst>
            </a:custGeom>
            <a:solidFill>
              <a:srgbClr val="FFFFFF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8988462" y="2843649"/>
              <a:ext cx="1053465" cy="1226185"/>
            </a:xfrm>
            <a:custGeom>
              <a:avLst/>
              <a:gdLst/>
              <a:ahLst/>
              <a:cxnLst/>
              <a:rect l="l" t="t" r="r" b="b"/>
              <a:pathLst>
                <a:path w="1053465" h="1226185">
                  <a:moveTo>
                    <a:pt x="526670" y="1225708"/>
                  </a:moveTo>
                  <a:lnTo>
                    <a:pt x="0" y="919281"/>
                  </a:lnTo>
                  <a:lnTo>
                    <a:pt x="0" y="306427"/>
                  </a:lnTo>
                  <a:lnTo>
                    <a:pt x="526670" y="0"/>
                  </a:lnTo>
                  <a:lnTo>
                    <a:pt x="1053342" y="306427"/>
                  </a:lnTo>
                  <a:lnTo>
                    <a:pt x="1053342" y="919281"/>
                  </a:lnTo>
                  <a:lnTo>
                    <a:pt x="526670" y="1225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9186918" y="3136278"/>
              <a:ext cx="656590" cy="648335"/>
            </a:xfrm>
            <a:custGeom>
              <a:avLst/>
              <a:gdLst/>
              <a:ahLst/>
              <a:cxnLst/>
              <a:rect l="l" t="t" r="r" b="b"/>
              <a:pathLst>
                <a:path w="656590" h="648335">
                  <a:moveTo>
                    <a:pt x="210193" y="648317"/>
                  </a:moveTo>
                  <a:lnTo>
                    <a:pt x="205012" y="648317"/>
                  </a:lnTo>
                  <a:lnTo>
                    <a:pt x="202422" y="647334"/>
                  </a:lnTo>
                  <a:lnTo>
                    <a:pt x="0" y="445264"/>
                  </a:lnTo>
                  <a:lnTo>
                    <a:pt x="0" y="438881"/>
                  </a:lnTo>
                  <a:lnTo>
                    <a:pt x="277587" y="161782"/>
                  </a:lnTo>
                  <a:lnTo>
                    <a:pt x="279948" y="160745"/>
                  </a:lnTo>
                  <a:lnTo>
                    <a:pt x="419551" y="153432"/>
                  </a:lnTo>
                  <a:lnTo>
                    <a:pt x="422762" y="146456"/>
                  </a:lnTo>
                  <a:lnTo>
                    <a:pt x="449088" y="98481"/>
                  </a:lnTo>
                  <a:lnTo>
                    <a:pt x="486662" y="43555"/>
                  </a:lnTo>
                  <a:lnTo>
                    <a:pt x="531463" y="6633"/>
                  </a:lnTo>
                  <a:lnTo>
                    <a:pt x="565671" y="0"/>
                  </a:lnTo>
                  <a:lnTo>
                    <a:pt x="599903" y="6636"/>
                  </a:lnTo>
                  <a:lnTo>
                    <a:pt x="620381" y="20196"/>
                  </a:lnTo>
                  <a:lnTo>
                    <a:pt x="565671" y="20196"/>
                  </a:lnTo>
                  <a:lnTo>
                    <a:pt x="552166" y="21484"/>
                  </a:lnTo>
                  <a:lnTo>
                    <a:pt x="515696" y="40815"/>
                  </a:lnTo>
                  <a:lnTo>
                    <a:pt x="484738" y="80515"/>
                  </a:lnTo>
                  <a:lnTo>
                    <a:pt x="448220" y="141022"/>
                  </a:lnTo>
                  <a:lnTo>
                    <a:pt x="442528" y="152234"/>
                  </a:lnTo>
                  <a:lnTo>
                    <a:pt x="497036" y="152234"/>
                  </a:lnTo>
                  <a:lnTo>
                    <a:pt x="499532" y="154725"/>
                  </a:lnTo>
                  <a:lnTo>
                    <a:pt x="500598" y="157513"/>
                  </a:lnTo>
                  <a:lnTo>
                    <a:pt x="499917" y="170509"/>
                  </a:lnTo>
                  <a:lnTo>
                    <a:pt x="479658" y="170509"/>
                  </a:lnTo>
                  <a:lnTo>
                    <a:pt x="433110" y="172947"/>
                  </a:lnTo>
                  <a:lnTo>
                    <a:pt x="432627" y="174119"/>
                  </a:lnTo>
                  <a:lnTo>
                    <a:pt x="410889" y="174119"/>
                  </a:lnTo>
                  <a:lnTo>
                    <a:pt x="287382" y="180583"/>
                  </a:lnTo>
                  <a:lnTo>
                    <a:pt x="25419" y="442073"/>
                  </a:lnTo>
                  <a:lnTo>
                    <a:pt x="207603" y="623927"/>
                  </a:lnTo>
                  <a:lnTo>
                    <a:pt x="236233" y="623927"/>
                  </a:lnTo>
                  <a:lnTo>
                    <a:pt x="212784" y="647334"/>
                  </a:lnTo>
                  <a:lnTo>
                    <a:pt x="210193" y="648317"/>
                  </a:lnTo>
                  <a:close/>
                </a:path>
                <a:path w="656590" h="648335">
                  <a:moveTo>
                    <a:pt x="540769" y="216744"/>
                  </a:moveTo>
                  <a:lnTo>
                    <a:pt x="497495" y="216744"/>
                  </a:lnTo>
                  <a:lnTo>
                    <a:pt x="503135" y="214118"/>
                  </a:lnTo>
                  <a:lnTo>
                    <a:pt x="509098" y="211168"/>
                  </a:lnTo>
                  <a:lnTo>
                    <a:pt x="546953" y="190051"/>
                  </a:lnTo>
                  <a:lnTo>
                    <a:pt x="599637" y="154292"/>
                  </a:lnTo>
                  <a:lnTo>
                    <a:pt x="630998" y="117712"/>
                  </a:lnTo>
                  <a:lnTo>
                    <a:pt x="636342" y="90700"/>
                  </a:lnTo>
                  <a:lnTo>
                    <a:pt x="634985" y="76831"/>
                  </a:lnTo>
                  <a:lnTo>
                    <a:pt x="615646" y="40815"/>
                  </a:lnTo>
                  <a:lnTo>
                    <a:pt x="579175" y="21484"/>
                  </a:lnTo>
                  <a:lnTo>
                    <a:pt x="565671" y="20196"/>
                  </a:lnTo>
                  <a:lnTo>
                    <a:pt x="620381" y="20196"/>
                  </a:lnTo>
                  <a:lnTo>
                    <a:pt x="649706" y="55953"/>
                  </a:lnTo>
                  <a:lnTo>
                    <a:pt x="656581" y="90700"/>
                  </a:lnTo>
                  <a:lnTo>
                    <a:pt x="654835" y="108543"/>
                  </a:lnTo>
                  <a:lnTo>
                    <a:pt x="629961" y="154873"/>
                  </a:lnTo>
                  <a:lnTo>
                    <a:pt x="588058" y="187660"/>
                  </a:lnTo>
                  <a:lnTo>
                    <a:pt x="557881" y="207077"/>
                  </a:lnTo>
                  <a:lnTo>
                    <a:pt x="540769" y="216744"/>
                  </a:lnTo>
                  <a:close/>
                </a:path>
                <a:path w="656590" h="648335">
                  <a:moveTo>
                    <a:pt x="497036" y="152234"/>
                  </a:moveTo>
                  <a:lnTo>
                    <a:pt x="442528" y="152234"/>
                  </a:lnTo>
                  <a:lnTo>
                    <a:pt x="492678" y="149594"/>
                  </a:lnTo>
                  <a:lnTo>
                    <a:pt x="495471" y="150671"/>
                  </a:lnTo>
                  <a:lnTo>
                    <a:pt x="497036" y="152234"/>
                  </a:lnTo>
                  <a:close/>
                </a:path>
                <a:path w="656590" h="648335">
                  <a:moveTo>
                    <a:pt x="236233" y="623927"/>
                  </a:moveTo>
                  <a:lnTo>
                    <a:pt x="207603" y="623927"/>
                  </a:lnTo>
                  <a:lnTo>
                    <a:pt x="469566" y="362438"/>
                  </a:lnTo>
                  <a:lnTo>
                    <a:pt x="479658" y="170509"/>
                  </a:lnTo>
                  <a:lnTo>
                    <a:pt x="499917" y="170509"/>
                  </a:lnTo>
                  <a:lnTo>
                    <a:pt x="497495" y="216744"/>
                  </a:lnTo>
                  <a:lnTo>
                    <a:pt x="540769" y="216744"/>
                  </a:lnTo>
                  <a:lnTo>
                    <a:pt x="503092" y="236428"/>
                  </a:lnTo>
                  <a:lnTo>
                    <a:pt x="496294" y="239464"/>
                  </a:lnTo>
                  <a:lnTo>
                    <a:pt x="489440" y="369859"/>
                  </a:lnTo>
                  <a:lnTo>
                    <a:pt x="488401" y="372215"/>
                  </a:lnTo>
                  <a:lnTo>
                    <a:pt x="236233" y="623927"/>
                  </a:lnTo>
                  <a:close/>
                </a:path>
                <a:path w="656590" h="648335">
                  <a:moveTo>
                    <a:pt x="411887" y="272487"/>
                  </a:moveTo>
                  <a:lnTo>
                    <a:pt x="375791" y="248590"/>
                  </a:lnTo>
                  <a:lnTo>
                    <a:pt x="372809" y="232798"/>
                  </a:lnTo>
                  <a:lnTo>
                    <a:pt x="375112" y="219889"/>
                  </a:lnTo>
                  <a:lnTo>
                    <a:pt x="381751" y="208426"/>
                  </a:lnTo>
                  <a:lnTo>
                    <a:pt x="391757" y="199849"/>
                  </a:lnTo>
                  <a:lnTo>
                    <a:pt x="404264" y="195021"/>
                  </a:lnTo>
                  <a:lnTo>
                    <a:pt x="405883" y="188556"/>
                  </a:lnTo>
                  <a:lnTo>
                    <a:pt x="408096" y="181580"/>
                  </a:lnTo>
                  <a:lnTo>
                    <a:pt x="410889" y="174119"/>
                  </a:lnTo>
                  <a:lnTo>
                    <a:pt x="432627" y="174119"/>
                  </a:lnTo>
                  <a:lnTo>
                    <a:pt x="429441" y="181836"/>
                  </a:lnTo>
                  <a:lnTo>
                    <a:pt x="426729" y="189647"/>
                  </a:lnTo>
                  <a:lnTo>
                    <a:pt x="424813" y="196475"/>
                  </a:lnTo>
                  <a:lnTo>
                    <a:pt x="435359" y="202095"/>
                  </a:lnTo>
                  <a:lnTo>
                    <a:pt x="443668" y="210537"/>
                  </a:lnTo>
                  <a:lnTo>
                    <a:pt x="446922" y="216892"/>
                  </a:lnTo>
                  <a:lnTo>
                    <a:pt x="421116" y="216892"/>
                  </a:lnTo>
                  <a:lnTo>
                    <a:pt x="421072" y="217983"/>
                  </a:lnTo>
                  <a:lnTo>
                    <a:pt x="400945" y="217983"/>
                  </a:lnTo>
                  <a:lnTo>
                    <a:pt x="396115" y="221417"/>
                  </a:lnTo>
                  <a:lnTo>
                    <a:pt x="392944" y="227033"/>
                  </a:lnTo>
                  <a:lnTo>
                    <a:pt x="393034" y="233821"/>
                  </a:lnTo>
                  <a:lnTo>
                    <a:pt x="394436" y="240734"/>
                  </a:lnTo>
                  <a:lnTo>
                    <a:pt x="398500" y="246745"/>
                  </a:lnTo>
                  <a:lnTo>
                    <a:pt x="404522" y="250799"/>
                  </a:lnTo>
                  <a:lnTo>
                    <a:pt x="411887" y="252285"/>
                  </a:lnTo>
                  <a:lnTo>
                    <a:pt x="446301" y="252285"/>
                  </a:lnTo>
                  <a:lnTo>
                    <a:pt x="444673" y="254763"/>
                  </a:lnTo>
                  <a:lnTo>
                    <a:pt x="438524" y="262033"/>
                  </a:lnTo>
                  <a:lnTo>
                    <a:pt x="430795" y="267625"/>
                  </a:lnTo>
                  <a:lnTo>
                    <a:pt x="421809" y="271218"/>
                  </a:lnTo>
                  <a:lnTo>
                    <a:pt x="411887" y="272487"/>
                  </a:lnTo>
                  <a:close/>
                </a:path>
                <a:path w="656590" h="648335">
                  <a:moveTo>
                    <a:pt x="451067" y="234427"/>
                  </a:moveTo>
                  <a:lnTo>
                    <a:pt x="430776" y="234427"/>
                  </a:lnTo>
                  <a:lnTo>
                    <a:pt x="430830" y="226306"/>
                  </a:lnTo>
                  <a:lnTo>
                    <a:pt x="426904" y="220124"/>
                  </a:lnTo>
                  <a:lnTo>
                    <a:pt x="421116" y="216892"/>
                  </a:lnTo>
                  <a:lnTo>
                    <a:pt x="446922" y="216892"/>
                  </a:lnTo>
                  <a:lnTo>
                    <a:pt x="449114" y="221173"/>
                  </a:lnTo>
                  <a:lnTo>
                    <a:pt x="450968" y="232798"/>
                  </a:lnTo>
                  <a:lnTo>
                    <a:pt x="451067" y="234427"/>
                  </a:lnTo>
                  <a:close/>
                </a:path>
                <a:path w="656590" h="648335">
                  <a:moveTo>
                    <a:pt x="446301" y="252285"/>
                  </a:moveTo>
                  <a:lnTo>
                    <a:pt x="414060" y="252285"/>
                  </a:lnTo>
                  <a:lnTo>
                    <a:pt x="416137" y="251908"/>
                  </a:lnTo>
                  <a:lnTo>
                    <a:pt x="418080" y="251235"/>
                  </a:lnTo>
                  <a:lnTo>
                    <a:pt x="400945" y="217983"/>
                  </a:lnTo>
                  <a:lnTo>
                    <a:pt x="421072" y="217983"/>
                  </a:lnTo>
                  <a:lnTo>
                    <a:pt x="420819" y="224259"/>
                  </a:lnTo>
                  <a:lnTo>
                    <a:pt x="422209" y="229054"/>
                  </a:lnTo>
                  <a:lnTo>
                    <a:pt x="425973" y="232798"/>
                  </a:lnTo>
                  <a:lnTo>
                    <a:pt x="428010" y="233821"/>
                  </a:lnTo>
                  <a:lnTo>
                    <a:pt x="430776" y="234427"/>
                  </a:lnTo>
                  <a:lnTo>
                    <a:pt x="451067" y="234427"/>
                  </a:lnTo>
                  <a:lnTo>
                    <a:pt x="451055" y="241296"/>
                  </a:lnTo>
                  <a:lnTo>
                    <a:pt x="448707" y="248622"/>
                  </a:lnTo>
                  <a:lnTo>
                    <a:pt x="446301" y="252285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object 21"/>
          <p:cNvGrpSpPr/>
          <p:nvPr/>
        </p:nvGrpSpPr>
        <p:grpSpPr>
          <a:xfrm>
            <a:off x="8878502" y="6129894"/>
            <a:ext cx="1273810" cy="1482090"/>
            <a:chOff x="8878502" y="6129894"/>
            <a:chExt cx="1273810" cy="1482090"/>
          </a:xfrm>
        </p:grpSpPr>
        <p:sp>
          <p:nvSpPr>
            <p:cNvPr id="22" name="object 22"/>
            <p:cNvSpPr/>
            <p:nvPr/>
          </p:nvSpPr>
          <p:spPr>
            <a:xfrm>
              <a:off x="8878502" y="6129894"/>
              <a:ext cx="1273810" cy="1482090"/>
            </a:xfrm>
            <a:custGeom>
              <a:avLst/>
              <a:gdLst/>
              <a:ahLst/>
              <a:cxnLst/>
              <a:rect l="l" t="t" r="r" b="b"/>
              <a:pathLst>
                <a:path w="1273809" h="1482090">
                  <a:moveTo>
                    <a:pt x="636630" y="1481613"/>
                  </a:moveTo>
                  <a:lnTo>
                    <a:pt x="0" y="1111210"/>
                  </a:lnTo>
                  <a:lnTo>
                    <a:pt x="0" y="370403"/>
                  </a:lnTo>
                  <a:lnTo>
                    <a:pt x="636630" y="0"/>
                  </a:lnTo>
                  <a:lnTo>
                    <a:pt x="1273261" y="370403"/>
                  </a:lnTo>
                  <a:lnTo>
                    <a:pt x="1273261" y="1111210"/>
                  </a:lnTo>
                  <a:lnTo>
                    <a:pt x="636630" y="1481613"/>
                  </a:lnTo>
                  <a:close/>
                </a:path>
              </a:pathLst>
            </a:custGeom>
            <a:solidFill>
              <a:srgbClr val="FFFFFF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8988462" y="6257844"/>
              <a:ext cx="1053465" cy="1226185"/>
            </a:xfrm>
            <a:custGeom>
              <a:avLst/>
              <a:gdLst/>
              <a:ahLst/>
              <a:cxnLst/>
              <a:rect l="l" t="t" r="r" b="b"/>
              <a:pathLst>
                <a:path w="1053465" h="1226184">
                  <a:moveTo>
                    <a:pt x="526671" y="1225708"/>
                  </a:moveTo>
                  <a:lnTo>
                    <a:pt x="0" y="919282"/>
                  </a:lnTo>
                  <a:lnTo>
                    <a:pt x="0" y="306427"/>
                  </a:lnTo>
                  <a:lnTo>
                    <a:pt x="526670" y="0"/>
                  </a:lnTo>
                  <a:lnTo>
                    <a:pt x="1053342" y="306427"/>
                  </a:lnTo>
                  <a:lnTo>
                    <a:pt x="1053342" y="919282"/>
                  </a:lnTo>
                  <a:lnTo>
                    <a:pt x="526671" y="1225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9224646" y="6560581"/>
              <a:ext cx="581025" cy="561975"/>
            </a:xfrm>
            <a:custGeom>
              <a:avLst/>
              <a:gdLst/>
              <a:ahLst/>
              <a:cxnLst/>
              <a:rect l="l" t="t" r="r" b="b"/>
              <a:pathLst>
                <a:path w="581025" h="561975">
                  <a:moveTo>
                    <a:pt x="476531" y="561974"/>
                  </a:moveTo>
                  <a:lnTo>
                    <a:pt x="103425" y="561974"/>
                  </a:lnTo>
                  <a:lnTo>
                    <a:pt x="98367" y="556940"/>
                  </a:lnTo>
                  <a:lnTo>
                    <a:pt x="98367" y="300859"/>
                  </a:lnTo>
                  <a:lnTo>
                    <a:pt x="5058" y="300859"/>
                  </a:lnTo>
                  <a:lnTo>
                    <a:pt x="0" y="295825"/>
                  </a:lnTo>
                  <a:lnTo>
                    <a:pt x="0" y="286286"/>
                  </a:lnTo>
                  <a:lnTo>
                    <a:pt x="1464" y="283372"/>
                  </a:lnTo>
                  <a:lnTo>
                    <a:pt x="3727" y="281252"/>
                  </a:lnTo>
                  <a:lnTo>
                    <a:pt x="278065" y="0"/>
                  </a:lnTo>
                  <a:lnTo>
                    <a:pt x="285120" y="0"/>
                  </a:lnTo>
                  <a:lnTo>
                    <a:pt x="314176" y="28085"/>
                  </a:lnTo>
                  <a:lnTo>
                    <a:pt x="281925" y="28085"/>
                  </a:lnTo>
                  <a:lnTo>
                    <a:pt x="37803" y="278470"/>
                  </a:lnTo>
                  <a:lnTo>
                    <a:pt x="115805" y="278470"/>
                  </a:lnTo>
                  <a:lnTo>
                    <a:pt x="120863" y="283504"/>
                  </a:lnTo>
                  <a:lnTo>
                    <a:pt x="120863" y="539453"/>
                  </a:lnTo>
                  <a:lnTo>
                    <a:pt x="481589" y="539453"/>
                  </a:lnTo>
                  <a:lnTo>
                    <a:pt x="481589" y="556940"/>
                  </a:lnTo>
                  <a:lnTo>
                    <a:pt x="476531" y="561974"/>
                  </a:lnTo>
                  <a:close/>
                </a:path>
                <a:path w="581025" h="561975">
                  <a:moveTo>
                    <a:pt x="481589" y="539453"/>
                  </a:moveTo>
                  <a:lnTo>
                    <a:pt x="458960" y="539453"/>
                  </a:lnTo>
                  <a:lnTo>
                    <a:pt x="458960" y="283504"/>
                  </a:lnTo>
                  <a:lnTo>
                    <a:pt x="464019" y="278470"/>
                  </a:lnTo>
                  <a:lnTo>
                    <a:pt x="540956" y="278470"/>
                  </a:lnTo>
                  <a:lnTo>
                    <a:pt x="281925" y="28085"/>
                  </a:lnTo>
                  <a:lnTo>
                    <a:pt x="314176" y="28085"/>
                  </a:lnTo>
                  <a:lnTo>
                    <a:pt x="580888" y="285889"/>
                  </a:lnTo>
                  <a:lnTo>
                    <a:pt x="581022" y="293043"/>
                  </a:lnTo>
                  <a:lnTo>
                    <a:pt x="576629" y="297414"/>
                  </a:lnTo>
                  <a:lnTo>
                    <a:pt x="574499" y="299667"/>
                  </a:lnTo>
                  <a:lnTo>
                    <a:pt x="571571" y="300859"/>
                  </a:lnTo>
                  <a:lnTo>
                    <a:pt x="481589" y="300859"/>
                  </a:lnTo>
                  <a:lnTo>
                    <a:pt x="481589" y="539453"/>
                  </a:lnTo>
                  <a:close/>
                </a:path>
                <a:path w="581025" h="561975">
                  <a:moveTo>
                    <a:pt x="243723" y="539453"/>
                  </a:moveTo>
                  <a:lnTo>
                    <a:pt x="221360" y="539453"/>
                  </a:lnTo>
                  <a:lnTo>
                    <a:pt x="221360" y="373192"/>
                  </a:lnTo>
                  <a:lnTo>
                    <a:pt x="226418" y="368291"/>
                  </a:lnTo>
                  <a:lnTo>
                    <a:pt x="232541" y="368291"/>
                  </a:lnTo>
                  <a:lnTo>
                    <a:pt x="232541" y="368158"/>
                  </a:lnTo>
                  <a:lnTo>
                    <a:pt x="353138" y="368158"/>
                  </a:lnTo>
                  <a:lnTo>
                    <a:pt x="358197" y="373192"/>
                  </a:lnTo>
                  <a:lnTo>
                    <a:pt x="358225" y="390679"/>
                  </a:lnTo>
                  <a:lnTo>
                    <a:pt x="243856" y="390679"/>
                  </a:lnTo>
                  <a:lnTo>
                    <a:pt x="243723" y="539453"/>
                  </a:lnTo>
                  <a:close/>
                </a:path>
                <a:path w="581025" h="561975">
                  <a:moveTo>
                    <a:pt x="358463" y="539453"/>
                  </a:moveTo>
                  <a:lnTo>
                    <a:pt x="336100" y="539453"/>
                  </a:lnTo>
                  <a:lnTo>
                    <a:pt x="335701" y="390679"/>
                  </a:lnTo>
                  <a:lnTo>
                    <a:pt x="358225" y="390679"/>
                  </a:lnTo>
                  <a:lnTo>
                    <a:pt x="358463" y="539453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878502" y="7776685"/>
            <a:ext cx="1273810" cy="1482090"/>
            <a:chOff x="8878502" y="7776685"/>
            <a:chExt cx="1273810" cy="1482090"/>
          </a:xfrm>
        </p:grpSpPr>
        <p:sp>
          <p:nvSpPr>
            <p:cNvPr id="26" name="object 26"/>
            <p:cNvSpPr/>
            <p:nvPr/>
          </p:nvSpPr>
          <p:spPr>
            <a:xfrm>
              <a:off x="8878502" y="7776685"/>
              <a:ext cx="1273810" cy="1482090"/>
            </a:xfrm>
            <a:custGeom>
              <a:avLst/>
              <a:gdLst/>
              <a:ahLst/>
              <a:cxnLst/>
              <a:rect l="l" t="t" r="r" b="b"/>
              <a:pathLst>
                <a:path w="1273809" h="1482090">
                  <a:moveTo>
                    <a:pt x="636630" y="1481613"/>
                  </a:moveTo>
                  <a:lnTo>
                    <a:pt x="0" y="1111210"/>
                  </a:lnTo>
                  <a:lnTo>
                    <a:pt x="0" y="370403"/>
                  </a:lnTo>
                  <a:lnTo>
                    <a:pt x="636630" y="0"/>
                  </a:lnTo>
                  <a:lnTo>
                    <a:pt x="1273261" y="370403"/>
                  </a:lnTo>
                  <a:lnTo>
                    <a:pt x="1273261" y="1111210"/>
                  </a:lnTo>
                  <a:lnTo>
                    <a:pt x="636630" y="1481613"/>
                  </a:lnTo>
                  <a:close/>
                </a:path>
              </a:pathLst>
            </a:custGeom>
            <a:solidFill>
              <a:srgbClr val="FFFFFF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8988462" y="7904639"/>
              <a:ext cx="1053465" cy="1226185"/>
            </a:xfrm>
            <a:custGeom>
              <a:avLst/>
              <a:gdLst/>
              <a:ahLst/>
              <a:cxnLst/>
              <a:rect l="l" t="t" r="r" b="b"/>
              <a:pathLst>
                <a:path w="1053465" h="1226184">
                  <a:moveTo>
                    <a:pt x="526671" y="1225708"/>
                  </a:moveTo>
                  <a:lnTo>
                    <a:pt x="0" y="919282"/>
                  </a:lnTo>
                  <a:lnTo>
                    <a:pt x="0" y="306427"/>
                  </a:lnTo>
                  <a:lnTo>
                    <a:pt x="526670" y="0"/>
                  </a:lnTo>
                  <a:lnTo>
                    <a:pt x="1053342" y="306427"/>
                  </a:lnTo>
                  <a:lnTo>
                    <a:pt x="1053342" y="919282"/>
                  </a:lnTo>
                  <a:lnTo>
                    <a:pt x="526671" y="1225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" name="object 28"/>
            <p:cNvSpPr/>
            <p:nvPr/>
          </p:nvSpPr>
          <p:spPr>
            <a:xfrm>
              <a:off x="9230906" y="8233180"/>
              <a:ext cx="571500" cy="570230"/>
            </a:xfrm>
            <a:custGeom>
              <a:avLst/>
              <a:gdLst/>
              <a:ahLst/>
              <a:cxnLst/>
              <a:rect l="l" t="t" r="r" b="b"/>
              <a:pathLst>
                <a:path w="571500" h="570229">
                  <a:moveTo>
                    <a:pt x="313672" y="1269"/>
                  </a:moveTo>
                  <a:lnTo>
                    <a:pt x="257655" y="1269"/>
                  </a:lnTo>
                  <a:lnTo>
                    <a:pt x="264644" y="0"/>
                  </a:lnTo>
                  <a:lnTo>
                    <a:pt x="306682" y="0"/>
                  </a:lnTo>
                  <a:lnTo>
                    <a:pt x="313672" y="1269"/>
                  </a:lnTo>
                  <a:close/>
                </a:path>
                <a:path w="571500" h="570229">
                  <a:moveTo>
                    <a:pt x="320631" y="568959"/>
                  </a:moveTo>
                  <a:lnTo>
                    <a:pt x="250683" y="568959"/>
                  </a:lnTo>
                  <a:lnTo>
                    <a:pt x="216232" y="562609"/>
                  </a:lnTo>
                  <a:lnTo>
                    <a:pt x="209452" y="560069"/>
                  </a:lnTo>
                  <a:lnTo>
                    <a:pt x="202715" y="558799"/>
                  </a:lnTo>
                  <a:lnTo>
                    <a:pt x="189397" y="553719"/>
                  </a:lnTo>
                  <a:lnTo>
                    <a:pt x="163490" y="543559"/>
                  </a:lnTo>
                  <a:lnTo>
                    <a:pt x="157189" y="539749"/>
                  </a:lnTo>
                  <a:lnTo>
                    <a:pt x="150962" y="537209"/>
                  </a:lnTo>
                  <a:lnTo>
                    <a:pt x="138759" y="529589"/>
                  </a:lnTo>
                  <a:lnTo>
                    <a:pt x="132790" y="527049"/>
                  </a:lnTo>
                  <a:lnTo>
                    <a:pt x="126909" y="523239"/>
                  </a:lnTo>
                  <a:lnTo>
                    <a:pt x="121124" y="518159"/>
                  </a:lnTo>
                  <a:lnTo>
                    <a:pt x="115442" y="514349"/>
                  </a:lnTo>
                  <a:lnTo>
                    <a:pt x="109863" y="510539"/>
                  </a:lnTo>
                  <a:lnTo>
                    <a:pt x="104386" y="505459"/>
                  </a:lnTo>
                  <a:lnTo>
                    <a:pt x="99018" y="501649"/>
                  </a:lnTo>
                  <a:lnTo>
                    <a:pt x="93765" y="496569"/>
                  </a:lnTo>
                  <a:lnTo>
                    <a:pt x="88629" y="491489"/>
                  </a:lnTo>
                  <a:lnTo>
                    <a:pt x="83608" y="487679"/>
                  </a:lnTo>
                  <a:lnTo>
                    <a:pt x="78708" y="482599"/>
                  </a:lnTo>
                  <a:lnTo>
                    <a:pt x="73937" y="477519"/>
                  </a:lnTo>
                  <a:lnTo>
                    <a:pt x="69292" y="471169"/>
                  </a:lnTo>
                  <a:lnTo>
                    <a:pt x="64776" y="466089"/>
                  </a:lnTo>
                  <a:lnTo>
                    <a:pt x="60392" y="461009"/>
                  </a:lnTo>
                  <a:lnTo>
                    <a:pt x="56147" y="455929"/>
                  </a:lnTo>
                  <a:lnTo>
                    <a:pt x="52040" y="449579"/>
                  </a:lnTo>
                  <a:lnTo>
                    <a:pt x="48071" y="444499"/>
                  </a:lnTo>
                  <a:lnTo>
                    <a:pt x="44245" y="438149"/>
                  </a:lnTo>
                  <a:lnTo>
                    <a:pt x="40567" y="431799"/>
                  </a:lnTo>
                  <a:lnTo>
                    <a:pt x="37037" y="425449"/>
                  </a:lnTo>
                  <a:lnTo>
                    <a:pt x="33654" y="420369"/>
                  </a:lnTo>
                  <a:lnTo>
                    <a:pt x="19060" y="387349"/>
                  </a:lnTo>
                  <a:lnTo>
                    <a:pt x="16617" y="380999"/>
                  </a:lnTo>
                  <a:lnTo>
                    <a:pt x="14336" y="374649"/>
                  </a:lnTo>
                  <a:lnTo>
                    <a:pt x="12218" y="368299"/>
                  </a:lnTo>
                  <a:lnTo>
                    <a:pt x="10264" y="361949"/>
                  </a:lnTo>
                  <a:lnTo>
                    <a:pt x="8477" y="354329"/>
                  </a:lnTo>
                  <a:lnTo>
                    <a:pt x="6857" y="347979"/>
                  </a:lnTo>
                  <a:lnTo>
                    <a:pt x="5404" y="340359"/>
                  </a:lnTo>
                  <a:lnTo>
                    <a:pt x="4120" y="334009"/>
                  </a:lnTo>
                  <a:lnTo>
                    <a:pt x="3006" y="327659"/>
                  </a:lnTo>
                  <a:lnTo>
                    <a:pt x="0" y="278129"/>
                  </a:lnTo>
                  <a:lnTo>
                    <a:pt x="257" y="270509"/>
                  </a:lnTo>
                  <a:lnTo>
                    <a:pt x="5404" y="229869"/>
                  </a:lnTo>
                  <a:lnTo>
                    <a:pt x="6857" y="222249"/>
                  </a:lnTo>
                  <a:lnTo>
                    <a:pt x="8477" y="215899"/>
                  </a:lnTo>
                  <a:lnTo>
                    <a:pt x="10264" y="208279"/>
                  </a:lnTo>
                  <a:lnTo>
                    <a:pt x="12218" y="201929"/>
                  </a:lnTo>
                  <a:lnTo>
                    <a:pt x="14336" y="195579"/>
                  </a:lnTo>
                  <a:lnTo>
                    <a:pt x="16617" y="189229"/>
                  </a:lnTo>
                  <a:lnTo>
                    <a:pt x="19060" y="182879"/>
                  </a:lnTo>
                  <a:lnTo>
                    <a:pt x="21665" y="175259"/>
                  </a:lnTo>
                  <a:lnTo>
                    <a:pt x="37037" y="144779"/>
                  </a:lnTo>
                  <a:lnTo>
                    <a:pt x="40567" y="138429"/>
                  </a:lnTo>
                  <a:lnTo>
                    <a:pt x="44245" y="132079"/>
                  </a:lnTo>
                  <a:lnTo>
                    <a:pt x="48071" y="125729"/>
                  </a:lnTo>
                  <a:lnTo>
                    <a:pt x="52040" y="120649"/>
                  </a:lnTo>
                  <a:lnTo>
                    <a:pt x="56147" y="114299"/>
                  </a:lnTo>
                  <a:lnTo>
                    <a:pt x="60392" y="109219"/>
                  </a:lnTo>
                  <a:lnTo>
                    <a:pt x="64776" y="104139"/>
                  </a:lnTo>
                  <a:lnTo>
                    <a:pt x="69292" y="99059"/>
                  </a:lnTo>
                  <a:lnTo>
                    <a:pt x="73937" y="92709"/>
                  </a:lnTo>
                  <a:lnTo>
                    <a:pt x="78708" y="87629"/>
                  </a:lnTo>
                  <a:lnTo>
                    <a:pt x="83608" y="82549"/>
                  </a:lnTo>
                  <a:lnTo>
                    <a:pt x="88629" y="78739"/>
                  </a:lnTo>
                  <a:lnTo>
                    <a:pt x="93765" y="73659"/>
                  </a:lnTo>
                  <a:lnTo>
                    <a:pt x="99018" y="68579"/>
                  </a:lnTo>
                  <a:lnTo>
                    <a:pt x="104386" y="64769"/>
                  </a:lnTo>
                  <a:lnTo>
                    <a:pt x="109863" y="59689"/>
                  </a:lnTo>
                  <a:lnTo>
                    <a:pt x="115442" y="55879"/>
                  </a:lnTo>
                  <a:lnTo>
                    <a:pt x="121124" y="52069"/>
                  </a:lnTo>
                  <a:lnTo>
                    <a:pt x="126909" y="46989"/>
                  </a:lnTo>
                  <a:lnTo>
                    <a:pt x="132790" y="43179"/>
                  </a:lnTo>
                  <a:lnTo>
                    <a:pt x="138759" y="40639"/>
                  </a:lnTo>
                  <a:lnTo>
                    <a:pt x="150962" y="33019"/>
                  </a:lnTo>
                  <a:lnTo>
                    <a:pt x="157189" y="30479"/>
                  </a:lnTo>
                  <a:lnTo>
                    <a:pt x="163490" y="26669"/>
                  </a:lnTo>
                  <a:lnTo>
                    <a:pt x="169864" y="24129"/>
                  </a:lnTo>
                  <a:lnTo>
                    <a:pt x="202715" y="11429"/>
                  </a:lnTo>
                  <a:lnTo>
                    <a:pt x="209452" y="10159"/>
                  </a:lnTo>
                  <a:lnTo>
                    <a:pt x="216232" y="7619"/>
                  </a:lnTo>
                  <a:lnTo>
                    <a:pt x="250683" y="1269"/>
                  </a:lnTo>
                  <a:lnTo>
                    <a:pt x="320644" y="1269"/>
                  </a:lnTo>
                  <a:lnTo>
                    <a:pt x="355095" y="7619"/>
                  </a:lnTo>
                  <a:lnTo>
                    <a:pt x="361875" y="10159"/>
                  </a:lnTo>
                  <a:lnTo>
                    <a:pt x="368612" y="11429"/>
                  </a:lnTo>
                  <a:lnTo>
                    <a:pt x="401463" y="24129"/>
                  </a:lnTo>
                  <a:lnTo>
                    <a:pt x="407837" y="26669"/>
                  </a:lnTo>
                  <a:lnTo>
                    <a:pt x="412038" y="29209"/>
                  </a:lnTo>
                  <a:lnTo>
                    <a:pt x="277290" y="29209"/>
                  </a:lnTo>
                  <a:lnTo>
                    <a:pt x="268937" y="30479"/>
                  </a:lnTo>
                  <a:lnTo>
                    <a:pt x="227572" y="35559"/>
                  </a:lnTo>
                  <a:lnTo>
                    <a:pt x="180086" y="52069"/>
                  </a:lnTo>
                  <a:lnTo>
                    <a:pt x="136658" y="77469"/>
                  </a:lnTo>
                  <a:lnTo>
                    <a:pt x="98956" y="110489"/>
                  </a:lnTo>
                  <a:lnTo>
                    <a:pt x="68429" y="149859"/>
                  </a:lnTo>
                  <a:lnTo>
                    <a:pt x="46250" y="195579"/>
                  </a:lnTo>
                  <a:lnTo>
                    <a:pt x="33272" y="243839"/>
                  </a:lnTo>
                  <a:lnTo>
                    <a:pt x="29992" y="276859"/>
                  </a:lnTo>
                  <a:lnTo>
                    <a:pt x="30110" y="295909"/>
                  </a:lnTo>
                  <a:lnTo>
                    <a:pt x="36539" y="342899"/>
                  </a:lnTo>
                  <a:lnTo>
                    <a:pt x="52659" y="391159"/>
                  </a:lnTo>
                  <a:lnTo>
                    <a:pt x="77733" y="434339"/>
                  </a:lnTo>
                  <a:lnTo>
                    <a:pt x="110798" y="472439"/>
                  </a:lnTo>
                  <a:lnTo>
                    <a:pt x="150583" y="502919"/>
                  </a:lnTo>
                  <a:lnTo>
                    <a:pt x="195559" y="524509"/>
                  </a:lnTo>
                  <a:lnTo>
                    <a:pt x="252270" y="538479"/>
                  </a:lnTo>
                  <a:lnTo>
                    <a:pt x="268937" y="539749"/>
                  </a:lnTo>
                  <a:lnTo>
                    <a:pt x="277290" y="541019"/>
                  </a:lnTo>
                  <a:lnTo>
                    <a:pt x="411977" y="541019"/>
                  </a:lnTo>
                  <a:lnTo>
                    <a:pt x="407779" y="543559"/>
                  </a:lnTo>
                  <a:lnTo>
                    <a:pt x="375260" y="556259"/>
                  </a:lnTo>
                  <a:lnTo>
                    <a:pt x="368575" y="558799"/>
                  </a:lnTo>
                  <a:lnTo>
                    <a:pt x="361841" y="560069"/>
                  </a:lnTo>
                  <a:lnTo>
                    <a:pt x="355065" y="562609"/>
                  </a:lnTo>
                  <a:lnTo>
                    <a:pt x="320631" y="568959"/>
                  </a:lnTo>
                  <a:close/>
                </a:path>
                <a:path w="571500" h="570229">
                  <a:moveTo>
                    <a:pt x="411977" y="541019"/>
                  </a:moveTo>
                  <a:lnTo>
                    <a:pt x="294037" y="541019"/>
                  </a:lnTo>
                  <a:lnTo>
                    <a:pt x="302390" y="539749"/>
                  </a:lnTo>
                  <a:lnTo>
                    <a:pt x="319057" y="538479"/>
                  </a:lnTo>
                  <a:lnTo>
                    <a:pt x="343755" y="534669"/>
                  </a:lnTo>
                  <a:lnTo>
                    <a:pt x="391241" y="518159"/>
                  </a:lnTo>
                  <a:lnTo>
                    <a:pt x="434669" y="492759"/>
                  </a:lnTo>
                  <a:lnTo>
                    <a:pt x="472371" y="459739"/>
                  </a:lnTo>
                  <a:lnTo>
                    <a:pt x="502898" y="420369"/>
                  </a:lnTo>
                  <a:lnTo>
                    <a:pt x="525077" y="374649"/>
                  </a:lnTo>
                  <a:lnTo>
                    <a:pt x="538055" y="326389"/>
                  </a:lnTo>
                  <a:lnTo>
                    <a:pt x="541325" y="276859"/>
                  </a:lnTo>
                  <a:lnTo>
                    <a:pt x="540905" y="267969"/>
                  </a:lnTo>
                  <a:lnTo>
                    <a:pt x="534732" y="227329"/>
                  </a:lnTo>
                  <a:lnTo>
                    <a:pt x="518584" y="179069"/>
                  </a:lnTo>
                  <a:lnTo>
                    <a:pt x="493501" y="135889"/>
                  </a:lnTo>
                  <a:lnTo>
                    <a:pt x="460443" y="99059"/>
                  </a:lnTo>
                  <a:lnTo>
                    <a:pt x="454249" y="92709"/>
                  </a:lnTo>
                  <a:lnTo>
                    <a:pt x="441309" y="82549"/>
                  </a:lnTo>
                  <a:lnTo>
                    <a:pt x="434594" y="77469"/>
                  </a:lnTo>
                  <a:lnTo>
                    <a:pt x="420677" y="68579"/>
                  </a:lnTo>
                  <a:lnTo>
                    <a:pt x="413507" y="63499"/>
                  </a:lnTo>
                  <a:lnTo>
                    <a:pt x="375726" y="45719"/>
                  </a:lnTo>
                  <a:lnTo>
                    <a:pt x="319044" y="31749"/>
                  </a:lnTo>
                  <a:lnTo>
                    <a:pt x="302385" y="30479"/>
                  </a:lnTo>
                  <a:lnTo>
                    <a:pt x="294034" y="29209"/>
                  </a:lnTo>
                  <a:lnTo>
                    <a:pt x="412038" y="29209"/>
                  </a:lnTo>
                  <a:lnTo>
                    <a:pt x="414138" y="30479"/>
                  </a:lnTo>
                  <a:lnTo>
                    <a:pt x="420365" y="33019"/>
                  </a:lnTo>
                  <a:lnTo>
                    <a:pt x="432568" y="40639"/>
                  </a:lnTo>
                  <a:lnTo>
                    <a:pt x="438537" y="43179"/>
                  </a:lnTo>
                  <a:lnTo>
                    <a:pt x="444418" y="46989"/>
                  </a:lnTo>
                  <a:lnTo>
                    <a:pt x="450202" y="52069"/>
                  </a:lnTo>
                  <a:lnTo>
                    <a:pt x="455885" y="55879"/>
                  </a:lnTo>
                  <a:lnTo>
                    <a:pt x="461464" y="59689"/>
                  </a:lnTo>
                  <a:lnTo>
                    <a:pt x="466941" y="64769"/>
                  </a:lnTo>
                  <a:lnTo>
                    <a:pt x="472309" y="68579"/>
                  </a:lnTo>
                  <a:lnTo>
                    <a:pt x="477562" y="73659"/>
                  </a:lnTo>
                  <a:lnTo>
                    <a:pt x="482698" y="78739"/>
                  </a:lnTo>
                  <a:lnTo>
                    <a:pt x="487719" y="82549"/>
                  </a:lnTo>
                  <a:lnTo>
                    <a:pt x="492619" y="87629"/>
                  </a:lnTo>
                  <a:lnTo>
                    <a:pt x="497390" y="92709"/>
                  </a:lnTo>
                  <a:lnTo>
                    <a:pt x="502034" y="99059"/>
                  </a:lnTo>
                  <a:lnTo>
                    <a:pt x="506551" y="104139"/>
                  </a:lnTo>
                  <a:lnTo>
                    <a:pt x="510935" y="109219"/>
                  </a:lnTo>
                  <a:lnTo>
                    <a:pt x="515180" y="114299"/>
                  </a:lnTo>
                  <a:lnTo>
                    <a:pt x="519287" y="120649"/>
                  </a:lnTo>
                  <a:lnTo>
                    <a:pt x="523256" y="125729"/>
                  </a:lnTo>
                  <a:lnTo>
                    <a:pt x="527082" y="132079"/>
                  </a:lnTo>
                  <a:lnTo>
                    <a:pt x="530760" y="138429"/>
                  </a:lnTo>
                  <a:lnTo>
                    <a:pt x="534290" y="144779"/>
                  </a:lnTo>
                  <a:lnTo>
                    <a:pt x="537672" y="149859"/>
                  </a:lnTo>
                  <a:lnTo>
                    <a:pt x="552267" y="182879"/>
                  </a:lnTo>
                  <a:lnTo>
                    <a:pt x="554710" y="189229"/>
                  </a:lnTo>
                  <a:lnTo>
                    <a:pt x="556990" y="195579"/>
                  </a:lnTo>
                  <a:lnTo>
                    <a:pt x="559109" y="201929"/>
                  </a:lnTo>
                  <a:lnTo>
                    <a:pt x="561063" y="208279"/>
                  </a:lnTo>
                  <a:lnTo>
                    <a:pt x="562850" y="215899"/>
                  </a:lnTo>
                  <a:lnTo>
                    <a:pt x="564470" y="222249"/>
                  </a:lnTo>
                  <a:lnTo>
                    <a:pt x="565923" y="229869"/>
                  </a:lnTo>
                  <a:lnTo>
                    <a:pt x="567207" y="236219"/>
                  </a:lnTo>
                  <a:lnTo>
                    <a:pt x="568321" y="242569"/>
                  </a:lnTo>
                  <a:lnTo>
                    <a:pt x="570037" y="256539"/>
                  </a:lnTo>
                  <a:lnTo>
                    <a:pt x="570639" y="264159"/>
                  </a:lnTo>
                  <a:lnTo>
                    <a:pt x="571069" y="270509"/>
                  </a:lnTo>
                  <a:lnTo>
                    <a:pt x="571327" y="278129"/>
                  </a:lnTo>
                  <a:lnTo>
                    <a:pt x="571275" y="293369"/>
                  </a:lnTo>
                  <a:lnTo>
                    <a:pt x="567158" y="334009"/>
                  </a:lnTo>
                  <a:lnTo>
                    <a:pt x="565868" y="340359"/>
                  </a:lnTo>
                  <a:lnTo>
                    <a:pt x="564410" y="347979"/>
                  </a:lnTo>
                  <a:lnTo>
                    <a:pt x="562785" y="354329"/>
                  </a:lnTo>
                  <a:lnTo>
                    <a:pt x="560993" y="360679"/>
                  </a:lnTo>
                  <a:lnTo>
                    <a:pt x="559035" y="368299"/>
                  </a:lnTo>
                  <a:lnTo>
                    <a:pt x="556912" y="374649"/>
                  </a:lnTo>
                  <a:lnTo>
                    <a:pt x="554628" y="380999"/>
                  </a:lnTo>
                  <a:lnTo>
                    <a:pt x="552182" y="387349"/>
                  </a:lnTo>
                  <a:lnTo>
                    <a:pt x="549574" y="394969"/>
                  </a:lnTo>
                  <a:lnTo>
                    <a:pt x="534191" y="425449"/>
                  </a:lnTo>
                  <a:lnTo>
                    <a:pt x="530659" y="431799"/>
                  </a:lnTo>
                  <a:lnTo>
                    <a:pt x="526981" y="438149"/>
                  </a:lnTo>
                  <a:lnTo>
                    <a:pt x="523154" y="443229"/>
                  </a:lnTo>
                  <a:lnTo>
                    <a:pt x="519185" y="449579"/>
                  </a:lnTo>
                  <a:lnTo>
                    <a:pt x="515078" y="454659"/>
                  </a:lnTo>
                  <a:lnTo>
                    <a:pt x="510833" y="461009"/>
                  </a:lnTo>
                  <a:lnTo>
                    <a:pt x="506450" y="466089"/>
                  </a:lnTo>
                  <a:lnTo>
                    <a:pt x="501934" y="471169"/>
                  </a:lnTo>
                  <a:lnTo>
                    <a:pt x="497291" y="477519"/>
                  </a:lnTo>
                  <a:lnTo>
                    <a:pt x="492520" y="482599"/>
                  </a:lnTo>
                  <a:lnTo>
                    <a:pt x="487622" y="487679"/>
                  </a:lnTo>
                  <a:lnTo>
                    <a:pt x="482603" y="491489"/>
                  </a:lnTo>
                  <a:lnTo>
                    <a:pt x="477468" y="496569"/>
                  </a:lnTo>
                  <a:lnTo>
                    <a:pt x="472218" y="501649"/>
                  </a:lnTo>
                  <a:lnTo>
                    <a:pt x="466852" y="505459"/>
                  </a:lnTo>
                  <a:lnTo>
                    <a:pt x="461378" y="510539"/>
                  </a:lnTo>
                  <a:lnTo>
                    <a:pt x="455801" y="514349"/>
                  </a:lnTo>
                  <a:lnTo>
                    <a:pt x="450121" y="518159"/>
                  </a:lnTo>
                  <a:lnTo>
                    <a:pt x="444340" y="523239"/>
                  </a:lnTo>
                  <a:lnTo>
                    <a:pt x="438462" y="527049"/>
                  </a:lnTo>
                  <a:lnTo>
                    <a:pt x="432496" y="529589"/>
                  </a:lnTo>
                  <a:lnTo>
                    <a:pt x="420300" y="537209"/>
                  </a:lnTo>
                  <a:lnTo>
                    <a:pt x="414076" y="539749"/>
                  </a:lnTo>
                  <a:lnTo>
                    <a:pt x="411977" y="541019"/>
                  </a:lnTo>
                  <a:close/>
                </a:path>
                <a:path w="571500" h="570229">
                  <a:moveTo>
                    <a:pt x="270518" y="375919"/>
                  </a:moveTo>
                  <a:lnTo>
                    <a:pt x="228513" y="375919"/>
                  </a:lnTo>
                  <a:lnTo>
                    <a:pt x="425801" y="179069"/>
                  </a:lnTo>
                  <a:lnTo>
                    <a:pt x="427220" y="177799"/>
                  </a:lnTo>
                  <a:lnTo>
                    <a:pt x="428844" y="176529"/>
                  </a:lnTo>
                  <a:lnTo>
                    <a:pt x="432507" y="175259"/>
                  </a:lnTo>
                  <a:lnTo>
                    <a:pt x="434408" y="173989"/>
                  </a:lnTo>
                  <a:lnTo>
                    <a:pt x="438352" y="173989"/>
                  </a:lnTo>
                  <a:lnTo>
                    <a:pt x="440247" y="175259"/>
                  </a:lnTo>
                  <a:lnTo>
                    <a:pt x="443883" y="176529"/>
                  </a:lnTo>
                  <a:lnTo>
                    <a:pt x="451305" y="191769"/>
                  </a:lnTo>
                  <a:lnTo>
                    <a:pt x="450949" y="193039"/>
                  </a:lnTo>
                  <a:lnTo>
                    <a:pt x="449487" y="196849"/>
                  </a:lnTo>
                  <a:lnTo>
                    <a:pt x="448437" y="198119"/>
                  </a:lnTo>
                  <a:lnTo>
                    <a:pt x="447067" y="199389"/>
                  </a:lnTo>
                  <a:lnTo>
                    <a:pt x="270518" y="375919"/>
                  </a:lnTo>
                  <a:close/>
                </a:path>
                <a:path w="571500" h="570229">
                  <a:moveTo>
                    <a:pt x="232674" y="412749"/>
                  </a:moveTo>
                  <a:lnTo>
                    <a:pt x="224352" y="412749"/>
                  </a:lnTo>
                  <a:lnTo>
                    <a:pt x="220803" y="410209"/>
                  </a:lnTo>
                  <a:lnTo>
                    <a:pt x="120981" y="311149"/>
                  </a:lnTo>
                  <a:lnTo>
                    <a:pt x="119530" y="309879"/>
                  </a:lnTo>
                  <a:lnTo>
                    <a:pt x="118407" y="307339"/>
                  </a:lnTo>
                  <a:lnTo>
                    <a:pt x="116815" y="303529"/>
                  </a:lnTo>
                  <a:lnTo>
                    <a:pt x="116408" y="302259"/>
                  </a:lnTo>
                  <a:lnTo>
                    <a:pt x="116373" y="298449"/>
                  </a:lnTo>
                  <a:lnTo>
                    <a:pt x="116746" y="295909"/>
                  </a:lnTo>
                  <a:lnTo>
                    <a:pt x="127601" y="285749"/>
                  </a:lnTo>
                  <a:lnTo>
                    <a:pt x="129543" y="284479"/>
                  </a:lnTo>
                  <a:lnTo>
                    <a:pt x="133577" y="284479"/>
                  </a:lnTo>
                  <a:lnTo>
                    <a:pt x="135512" y="285749"/>
                  </a:lnTo>
                  <a:lnTo>
                    <a:pt x="139219" y="287019"/>
                  </a:lnTo>
                  <a:lnTo>
                    <a:pt x="140846" y="288289"/>
                  </a:lnTo>
                  <a:lnTo>
                    <a:pt x="142247" y="289559"/>
                  </a:lnTo>
                  <a:lnTo>
                    <a:pt x="228513" y="375919"/>
                  </a:lnTo>
                  <a:lnTo>
                    <a:pt x="270518" y="375919"/>
                  </a:lnTo>
                  <a:lnTo>
                    <a:pt x="236224" y="410209"/>
                  </a:lnTo>
                  <a:lnTo>
                    <a:pt x="232674" y="412749"/>
                  </a:lnTo>
                  <a:close/>
                </a:path>
                <a:path w="571500" h="570229">
                  <a:moveTo>
                    <a:pt x="306675" y="570229"/>
                  </a:moveTo>
                  <a:lnTo>
                    <a:pt x="264644" y="570229"/>
                  </a:lnTo>
                  <a:lnTo>
                    <a:pt x="257655" y="568959"/>
                  </a:lnTo>
                  <a:lnTo>
                    <a:pt x="313662" y="568959"/>
                  </a:lnTo>
                  <a:lnTo>
                    <a:pt x="306675" y="570229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9" name="object 29"/>
          <p:cNvSpPr txBox="1"/>
          <p:nvPr/>
        </p:nvSpPr>
        <p:spPr>
          <a:xfrm>
            <a:off x="1066509" y="3848756"/>
            <a:ext cx="5790381" cy="233134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ctr" rtl="1">
              <a:lnSpc>
                <a:spcPct val="108300"/>
              </a:lnSpc>
              <a:spcBef>
                <a:spcPts val="95"/>
              </a:spcBef>
            </a:pPr>
            <a:r>
              <a:rPr lang="fa-IR" sz="5600" b="1" spc="170" dirty="0">
                <a:solidFill>
                  <a:srgbClr val="36B6D9"/>
                </a:solidFill>
                <a:latin typeface="Tahoma"/>
                <a:cs typeface="B Nazanin" panose="00000700000000000000" pitchFamily="2" charset="-78"/>
              </a:rPr>
              <a:t>نمودار چارت سازمانی</a:t>
            </a:r>
          </a:p>
          <a:p>
            <a:pPr marL="12700" marR="5080" algn="ctr" rtl="1">
              <a:lnSpc>
                <a:spcPct val="108300"/>
              </a:lnSpc>
              <a:spcBef>
                <a:spcPts val="95"/>
              </a:spcBef>
            </a:pPr>
            <a:endParaRPr lang="fa-IR" sz="5600" b="1" spc="170" dirty="0">
              <a:solidFill>
                <a:srgbClr val="36B6D9"/>
              </a:solidFill>
              <a:latin typeface="Tahoma"/>
              <a:cs typeface="B Nazanin" panose="00000700000000000000" pitchFamily="2" charset="-78"/>
            </a:endParaRPr>
          </a:p>
          <a:p>
            <a:pPr marL="12700" marR="5080" algn="ctr" rtl="1">
              <a:lnSpc>
                <a:spcPct val="108300"/>
              </a:lnSpc>
              <a:spcBef>
                <a:spcPts val="95"/>
              </a:spcBef>
            </a:pPr>
            <a:r>
              <a:rPr lang="fa-IR" sz="2600" b="0" spc="55" dirty="0">
                <a:solidFill>
                  <a:srgbClr val="FFFFFF"/>
                </a:solidFill>
                <a:cs typeface="B Nazanin" panose="00000700000000000000" pitchFamily="2" charset="-78"/>
              </a:rPr>
              <a:t>فرآیند سفارش 5 مرحله ای</a:t>
            </a:r>
            <a:endParaRPr lang="fa-IR" sz="2600" spc="55" dirty="0">
              <a:solidFill>
                <a:srgbClr val="FFFFFF"/>
              </a:solidFill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30" name="object 30"/>
          <p:cNvGrpSpPr/>
          <p:nvPr/>
        </p:nvGrpSpPr>
        <p:grpSpPr>
          <a:xfrm>
            <a:off x="8878502" y="4402692"/>
            <a:ext cx="1273810" cy="1482090"/>
            <a:chOff x="8878502" y="4402692"/>
            <a:chExt cx="1273810" cy="1482090"/>
          </a:xfrm>
        </p:grpSpPr>
        <p:sp>
          <p:nvSpPr>
            <p:cNvPr id="31" name="object 31"/>
            <p:cNvSpPr/>
            <p:nvPr/>
          </p:nvSpPr>
          <p:spPr>
            <a:xfrm>
              <a:off x="8878502" y="4402692"/>
              <a:ext cx="1273810" cy="1482090"/>
            </a:xfrm>
            <a:custGeom>
              <a:avLst/>
              <a:gdLst/>
              <a:ahLst/>
              <a:cxnLst/>
              <a:rect l="l" t="t" r="r" b="b"/>
              <a:pathLst>
                <a:path w="1273809" h="1482089">
                  <a:moveTo>
                    <a:pt x="636630" y="1481613"/>
                  </a:moveTo>
                  <a:lnTo>
                    <a:pt x="0" y="1111210"/>
                  </a:lnTo>
                  <a:lnTo>
                    <a:pt x="0" y="370403"/>
                  </a:lnTo>
                  <a:lnTo>
                    <a:pt x="636630" y="0"/>
                  </a:lnTo>
                  <a:lnTo>
                    <a:pt x="1273261" y="370403"/>
                  </a:lnTo>
                  <a:lnTo>
                    <a:pt x="1273261" y="1111210"/>
                  </a:lnTo>
                  <a:lnTo>
                    <a:pt x="636630" y="1481613"/>
                  </a:lnTo>
                  <a:close/>
                </a:path>
              </a:pathLst>
            </a:custGeom>
            <a:solidFill>
              <a:srgbClr val="FFFFFF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" name="object 32"/>
            <p:cNvSpPr/>
            <p:nvPr/>
          </p:nvSpPr>
          <p:spPr>
            <a:xfrm>
              <a:off x="8988462" y="4530646"/>
              <a:ext cx="1053465" cy="1226185"/>
            </a:xfrm>
            <a:custGeom>
              <a:avLst/>
              <a:gdLst/>
              <a:ahLst/>
              <a:cxnLst/>
              <a:rect l="l" t="t" r="r" b="b"/>
              <a:pathLst>
                <a:path w="1053465" h="1226185">
                  <a:moveTo>
                    <a:pt x="526671" y="1225708"/>
                  </a:moveTo>
                  <a:lnTo>
                    <a:pt x="0" y="919282"/>
                  </a:lnTo>
                  <a:lnTo>
                    <a:pt x="0" y="306427"/>
                  </a:lnTo>
                  <a:lnTo>
                    <a:pt x="526670" y="0"/>
                  </a:lnTo>
                  <a:lnTo>
                    <a:pt x="1053342" y="306427"/>
                  </a:lnTo>
                  <a:lnTo>
                    <a:pt x="1053342" y="919282"/>
                  </a:lnTo>
                  <a:lnTo>
                    <a:pt x="526671" y="12257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33" name="object 3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440192" y="4805762"/>
              <a:ext cx="485241" cy="433377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9252571" y="5066584"/>
              <a:ext cx="376555" cy="415925"/>
            </a:xfrm>
            <a:custGeom>
              <a:avLst/>
              <a:gdLst/>
              <a:ahLst/>
              <a:cxnLst/>
              <a:rect l="l" t="t" r="r" b="b"/>
              <a:pathLst>
                <a:path w="376554" h="415925">
                  <a:moveTo>
                    <a:pt x="315879" y="363291"/>
                  </a:moveTo>
                  <a:lnTo>
                    <a:pt x="320074" y="361701"/>
                  </a:lnTo>
                  <a:lnTo>
                    <a:pt x="324195" y="360288"/>
                  </a:lnTo>
                  <a:lnTo>
                    <a:pt x="326613" y="357440"/>
                  </a:lnTo>
                  <a:lnTo>
                    <a:pt x="327327" y="353156"/>
                  </a:lnTo>
                  <a:lnTo>
                    <a:pt x="375605" y="12844"/>
                  </a:lnTo>
                  <a:lnTo>
                    <a:pt x="376139" y="8536"/>
                  </a:lnTo>
                  <a:lnTo>
                    <a:pt x="374566" y="5220"/>
                  </a:lnTo>
                  <a:lnTo>
                    <a:pt x="370887" y="2896"/>
                  </a:lnTo>
                  <a:lnTo>
                    <a:pt x="367101" y="425"/>
                  </a:lnTo>
                  <a:lnTo>
                    <a:pt x="363097" y="0"/>
                  </a:lnTo>
                  <a:lnTo>
                    <a:pt x="288436" y="28839"/>
                  </a:lnTo>
                  <a:lnTo>
                    <a:pt x="349100" y="28839"/>
                  </a:lnTo>
                  <a:lnTo>
                    <a:pt x="306047" y="332096"/>
                  </a:lnTo>
                  <a:lnTo>
                    <a:pt x="265961" y="332096"/>
                  </a:lnTo>
                  <a:lnTo>
                    <a:pt x="308159" y="360396"/>
                  </a:lnTo>
                  <a:lnTo>
                    <a:pt x="311908" y="362856"/>
                  </a:lnTo>
                  <a:lnTo>
                    <a:pt x="315879" y="363291"/>
                  </a:lnTo>
                  <a:close/>
                </a:path>
                <a:path w="376554" h="415925">
                  <a:moveTo>
                    <a:pt x="75322" y="389552"/>
                  </a:moveTo>
                  <a:lnTo>
                    <a:pt x="115401" y="389552"/>
                  </a:lnTo>
                  <a:lnTo>
                    <a:pt x="26197" y="329711"/>
                  </a:lnTo>
                  <a:lnTo>
                    <a:pt x="118668" y="219824"/>
                  </a:lnTo>
                  <a:lnTo>
                    <a:pt x="120652" y="217515"/>
                  </a:lnTo>
                  <a:lnTo>
                    <a:pt x="121413" y="214858"/>
                  </a:lnTo>
                  <a:lnTo>
                    <a:pt x="120949" y="211854"/>
                  </a:lnTo>
                  <a:lnTo>
                    <a:pt x="120428" y="208808"/>
                  </a:lnTo>
                  <a:lnTo>
                    <a:pt x="118864" y="206446"/>
                  </a:lnTo>
                  <a:lnTo>
                    <a:pt x="116260" y="204769"/>
                  </a:lnTo>
                  <a:lnTo>
                    <a:pt x="34957" y="150204"/>
                  </a:lnTo>
                  <a:lnTo>
                    <a:pt x="349100" y="28839"/>
                  </a:lnTo>
                  <a:lnTo>
                    <a:pt x="288436" y="28839"/>
                  </a:lnTo>
                  <a:lnTo>
                    <a:pt x="6353" y="137801"/>
                  </a:lnTo>
                  <a:lnTo>
                    <a:pt x="2261" y="139266"/>
                  </a:lnTo>
                  <a:lnTo>
                    <a:pt x="0" y="141984"/>
                  </a:lnTo>
                  <a:lnTo>
                    <a:pt x="0" y="153496"/>
                  </a:lnTo>
                  <a:lnTo>
                    <a:pt x="246" y="154012"/>
                  </a:lnTo>
                  <a:lnTo>
                    <a:pt x="3917" y="156321"/>
                  </a:lnTo>
                  <a:lnTo>
                    <a:pt x="92191" y="215558"/>
                  </a:lnTo>
                  <a:lnTo>
                    <a:pt x="0" y="325131"/>
                  </a:lnTo>
                  <a:lnTo>
                    <a:pt x="0" y="339061"/>
                  </a:lnTo>
                  <a:lnTo>
                    <a:pt x="2128" y="340431"/>
                  </a:lnTo>
                  <a:lnTo>
                    <a:pt x="75322" y="389552"/>
                  </a:lnTo>
                  <a:close/>
                </a:path>
                <a:path w="376554" h="415925">
                  <a:moveTo>
                    <a:pt x="213482" y="275371"/>
                  </a:moveTo>
                  <a:lnTo>
                    <a:pt x="217491" y="275371"/>
                  </a:lnTo>
                  <a:lnTo>
                    <a:pt x="213611" y="275313"/>
                  </a:lnTo>
                  <a:lnTo>
                    <a:pt x="213482" y="275371"/>
                  </a:lnTo>
                  <a:close/>
                </a:path>
                <a:path w="376554" h="415925">
                  <a:moveTo>
                    <a:pt x="265961" y="332096"/>
                  </a:moveTo>
                  <a:lnTo>
                    <a:pt x="306047" y="332096"/>
                  </a:lnTo>
                  <a:lnTo>
                    <a:pt x="222529" y="276077"/>
                  </a:lnTo>
                  <a:lnTo>
                    <a:pt x="220120" y="275357"/>
                  </a:lnTo>
                  <a:lnTo>
                    <a:pt x="213482" y="275371"/>
                  </a:lnTo>
                  <a:lnTo>
                    <a:pt x="210400" y="276744"/>
                  </a:lnTo>
                  <a:lnTo>
                    <a:pt x="207858" y="279664"/>
                  </a:lnTo>
                  <a:lnTo>
                    <a:pt x="189749" y="301187"/>
                  </a:lnTo>
                  <a:lnTo>
                    <a:pt x="219871" y="301187"/>
                  </a:lnTo>
                  <a:lnTo>
                    <a:pt x="265961" y="332096"/>
                  </a:lnTo>
                  <a:close/>
                </a:path>
                <a:path w="376554" h="415925">
                  <a:moveTo>
                    <a:pt x="121669" y="415409"/>
                  </a:moveTo>
                  <a:lnTo>
                    <a:pt x="124880" y="413983"/>
                  </a:lnTo>
                  <a:lnTo>
                    <a:pt x="127428" y="411075"/>
                  </a:lnTo>
                  <a:lnTo>
                    <a:pt x="219871" y="301187"/>
                  </a:lnTo>
                  <a:lnTo>
                    <a:pt x="189749" y="301187"/>
                  </a:lnTo>
                  <a:lnTo>
                    <a:pt x="115401" y="389552"/>
                  </a:lnTo>
                  <a:lnTo>
                    <a:pt x="75322" y="389552"/>
                  </a:lnTo>
                  <a:lnTo>
                    <a:pt x="112759" y="414655"/>
                  </a:lnTo>
                  <a:lnTo>
                    <a:pt x="115111" y="415354"/>
                  </a:lnTo>
                  <a:lnTo>
                    <a:pt x="117795" y="415354"/>
                  </a:lnTo>
                  <a:lnTo>
                    <a:pt x="121669" y="415409"/>
                  </a:lnTo>
                  <a:close/>
                </a:path>
                <a:path w="376554" h="415925">
                  <a:moveTo>
                    <a:pt x="115167" y="415371"/>
                  </a:moveTo>
                  <a:lnTo>
                    <a:pt x="117795" y="415354"/>
                  </a:lnTo>
                  <a:lnTo>
                    <a:pt x="115111" y="415354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693102" y="4583175"/>
            <a:ext cx="831092" cy="710106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2784204" y="4575617"/>
            <a:ext cx="720712" cy="717662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3877657" y="4605149"/>
            <a:ext cx="718426" cy="655614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5120380" y="4574854"/>
            <a:ext cx="415164" cy="719188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6059923" y="4642936"/>
            <a:ext cx="725982" cy="580036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7089102" y="4579809"/>
            <a:ext cx="844684" cy="710486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8248286" y="4576379"/>
            <a:ext cx="715376" cy="714678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9336404" y="4579427"/>
            <a:ext cx="719188" cy="707818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10429856" y="4574156"/>
            <a:ext cx="717664" cy="719124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12705865" y="4616454"/>
            <a:ext cx="527134" cy="635228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13701002" y="4591240"/>
            <a:ext cx="720712" cy="686924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14843546" y="4605720"/>
            <a:ext cx="684384" cy="65428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5939983" y="4700414"/>
            <a:ext cx="665522" cy="468132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11607205" y="4619502"/>
            <a:ext cx="630654" cy="629956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4955166" y="5488319"/>
            <a:ext cx="741860" cy="741098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682497" y="5492955"/>
            <a:ext cx="743766" cy="731382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2862289" y="5532516"/>
            <a:ext cx="567970" cy="68216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3866289" y="5548845"/>
            <a:ext cx="745670" cy="685146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6120449" y="5488954"/>
            <a:ext cx="665458" cy="745036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7201769" y="5491050"/>
            <a:ext cx="673778" cy="711184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8214247" y="5521408"/>
            <a:ext cx="760786" cy="726236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9312588" y="5491368"/>
            <a:ext cx="762692" cy="737288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10401849" y="5582122"/>
            <a:ext cx="746370" cy="604932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11537938" y="5545035"/>
            <a:ext cx="568732" cy="688194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12642355" y="5541287"/>
            <a:ext cx="686670" cy="686606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13908935" y="5579074"/>
            <a:ext cx="510494" cy="654916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5022011" y="5580598"/>
            <a:ext cx="488582" cy="652628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5936998" y="5664497"/>
            <a:ext cx="664696" cy="567970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4957453" y="6490253"/>
            <a:ext cx="731254" cy="584546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7137496" y="6516737"/>
            <a:ext cx="728968" cy="524846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10487268" y="6459705"/>
            <a:ext cx="646596" cy="641578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11492251" y="6455448"/>
            <a:ext cx="729730" cy="649644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12417783" y="6475329"/>
            <a:ext cx="893078" cy="607790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692340" y="6414613"/>
            <a:ext cx="728968" cy="729794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2769850" y="6453925"/>
            <a:ext cx="740336" cy="65193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3867423" y="6432189"/>
            <a:ext cx="732778" cy="708962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6047094" y="6431252"/>
            <a:ext cx="732016" cy="69734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8397283" y="6369964"/>
            <a:ext cx="418214" cy="766884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9594254" y="6372314"/>
            <a:ext cx="166460" cy="759072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13753907" y="6432014"/>
            <a:ext cx="645834" cy="695752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14819348" y="6446366"/>
            <a:ext cx="669268" cy="667808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6119208" y="6414613"/>
            <a:ext cx="459812" cy="728270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10393528" y="7450969"/>
            <a:ext cx="712392" cy="531262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13659403" y="7467988"/>
            <a:ext cx="710106" cy="496076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5798611" y="7429374"/>
            <a:ext cx="784222" cy="560412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695324" y="7388729"/>
            <a:ext cx="710868" cy="653962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2778170" y="7361928"/>
            <a:ext cx="715440" cy="710296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3866288" y="7361928"/>
            <a:ext cx="715440" cy="710296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4954404" y="7361928"/>
            <a:ext cx="715440" cy="710296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6042584" y="7362119"/>
            <a:ext cx="712328" cy="71163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7129179" y="7398383"/>
            <a:ext cx="716138" cy="635990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8219580" y="7362119"/>
            <a:ext cx="710804" cy="708582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9307698" y="7360595"/>
            <a:ext cx="710868" cy="71163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11519433" y="7398383"/>
            <a:ext cx="635290" cy="637514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12569762" y="7388918"/>
            <a:ext cx="712392" cy="65682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14741487" y="7361737"/>
            <a:ext cx="744146" cy="710486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3312553" y="8251258"/>
            <a:ext cx="749418" cy="74802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4415784" y="8312608"/>
            <a:ext cx="715440" cy="684384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5516795" y="8271010"/>
            <a:ext cx="682098" cy="680636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6550483" y="8260721"/>
            <a:ext cx="784158" cy="700706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7793565" y="8271010"/>
            <a:ext cx="465910" cy="680636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8767553" y="8242302"/>
            <a:ext cx="688130" cy="737288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9853385" y="8270819"/>
            <a:ext cx="688194" cy="680066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10881801" y="8349634"/>
            <a:ext cx="795526" cy="525608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11924509" y="8409398"/>
            <a:ext cx="881010" cy="580036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13289402" y="8270248"/>
            <a:ext cx="319900" cy="729032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14318580" y="8271011"/>
            <a:ext cx="428756" cy="728270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5238778" y="8295968"/>
            <a:ext cx="760024" cy="702548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1433400" y="2376000"/>
            <a:ext cx="15421200" cy="15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2400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400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400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400" dirty="0">
                <a:cs typeface="B Nazanin" panose="00000700000000000000" pitchFamily="2" charset="-78"/>
              </a:rPr>
              <a:t>در اسلایدهای </a:t>
            </a:r>
            <a:r>
              <a:rPr lang="en-US" sz="2400" dirty="0">
                <a:cs typeface="B Nazanin" panose="00000700000000000000" pitchFamily="2" charset="-78"/>
              </a:rPr>
              <a:t>Google، </a:t>
            </a:r>
            <a:r>
              <a:rPr lang="fa-IR" sz="2400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2400" dirty="0" err="1">
                <a:cs typeface="B Nazanin" panose="00000700000000000000" pitchFamily="2" charset="-78"/>
              </a:rPr>
              <a:t>Flaticon</a:t>
            </a:r>
            <a:r>
              <a:rPr lang="en-US" sz="2400" dirty="0">
                <a:cs typeface="B Nazanin" panose="00000700000000000000" pitchFamily="2" charset="-78"/>
              </a:rPr>
              <a:t> </a:t>
            </a:r>
            <a:r>
              <a:rPr lang="fa-IR" sz="2400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2210431" y="8248001"/>
            <a:ext cx="748354" cy="748526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3978898" y="8202539"/>
            <a:ext cx="749548" cy="692146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4974879" y="8199480"/>
            <a:ext cx="397550" cy="697944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5621917" y="8185847"/>
            <a:ext cx="706290" cy="723746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12551271" y="8203302"/>
            <a:ext cx="418766" cy="733556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13402372" y="8204066"/>
            <a:ext cx="560584" cy="732792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5219143" y="7287917"/>
            <a:ext cx="747254" cy="694694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2577152" y="7282820"/>
            <a:ext cx="726740" cy="702912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832254" y="7252113"/>
            <a:ext cx="443804" cy="761590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6273542" y="7284349"/>
            <a:ext cx="449856" cy="698262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4358931" y="7340097"/>
            <a:ext cx="724510" cy="585622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7026021" y="7270268"/>
            <a:ext cx="724446" cy="722216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7900633" y="7278614"/>
            <a:ext cx="739610" cy="707564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3523818" y="7261922"/>
            <a:ext cx="615948" cy="743432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10746685" y="7255871"/>
            <a:ext cx="462790" cy="706290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13476722" y="7257401"/>
            <a:ext cx="410420" cy="706798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11667551" y="7256891"/>
            <a:ext cx="470370" cy="704506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9884944" y="7256636"/>
            <a:ext cx="477952" cy="705524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12533051" y="7253577"/>
            <a:ext cx="520446" cy="707054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5945741" y="7255935"/>
            <a:ext cx="697498" cy="707754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14368726" y="7257208"/>
            <a:ext cx="404368" cy="705524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5143249" y="7255870"/>
            <a:ext cx="584094" cy="705524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4349119" y="6350232"/>
            <a:ext cx="728270" cy="719860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3463869" y="6349278"/>
            <a:ext cx="736742" cy="723108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7981035" y="6346346"/>
            <a:ext cx="559118" cy="726804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6995694" y="6472748"/>
            <a:ext cx="759360" cy="475212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5225195" y="6372150"/>
            <a:ext cx="752542" cy="675964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6143828" y="6366863"/>
            <a:ext cx="687304" cy="685010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794282" y="6357750"/>
            <a:ext cx="515924" cy="705524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2667365" y="6326660"/>
            <a:ext cx="542426" cy="766176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13328789" y="6331948"/>
            <a:ext cx="706226" cy="703996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699482" y="3556615"/>
            <a:ext cx="798796" cy="750886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2568425" y="3565532"/>
            <a:ext cx="758978" cy="732092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6075533" y="3577128"/>
            <a:ext cx="740438" cy="709856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7965106" y="3581461"/>
            <a:ext cx="609132" cy="701002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5135682" y="3626249"/>
            <a:ext cx="799624" cy="612954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4424168" y="3558717"/>
            <a:ext cx="649396" cy="745726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3611803" y="3558717"/>
            <a:ext cx="569694" cy="747254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7010859" y="3598153"/>
            <a:ext cx="685010" cy="668382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14201104" y="3606499"/>
            <a:ext cx="737380" cy="669082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5910890" y="3660396"/>
            <a:ext cx="766176" cy="572944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13313624" y="3696777"/>
            <a:ext cx="737380" cy="491586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9739302" y="3662436"/>
            <a:ext cx="753308" cy="563132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10612449" y="3662626"/>
            <a:ext cx="735850" cy="563388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11508275" y="3649630"/>
            <a:ext cx="741138" cy="587916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12391996" y="3604204"/>
            <a:ext cx="736616" cy="677492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5084062" y="3661671"/>
            <a:ext cx="738144" cy="560074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6020855" y="6335007"/>
            <a:ext cx="557590" cy="703230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5230276" y="6335835"/>
            <a:ext cx="446608" cy="702402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14283801" y="6336408"/>
            <a:ext cx="562114" cy="702020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10628376" y="6338065"/>
            <a:ext cx="727504" cy="706226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11659969" y="6338064"/>
            <a:ext cx="441510" cy="704696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9764340" y="6337682"/>
            <a:ext cx="716928" cy="704632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7910442" y="5424016"/>
            <a:ext cx="716928" cy="713616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6999454" y="4522457"/>
            <a:ext cx="760888" cy="620154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6089930" y="4508440"/>
            <a:ext cx="800388" cy="648632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12407159" y="6335963"/>
            <a:ext cx="703230" cy="700746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9756759" y="4585785"/>
            <a:ext cx="734322" cy="575046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2651439" y="5413379"/>
            <a:ext cx="581162" cy="744962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3638306" y="5402738"/>
            <a:ext cx="382388" cy="765476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7020670" y="5422998"/>
            <a:ext cx="721452" cy="722408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6172627" y="5392099"/>
            <a:ext cx="640286" cy="785162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4507628" y="5426246"/>
            <a:ext cx="421060" cy="7154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722227" y="5409493"/>
            <a:ext cx="667618" cy="746554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5232010" y="5411085"/>
            <a:ext cx="742732" cy="744706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4320258" y="2670470"/>
            <a:ext cx="799560" cy="68348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2595308" y="2646963"/>
            <a:ext cx="698708" cy="724446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7890757" y="2699458"/>
            <a:ext cx="762418" cy="624932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704771" y="2659832"/>
            <a:ext cx="706290" cy="703996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3490435" y="2668943"/>
            <a:ext cx="686538" cy="685010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7018440" y="2648875"/>
            <a:ext cx="731264" cy="727122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6085407" y="2696275"/>
            <a:ext cx="823070" cy="631174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5258579" y="2727365"/>
            <a:ext cx="701002" cy="568994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10610155" y="2643266"/>
            <a:ext cx="735786" cy="730436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14200340" y="2638235"/>
            <a:ext cx="736616" cy="734066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5079284" y="2638361"/>
            <a:ext cx="745916" cy="733494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13298463" y="2638043"/>
            <a:ext cx="780574" cy="734130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11493877" y="2725006"/>
            <a:ext cx="774522" cy="560712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12393460" y="2688693"/>
            <a:ext cx="738144" cy="634934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9881184" y="2639381"/>
            <a:ext cx="493116" cy="734322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5929812" y="2637789"/>
            <a:ext cx="761716" cy="735150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11559115" y="5442174"/>
            <a:ext cx="645574" cy="711576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6014800" y="5442557"/>
            <a:ext cx="570460" cy="711194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12438249" y="5443576"/>
            <a:ext cx="636462" cy="71094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9938843" y="5443704"/>
            <a:ext cx="370218" cy="710812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5149111" y="5444087"/>
            <a:ext cx="606774" cy="711194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14243601" y="5443704"/>
            <a:ext cx="636462" cy="709284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13370518" y="5443704"/>
            <a:ext cx="622828" cy="710812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10618501" y="5444340"/>
            <a:ext cx="719158" cy="711704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4399131" y="4480345"/>
            <a:ext cx="624358" cy="706862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3501775" y="4489455"/>
            <a:ext cx="640286" cy="686538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2596074" y="4489455"/>
            <a:ext cx="676728" cy="685774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697954" y="4475056"/>
            <a:ext cx="694120" cy="714572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7948415" y="4496019"/>
            <a:ext cx="640286" cy="676982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5246474" y="4500094"/>
            <a:ext cx="710048" cy="665260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13314389" y="4506147"/>
            <a:ext cx="751014" cy="735850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14202635" y="4521310"/>
            <a:ext cx="735850" cy="70476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11512799" y="4506913"/>
            <a:ext cx="735850" cy="734322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10609390" y="4507102"/>
            <a:ext cx="736616" cy="73394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5084063" y="4529082"/>
            <a:ext cx="740374" cy="688068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5929813" y="4506147"/>
            <a:ext cx="747254" cy="735850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12388173" y="4513475"/>
            <a:ext cx="739674" cy="720942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699350" y="1022034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آیکون های آموزشی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9716800" y="1022034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پزشکی</a:t>
            </a:r>
            <a:endParaRPr sz="4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7976312" y="2788423"/>
            <a:ext cx="698104" cy="460098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6244514" y="2668688"/>
            <a:ext cx="589700" cy="698868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821446" y="2667924"/>
            <a:ext cx="503320" cy="700332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2617262" y="2667160"/>
            <a:ext cx="700332" cy="700396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3513843" y="2670979"/>
            <a:ext cx="691994" cy="691994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4433913" y="2672507"/>
            <a:ext cx="637442" cy="69123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5266074" y="2651246"/>
            <a:ext cx="758004" cy="732224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13350513" y="2683839"/>
            <a:ext cx="655646" cy="714018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6040319" y="2684603"/>
            <a:ext cx="601794" cy="713254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10754727" y="2683839"/>
            <a:ext cx="514714" cy="713254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9761135" y="2723241"/>
            <a:ext cx="712490" cy="635214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11542967" y="2683075"/>
            <a:ext cx="714718" cy="714782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14243338" y="2718720"/>
            <a:ext cx="642724" cy="642724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5125533" y="2681228"/>
            <a:ext cx="654118" cy="720384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12442458" y="2648847"/>
            <a:ext cx="723272" cy="724366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13342175" y="3670109"/>
            <a:ext cx="665514" cy="563666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3491881" y="3585764"/>
            <a:ext cx="736742" cy="73668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4403612" y="3604670"/>
            <a:ext cx="699568" cy="698868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6188434" y="3604670"/>
            <a:ext cx="700396" cy="701096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2552079" y="3575134"/>
            <a:ext cx="829934" cy="75794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7958871" y="3604670"/>
            <a:ext cx="690530" cy="699696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7082022" y="2668688"/>
            <a:ext cx="700332" cy="698868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7153253" y="3603142"/>
            <a:ext cx="568502" cy="703388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5444180" y="5431825"/>
            <a:ext cx="477540" cy="743682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11551305" y="3590285"/>
            <a:ext cx="722294" cy="721594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12432735" y="3591813"/>
            <a:ext cx="722294" cy="722294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2578622" y="5503945"/>
            <a:ext cx="816312" cy="599566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5956931" y="3590285"/>
            <a:ext cx="722294" cy="721594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4412715" y="5432715"/>
            <a:ext cx="744318" cy="744318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708522" y="5469126"/>
            <a:ext cx="754948" cy="671496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3499457" y="5441054"/>
            <a:ext cx="773854" cy="726876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14197825" y="3590284"/>
            <a:ext cx="719302" cy="72312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6188434" y="5441819"/>
            <a:ext cx="788304" cy="723058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10705457" y="3631978"/>
            <a:ext cx="654182" cy="645016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5077793" y="3591813"/>
            <a:ext cx="722294" cy="723058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9792199" y="3593341"/>
            <a:ext cx="716310" cy="716246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8097574" y="5605538"/>
            <a:ext cx="566976" cy="397208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8108207" y="4511882"/>
            <a:ext cx="437374" cy="698104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4370256" y="4506599"/>
            <a:ext cx="765516" cy="71319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5313815" y="4530087"/>
            <a:ext cx="665514" cy="664686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3463047" y="4496732"/>
            <a:ext cx="798870" cy="731396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6194483" y="4518629"/>
            <a:ext cx="689766" cy="686774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2556599" y="4530087"/>
            <a:ext cx="821658" cy="664686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5322918" y="3681502"/>
            <a:ext cx="645016" cy="546988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741879" y="4530087"/>
            <a:ext cx="663986" cy="663986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13289915" y="4564206"/>
            <a:ext cx="742790" cy="557808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10777515" y="4480818"/>
            <a:ext cx="520698" cy="724584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7134284" y="5463015"/>
            <a:ext cx="696576" cy="680662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741879" y="3603143"/>
            <a:ext cx="664750" cy="700142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5934207" y="4481583"/>
            <a:ext cx="711726" cy="723822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5058823" y="4480818"/>
            <a:ext cx="711726" cy="724584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11466388" y="4514937"/>
            <a:ext cx="893652" cy="654118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9753560" y="4487629"/>
            <a:ext cx="815548" cy="713254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14141745" y="4473243"/>
            <a:ext cx="796642" cy="742026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12476657" y="4518692"/>
            <a:ext cx="632922" cy="648072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10636519" y="5615723"/>
            <a:ext cx="742026" cy="441574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14147857" y="5463015"/>
            <a:ext cx="742790" cy="743618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12376655" y="5562317"/>
            <a:ext cx="742790" cy="545714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5042909" y="5463779"/>
            <a:ext cx="719302" cy="742026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11565691" y="5464543"/>
            <a:ext cx="603322" cy="742026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7078205" y="4506599"/>
            <a:ext cx="710198" cy="710962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13261079" y="5486504"/>
            <a:ext cx="743554" cy="698868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4342948" y="6389959"/>
            <a:ext cx="816312" cy="687474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9782396" y="5501716"/>
            <a:ext cx="669268" cy="669268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5952348" y="5501716"/>
            <a:ext cx="669332" cy="669268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6183915" y="6399763"/>
            <a:ext cx="709434" cy="665514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7976312" y="6411920"/>
            <a:ext cx="707908" cy="63776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7082023" y="6386140"/>
            <a:ext cx="696514" cy="692376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2629356" y="6367934"/>
            <a:ext cx="669332" cy="730696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3497165" y="6396770"/>
            <a:ext cx="718538" cy="67156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5281986" y="6367170"/>
            <a:ext cx="730696" cy="729932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9772528" y="6383848"/>
            <a:ext cx="701096" cy="700396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10663827" y="6479394"/>
            <a:ext cx="694286" cy="509368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11553597" y="6471056"/>
            <a:ext cx="692758" cy="529036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14216031" y="6444511"/>
            <a:ext cx="689766" cy="580598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5103509" y="6433117"/>
            <a:ext cx="689766" cy="602622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13414169" y="6426306"/>
            <a:ext cx="522290" cy="617008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697956" y="8246774"/>
            <a:ext cx="755648" cy="648836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3508559" y="8224687"/>
            <a:ext cx="702878" cy="691930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7992226" y="8233852"/>
            <a:ext cx="673024" cy="670096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2663474" y="8266254"/>
            <a:ext cx="609432" cy="608096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4358163" y="8222522"/>
            <a:ext cx="795050" cy="69734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7168402" y="8241493"/>
            <a:ext cx="535148" cy="65883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6165710" y="8242957"/>
            <a:ext cx="751892" cy="655646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5498033" y="8233852"/>
            <a:ext cx="301662" cy="673852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14255432" y="8210364"/>
            <a:ext cx="496508" cy="723884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5130817" y="8210364"/>
            <a:ext cx="496510" cy="723884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12528218" y="8210364"/>
            <a:ext cx="450996" cy="72312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5859156" y="8220230"/>
            <a:ext cx="790532" cy="702624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13191005" y="8299054"/>
            <a:ext cx="852630" cy="665652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10715325" y="8246774"/>
            <a:ext cx="574550" cy="652592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11548249" y="8240600"/>
            <a:ext cx="663222" cy="663348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9780869" y="8226279"/>
            <a:ext cx="691994" cy="692058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4331618" y="7273619"/>
            <a:ext cx="845084" cy="685946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12435026" y="6446803"/>
            <a:ext cx="695048" cy="579834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807060" y="7263750"/>
            <a:ext cx="529100" cy="706444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700185" y="6357368"/>
            <a:ext cx="739034" cy="75132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5222917" y="7284249"/>
            <a:ext cx="852658" cy="664750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3505505" y="7259233"/>
            <a:ext cx="712490" cy="71325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8039968" y="7262286"/>
            <a:ext cx="587408" cy="707908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6013010" y="6431589"/>
            <a:ext cx="647308" cy="606378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2598292" y="7264514"/>
            <a:ext cx="735980" cy="702624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7049433" y="7259869"/>
            <a:ext cx="778374" cy="711854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5100517" y="7316841"/>
            <a:ext cx="742790" cy="602558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14228952" y="7269098"/>
            <a:ext cx="701096" cy="701096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13319450" y="7267570"/>
            <a:ext cx="735216" cy="701096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12438783" y="7285012"/>
            <a:ext cx="713254" cy="668504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11557352" y="7305445"/>
            <a:ext cx="698104" cy="626110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10711569" y="7320595"/>
            <a:ext cx="598038" cy="595810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6072910" y="7266043"/>
            <a:ext cx="584352" cy="70797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69935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کسب و کار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971680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کار تیمی</a:t>
            </a:r>
            <a:endParaRPr sz="48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9749805" y="7269099"/>
            <a:ext cx="691230" cy="70167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6191490" y="7262287"/>
            <a:ext cx="705680" cy="709434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5408010" y="8166762"/>
            <a:ext cx="684288" cy="725408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4314925" y="8166192"/>
            <a:ext cx="694870" cy="72674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8021927" y="7176763"/>
            <a:ext cx="687330" cy="726422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4428085" y="7270219"/>
            <a:ext cx="736306" cy="622386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3594827" y="7213639"/>
            <a:ext cx="735610" cy="735546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5362770" y="7246079"/>
            <a:ext cx="651088" cy="654826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12487856" y="8176204"/>
            <a:ext cx="548508" cy="701648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7121201" y="7175877"/>
            <a:ext cx="704690" cy="727310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11581113" y="8171705"/>
            <a:ext cx="559026" cy="712166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10682666" y="8171705"/>
            <a:ext cx="557504" cy="712926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2644691" y="7322365"/>
            <a:ext cx="735610" cy="519742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6207293" y="7181353"/>
            <a:ext cx="720466" cy="724902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778687" y="7251655"/>
            <a:ext cx="703170" cy="67941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9793218" y="8170945"/>
            <a:ext cx="557568" cy="710646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5196877" y="8181462"/>
            <a:ext cx="520566" cy="691828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3534138" y="6369493"/>
            <a:ext cx="572648" cy="696326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14299889" y="8181462"/>
            <a:ext cx="520566" cy="691828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13390102" y="8167903"/>
            <a:ext cx="540208" cy="720466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6095323" y="8164102"/>
            <a:ext cx="554526" cy="725028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12496157" y="7218137"/>
            <a:ext cx="554526" cy="71223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11601450" y="7221178"/>
            <a:ext cx="555288" cy="709188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4412245" y="6370697"/>
            <a:ext cx="616366" cy="695122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10706806" y="7220418"/>
            <a:ext cx="555984" cy="709948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9792458" y="7221178"/>
            <a:ext cx="557568" cy="709188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5184774" y="7224916"/>
            <a:ext cx="547748" cy="702408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14291588" y="7224916"/>
            <a:ext cx="548508" cy="700888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6108120" y="7223396"/>
            <a:ext cx="532668" cy="707668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13404422" y="7214398"/>
            <a:ext cx="540208" cy="723508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7033772" y="6526654"/>
            <a:ext cx="783708" cy="539844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2621310" y="6370255"/>
            <a:ext cx="612628" cy="694806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6239357" y="6369493"/>
            <a:ext cx="538686" cy="697086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7934427" y="6363095"/>
            <a:ext cx="736370" cy="709506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742509" y="6369493"/>
            <a:ext cx="570366" cy="694046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5330330" y="6369492"/>
            <a:ext cx="563588" cy="699368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14312689" y="6344592"/>
            <a:ext cx="528930" cy="706148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13407465" y="6343073"/>
            <a:ext cx="529626" cy="705386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12504457" y="6343073"/>
            <a:ext cx="530386" cy="705386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11602211" y="6344593"/>
            <a:ext cx="529626" cy="703866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10698506" y="6343073"/>
            <a:ext cx="531844" cy="705386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9814319" y="6343072"/>
            <a:ext cx="529690" cy="708428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6096843" y="6318172"/>
            <a:ext cx="553006" cy="739348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5151574" y="6309110"/>
            <a:ext cx="590768" cy="753668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728124" y="5418207"/>
            <a:ext cx="528168" cy="695566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7957047" y="5418522"/>
            <a:ext cx="697910" cy="693032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7112511" y="5419726"/>
            <a:ext cx="694870" cy="691068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4479343" y="5418207"/>
            <a:ext cx="436106" cy="697086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5383110" y="5418206"/>
            <a:ext cx="430088" cy="697848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3540918" y="5418206"/>
            <a:ext cx="509288" cy="697656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2634932" y="5418967"/>
            <a:ext cx="516764" cy="697086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6242334" y="5418967"/>
            <a:ext cx="516828" cy="697086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9799998" y="5413391"/>
            <a:ext cx="542488" cy="693602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14325551" y="5411426"/>
            <a:ext cx="519046" cy="692588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13419503" y="5412885"/>
            <a:ext cx="522150" cy="695630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11614313" y="5411427"/>
            <a:ext cx="522086" cy="696326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10711306" y="5412187"/>
            <a:ext cx="524368" cy="693286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6111923" y="5412884"/>
            <a:ext cx="520566" cy="691828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5218737" y="5437025"/>
            <a:ext cx="529626" cy="706210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12496916" y="5388745"/>
            <a:ext cx="541728" cy="72129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6151857" y="4540797"/>
            <a:ext cx="726486" cy="60135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5266211" y="4512919"/>
            <a:ext cx="726486" cy="657170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4378284" y="4491820"/>
            <a:ext cx="731808" cy="700128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7037503" y="4479719"/>
            <a:ext cx="728006" cy="722810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7923847" y="4621834"/>
            <a:ext cx="728830" cy="441872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3495678" y="4477500"/>
            <a:ext cx="723508" cy="725028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2607753" y="4487954"/>
            <a:ext cx="726550" cy="709252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722106" y="4479021"/>
            <a:ext cx="724268" cy="727246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5188577" y="4479719"/>
            <a:ext cx="559026" cy="711470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14291588" y="4480479"/>
            <a:ext cx="557568" cy="711470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13396882" y="4478260"/>
            <a:ext cx="555288" cy="715968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9795501" y="4480479"/>
            <a:ext cx="559026" cy="71451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11624133" y="4481238"/>
            <a:ext cx="529626" cy="706908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6109641" y="4481998"/>
            <a:ext cx="528866" cy="706908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10712826" y="4475980"/>
            <a:ext cx="542424" cy="722748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12510476" y="4473698"/>
            <a:ext cx="542488" cy="721988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4370744" y="3564799"/>
            <a:ext cx="733328" cy="733962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3474516" y="3625943"/>
            <a:ext cx="741628" cy="614718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697966" y="3628222"/>
            <a:ext cx="738588" cy="6087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6148054" y="3616754"/>
            <a:ext cx="761208" cy="627708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7045043" y="3600914"/>
            <a:ext cx="734026" cy="662556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5261649" y="3603132"/>
            <a:ext cx="736370" cy="660908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2587412" y="3582032"/>
            <a:ext cx="738588" cy="700888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7934427" y="3600154"/>
            <a:ext cx="736370" cy="663632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6095322" y="3587293"/>
            <a:ext cx="558264" cy="713750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5192314" y="3585518"/>
            <a:ext cx="559088" cy="716284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14294631" y="3587292"/>
            <a:ext cx="559026" cy="715272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13395363" y="3585835"/>
            <a:ext cx="560610" cy="718186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12497679" y="3585074"/>
            <a:ext cx="560546" cy="717488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11602970" y="3587292"/>
            <a:ext cx="558328" cy="715588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10705286" y="3587292"/>
            <a:ext cx="556808" cy="716728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9795500" y="3585834"/>
            <a:ext cx="558264" cy="716728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744724" y="2675289"/>
            <a:ext cx="650328" cy="695566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3534899" y="2675289"/>
            <a:ext cx="648806" cy="695566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8014387" y="2674654"/>
            <a:ext cx="641266" cy="6962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7060851" y="2666694"/>
            <a:ext cx="736350" cy="689188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6255196" y="2675669"/>
            <a:ext cx="579428" cy="695186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5325768" y="2675289"/>
            <a:ext cx="645828" cy="697086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4465022" y="2674718"/>
            <a:ext cx="599068" cy="696136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2662812" y="2675923"/>
            <a:ext cx="603568" cy="697214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14288548" y="2649629"/>
            <a:ext cx="564348" cy="711470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13370524" y="2649628"/>
            <a:ext cx="579364" cy="709188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12401876" y="2650389"/>
            <a:ext cx="644308" cy="710710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10579263" y="2649628"/>
            <a:ext cx="664710" cy="709948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11496590" y="2648867"/>
            <a:ext cx="646588" cy="71223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6095322" y="2651274"/>
            <a:ext cx="556808" cy="71052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9806778" y="2649629"/>
            <a:ext cx="535708" cy="711470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5227037" y="2651908"/>
            <a:ext cx="528866" cy="706148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699350" y="1022026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راهنما و پشتیبانی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9716800" y="1022026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آواتار</a:t>
            </a:r>
            <a:endParaRPr sz="4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3514171" y="2650450"/>
            <a:ext cx="742138" cy="718792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5548419" y="3558482"/>
            <a:ext cx="233386" cy="748372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8034870" y="2648925"/>
            <a:ext cx="630184" cy="718794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7927304" y="3648618"/>
            <a:ext cx="748308" cy="568100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3555072" y="3678832"/>
            <a:ext cx="752888" cy="507544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2619750" y="3763752"/>
            <a:ext cx="748308" cy="33936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724566" y="3801601"/>
            <a:ext cx="749072" cy="26061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4694901" y="3558228"/>
            <a:ext cx="227278" cy="746336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723040" y="2822770"/>
            <a:ext cx="720320" cy="369256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6220205" y="2648861"/>
            <a:ext cx="661226" cy="716758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6393669" y="3557528"/>
            <a:ext cx="237074" cy="747036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6971150" y="3648618"/>
            <a:ext cx="747544" cy="568100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5334117" y="2649687"/>
            <a:ext cx="660462" cy="718030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7135106" y="2648924"/>
            <a:ext cx="640044" cy="719556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2619751" y="2648925"/>
            <a:ext cx="718030" cy="717266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4438933" y="2649687"/>
            <a:ext cx="661226" cy="718030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10687088" y="2667817"/>
            <a:ext cx="489352" cy="702190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9764681" y="2667817"/>
            <a:ext cx="492342" cy="702190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12546409" y="2667117"/>
            <a:ext cx="472686" cy="702890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11619421" y="2668579"/>
            <a:ext cx="487826" cy="702890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14439061" y="2665589"/>
            <a:ext cx="383250" cy="704418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5398618" y="2666353"/>
            <a:ext cx="309844" cy="703654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6323380" y="2667116"/>
            <a:ext cx="306792" cy="702128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13493881" y="2666862"/>
            <a:ext cx="426442" cy="704608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11540672" y="3664331"/>
            <a:ext cx="701364" cy="584194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10653756" y="3609817"/>
            <a:ext cx="700664" cy="692458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5985549" y="3604664"/>
            <a:ext cx="661290" cy="6999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9767670" y="3634243"/>
            <a:ext cx="700600" cy="646086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5097935" y="3606954"/>
            <a:ext cx="666570" cy="69990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12428285" y="3606954"/>
            <a:ext cx="693030" cy="700600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14211847" y="3606190"/>
            <a:ext cx="666570" cy="701364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13317427" y="3606190"/>
            <a:ext cx="684698" cy="700664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8209796" y="4493615"/>
            <a:ext cx="183324" cy="703082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7232813" y="4493805"/>
            <a:ext cx="406786" cy="703654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756374" y="4493041"/>
            <a:ext cx="545392" cy="703654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4549487" y="4493805"/>
            <a:ext cx="511298" cy="702890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5417446" y="4491578"/>
            <a:ext cx="493104" cy="705116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3670971" y="4493804"/>
            <a:ext cx="518866" cy="701428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6300481" y="4493805"/>
            <a:ext cx="424978" cy="702890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2734121" y="4493358"/>
            <a:ext cx="538522" cy="70410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14151988" y="4500928"/>
            <a:ext cx="706708" cy="702636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9765381" y="4499910"/>
            <a:ext cx="549146" cy="701364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13255279" y="4536869"/>
            <a:ext cx="711986" cy="626494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12366903" y="4573380"/>
            <a:ext cx="702890" cy="555952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11470954" y="4508817"/>
            <a:ext cx="706708" cy="682598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10487471" y="4543047"/>
            <a:ext cx="810510" cy="550998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5929506" y="4590746"/>
            <a:ext cx="724136" cy="517340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5048698" y="4561994"/>
            <a:ext cx="700664" cy="577896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7945498" y="5437523"/>
            <a:ext cx="710460" cy="713450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7055595" y="5486692"/>
            <a:ext cx="711986" cy="615808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6165691" y="5491018"/>
            <a:ext cx="712750" cy="604676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5278076" y="5438984"/>
            <a:ext cx="711224" cy="711224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4388937" y="5526830"/>
            <a:ext cx="711986" cy="535532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3499795" y="5438222"/>
            <a:ext cx="711986" cy="711224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2610654" y="5437522"/>
            <a:ext cx="715040" cy="714976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707900" y="5438540"/>
            <a:ext cx="728208" cy="706580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14133097" y="5474288"/>
            <a:ext cx="704418" cy="669876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13182572" y="5417040"/>
            <a:ext cx="780176" cy="71504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12269960" y="5452662"/>
            <a:ext cx="780940" cy="664216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5082795" y="5458705"/>
            <a:ext cx="636990" cy="704418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6006031" y="5457179"/>
            <a:ext cx="613518" cy="702890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11375540" y="5420092"/>
            <a:ext cx="739276" cy="739212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9763917" y="5458705"/>
            <a:ext cx="312834" cy="699074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10460637" y="5422129"/>
            <a:ext cx="742266" cy="734886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11496716" y="6518257"/>
            <a:ext cx="705180" cy="365122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724566" y="8198643"/>
            <a:ext cx="682408" cy="718602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2793915" y="8223831"/>
            <a:ext cx="603722" cy="665742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3730763" y="8204112"/>
            <a:ext cx="792262" cy="711224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4823646" y="8257099"/>
            <a:ext cx="668796" cy="599906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5806675" y="8207164"/>
            <a:ext cx="765038" cy="701364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7866684" y="8280635"/>
            <a:ext cx="767264" cy="552898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6882131" y="8254111"/>
            <a:ext cx="674138" cy="605186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7064690" y="6374370"/>
            <a:ext cx="678656" cy="672548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7937929" y="6348990"/>
            <a:ext cx="718030" cy="716884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3767911" y="7266501"/>
            <a:ext cx="325746" cy="702890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878313" y="7267518"/>
            <a:ext cx="384014" cy="702636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4612335" y="7268791"/>
            <a:ext cx="387830" cy="698310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2647803" y="7263447"/>
            <a:ext cx="712686" cy="713514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5574944" y="7258930"/>
            <a:ext cx="178044" cy="720128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718525" y="6356941"/>
            <a:ext cx="613518" cy="702890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2631837" y="6370363"/>
            <a:ext cx="577198" cy="67503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7934874" y="7323305"/>
            <a:ext cx="729416" cy="590810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6433043" y="7264975"/>
            <a:ext cx="156098" cy="706834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6938933" y="7305495"/>
            <a:ext cx="727126" cy="623314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10629222" y="7286220"/>
            <a:ext cx="648376" cy="649076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11623655" y="7262002"/>
            <a:ext cx="567486" cy="616888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12487016" y="7395246"/>
            <a:ext cx="640744" cy="427204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14525780" y="7254732"/>
            <a:ext cx="714276" cy="704036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13474624" y="7315927"/>
            <a:ext cx="710460" cy="586802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5414304" y="7320840"/>
            <a:ext cx="564636" cy="674336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6207926" y="6371380"/>
            <a:ext cx="595772" cy="675156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5335642" y="6371317"/>
            <a:ext cx="546092" cy="675602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4424939" y="6369726"/>
            <a:ext cx="565430" cy="677320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3537643" y="6371317"/>
            <a:ext cx="557478" cy="678146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10675767" y="6322846"/>
            <a:ext cx="614282" cy="753652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9767671" y="6323611"/>
            <a:ext cx="646850" cy="755114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12386620" y="6463678"/>
            <a:ext cx="705180" cy="474976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13274235" y="6444786"/>
            <a:ext cx="707470" cy="509008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14151989" y="6348162"/>
            <a:ext cx="721274" cy="704672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5303967" y="6347463"/>
            <a:ext cx="214366" cy="704798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5946936" y="6413744"/>
            <a:ext cx="705180" cy="574144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69935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فرآیند خلاق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971680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هنرهای نمایشی</a:t>
            </a:r>
            <a:endParaRPr sz="4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643616" y="3153716"/>
            <a:ext cx="695744" cy="694976"/>
            <a:chOff x="849677" y="1500658"/>
            <a:chExt cx="347872" cy="347488"/>
          </a:xfrm>
          <a:solidFill>
            <a:schemeClr val="tx1"/>
          </a:soli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2775968" y="3153716"/>
            <a:ext cx="631744" cy="694976"/>
            <a:chOff x="1415853" y="1500658"/>
            <a:chExt cx="315872" cy="347488"/>
          </a:xfrm>
          <a:solidFill>
            <a:schemeClr val="tx1"/>
          </a:soli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9339040" y="3153716"/>
            <a:ext cx="695040" cy="694208"/>
            <a:chOff x="4697389" y="1500658"/>
            <a:chExt cx="347520" cy="347104"/>
          </a:xfrm>
          <a:solidFill>
            <a:schemeClr val="tx1"/>
          </a:soli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7151328" y="4082292"/>
            <a:ext cx="695040" cy="707520"/>
            <a:chOff x="3603533" y="1964946"/>
            <a:chExt cx="347520" cy="353760"/>
          </a:xfrm>
          <a:solidFill>
            <a:schemeClr val="tx1"/>
          </a:soli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3845792" y="4081076"/>
            <a:ext cx="715584" cy="704896"/>
            <a:chOff x="1950765" y="1964338"/>
            <a:chExt cx="357792" cy="352448"/>
          </a:xfrm>
          <a:solidFill>
            <a:schemeClr val="tx1"/>
          </a:soli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14815520" y="4081780"/>
            <a:ext cx="735424" cy="706496"/>
            <a:chOff x="7435629" y="1964690"/>
            <a:chExt cx="367712" cy="353248"/>
          </a:xfrm>
          <a:solidFill>
            <a:schemeClr val="tx1"/>
          </a:soli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4969760" y="4082484"/>
            <a:ext cx="666048" cy="705792"/>
            <a:chOff x="2512749" y="1965042"/>
            <a:chExt cx="333024" cy="352896"/>
          </a:xfrm>
          <a:solidFill>
            <a:schemeClr val="tx1"/>
          </a:soli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2740896" y="4115956"/>
            <a:ext cx="731584" cy="670784"/>
            <a:chOff x="1398317" y="1981778"/>
            <a:chExt cx="365792" cy="335392"/>
          </a:xfrm>
          <a:solidFill>
            <a:schemeClr val="tx1"/>
          </a:soli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6048736" y="4159540"/>
            <a:ext cx="707200" cy="629504"/>
            <a:chOff x="3052237" y="2003570"/>
            <a:chExt cx="353600" cy="314752"/>
          </a:xfrm>
          <a:solidFill>
            <a:schemeClr val="tx1"/>
          </a:soli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2752288" y="6068532"/>
            <a:ext cx="736192" cy="447936"/>
            <a:chOff x="1404013" y="2958066"/>
            <a:chExt cx="368096" cy="223968"/>
          </a:xfrm>
          <a:solidFill>
            <a:schemeClr val="tx1"/>
          </a:soli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8239456" y="5925108"/>
            <a:ext cx="735424" cy="73536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1704544" y="5924980"/>
            <a:ext cx="647040" cy="73472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3846560" y="5922804"/>
            <a:ext cx="740736" cy="734656"/>
            <a:chOff x="1951149" y="2885202"/>
            <a:chExt cx="370368" cy="367328"/>
          </a:xfrm>
          <a:solidFill>
            <a:schemeClr val="tx1"/>
          </a:soli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4947616" y="5964724"/>
            <a:ext cx="734656" cy="654592"/>
            <a:chOff x="2501677" y="2906162"/>
            <a:chExt cx="367328" cy="327296"/>
          </a:xfrm>
          <a:solidFill>
            <a:schemeClr val="tx1"/>
          </a:soli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7139936" y="6011188"/>
            <a:ext cx="737664" cy="5632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6044896" y="5939828"/>
            <a:ext cx="735424" cy="708480"/>
            <a:chOff x="3050317" y="2893714"/>
            <a:chExt cx="367712" cy="354240"/>
          </a:xfrm>
          <a:solidFill>
            <a:schemeClr val="tx1"/>
          </a:soli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9333728" y="5921268"/>
            <a:ext cx="740736" cy="736192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16037024" y="5924980"/>
            <a:ext cx="506816" cy="73248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5006816" y="5925108"/>
            <a:ext cx="370368" cy="734592"/>
            <a:chOff x="7531277" y="2886354"/>
            <a:chExt cx="185184" cy="367296"/>
          </a:xfrm>
          <a:solidFill>
            <a:schemeClr val="tx1"/>
          </a:soli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13797536" y="5925876"/>
            <a:ext cx="594368" cy="734592"/>
            <a:chOff x="6926637" y="2886738"/>
            <a:chExt cx="297184" cy="367296"/>
          </a:xfrm>
          <a:solidFill>
            <a:schemeClr val="tx1"/>
          </a:soli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10455392" y="5924340"/>
            <a:ext cx="692736" cy="736128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11612832" y="5925748"/>
            <a:ext cx="578432" cy="737024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12625568" y="5925108"/>
            <a:ext cx="740736" cy="736128"/>
            <a:chOff x="6340653" y="2886354"/>
            <a:chExt cx="370368" cy="368064"/>
          </a:xfrm>
          <a:solidFill>
            <a:schemeClr val="tx1"/>
          </a:soli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10437856" y="4115252"/>
            <a:ext cx="709504" cy="673024"/>
            <a:chOff x="5246797" y="1981426"/>
            <a:chExt cx="354752" cy="336512"/>
          </a:xfrm>
          <a:solidFill>
            <a:schemeClr val="tx1"/>
          </a:soli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8241760" y="4356532"/>
            <a:ext cx="710272" cy="432512"/>
            <a:chOff x="4148749" y="2102066"/>
            <a:chExt cx="355136" cy="216256"/>
          </a:xfrm>
          <a:solidFill>
            <a:schemeClr val="tx1"/>
          </a:soli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11533600" y="4155252"/>
            <a:ext cx="709504" cy="630720"/>
            <a:chOff x="5794669" y="2001426"/>
            <a:chExt cx="354752" cy="315360"/>
          </a:xfrm>
          <a:solidFill>
            <a:schemeClr val="tx1"/>
          </a:soli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12634720" y="4212084"/>
            <a:ext cx="705664" cy="578432"/>
            <a:chOff x="6345229" y="2029842"/>
            <a:chExt cx="352832" cy="289216"/>
          </a:xfrm>
          <a:solidFill>
            <a:schemeClr val="tx1"/>
          </a:soli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9339040" y="4225076"/>
            <a:ext cx="709504" cy="563968"/>
            <a:chOff x="4697389" y="2036338"/>
            <a:chExt cx="354752" cy="281984"/>
          </a:xfrm>
          <a:solidFill>
            <a:schemeClr val="tx1"/>
          </a:soli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2752288" y="5001908"/>
            <a:ext cx="707200" cy="709888"/>
            <a:chOff x="1404013" y="2424754"/>
            <a:chExt cx="353600" cy="354944"/>
          </a:xfrm>
          <a:solidFill>
            <a:schemeClr val="tx1"/>
          </a:soli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652768" y="5008948"/>
            <a:ext cx="710208" cy="702080"/>
            <a:chOff x="854253" y="2428274"/>
            <a:chExt cx="355104" cy="351040"/>
          </a:xfrm>
          <a:solidFill>
            <a:schemeClr val="tx1"/>
          </a:soli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13738080" y="5034292"/>
            <a:ext cx="709504" cy="551808"/>
            <a:chOff x="6896909" y="2440946"/>
            <a:chExt cx="354752" cy="275904"/>
          </a:xfrm>
          <a:solidFill>
            <a:schemeClr val="tx1"/>
          </a:soli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12639264" y="5049908"/>
            <a:ext cx="709504" cy="660352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10474400" y="5001908"/>
            <a:ext cx="643968" cy="709120"/>
            <a:chOff x="5265069" y="2424754"/>
            <a:chExt cx="321984" cy="354560"/>
          </a:xfrm>
          <a:solidFill>
            <a:schemeClr val="tx1"/>
          </a:soli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8245600" y="5085940"/>
            <a:ext cx="710208" cy="519168"/>
            <a:chOff x="4150669" y="2466770"/>
            <a:chExt cx="355104" cy="259584"/>
          </a:xfrm>
          <a:solidFill>
            <a:schemeClr val="tx1"/>
          </a:soli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9343648" y="5002292"/>
            <a:ext cx="708672" cy="707968"/>
            <a:chOff x="4699693" y="2424946"/>
            <a:chExt cx="354336" cy="353984"/>
          </a:xfrm>
          <a:solidFill>
            <a:schemeClr val="tx1"/>
          </a:soli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11564064" y="5001588"/>
            <a:ext cx="663040" cy="70944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6047968" y="5079476"/>
            <a:ext cx="711040" cy="631552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3850336" y="5256884"/>
            <a:ext cx="710272" cy="454144"/>
            <a:chOff x="1953037" y="2552242"/>
            <a:chExt cx="355136" cy="227072"/>
          </a:xfrm>
          <a:solidFill>
            <a:schemeClr val="tx1"/>
          </a:soli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7152096" y="5000692"/>
            <a:ext cx="696512" cy="708032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4946144" y="5206836"/>
            <a:ext cx="710208" cy="501888"/>
            <a:chOff x="2500941" y="2527218"/>
            <a:chExt cx="355104" cy="250944"/>
          </a:xfrm>
          <a:solidFill>
            <a:schemeClr val="tx1"/>
          </a:soli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14839136" y="5150964"/>
            <a:ext cx="710272" cy="563904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5931872" y="5006644"/>
            <a:ext cx="712512" cy="703616"/>
            <a:chOff x="7993805" y="2427122"/>
            <a:chExt cx="356256" cy="351808"/>
          </a:xfrm>
          <a:solidFill>
            <a:schemeClr val="tx1"/>
          </a:soli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701536" y="4082420"/>
            <a:ext cx="617280" cy="706624"/>
            <a:chOff x="878637" y="1965010"/>
            <a:chExt cx="308640" cy="353312"/>
          </a:xfrm>
          <a:solidFill>
            <a:schemeClr val="tx1"/>
          </a:soli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13736544" y="4081844"/>
            <a:ext cx="696512" cy="704896"/>
            <a:chOff x="6896141" y="1964722"/>
            <a:chExt cx="348256" cy="352448"/>
          </a:xfrm>
          <a:solidFill>
            <a:schemeClr val="tx1"/>
          </a:soli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5924256" y="4183156"/>
            <a:ext cx="710272" cy="606656"/>
            <a:chOff x="7989997" y="2015378"/>
            <a:chExt cx="355136" cy="303328"/>
          </a:xfrm>
          <a:solidFill>
            <a:schemeClr val="tx1"/>
          </a:soli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7140704" y="3171124"/>
            <a:ext cx="697280" cy="661568"/>
            <a:chOff x="3598221" y="1509362"/>
            <a:chExt cx="348640" cy="330784"/>
          </a:xfrm>
          <a:solidFill>
            <a:schemeClr val="tx1"/>
          </a:soli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10437856" y="3153716"/>
            <a:ext cx="695744" cy="694976"/>
            <a:chOff x="5246797" y="1500658"/>
            <a:chExt cx="347872" cy="347488"/>
          </a:xfrm>
          <a:solidFill>
            <a:schemeClr val="tx1"/>
          </a:soli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11537440" y="3153716"/>
            <a:ext cx="698048" cy="693504"/>
            <a:chOff x="5796589" y="1500658"/>
            <a:chExt cx="349024" cy="346752"/>
          </a:xfrm>
          <a:solidFill>
            <a:schemeClr val="tx1"/>
          </a:soli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13735008" y="3157556"/>
            <a:ext cx="697280" cy="686592"/>
            <a:chOff x="6895373" y="1502578"/>
            <a:chExt cx="348640" cy="343296"/>
          </a:xfrm>
          <a:solidFill>
            <a:schemeClr val="tx1"/>
          </a:soli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8239456" y="3163316"/>
            <a:ext cx="695808" cy="673984"/>
            <a:chOff x="4147597" y="1505458"/>
            <a:chExt cx="347904" cy="336992"/>
          </a:xfrm>
          <a:solidFill>
            <a:schemeClr val="tx1"/>
          </a:soli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4943072" y="3152180"/>
            <a:ext cx="694976" cy="696512"/>
            <a:chOff x="2499405" y="1499890"/>
            <a:chExt cx="347488" cy="348256"/>
          </a:xfrm>
          <a:solidFill>
            <a:schemeClr val="tx1"/>
          </a:soli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3857952" y="3153396"/>
            <a:ext cx="663040" cy="696064"/>
            <a:chOff x="1956845" y="1500498"/>
            <a:chExt cx="331520" cy="348032"/>
          </a:xfrm>
          <a:solidFill>
            <a:schemeClr val="tx1"/>
          </a:soli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12635488" y="3252148"/>
            <a:ext cx="697280" cy="501312"/>
            <a:chOff x="6345613" y="1549874"/>
            <a:chExt cx="348640" cy="250656"/>
          </a:xfrm>
          <a:solidFill>
            <a:schemeClr val="tx1"/>
          </a:soli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14833824" y="3166452"/>
            <a:ext cx="697280" cy="668544"/>
            <a:chOff x="7444781" y="1507026"/>
            <a:chExt cx="348640" cy="334272"/>
          </a:xfrm>
          <a:solidFill>
            <a:schemeClr val="tx1"/>
          </a:soli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5934944" y="3165876"/>
            <a:ext cx="695744" cy="669888"/>
            <a:chOff x="7995341" y="1506738"/>
            <a:chExt cx="347872" cy="334944"/>
          </a:xfrm>
          <a:solidFill>
            <a:schemeClr val="tx1"/>
          </a:soli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6040352" y="3198260"/>
            <a:ext cx="695744" cy="607808"/>
            <a:chOff x="3048045" y="1522930"/>
            <a:chExt cx="347872" cy="303904"/>
          </a:xfrm>
          <a:solidFill>
            <a:schemeClr val="tx1"/>
          </a:soli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2210528" y="6856244"/>
            <a:ext cx="627968" cy="717120"/>
            <a:chOff x="1133133" y="3351922"/>
            <a:chExt cx="313984" cy="358560"/>
          </a:xfrm>
          <a:solidFill>
            <a:schemeClr val="tx1"/>
          </a:soli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3362656" y="6860084"/>
            <a:ext cx="525888" cy="70944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5534368" y="6857588"/>
            <a:ext cx="576896" cy="714240"/>
            <a:chOff x="2795053" y="3352594"/>
            <a:chExt cx="288448" cy="357120"/>
          </a:xfrm>
          <a:solidFill>
            <a:schemeClr val="tx1"/>
          </a:soli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4417312" y="6858804"/>
            <a:ext cx="609664" cy="713024"/>
            <a:chOff x="2236525" y="3353202"/>
            <a:chExt cx="304832" cy="356512"/>
          </a:xfrm>
          <a:solidFill>
            <a:schemeClr val="tx1"/>
          </a:soli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7765536" y="6857780"/>
            <a:ext cx="513600" cy="714048"/>
            <a:chOff x="3910637" y="3352690"/>
            <a:chExt cx="256800" cy="357024"/>
          </a:xfrm>
          <a:solidFill>
            <a:schemeClr val="tx1"/>
          </a:soli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12057120" y="6856244"/>
            <a:ext cx="720128" cy="720192"/>
            <a:chOff x="6056429" y="3351922"/>
            <a:chExt cx="360064" cy="360096"/>
          </a:xfrm>
          <a:solidFill>
            <a:schemeClr val="tx1"/>
          </a:soli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13162016" y="6858548"/>
            <a:ext cx="714816" cy="714816"/>
            <a:chOff x="6608877" y="3353074"/>
            <a:chExt cx="357408" cy="357408"/>
          </a:xfrm>
          <a:solidFill>
            <a:schemeClr val="tx1"/>
          </a:soli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5360352" y="6855476"/>
            <a:ext cx="714816" cy="714816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8790432" y="6858548"/>
            <a:ext cx="663744" cy="715584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9863328" y="6892852"/>
            <a:ext cx="714816" cy="646976"/>
            <a:chOff x="4959533" y="3370226"/>
            <a:chExt cx="357408" cy="323488"/>
          </a:xfrm>
          <a:solidFill>
            <a:schemeClr val="tx1"/>
          </a:soli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14261536" y="6858548"/>
            <a:ext cx="714112" cy="714816"/>
            <a:chOff x="7158637" y="3353074"/>
            <a:chExt cx="357056" cy="357408"/>
          </a:xfrm>
          <a:solidFill>
            <a:schemeClr val="tx1"/>
          </a:soli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6576800" y="6857204"/>
            <a:ext cx="689664" cy="713088"/>
            <a:chOff x="3316269" y="3352402"/>
            <a:chExt cx="344832" cy="356544"/>
          </a:xfrm>
          <a:solidFill>
            <a:schemeClr val="tx1"/>
          </a:soli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10962080" y="6895412"/>
            <a:ext cx="717120" cy="639104"/>
            <a:chOff x="5508909" y="3371506"/>
            <a:chExt cx="358560" cy="319552"/>
          </a:xfrm>
          <a:solidFill>
            <a:schemeClr val="tx1"/>
          </a:soli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طبیعت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5153490" y="7786322"/>
            <a:ext cx="691348" cy="692112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6052434" y="7786704"/>
            <a:ext cx="692112" cy="691348"/>
            <a:chOff x="3303268" y="3817349"/>
            <a:chExt cx="346056" cy="345674"/>
          </a:xfrm>
          <a:solidFill>
            <a:schemeClr val="tx1"/>
          </a:soli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6950612" y="7786704"/>
            <a:ext cx="692112" cy="691348"/>
            <a:chOff x="3752358" y="3817349"/>
            <a:chExt cx="346056" cy="345674"/>
          </a:xfrm>
          <a:solidFill>
            <a:schemeClr val="tx1"/>
          </a:soli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9645912" y="7786704"/>
            <a:ext cx="692048" cy="691348"/>
            <a:chOff x="5100008" y="3817349"/>
            <a:chExt cx="346024" cy="345674"/>
          </a:xfrm>
          <a:solidFill>
            <a:schemeClr val="tx1"/>
          </a:soli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11443734" y="7786704"/>
            <a:ext cx="691348" cy="691348"/>
            <a:chOff x="5998919" y="3817349"/>
            <a:chExt cx="345674" cy="345674"/>
          </a:xfrm>
          <a:solidFill>
            <a:schemeClr val="tx1"/>
          </a:soli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7848792" y="7786704"/>
            <a:ext cx="692048" cy="691348"/>
            <a:chOff x="4201447" y="3817349"/>
            <a:chExt cx="346024" cy="345674"/>
          </a:xfrm>
          <a:solidFill>
            <a:schemeClr val="tx1"/>
          </a:soli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8747734" y="7786704"/>
            <a:ext cx="692048" cy="691348"/>
            <a:chOff x="4650919" y="3817349"/>
            <a:chExt cx="346024" cy="345674"/>
          </a:xfrm>
          <a:solidFill>
            <a:schemeClr val="tx1"/>
          </a:soli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10545620" y="7786704"/>
            <a:ext cx="691284" cy="691348"/>
            <a:chOff x="5549861" y="3817349"/>
            <a:chExt cx="345642" cy="345674"/>
          </a:xfrm>
          <a:solidFill>
            <a:schemeClr val="tx1"/>
          </a:soli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2562671" y="6948059"/>
            <a:ext cx="734510" cy="539710"/>
            <a:chOff x="1306445" y="3397829"/>
            <a:chExt cx="367255" cy="269855"/>
          </a:xfrm>
          <a:solidFill>
            <a:schemeClr val="tx1"/>
          </a:soli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3512415" y="6935200"/>
            <a:ext cx="734510" cy="564728"/>
            <a:chOff x="1781317" y="3391400"/>
            <a:chExt cx="367255" cy="282364"/>
          </a:xfrm>
          <a:solidFill>
            <a:schemeClr val="tx1"/>
          </a:soli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7307440" y="6894267"/>
            <a:ext cx="738328" cy="646594"/>
            <a:chOff x="3678830" y="3370933"/>
            <a:chExt cx="369164" cy="323297"/>
          </a:xfrm>
          <a:solidFill>
            <a:schemeClr val="tx1"/>
          </a:soli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668310" y="6848750"/>
            <a:ext cx="624632" cy="736800"/>
            <a:chOff x="859265" y="3348175"/>
            <a:chExt cx="312316" cy="368400"/>
          </a:xfrm>
          <a:solidFill>
            <a:schemeClr val="tx1"/>
          </a:soli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4463622" y="6908654"/>
            <a:ext cx="744376" cy="61852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5482528" y="6874426"/>
            <a:ext cx="660220" cy="617816"/>
            <a:chOff x="2766264" y="3394042"/>
            <a:chExt cx="294873" cy="275934"/>
          </a:xfrm>
          <a:solidFill>
            <a:schemeClr val="tx1"/>
          </a:soli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6379724" y="6870776"/>
            <a:ext cx="692812" cy="695104"/>
            <a:chOff x="3214972" y="3359188"/>
            <a:chExt cx="346406" cy="347552"/>
          </a:xfrm>
          <a:solidFill>
            <a:schemeClr val="tx1"/>
          </a:soli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9208393" y="6970786"/>
            <a:ext cx="734510" cy="488972"/>
            <a:chOff x="4629306" y="3409193"/>
            <a:chExt cx="367255" cy="244486"/>
          </a:xfrm>
          <a:solidFill>
            <a:schemeClr val="tx1"/>
          </a:soli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8336761" y="6852569"/>
            <a:ext cx="579878" cy="669322"/>
            <a:chOff x="4193490" y="3350084"/>
            <a:chExt cx="289939" cy="334661"/>
          </a:xfrm>
          <a:solidFill>
            <a:schemeClr val="tx1"/>
          </a:soli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13016343" y="6854861"/>
            <a:ext cx="714074" cy="714010"/>
            <a:chOff x="6533281" y="3351230"/>
            <a:chExt cx="357037" cy="357005"/>
          </a:xfrm>
          <a:solidFill>
            <a:schemeClr val="tx1"/>
          </a:soli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12066663" y="6854861"/>
            <a:ext cx="714774" cy="714010"/>
            <a:chOff x="6058441" y="3351230"/>
            <a:chExt cx="357387" cy="357005"/>
          </a:xfrm>
          <a:solidFill>
            <a:schemeClr val="tx1"/>
          </a:soli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5864747" y="6854097"/>
            <a:ext cx="714774" cy="714774"/>
            <a:chOff x="7957483" y="3350848"/>
            <a:chExt cx="357387" cy="357387"/>
          </a:xfrm>
          <a:solidFill>
            <a:schemeClr val="tx1"/>
          </a:soli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13965323" y="6854861"/>
            <a:ext cx="714774" cy="714010"/>
            <a:chOff x="7007771" y="3351230"/>
            <a:chExt cx="357387" cy="357005"/>
          </a:xfrm>
          <a:solidFill>
            <a:schemeClr val="tx1"/>
          </a:soli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10167241" y="6854861"/>
            <a:ext cx="714010" cy="714010"/>
            <a:chOff x="5108729" y="3351230"/>
            <a:chExt cx="357005" cy="357005"/>
          </a:xfrm>
          <a:solidFill>
            <a:schemeClr val="tx1"/>
          </a:soli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11116919" y="6854861"/>
            <a:ext cx="714838" cy="714010"/>
            <a:chOff x="5583569" y="3351230"/>
            <a:chExt cx="357419" cy="357005"/>
          </a:xfrm>
          <a:solidFill>
            <a:schemeClr val="tx1"/>
          </a:soli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14914239" y="6854861"/>
            <a:ext cx="714838" cy="714010"/>
            <a:chOff x="7482229" y="3351230"/>
            <a:chExt cx="357419" cy="357005"/>
          </a:xfrm>
          <a:solidFill>
            <a:schemeClr val="tx1"/>
          </a:soli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7478750" y="5933765"/>
            <a:ext cx="445748" cy="691474"/>
            <a:chOff x="3764485" y="2890682"/>
            <a:chExt cx="222874" cy="345737"/>
          </a:xfrm>
          <a:solidFill>
            <a:schemeClr val="tx1"/>
          </a:soli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4427014" y="5968662"/>
            <a:ext cx="845192" cy="620764"/>
            <a:chOff x="2278533" y="2937377"/>
            <a:chExt cx="346788" cy="254704"/>
          </a:xfrm>
          <a:solidFill>
            <a:schemeClr val="tx1"/>
          </a:soli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6405506" y="5934656"/>
            <a:ext cx="695104" cy="692876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3623054" y="5935420"/>
            <a:ext cx="572304" cy="692876"/>
            <a:chOff x="1836637" y="2891510"/>
            <a:chExt cx="286152" cy="346438"/>
          </a:xfrm>
          <a:solidFill>
            <a:schemeClr val="tx1"/>
          </a:soli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11121502" y="5964258"/>
            <a:ext cx="759528" cy="675368"/>
            <a:chOff x="5585861" y="2905929"/>
            <a:chExt cx="379764" cy="337684"/>
          </a:xfrm>
          <a:solidFill>
            <a:schemeClr val="tx1"/>
          </a:soli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2605132" y="5973360"/>
            <a:ext cx="695868" cy="620048"/>
            <a:chOff x="1327676" y="2910480"/>
            <a:chExt cx="347934" cy="310024"/>
          </a:xfrm>
          <a:solidFill>
            <a:schemeClr val="tx1"/>
          </a:soli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5521715" y="6542544"/>
            <a:ext cx="21326" cy="64488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5456582" y="5891529"/>
            <a:ext cx="765656" cy="717202"/>
            <a:chOff x="2753373" y="2902523"/>
            <a:chExt cx="347552" cy="325557"/>
          </a:xfrm>
          <a:solidFill>
            <a:schemeClr val="tx1"/>
          </a:soli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647813" y="5958911"/>
            <a:ext cx="713310" cy="670850"/>
            <a:chOff x="849016" y="2903255"/>
            <a:chExt cx="356655" cy="335425"/>
          </a:xfrm>
          <a:solidFill>
            <a:schemeClr val="tx1"/>
          </a:soli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8371646" y="6005954"/>
            <a:ext cx="560144" cy="551040"/>
            <a:chOff x="4210933" y="2926777"/>
            <a:chExt cx="280072" cy="275520"/>
          </a:xfrm>
          <a:solidFill>
            <a:schemeClr val="tx1"/>
          </a:soli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9284213" y="5983165"/>
            <a:ext cx="640546" cy="636790"/>
            <a:chOff x="4667216" y="2915382"/>
            <a:chExt cx="320273" cy="318395"/>
          </a:xfrm>
          <a:solidFill>
            <a:schemeClr val="tx1"/>
          </a:soli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10290741" y="6021678"/>
            <a:ext cx="523858" cy="561100"/>
            <a:chOff x="5170480" y="2934639"/>
            <a:chExt cx="261929" cy="280550"/>
          </a:xfrm>
          <a:solidFill>
            <a:schemeClr val="tx1"/>
          </a:soli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12088627" y="5936183"/>
            <a:ext cx="724642" cy="728462"/>
            <a:chOff x="6069423" y="2891892"/>
            <a:chExt cx="362321" cy="364231"/>
          </a:xfrm>
          <a:solidFill>
            <a:schemeClr val="tx1"/>
          </a:soli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13093690" y="5990740"/>
            <a:ext cx="617756" cy="622340"/>
            <a:chOff x="6571955" y="2919170"/>
            <a:chExt cx="308878" cy="311170"/>
          </a:xfrm>
          <a:solidFill>
            <a:schemeClr val="tx1"/>
          </a:soli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14949888" y="6021870"/>
            <a:ext cx="701152" cy="560908"/>
            <a:chOff x="7500054" y="2934735"/>
            <a:chExt cx="350576" cy="280454"/>
          </a:xfrm>
          <a:solidFill>
            <a:schemeClr val="tx1"/>
          </a:soli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13975140" y="5901724"/>
            <a:ext cx="664024" cy="710908"/>
            <a:chOff x="7055134" y="2919170"/>
            <a:chExt cx="290321" cy="310820"/>
          </a:xfrm>
          <a:solidFill>
            <a:schemeClr val="tx1"/>
          </a:soli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5920067" y="5953626"/>
            <a:ext cx="660218" cy="695104"/>
            <a:chOff x="7985143" y="2900613"/>
            <a:chExt cx="330109" cy="347552"/>
          </a:xfrm>
          <a:solidFill>
            <a:schemeClr val="tx1"/>
          </a:soli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5931463" y="5022853"/>
            <a:ext cx="708726" cy="707262"/>
            <a:chOff x="7990840" y="2435226"/>
            <a:chExt cx="354363" cy="353631"/>
          </a:xfrm>
          <a:solidFill>
            <a:schemeClr val="tx1"/>
          </a:soli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3584414" y="5113061"/>
            <a:ext cx="701916" cy="526086"/>
            <a:chOff x="1817317" y="2480330"/>
            <a:chExt cx="350958" cy="263043"/>
          </a:xfrm>
          <a:solidFill>
            <a:schemeClr val="tx1"/>
          </a:soli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2633235" y="5119099"/>
            <a:ext cx="839826" cy="616218"/>
            <a:chOff x="1341727" y="2483349"/>
            <a:chExt cx="419913" cy="308109"/>
          </a:xfrm>
          <a:solidFill>
            <a:schemeClr val="tx1"/>
          </a:soli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658444" y="5047873"/>
            <a:ext cx="752716" cy="660218"/>
            <a:chOff x="854332" y="2447736"/>
            <a:chExt cx="376358" cy="330109"/>
          </a:xfrm>
          <a:solidFill>
            <a:schemeClr val="tx1"/>
          </a:soli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8363307" y="5054302"/>
            <a:ext cx="644302" cy="644748"/>
            <a:chOff x="4206763" y="2450951"/>
            <a:chExt cx="322151" cy="322374"/>
          </a:xfrm>
          <a:solidFill>
            <a:schemeClr val="tx1"/>
          </a:soli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14982472" y="5052518"/>
            <a:ext cx="655952" cy="648632"/>
            <a:chOff x="7528096" y="2450059"/>
            <a:chExt cx="327976" cy="324316"/>
          </a:xfrm>
          <a:solidFill>
            <a:schemeClr val="tx1"/>
          </a:soli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14104038" y="5177485"/>
            <a:ext cx="564728" cy="397238"/>
            <a:chOff x="7077129" y="2512542"/>
            <a:chExt cx="282364" cy="198619"/>
          </a:xfrm>
          <a:solidFill>
            <a:schemeClr val="tx1"/>
          </a:soli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7400703" y="5041825"/>
            <a:ext cx="668558" cy="669322"/>
            <a:chOff x="3725461" y="2444712"/>
            <a:chExt cx="334279" cy="334661"/>
          </a:xfrm>
          <a:solidFill>
            <a:schemeClr val="tx1"/>
          </a:soli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13104257" y="5066842"/>
            <a:ext cx="664038" cy="621576"/>
            <a:chOff x="6577238" y="2457221"/>
            <a:chExt cx="332019" cy="310788"/>
          </a:xfrm>
          <a:solidFill>
            <a:schemeClr val="tx1"/>
          </a:soli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5586902" y="5031956"/>
            <a:ext cx="495784" cy="692048"/>
            <a:chOff x="2818561" y="2439778"/>
            <a:chExt cx="247892" cy="346024"/>
          </a:xfrm>
          <a:solidFill>
            <a:schemeClr val="tx1"/>
          </a:soli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6365337" y="5101664"/>
            <a:ext cx="839866" cy="550340"/>
            <a:chOff x="3207778" y="2474632"/>
            <a:chExt cx="419933" cy="275170"/>
          </a:xfrm>
          <a:solidFill>
            <a:schemeClr val="tx1"/>
          </a:soli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12148530" y="5064550"/>
            <a:ext cx="675368" cy="628388"/>
            <a:chOff x="6099375" y="2456075"/>
            <a:chExt cx="337684" cy="314194"/>
          </a:xfrm>
          <a:solidFill>
            <a:schemeClr val="tx1"/>
          </a:soli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4575026" y="5089568"/>
            <a:ext cx="625396" cy="573068"/>
            <a:chOff x="2312623" y="2468584"/>
            <a:chExt cx="312698" cy="286534"/>
          </a:xfrm>
          <a:solidFill>
            <a:schemeClr val="tx1"/>
          </a:soli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11187390" y="5034248"/>
            <a:ext cx="690584" cy="685236"/>
            <a:chOff x="5618805" y="2440924"/>
            <a:chExt cx="345292" cy="342618"/>
          </a:xfrm>
          <a:solidFill>
            <a:schemeClr val="tx1"/>
          </a:soli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9256138" y="5045581"/>
            <a:ext cx="755772" cy="662510"/>
            <a:chOff x="4653179" y="2446590"/>
            <a:chExt cx="377886" cy="331255"/>
          </a:xfrm>
          <a:solidFill>
            <a:schemeClr val="tx1"/>
          </a:soli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10318814" y="5071362"/>
            <a:ext cx="504124" cy="610244"/>
            <a:chOff x="5184517" y="2459481"/>
            <a:chExt cx="252062" cy="305122"/>
          </a:xfrm>
          <a:solidFill>
            <a:schemeClr val="tx1"/>
          </a:soli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3551821" y="4093609"/>
            <a:ext cx="708726" cy="708790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12260698" y="4090617"/>
            <a:ext cx="499540" cy="727698"/>
            <a:chOff x="6155459" y="1969108"/>
            <a:chExt cx="249770" cy="363849"/>
          </a:xfrm>
          <a:solidFill>
            <a:schemeClr val="tx1"/>
          </a:soli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4509839" y="4093609"/>
            <a:ext cx="707262" cy="708790"/>
            <a:chOff x="2280029" y="1970604"/>
            <a:chExt cx="353631" cy="354395"/>
          </a:xfrm>
          <a:solidFill>
            <a:schemeClr val="tx1"/>
          </a:soli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6079980" y="4152749"/>
            <a:ext cx="510172" cy="603370"/>
            <a:chOff x="8065100" y="2000174"/>
            <a:chExt cx="255086" cy="301685"/>
          </a:xfrm>
          <a:solidFill>
            <a:schemeClr val="tx1"/>
          </a:soli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13217190" y="4090617"/>
            <a:ext cx="498840" cy="727698"/>
            <a:chOff x="6633705" y="1969108"/>
            <a:chExt cx="249420" cy="363849"/>
          </a:xfrm>
          <a:solidFill>
            <a:schemeClr val="tx1"/>
          </a:soli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10371843" y="4090617"/>
            <a:ext cx="453322" cy="726934"/>
            <a:chOff x="5211031" y="1969108"/>
            <a:chExt cx="226661" cy="363467"/>
          </a:xfrm>
          <a:solidFill>
            <a:schemeClr val="tx1"/>
          </a:soli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7375685" y="4093609"/>
            <a:ext cx="708726" cy="708790"/>
            <a:chOff x="3712952" y="1970604"/>
            <a:chExt cx="354363" cy="354395"/>
          </a:xfrm>
          <a:solidFill>
            <a:schemeClr val="tx1"/>
          </a:soli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6420659" y="4093609"/>
            <a:ext cx="708726" cy="709490"/>
            <a:chOff x="3235438" y="1970604"/>
            <a:chExt cx="354363" cy="354745"/>
          </a:xfrm>
          <a:solidFill>
            <a:schemeClr val="tx1"/>
          </a:soli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2608950" y="4132250"/>
            <a:ext cx="682944" cy="670148"/>
            <a:chOff x="1329585" y="1989925"/>
            <a:chExt cx="341472" cy="335074"/>
          </a:xfrm>
          <a:solidFill>
            <a:schemeClr val="tx1"/>
          </a:soli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11133523" y="4132213"/>
            <a:ext cx="833298" cy="651194"/>
            <a:chOff x="5626763" y="2013829"/>
            <a:chExt cx="351722" cy="274788"/>
          </a:xfrm>
          <a:solidFill>
            <a:schemeClr val="tx1"/>
          </a:soli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5102990" y="4120155"/>
            <a:ext cx="553396" cy="666266"/>
            <a:chOff x="7576605" y="1983877"/>
            <a:chExt cx="276698" cy="333133"/>
          </a:xfrm>
          <a:solidFill>
            <a:schemeClr val="tx1"/>
          </a:soli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656916" y="4103477"/>
            <a:ext cx="674668" cy="707198"/>
            <a:chOff x="853568" y="1975538"/>
            <a:chExt cx="337334" cy="353599"/>
          </a:xfrm>
          <a:solidFill>
            <a:schemeClr val="tx1"/>
          </a:soli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5466385" y="4171656"/>
            <a:ext cx="654170" cy="554160"/>
            <a:chOff x="2770052" y="2009628"/>
            <a:chExt cx="327085" cy="277080"/>
          </a:xfrm>
          <a:solidFill>
            <a:schemeClr val="tx1"/>
          </a:soli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14069917" y="4130659"/>
            <a:ext cx="708726" cy="648186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8340578" y="4093609"/>
            <a:ext cx="689756" cy="687146"/>
            <a:chOff x="4195399" y="1970604"/>
            <a:chExt cx="344878" cy="343573"/>
          </a:xfrm>
          <a:solidFill>
            <a:schemeClr val="tx1"/>
          </a:soli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9299362" y="4107294"/>
            <a:ext cx="689056" cy="688228"/>
            <a:chOff x="4674791" y="1977447"/>
            <a:chExt cx="344528" cy="344114"/>
          </a:xfrm>
          <a:solidFill>
            <a:schemeClr val="tx1"/>
          </a:soli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12117401" y="3246994"/>
            <a:ext cx="765638" cy="621576"/>
            <a:chOff x="6083810" y="1547297"/>
            <a:chExt cx="382819" cy="310788"/>
          </a:xfrm>
          <a:solidFill>
            <a:schemeClr val="tx1"/>
          </a:soli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13066380" y="3228787"/>
            <a:ext cx="765576" cy="657226"/>
            <a:chOff x="6558300" y="1538193"/>
            <a:chExt cx="382788" cy="328613"/>
          </a:xfrm>
          <a:solidFill>
            <a:schemeClr val="tx1"/>
          </a:soli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10337785" y="3174994"/>
            <a:ext cx="519210" cy="692048"/>
            <a:chOff x="5194002" y="1511297"/>
            <a:chExt cx="259605" cy="346024"/>
          </a:xfrm>
          <a:solidFill>
            <a:schemeClr val="tx1"/>
          </a:soli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2739262" y="3176522"/>
            <a:ext cx="504888" cy="703444"/>
            <a:chOff x="1394741" y="1512061"/>
            <a:chExt cx="252444" cy="351722"/>
          </a:xfrm>
          <a:solidFill>
            <a:schemeClr val="tx1"/>
          </a:soli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659972" y="3161370"/>
            <a:ext cx="761820" cy="679188"/>
            <a:chOff x="855096" y="1504485"/>
            <a:chExt cx="380910" cy="339594"/>
          </a:xfrm>
          <a:solidFill>
            <a:schemeClr val="tx1"/>
          </a:soli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3588933" y="3175759"/>
            <a:ext cx="704206" cy="704206"/>
            <a:chOff x="1819576" y="1511679"/>
            <a:chExt cx="352103" cy="352103"/>
          </a:xfrm>
          <a:solidFill>
            <a:schemeClr val="tx1"/>
          </a:soli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11191974" y="3153922"/>
            <a:ext cx="742848" cy="710892"/>
            <a:chOff x="5621097" y="1500761"/>
            <a:chExt cx="371424" cy="355446"/>
          </a:xfrm>
          <a:solidFill>
            <a:schemeClr val="tx1"/>
          </a:soli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9290259" y="3235599"/>
            <a:ext cx="719358" cy="643666"/>
            <a:chOff x="4670239" y="1541599"/>
            <a:chExt cx="359679" cy="321833"/>
          </a:xfrm>
          <a:solidFill>
            <a:schemeClr val="tx1"/>
          </a:soli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8374639" y="3157170"/>
            <a:ext cx="642074" cy="707644"/>
            <a:chOff x="4212429" y="1502385"/>
            <a:chExt cx="321037" cy="353822"/>
          </a:xfrm>
          <a:solidFill>
            <a:schemeClr val="tx1"/>
          </a:soli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4555356" y="3164363"/>
            <a:ext cx="672376" cy="670850"/>
            <a:chOff x="2302788" y="1505981"/>
            <a:chExt cx="336188" cy="335425"/>
          </a:xfrm>
          <a:solidFill>
            <a:schemeClr val="tx1"/>
          </a:soli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5510383" y="3196193"/>
            <a:ext cx="666266" cy="642074"/>
            <a:chOff x="2780301" y="1521896"/>
            <a:chExt cx="333133" cy="321037"/>
          </a:xfrm>
          <a:solidFill>
            <a:schemeClr val="tx1"/>
          </a:soli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6582098" y="3182570"/>
            <a:ext cx="423784" cy="679188"/>
            <a:chOff x="3316159" y="1515085"/>
            <a:chExt cx="211892" cy="339594"/>
          </a:xfrm>
          <a:solidFill>
            <a:schemeClr val="tx1"/>
          </a:soli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7382497" y="3241710"/>
            <a:ext cx="723942" cy="629916"/>
            <a:chOff x="3716358" y="1544655"/>
            <a:chExt cx="361971" cy="314958"/>
          </a:xfrm>
          <a:solidFill>
            <a:schemeClr val="tx1"/>
          </a:soli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13973629" y="3267504"/>
            <a:ext cx="999066" cy="610272"/>
            <a:chOff x="7009649" y="1541981"/>
            <a:chExt cx="524940" cy="320655"/>
          </a:xfrm>
          <a:solidFill>
            <a:schemeClr val="tx1"/>
          </a:soli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6017848" y="3188618"/>
            <a:ext cx="565492" cy="680716"/>
            <a:chOff x="8034034" y="1518109"/>
            <a:chExt cx="282746" cy="340358"/>
          </a:xfrm>
          <a:solidFill>
            <a:schemeClr val="tx1"/>
          </a:soli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5114385" y="3152269"/>
            <a:ext cx="738266" cy="720822"/>
            <a:chOff x="7582302" y="1499934"/>
            <a:chExt cx="369133" cy="360411"/>
          </a:xfrm>
          <a:solidFill>
            <a:schemeClr val="tx1"/>
          </a:soli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12341958" y="7786704"/>
            <a:ext cx="692112" cy="691348"/>
            <a:chOff x="2238181" y="4120624"/>
            <a:chExt cx="346056" cy="345674"/>
          </a:xfrm>
          <a:solidFill>
            <a:schemeClr val="tx1"/>
          </a:soli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سئو و بازاریابی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181818"/>
          </a:solidFill>
        </p:spPr>
        <p:txBody>
          <a:bodyPr wrap="square" lIns="0" tIns="0" rIns="0" bIns="0" rtlCol="0"/>
          <a:lstStyle/>
          <a:p>
            <a:pPr algn="r" rtl="1"/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1113164" y="3926508"/>
            <a:ext cx="1447165" cy="2339975"/>
            <a:chOff x="1113164" y="3926508"/>
            <a:chExt cx="1447165" cy="2339975"/>
          </a:xfrm>
        </p:grpSpPr>
        <p:sp>
          <p:nvSpPr>
            <p:cNvPr id="4" name="object 4"/>
            <p:cNvSpPr/>
            <p:nvPr/>
          </p:nvSpPr>
          <p:spPr>
            <a:xfrm>
              <a:off x="1113164" y="3926508"/>
              <a:ext cx="1447165" cy="1447165"/>
            </a:xfrm>
            <a:custGeom>
              <a:avLst/>
              <a:gdLst/>
              <a:ahLst/>
              <a:cxnLst/>
              <a:rect l="l" t="t" r="r" b="b"/>
              <a:pathLst>
                <a:path w="1447164" h="1447164">
                  <a:moveTo>
                    <a:pt x="723586" y="1447158"/>
                  </a:moveTo>
                  <a:lnTo>
                    <a:pt x="676003" y="1445620"/>
                  </a:lnTo>
                  <a:lnTo>
                    <a:pt x="629250" y="1441066"/>
                  </a:lnTo>
                  <a:lnTo>
                    <a:pt x="583413" y="1433593"/>
                  </a:lnTo>
                  <a:lnTo>
                    <a:pt x="538588" y="1423296"/>
                  </a:lnTo>
                  <a:lnTo>
                    <a:pt x="494872" y="1410270"/>
                  </a:lnTo>
                  <a:lnTo>
                    <a:pt x="452358" y="1394611"/>
                  </a:lnTo>
                  <a:lnTo>
                    <a:pt x="411143" y="1376414"/>
                  </a:lnTo>
                  <a:lnTo>
                    <a:pt x="371322" y="1355775"/>
                  </a:lnTo>
                  <a:lnTo>
                    <a:pt x="332990" y="1332788"/>
                  </a:lnTo>
                  <a:lnTo>
                    <a:pt x="296242" y="1307550"/>
                  </a:lnTo>
                  <a:lnTo>
                    <a:pt x="261174" y="1280155"/>
                  </a:lnTo>
                  <a:lnTo>
                    <a:pt x="227882" y="1250698"/>
                  </a:lnTo>
                  <a:lnTo>
                    <a:pt x="196460" y="1219276"/>
                  </a:lnTo>
                  <a:lnTo>
                    <a:pt x="167003" y="1185984"/>
                  </a:lnTo>
                  <a:lnTo>
                    <a:pt x="139608" y="1150916"/>
                  </a:lnTo>
                  <a:lnTo>
                    <a:pt x="114370" y="1114168"/>
                  </a:lnTo>
                  <a:lnTo>
                    <a:pt x="91383" y="1075836"/>
                  </a:lnTo>
                  <a:lnTo>
                    <a:pt x="70744" y="1036015"/>
                  </a:lnTo>
                  <a:lnTo>
                    <a:pt x="52547" y="994800"/>
                  </a:lnTo>
                  <a:lnTo>
                    <a:pt x="36888" y="952286"/>
                  </a:lnTo>
                  <a:lnTo>
                    <a:pt x="23862" y="908570"/>
                  </a:lnTo>
                  <a:lnTo>
                    <a:pt x="13565" y="863745"/>
                  </a:lnTo>
                  <a:lnTo>
                    <a:pt x="6092" y="817908"/>
                  </a:lnTo>
                  <a:lnTo>
                    <a:pt x="1538" y="771155"/>
                  </a:lnTo>
                  <a:lnTo>
                    <a:pt x="0" y="723575"/>
                  </a:lnTo>
                  <a:lnTo>
                    <a:pt x="1538" y="676004"/>
                  </a:lnTo>
                  <a:lnTo>
                    <a:pt x="6092" y="629250"/>
                  </a:lnTo>
                  <a:lnTo>
                    <a:pt x="13565" y="583413"/>
                  </a:lnTo>
                  <a:lnTo>
                    <a:pt x="23862" y="538589"/>
                  </a:lnTo>
                  <a:lnTo>
                    <a:pt x="36888" y="494872"/>
                  </a:lnTo>
                  <a:lnTo>
                    <a:pt x="52547" y="452358"/>
                  </a:lnTo>
                  <a:lnTo>
                    <a:pt x="70744" y="411143"/>
                  </a:lnTo>
                  <a:lnTo>
                    <a:pt x="91383" y="371322"/>
                  </a:lnTo>
                  <a:lnTo>
                    <a:pt x="114370" y="332990"/>
                  </a:lnTo>
                  <a:lnTo>
                    <a:pt x="139608" y="296242"/>
                  </a:lnTo>
                  <a:lnTo>
                    <a:pt x="167003" y="261175"/>
                  </a:lnTo>
                  <a:lnTo>
                    <a:pt x="196460" y="227882"/>
                  </a:lnTo>
                  <a:lnTo>
                    <a:pt x="227882" y="196460"/>
                  </a:lnTo>
                  <a:lnTo>
                    <a:pt x="261174" y="167003"/>
                  </a:lnTo>
                  <a:lnTo>
                    <a:pt x="296242" y="139608"/>
                  </a:lnTo>
                  <a:lnTo>
                    <a:pt x="332990" y="114370"/>
                  </a:lnTo>
                  <a:lnTo>
                    <a:pt x="371322" y="91383"/>
                  </a:lnTo>
                  <a:lnTo>
                    <a:pt x="411143" y="70744"/>
                  </a:lnTo>
                  <a:lnTo>
                    <a:pt x="452358" y="52547"/>
                  </a:lnTo>
                  <a:lnTo>
                    <a:pt x="494872" y="36888"/>
                  </a:lnTo>
                  <a:lnTo>
                    <a:pt x="538588" y="23862"/>
                  </a:lnTo>
                  <a:lnTo>
                    <a:pt x="583413" y="13565"/>
                  </a:lnTo>
                  <a:lnTo>
                    <a:pt x="629250" y="6092"/>
                  </a:lnTo>
                  <a:lnTo>
                    <a:pt x="676003" y="1539"/>
                  </a:lnTo>
                  <a:lnTo>
                    <a:pt x="723579" y="0"/>
                  </a:lnTo>
                  <a:lnTo>
                    <a:pt x="771154" y="1539"/>
                  </a:lnTo>
                  <a:lnTo>
                    <a:pt x="817908" y="6092"/>
                  </a:lnTo>
                  <a:lnTo>
                    <a:pt x="863745" y="13565"/>
                  </a:lnTo>
                  <a:lnTo>
                    <a:pt x="908569" y="23862"/>
                  </a:lnTo>
                  <a:lnTo>
                    <a:pt x="952286" y="36888"/>
                  </a:lnTo>
                  <a:lnTo>
                    <a:pt x="994799" y="52547"/>
                  </a:lnTo>
                  <a:lnTo>
                    <a:pt x="1036015" y="70744"/>
                  </a:lnTo>
                  <a:lnTo>
                    <a:pt x="1075836" y="91383"/>
                  </a:lnTo>
                  <a:lnTo>
                    <a:pt x="1114168" y="114370"/>
                  </a:lnTo>
                  <a:lnTo>
                    <a:pt x="1150916" y="139608"/>
                  </a:lnTo>
                  <a:lnTo>
                    <a:pt x="1185983" y="167003"/>
                  </a:lnTo>
                  <a:lnTo>
                    <a:pt x="1219276" y="196460"/>
                  </a:lnTo>
                  <a:lnTo>
                    <a:pt x="1250698" y="227882"/>
                  </a:lnTo>
                  <a:lnTo>
                    <a:pt x="1280154" y="261175"/>
                  </a:lnTo>
                  <a:lnTo>
                    <a:pt x="1307550" y="296242"/>
                  </a:lnTo>
                  <a:lnTo>
                    <a:pt x="1332788" y="332990"/>
                  </a:lnTo>
                  <a:lnTo>
                    <a:pt x="1355775" y="371322"/>
                  </a:lnTo>
                  <a:lnTo>
                    <a:pt x="1376414" y="411143"/>
                  </a:lnTo>
                  <a:lnTo>
                    <a:pt x="1394611" y="452358"/>
                  </a:lnTo>
                  <a:lnTo>
                    <a:pt x="1410270" y="494872"/>
                  </a:lnTo>
                  <a:lnTo>
                    <a:pt x="1423296" y="538589"/>
                  </a:lnTo>
                  <a:lnTo>
                    <a:pt x="1433593" y="583413"/>
                  </a:lnTo>
                  <a:lnTo>
                    <a:pt x="1441066" y="629250"/>
                  </a:lnTo>
                  <a:lnTo>
                    <a:pt x="1445619" y="676004"/>
                  </a:lnTo>
                  <a:lnTo>
                    <a:pt x="1447158" y="723579"/>
                  </a:lnTo>
                  <a:lnTo>
                    <a:pt x="1445619" y="771155"/>
                  </a:lnTo>
                  <a:lnTo>
                    <a:pt x="1441066" y="817908"/>
                  </a:lnTo>
                  <a:lnTo>
                    <a:pt x="1433593" y="863745"/>
                  </a:lnTo>
                  <a:lnTo>
                    <a:pt x="1423296" y="908570"/>
                  </a:lnTo>
                  <a:lnTo>
                    <a:pt x="1410270" y="952286"/>
                  </a:lnTo>
                  <a:lnTo>
                    <a:pt x="1394611" y="994800"/>
                  </a:lnTo>
                  <a:lnTo>
                    <a:pt x="1376414" y="1036015"/>
                  </a:lnTo>
                  <a:lnTo>
                    <a:pt x="1355775" y="1075836"/>
                  </a:lnTo>
                  <a:lnTo>
                    <a:pt x="1332788" y="1114168"/>
                  </a:lnTo>
                  <a:lnTo>
                    <a:pt x="1307550" y="1150916"/>
                  </a:lnTo>
                  <a:lnTo>
                    <a:pt x="1280154" y="1185984"/>
                  </a:lnTo>
                  <a:lnTo>
                    <a:pt x="1250698" y="1219276"/>
                  </a:lnTo>
                  <a:lnTo>
                    <a:pt x="1219276" y="1250698"/>
                  </a:lnTo>
                  <a:lnTo>
                    <a:pt x="1185983" y="1280155"/>
                  </a:lnTo>
                  <a:lnTo>
                    <a:pt x="1150916" y="1307550"/>
                  </a:lnTo>
                  <a:lnTo>
                    <a:pt x="1114168" y="1332788"/>
                  </a:lnTo>
                  <a:lnTo>
                    <a:pt x="1075836" y="1355775"/>
                  </a:lnTo>
                  <a:lnTo>
                    <a:pt x="1036015" y="1376414"/>
                  </a:lnTo>
                  <a:lnTo>
                    <a:pt x="994799" y="1394611"/>
                  </a:lnTo>
                  <a:lnTo>
                    <a:pt x="952286" y="1410270"/>
                  </a:lnTo>
                  <a:lnTo>
                    <a:pt x="908569" y="1423296"/>
                  </a:lnTo>
                  <a:lnTo>
                    <a:pt x="863745" y="1433593"/>
                  </a:lnTo>
                  <a:lnTo>
                    <a:pt x="817908" y="1441066"/>
                  </a:lnTo>
                  <a:lnTo>
                    <a:pt x="771154" y="1445620"/>
                  </a:lnTo>
                  <a:lnTo>
                    <a:pt x="723586" y="1447158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1490065" y="4281207"/>
              <a:ext cx="695325" cy="549910"/>
            </a:xfrm>
            <a:custGeom>
              <a:avLst/>
              <a:gdLst/>
              <a:ahLst/>
              <a:cxnLst/>
              <a:rect l="l" t="t" r="r" b="b"/>
              <a:pathLst>
                <a:path w="695325" h="549910">
                  <a:moveTo>
                    <a:pt x="695109" y="179844"/>
                  </a:moveTo>
                  <a:lnTo>
                    <a:pt x="694588" y="176276"/>
                  </a:lnTo>
                  <a:lnTo>
                    <a:pt x="690765" y="170548"/>
                  </a:lnTo>
                  <a:lnTo>
                    <a:pt x="687666" y="168656"/>
                  </a:lnTo>
                  <a:lnTo>
                    <a:pt x="667702" y="166446"/>
                  </a:lnTo>
                  <a:lnTo>
                    <a:pt x="667702" y="189725"/>
                  </a:lnTo>
                  <a:lnTo>
                    <a:pt x="593242" y="433235"/>
                  </a:lnTo>
                  <a:lnTo>
                    <a:pt x="220294" y="433235"/>
                  </a:lnTo>
                  <a:lnTo>
                    <a:pt x="138277" y="130873"/>
                  </a:lnTo>
                  <a:lnTo>
                    <a:pt x="667702" y="189725"/>
                  </a:lnTo>
                  <a:lnTo>
                    <a:pt x="667702" y="166446"/>
                  </a:lnTo>
                  <a:lnTo>
                    <a:pt x="347764" y="130873"/>
                  </a:lnTo>
                  <a:lnTo>
                    <a:pt x="131749" y="106857"/>
                  </a:lnTo>
                  <a:lnTo>
                    <a:pt x="113601" y="39941"/>
                  </a:lnTo>
                  <a:lnTo>
                    <a:pt x="109042" y="23139"/>
                  </a:lnTo>
                  <a:lnTo>
                    <a:pt x="103720" y="3517"/>
                  </a:lnTo>
                  <a:lnTo>
                    <a:pt x="99098" y="0"/>
                  </a:lnTo>
                  <a:lnTo>
                    <a:pt x="89446" y="0"/>
                  </a:lnTo>
                  <a:lnTo>
                    <a:pt x="89446" y="39941"/>
                  </a:lnTo>
                  <a:lnTo>
                    <a:pt x="27139" y="39941"/>
                  </a:lnTo>
                  <a:lnTo>
                    <a:pt x="23342" y="36182"/>
                  </a:lnTo>
                  <a:lnTo>
                    <a:pt x="23342" y="26898"/>
                  </a:lnTo>
                  <a:lnTo>
                    <a:pt x="27152" y="23139"/>
                  </a:lnTo>
                  <a:lnTo>
                    <a:pt x="84874" y="23139"/>
                  </a:lnTo>
                  <a:lnTo>
                    <a:pt x="89446" y="39941"/>
                  </a:lnTo>
                  <a:lnTo>
                    <a:pt x="89446" y="0"/>
                  </a:lnTo>
                  <a:lnTo>
                    <a:pt x="31826" y="0"/>
                  </a:lnTo>
                  <a:lnTo>
                    <a:pt x="19443" y="2476"/>
                  </a:lnTo>
                  <a:lnTo>
                    <a:pt x="9334" y="9245"/>
                  </a:lnTo>
                  <a:lnTo>
                    <a:pt x="2514" y="19278"/>
                  </a:lnTo>
                  <a:lnTo>
                    <a:pt x="0" y="31534"/>
                  </a:lnTo>
                  <a:lnTo>
                    <a:pt x="2514" y="43802"/>
                  </a:lnTo>
                  <a:lnTo>
                    <a:pt x="9334" y="53822"/>
                  </a:lnTo>
                  <a:lnTo>
                    <a:pt x="19443" y="60591"/>
                  </a:lnTo>
                  <a:lnTo>
                    <a:pt x="31826" y="63080"/>
                  </a:lnTo>
                  <a:lnTo>
                    <a:pt x="95707" y="63080"/>
                  </a:lnTo>
                  <a:lnTo>
                    <a:pt x="198666" y="442607"/>
                  </a:lnTo>
                  <a:lnTo>
                    <a:pt x="134035" y="534924"/>
                  </a:lnTo>
                  <a:lnTo>
                    <a:pt x="133756" y="539534"/>
                  </a:lnTo>
                  <a:lnTo>
                    <a:pt x="137795" y="547154"/>
                  </a:lnTo>
                  <a:lnTo>
                    <a:pt x="141770" y="549554"/>
                  </a:lnTo>
                  <a:lnTo>
                    <a:pt x="676579" y="549554"/>
                  </a:lnTo>
                  <a:lnTo>
                    <a:pt x="683018" y="549554"/>
                  </a:lnTo>
                  <a:lnTo>
                    <a:pt x="688213" y="544385"/>
                  </a:lnTo>
                  <a:lnTo>
                    <a:pt x="688213" y="531609"/>
                  </a:lnTo>
                  <a:lnTo>
                    <a:pt x="682980" y="526427"/>
                  </a:lnTo>
                  <a:lnTo>
                    <a:pt x="168389" y="526427"/>
                  </a:lnTo>
                  <a:lnTo>
                    <a:pt x="217462" y="456374"/>
                  </a:lnTo>
                  <a:lnTo>
                    <a:pt x="607034" y="456374"/>
                  </a:lnTo>
                  <a:lnTo>
                    <a:pt x="611568" y="453034"/>
                  </a:lnTo>
                  <a:lnTo>
                    <a:pt x="617613" y="433235"/>
                  </a:lnTo>
                  <a:lnTo>
                    <a:pt x="695109" y="17984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43280" y="4845943"/>
              <a:ext cx="170080" cy="168618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977069" y="4845943"/>
              <a:ext cx="170080" cy="168618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1836711" y="5370811"/>
              <a:ext cx="0" cy="895985"/>
            </a:xfrm>
            <a:custGeom>
              <a:avLst/>
              <a:gdLst/>
              <a:ahLst/>
              <a:cxnLst/>
              <a:rect l="l" t="t" r="r" b="b"/>
              <a:pathLst>
                <a:path h="895985">
                  <a:moveTo>
                    <a:pt x="0" y="895414"/>
                  </a:moveTo>
                  <a:lnTo>
                    <a:pt x="0" y="0"/>
                  </a:lnTo>
                </a:path>
              </a:pathLst>
            </a:custGeom>
            <a:ln w="85996">
              <a:solidFill>
                <a:srgbClr val="12538A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object 9"/>
          <p:cNvGrpSpPr/>
          <p:nvPr/>
        </p:nvGrpSpPr>
        <p:grpSpPr>
          <a:xfrm>
            <a:off x="4470532" y="3926508"/>
            <a:ext cx="1447165" cy="1447165"/>
            <a:chOff x="4470532" y="3926508"/>
            <a:chExt cx="1447165" cy="1447165"/>
          </a:xfrm>
        </p:grpSpPr>
        <p:sp>
          <p:nvSpPr>
            <p:cNvPr id="10" name="object 10"/>
            <p:cNvSpPr/>
            <p:nvPr/>
          </p:nvSpPr>
          <p:spPr>
            <a:xfrm>
              <a:off x="4470532" y="3926508"/>
              <a:ext cx="1447165" cy="1447165"/>
            </a:xfrm>
            <a:custGeom>
              <a:avLst/>
              <a:gdLst/>
              <a:ahLst/>
              <a:cxnLst/>
              <a:rect l="l" t="t" r="r" b="b"/>
              <a:pathLst>
                <a:path w="1447164" h="1447164">
                  <a:moveTo>
                    <a:pt x="723585" y="1447158"/>
                  </a:moveTo>
                  <a:lnTo>
                    <a:pt x="676003" y="1445620"/>
                  </a:lnTo>
                  <a:lnTo>
                    <a:pt x="629249" y="1441066"/>
                  </a:lnTo>
                  <a:lnTo>
                    <a:pt x="583413" y="1433593"/>
                  </a:lnTo>
                  <a:lnTo>
                    <a:pt x="538588" y="1423296"/>
                  </a:lnTo>
                  <a:lnTo>
                    <a:pt x="494872" y="1410270"/>
                  </a:lnTo>
                  <a:lnTo>
                    <a:pt x="452358" y="1394611"/>
                  </a:lnTo>
                  <a:lnTo>
                    <a:pt x="411143" y="1376414"/>
                  </a:lnTo>
                  <a:lnTo>
                    <a:pt x="371322" y="1355775"/>
                  </a:lnTo>
                  <a:lnTo>
                    <a:pt x="332990" y="1332788"/>
                  </a:lnTo>
                  <a:lnTo>
                    <a:pt x="296242" y="1307550"/>
                  </a:lnTo>
                  <a:lnTo>
                    <a:pt x="261174" y="1280155"/>
                  </a:lnTo>
                  <a:lnTo>
                    <a:pt x="227881" y="1250698"/>
                  </a:lnTo>
                  <a:lnTo>
                    <a:pt x="196459" y="1219276"/>
                  </a:lnTo>
                  <a:lnTo>
                    <a:pt x="167003" y="1185984"/>
                  </a:lnTo>
                  <a:lnTo>
                    <a:pt x="139608" y="1150916"/>
                  </a:lnTo>
                  <a:lnTo>
                    <a:pt x="114369" y="1114168"/>
                  </a:lnTo>
                  <a:lnTo>
                    <a:pt x="91383" y="1075836"/>
                  </a:lnTo>
                  <a:lnTo>
                    <a:pt x="70743" y="1036015"/>
                  </a:lnTo>
                  <a:lnTo>
                    <a:pt x="52547" y="994800"/>
                  </a:lnTo>
                  <a:lnTo>
                    <a:pt x="36888" y="952286"/>
                  </a:lnTo>
                  <a:lnTo>
                    <a:pt x="23862" y="908570"/>
                  </a:lnTo>
                  <a:lnTo>
                    <a:pt x="13565" y="863745"/>
                  </a:lnTo>
                  <a:lnTo>
                    <a:pt x="6092" y="817908"/>
                  </a:lnTo>
                  <a:lnTo>
                    <a:pt x="1538" y="771155"/>
                  </a:lnTo>
                  <a:lnTo>
                    <a:pt x="0" y="723566"/>
                  </a:lnTo>
                  <a:lnTo>
                    <a:pt x="1538" y="676004"/>
                  </a:lnTo>
                  <a:lnTo>
                    <a:pt x="6092" y="629250"/>
                  </a:lnTo>
                  <a:lnTo>
                    <a:pt x="13565" y="583413"/>
                  </a:lnTo>
                  <a:lnTo>
                    <a:pt x="23862" y="538589"/>
                  </a:lnTo>
                  <a:lnTo>
                    <a:pt x="36888" y="494872"/>
                  </a:lnTo>
                  <a:lnTo>
                    <a:pt x="52547" y="452358"/>
                  </a:lnTo>
                  <a:lnTo>
                    <a:pt x="70743" y="411143"/>
                  </a:lnTo>
                  <a:lnTo>
                    <a:pt x="91383" y="371322"/>
                  </a:lnTo>
                  <a:lnTo>
                    <a:pt x="114369" y="332990"/>
                  </a:lnTo>
                  <a:lnTo>
                    <a:pt x="139608" y="296242"/>
                  </a:lnTo>
                  <a:lnTo>
                    <a:pt x="167003" y="261175"/>
                  </a:lnTo>
                  <a:lnTo>
                    <a:pt x="196459" y="227882"/>
                  </a:lnTo>
                  <a:lnTo>
                    <a:pt x="227881" y="196460"/>
                  </a:lnTo>
                  <a:lnTo>
                    <a:pt x="261174" y="167003"/>
                  </a:lnTo>
                  <a:lnTo>
                    <a:pt x="296242" y="139608"/>
                  </a:lnTo>
                  <a:lnTo>
                    <a:pt x="332990" y="114370"/>
                  </a:lnTo>
                  <a:lnTo>
                    <a:pt x="371322" y="91383"/>
                  </a:lnTo>
                  <a:lnTo>
                    <a:pt x="411143" y="70744"/>
                  </a:lnTo>
                  <a:lnTo>
                    <a:pt x="452358" y="52547"/>
                  </a:lnTo>
                  <a:lnTo>
                    <a:pt x="494872" y="36888"/>
                  </a:lnTo>
                  <a:lnTo>
                    <a:pt x="538588" y="23862"/>
                  </a:lnTo>
                  <a:lnTo>
                    <a:pt x="583413" y="13565"/>
                  </a:lnTo>
                  <a:lnTo>
                    <a:pt x="629249" y="6092"/>
                  </a:lnTo>
                  <a:lnTo>
                    <a:pt x="676003" y="1539"/>
                  </a:lnTo>
                  <a:lnTo>
                    <a:pt x="723579" y="0"/>
                  </a:lnTo>
                  <a:lnTo>
                    <a:pt x="771154" y="1539"/>
                  </a:lnTo>
                  <a:lnTo>
                    <a:pt x="817908" y="6092"/>
                  </a:lnTo>
                  <a:lnTo>
                    <a:pt x="863745" y="13565"/>
                  </a:lnTo>
                  <a:lnTo>
                    <a:pt x="908569" y="23862"/>
                  </a:lnTo>
                  <a:lnTo>
                    <a:pt x="952286" y="36888"/>
                  </a:lnTo>
                  <a:lnTo>
                    <a:pt x="994799" y="52547"/>
                  </a:lnTo>
                  <a:lnTo>
                    <a:pt x="1036014" y="70744"/>
                  </a:lnTo>
                  <a:lnTo>
                    <a:pt x="1075836" y="91383"/>
                  </a:lnTo>
                  <a:lnTo>
                    <a:pt x="1114168" y="114370"/>
                  </a:lnTo>
                  <a:lnTo>
                    <a:pt x="1150915" y="139608"/>
                  </a:lnTo>
                  <a:lnTo>
                    <a:pt x="1185983" y="167003"/>
                  </a:lnTo>
                  <a:lnTo>
                    <a:pt x="1219276" y="196460"/>
                  </a:lnTo>
                  <a:lnTo>
                    <a:pt x="1250698" y="227882"/>
                  </a:lnTo>
                  <a:lnTo>
                    <a:pt x="1280154" y="261175"/>
                  </a:lnTo>
                  <a:lnTo>
                    <a:pt x="1307549" y="296242"/>
                  </a:lnTo>
                  <a:lnTo>
                    <a:pt x="1332788" y="332990"/>
                  </a:lnTo>
                  <a:lnTo>
                    <a:pt x="1355775" y="371322"/>
                  </a:lnTo>
                  <a:lnTo>
                    <a:pt x="1376414" y="411143"/>
                  </a:lnTo>
                  <a:lnTo>
                    <a:pt x="1394611" y="452358"/>
                  </a:lnTo>
                  <a:lnTo>
                    <a:pt x="1410270" y="494872"/>
                  </a:lnTo>
                  <a:lnTo>
                    <a:pt x="1423295" y="538589"/>
                  </a:lnTo>
                  <a:lnTo>
                    <a:pt x="1433592" y="583413"/>
                  </a:lnTo>
                  <a:lnTo>
                    <a:pt x="1441066" y="629250"/>
                  </a:lnTo>
                  <a:lnTo>
                    <a:pt x="1445619" y="676004"/>
                  </a:lnTo>
                  <a:lnTo>
                    <a:pt x="1447158" y="723579"/>
                  </a:lnTo>
                  <a:lnTo>
                    <a:pt x="1445619" y="771155"/>
                  </a:lnTo>
                  <a:lnTo>
                    <a:pt x="1441066" y="817908"/>
                  </a:lnTo>
                  <a:lnTo>
                    <a:pt x="1433592" y="863745"/>
                  </a:lnTo>
                  <a:lnTo>
                    <a:pt x="1423295" y="908570"/>
                  </a:lnTo>
                  <a:lnTo>
                    <a:pt x="1410270" y="952286"/>
                  </a:lnTo>
                  <a:lnTo>
                    <a:pt x="1394611" y="994800"/>
                  </a:lnTo>
                  <a:lnTo>
                    <a:pt x="1376414" y="1036015"/>
                  </a:lnTo>
                  <a:lnTo>
                    <a:pt x="1355775" y="1075836"/>
                  </a:lnTo>
                  <a:lnTo>
                    <a:pt x="1332788" y="1114168"/>
                  </a:lnTo>
                  <a:lnTo>
                    <a:pt x="1307549" y="1150916"/>
                  </a:lnTo>
                  <a:lnTo>
                    <a:pt x="1280154" y="1185984"/>
                  </a:lnTo>
                  <a:lnTo>
                    <a:pt x="1250698" y="1219276"/>
                  </a:lnTo>
                  <a:lnTo>
                    <a:pt x="1219276" y="1250698"/>
                  </a:lnTo>
                  <a:lnTo>
                    <a:pt x="1185983" y="1280155"/>
                  </a:lnTo>
                  <a:lnTo>
                    <a:pt x="1150915" y="1307550"/>
                  </a:lnTo>
                  <a:lnTo>
                    <a:pt x="1114168" y="1332788"/>
                  </a:lnTo>
                  <a:lnTo>
                    <a:pt x="1075836" y="1355775"/>
                  </a:lnTo>
                  <a:lnTo>
                    <a:pt x="1036014" y="1376414"/>
                  </a:lnTo>
                  <a:lnTo>
                    <a:pt x="994799" y="1394611"/>
                  </a:lnTo>
                  <a:lnTo>
                    <a:pt x="952286" y="1410270"/>
                  </a:lnTo>
                  <a:lnTo>
                    <a:pt x="908569" y="1423296"/>
                  </a:lnTo>
                  <a:lnTo>
                    <a:pt x="863745" y="1433593"/>
                  </a:lnTo>
                  <a:lnTo>
                    <a:pt x="817908" y="1441066"/>
                  </a:lnTo>
                  <a:lnTo>
                    <a:pt x="771154" y="1445620"/>
                  </a:lnTo>
                  <a:lnTo>
                    <a:pt x="723585" y="1447158"/>
                  </a:lnTo>
                  <a:close/>
                </a:path>
              </a:pathLst>
            </a:custGeom>
            <a:solidFill>
              <a:srgbClr val="2B8BC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4827930" y="4292823"/>
              <a:ext cx="732790" cy="723900"/>
            </a:xfrm>
            <a:custGeom>
              <a:avLst/>
              <a:gdLst/>
              <a:ahLst/>
              <a:cxnLst/>
              <a:rect l="l" t="t" r="r" b="b"/>
              <a:pathLst>
                <a:path w="732789" h="723900">
                  <a:moveTo>
                    <a:pt x="234567" y="723485"/>
                  </a:moveTo>
                  <a:lnTo>
                    <a:pt x="228786" y="723485"/>
                  </a:lnTo>
                  <a:lnTo>
                    <a:pt x="225895" y="722387"/>
                  </a:lnTo>
                  <a:lnTo>
                    <a:pt x="0" y="496889"/>
                  </a:lnTo>
                  <a:lnTo>
                    <a:pt x="0" y="489765"/>
                  </a:lnTo>
                  <a:lnTo>
                    <a:pt x="309775" y="180540"/>
                  </a:lnTo>
                  <a:lnTo>
                    <a:pt x="312410" y="179382"/>
                  </a:lnTo>
                  <a:lnTo>
                    <a:pt x="468202" y="171222"/>
                  </a:lnTo>
                  <a:lnTo>
                    <a:pt x="470972" y="165310"/>
                  </a:lnTo>
                  <a:lnTo>
                    <a:pt x="501164" y="109899"/>
                  </a:lnTo>
                  <a:lnTo>
                    <a:pt x="522870" y="76282"/>
                  </a:lnTo>
                  <a:lnTo>
                    <a:pt x="559520" y="29616"/>
                  </a:lnTo>
                  <a:lnTo>
                    <a:pt x="593091" y="7402"/>
                  </a:lnTo>
                  <a:lnTo>
                    <a:pt x="631265" y="0"/>
                  </a:lnTo>
                  <a:lnTo>
                    <a:pt x="669468" y="7406"/>
                  </a:lnTo>
                  <a:lnTo>
                    <a:pt x="692320" y="22538"/>
                  </a:lnTo>
                  <a:lnTo>
                    <a:pt x="631265" y="22538"/>
                  </a:lnTo>
                  <a:lnTo>
                    <a:pt x="616195" y="23975"/>
                  </a:lnTo>
                  <a:lnTo>
                    <a:pt x="575495" y="45547"/>
                  </a:lnTo>
                  <a:lnTo>
                    <a:pt x="540948" y="89850"/>
                  </a:lnTo>
                  <a:lnTo>
                    <a:pt x="520199" y="122072"/>
                  </a:lnTo>
                  <a:lnTo>
                    <a:pt x="500196" y="157373"/>
                  </a:lnTo>
                  <a:lnTo>
                    <a:pt x="493843" y="169884"/>
                  </a:lnTo>
                  <a:lnTo>
                    <a:pt x="554672" y="169884"/>
                  </a:lnTo>
                  <a:lnTo>
                    <a:pt x="557458" y="172664"/>
                  </a:lnTo>
                  <a:lnTo>
                    <a:pt x="558647" y="175775"/>
                  </a:lnTo>
                  <a:lnTo>
                    <a:pt x="557887" y="190279"/>
                  </a:lnTo>
                  <a:lnTo>
                    <a:pt x="535279" y="190279"/>
                  </a:lnTo>
                  <a:lnTo>
                    <a:pt x="483334" y="192999"/>
                  </a:lnTo>
                  <a:lnTo>
                    <a:pt x="482813" y="194306"/>
                  </a:lnTo>
                  <a:lnTo>
                    <a:pt x="458535" y="194306"/>
                  </a:lnTo>
                  <a:lnTo>
                    <a:pt x="320706" y="201520"/>
                  </a:lnTo>
                  <a:lnTo>
                    <a:pt x="28366" y="493327"/>
                  </a:lnTo>
                  <a:lnTo>
                    <a:pt x="231676" y="696267"/>
                  </a:lnTo>
                  <a:lnTo>
                    <a:pt x="263627" y="696267"/>
                  </a:lnTo>
                  <a:lnTo>
                    <a:pt x="237458" y="722387"/>
                  </a:lnTo>
                  <a:lnTo>
                    <a:pt x="234567" y="723485"/>
                  </a:lnTo>
                  <a:close/>
                </a:path>
                <a:path w="732789" h="723900">
                  <a:moveTo>
                    <a:pt x="603475" y="241874"/>
                  </a:moveTo>
                  <a:lnTo>
                    <a:pt x="555184" y="241874"/>
                  </a:lnTo>
                  <a:lnTo>
                    <a:pt x="561478" y="238943"/>
                  </a:lnTo>
                  <a:lnTo>
                    <a:pt x="568133" y="235652"/>
                  </a:lnTo>
                  <a:lnTo>
                    <a:pt x="610377" y="212086"/>
                  </a:lnTo>
                  <a:lnTo>
                    <a:pt x="642658" y="191374"/>
                  </a:lnTo>
                  <a:lnTo>
                    <a:pt x="687035" y="156884"/>
                  </a:lnTo>
                  <a:lnTo>
                    <a:pt x="708617" y="116694"/>
                  </a:lnTo>
                  <a:lnTo>
                    <a:pt x="710132" y="101216"/>
                  </a:lnTo>
                  <a:lnTo>
                    <a:pt x="708617" y="85739"/>
                  </a:lnTo>
                  <a:lnTo>
                    <a:pt x="687035" y="45547"/>
                  </a:lnTo>
                  <a:lnTo>
                    <a:pt x="646336" y="23975"/>
                  </a:lnTo>
                  <a:lnTo>
                    <a:pt x="631265" y="22538"/>
                  </a:lnTo>
                  <a:lnTo>
                    <a:pt x="692320" y="22538"/>
                  </a:lnTo>
                  <a:lnTo>
                    <a:pt x="725046" y="62440"/>
                  </a:lnTo>
                  <a:lnTo>
                    <a:pt x="732717" y="101216"/>
                  </a:lnTo>
                  <a:lnTo>
                    <a:pt x="730769" y="121128"/>
                  </a:lnTo>
                  <a:lnTo>
                    <a:pt x="715732" y="157373"/>
                  </a:lnTo>
                  <a:lnTo>
                    <a:pt x="683978" y="189227"/>
                  </a:lnTo>
                  <a:lnTo>
                    <a:pt x="622572" y="231086"/>
                  </a:lnTo>
                  <a:lnTo>
                    <a:pt x="603475" y="241874"/>
                  </a:lnTo>
                  <a:close/>
                </a:path>
                <a:path w="732789" h="723900">
                  <a:moveTo>
                    <a:pt x="554672" y="169884"/>
                  </a:moveTo>
                  <a:lnTo>
                    <a:pt x="493843" y="169884"/>
                  </a:lnTo>
                  <a:lnTo>
                    <a:pt x="549809" y="166938"/>
                  </a:lnTo>
                  <a:lnTo>
                    <a:pt x="552925" y="168141"/>
                  </a:lnTo>
                  <a:lnTo>
                    <a:pt x="554672" y="169884"/>
                  </a:lnTo>
                  <a:close/>
                </a:path>
                <a:path w="732789" h="723900">
                  <a:moveTo>
                    <a:pt x="263627" y="696267"/>
                  </a:moveTo>
                  <a:lnTo>
                    <a:pt x="231676" y="696267"/>
                  </a:lnTo>
                  <a:lnTo>
                    <a:pt x="524017" y="404460"/>
                  </a:lnTo>
                  <a:lnTo>
                    <a:pt x="535279" y="190279"/>
                  </a:lnTo>
                  <a:lnTo>
                    <a:pt x="557887" y="190279"/>
                  </a:lnTo>
                  <a:lnTo>
                    <a:pt x="555184" y="241874"/>
                  </a:lnTo>
                  <a:lnTo>
                    <a:pt x="603475" y="241874"/>
                  </a:lnTo>
                  <a:lnTo>
                    <a:pt x="568685" y="260435"/>
                  </a:lnTo>
                  <a:lnTo>
                    <a:pt x="553844" y="267228"/>
                  </a:lnTo>
                  <a:lnTo>
                    <a:pt x="546195" y="412741"/>
                  </a:lnTo>
                  <a:lnTo>
                    <a:pt x="545036" y="415371"/>
                  </a:lnTo>
                  <a:lnTo>
                    <a:pt x="263627" y="696267"/>
                  </a:lnTo>
                  <a:close/>
                </a:path>
                <a:path w="732789" h="723900">
                  <a:moveTo>
                    <a:pt x="459649" y="304080"/>
                  </a:moveTo>
                  <a:lnTo>
                    <a:pt x="419367" y="277412"/>
                  </a:lnTo>
                  <a:lnTo>
                    <a:pt x="416040" y="259789"/>
                  </a:lnTo>
                  <a:lnTo>
                    <a:pt x="418609" y="245384"/>
                  </a:lnTo>
                  <a:lnTo>
                    <a:pt x="426018" y="232591"/>
                  </a:lnTo>
                  <a:lnTo>
                    <a:pt x="437185" y="223020"/>
                  </a:lnTo>
                  <a:lnTo>
                    <a:pt x="451142" y="217632"/>
                  </a:lnTo>
                  <a:lnTo>
                    <a:pt x="452949" y="210418"/>
                  </a:lnTo>
                  <a:lnTo>
                    <a:pt x="455418" y="202633"/>
                  </a:lnTo>
                  <a:lnTo>
                    <a:pt x="458535" y="194306"/>
                  </a:lnTo>
                  <a:lnTo>
                    <a:pt x="482813" y="194306"/>
                  </a:lnTo>
                  <a:lnTo>
                    <a:pt x="480460" y="200215"/>
                  </a:lnTo>
                  <a:lnTo>
                    <a:pt x="477970" y="206989"/>
                  </a:lnTo>
                  <a:lnTo>
                    <a:pt x="475847" y="213333"/>
                  </a:lnTo>
                  <a:lnTo>
                    <a:pt x="474074" y="219255"/>
                  </a:lnTo>
                  <a:lnTo>
                    <a:pt x="485842" y="225527"/>
                  </a:lnTo>
                  <a:lnTo>
                    <a:pt x="495115" y="234947"/>
                  </a:lnTo>
                  <a:lnTo>
                    <a:pt x="498746" y="242039"/>
                  </a:lnTo>
                  <a:lnTo>
                    <a:pt x="469948" y="242039"/>
                  </a:lnTo>
                  <a:lnTo>
                    <a:pt x="469899" y="243257"/>
                  </a:lnTo>
                  <a:lnTo>
                    <a:pt x="447438" y="243257"/>
                  </a:lnTo>
                  <a:lnTo>
                    <a:pt x="442048" y="247089"/>
                  </a:lnTo>
                  <a:lnTo>
                    <a:pt x="438510" y="253356"/>
                  </a:lnTo>
                  <a:lnTo>
                    <a:pt x="438610" y="260931"/>
                  </a:lnTo>
                  <a:lnTo>
                    <a:pt x="440174" y="268646"/>
                  </a:lnTo>
                  <a:lnTo>
                    <a:pt x="444709" y="275353"/>
                  </a:lnTo>
                  <a:lnTo>
                    <a:pt x="451430" y="279877"/>
                  </a:lnTo>
                  <a:lnTo>
                    <a:pt x="459649" y="281536"/>
                  </a:lnTo>
                  <a:lnTo>
                    <a:pt x="498054" y="281536"/>
                  </a:lnTo>
                  <a:lnTo>
                    <a:pt x="496237" y="284301"/>
                  </a:lnTo>
                  <a:lnTo>
                    <a:pt x="489375" y="292413"/>
                  </a:lnTo>
                  <a:lnTo>
                    <a:pt x="480749" y="298654"/>
                  </a:lnTo>
                  <a:lnTo>
                    <a:pt x="470721" y="302663"/>
                  </a:lnTo>
                  <a:lnTo>
                    <a:pt x="459649" y="304080"/>
                  </a:lnTo>
                  <a:close/>
                </a:path>
                <a:path w="732789" h="723900">
                  <a:moveTo>
                    <a:pt x="503372" y="261607"/>
                  </a:moveTo>
                  <a:lnTo>
                    <a:pt x="480729" y="261607"/>
                  </a:lnTo>
                  <a:lnTo>
                    <a:pt x="480789" y="252545"/>
                  </a:lnTo>
                  <a:lnTo>
                    <a:pt x="476407" y="245646"/>
                  </a:lnTo>
                  <a:lnTo>
                    <a:pt x="469948" y="242039"/>
                  </a:lnTo>
                  <a:lnTo>
                    <a:pt x="498746" y="242039"/>
                  </a:lnTo>
                  <a:lnTo>
                    <a:pt x="501193" y="246817"/>
                  </a:lnTo>
                  <a:lnTo>
                    <a:pt x="503261" y="259789"/>
                  </a:lnTo>
                  <a:lnTo>
                    <a:pt x="503372" y="261607"/>
                  </a:lnTo>
                  <a:close/>
                </a:path>
                <a:path w="732789" h="723900">
                  <a:moveTo>
                    <a:pt x="498054" y="281536"/>
                  </a:moveTo>
                  <a:lnTo>
                    <a:pt x="462074" y="281536"/>
                  </a:lnTo>
                  <a:lnTo>
                    <a:pt x="464392" y="281115"/>
                  </a:lnTo>
                  <a:lnTo>
                    <a:pt x="466560" y="280364"/>
                  </a:lnTo>
                  <a:lnTo>
                    <a:pt x="447438" y="243257"/>
                  </a:lnTo>
                  <a:lnTo>
                    <a:pt x="469899" y="243257"/>
                  </a:lnTo>
                  <a:lnTo>
                    <a:pt x="469617" y="250260"/>
                  </a:lnTo>
                  <a:lnTo>
                    <a:pt x="471168" y="255611"/>
                  </a:lnTo>
                  <a:lnTo>
                    <a:pt x="475369" y="259789"/>
                  </a:lnTo>
                  <a:lnTo>
                    <a:pt x="477642" y="260931"/>
                  </a:lnTo>
                  <a:lnTo>
                    <a:pt x="480729" y="261607"/>
                  </a:lnTo>
                  <a:lnTo>
                    <a:pt x="503372" y="261607"/>
                  </a:lnTo>
                  <a:lnTo>
                    <a:pt x="503359" y="269272"/>
                  </a:lnTo>
                  <a:lnTo>
                    <a:pt x="500739" y="277448"/>
                  </a:lnTo>
                  <a:lnTo>
                    <a:pt x="498054" y="2815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11679138" y="3926508"/>
            <a:ext cx="1447165" cy="1447165"/>
            <a:chOff x="11679138" y="3926508"/>
            <a:chExt cx="1447165" cy="1447165"/>
          </a:xfrm>
        </p:grpSpPr>
        <p:sp>
          <p:nvSpPr>
            <p:cNvPr id="13" name="object 13"/>
            <p:cNvSpPr/>
            <p:nvPr/>
          </p:nvSpPr>
          <p:spPr>
            <a:xfrm>
              <a:off x="11679138" y="3926508"/>
              <a:ext cx="1447165" cy="1447165"/>
            </a:xfrm>
            <a:custGeom>
              <a:avLst/>
              <a:gdLst/>
              <a:ahLst/>
              <a:cxnLst/>
              <a:rect l="l" t="t" r="r" b="b"/>
              <a:pathLst>
                <a:path w="1447165" h="1447164">
                  <a:moveTo>
                    <a:pt x="723585" y="1447158"/>
                  </a:moveTo>
                  <a:lnTo>
                    <a:pt x="676003" y="1445620"/>
                  </a:lnTo>
                  <a:lnTo>
                    <a:pt x="629250" y="1441066"/>
                  </a:lnTo>
                  <a:lnTo>
                    <a:pt x="583413" y="1433593"/>
                  </a:lnTo>
                  <a:lnTo>
                    <a:pt x="538588" y="1423296"/>
                  </a:lnTo>
                  <a:lnTo>
                    <a:pt x="494872" y="1410270"/>
                  </a:lnTo>
                  <a:lnTo>
                    <a:pt x="452358" y="1394611"/>
                  </a:lnTo>
                  <a:lnTo>
                    <a:pt x="411143" y="1376414"/>
                  </a:lnTo>
                  <a:lnTo>
                    <a:pt x="371322" y="1355775"/>
                  </a:lnTo>
                  <a:lnTo>
                    <a:pt x="332990" y="1332788"/>
                  </a:lnTo>
                  <a:lnTo>
                    <a:pt x="296242" y="1307550"/>
                  </a:lnTo>
                  <a:lnTo>
                    <a:pt x="261175" y="1280155"/>
                  </a:lnTo>
                  <a:lnTo>
                    <a:pt x="227882" y="1250698"/>
                  </a:lnTo>
                  <a:lnTo>
                    <a:pt x="196460" y="1219276"/>
                  </a:lnTo>
                  <a:lnTo>
                    <a:pt x="167004" y="1185984"/>
                  </a:lnTo>
                  <a:lnTo>
                    <a:pt x="139608" y="1150916"/>
                  </a:lnTo>
                  <a:lnTo>
                    <a:pt x="114370" y="1114168"/>
                  </a:lnTo>
                  <a:lnTo>
                    <a:pt x="91383" y="1075836"/>
                  </a:lnTo>
                  <a:lnTo>
                    <a:pt x="70744" y="1036015"/>
                  </a:lnTo>
                  <a:lnTo>
                    <a:pt x="52547" y="994800"/>
                  </a:lnTo>
                  <a:lnTo>
                    <a:pt x="36888" y="952286"/>
                  </a:lnTo>
                  <a:lnTo>
                    <a:pt x="23862" y="908570"/>
                  </a:lnTo>
                  <a:lnTo>
                    <a:pt x="13565" y="863745"/>
                  </a:lnTo>
                  <a:lnTo>
                    <a:pt x="6092" y="817908"/>
                  </a:lnTo>
                  <a:lnTo>
                    <a:pt x="1539" y="771155"/>
                  </a:lnTo>
                  <a:lnTo>
                    <a:pt x="0" y="723579"/>
                  </a:lnTo>
                  <a:lnTo>
                    <a:pt x="1539" y="676004"/>
                  </a:lnTo>
                  <a:lnTo>
                    <a:pt x="6092" y="629250"/>
                  </a:lnTo>
                  <a:lnTo>
                    <a:pt x="13565" y="583413"/>
                  </a:lnTo>
                  <a:lnTo>
                    <a:pt x="23862" y="538589"/>
                  </a:lnTo>
                  <a:lnTo>
                    <a:pt x="36888" y="494872"/>
                  </a:lnTo>
                  <a:lnTo>
                    <a:pt x="52547" y="452358"/>
                  </a:lnTo>
                  <a:lnTo>
                    <a:pt x="70744" y="411143"/>
                  </a:lnTo>
                  <a:lnTo>
                    <a:pt x="91383" y="371322"/>
                  </a:lnTo>
                  <a:lnTo>
                    <a:pt x="114370" y="332990"/>
                  </a:lnTo>
                  <a:lnTo>
                    <a:pt x="139608" y="296242"/>
                  </a:lnTo>
                  <a:lnTo>
                    <a:pt x="167004" y="261175"/>
                  </a:lnTo>
                  <a:lnTo>
                    <a:pt x="196460" y="227882"/>
                  </a:lnTo>
                  <a:lnTo>
                    <a:pt x="227882" y="196460"/>
                  </a:lnTo>
                  <a:lnTo>
                    <a:pt x="261175" y="167003"/>
                  </a:lnTo>
                  <a:lnTo>
                    <a:pt x="296242" y="139608"/>
                  </a:lnTo>
                  <a:lnTo>
                    <a:pt x="332990" y="114370"/>
                  </a:lnTo>
                  <a:lnTo>
                    <a:pt x="371322" y="91383"/>
                  </a:lnTo>
                  <a:lnTo>
                    <a:pt x="411143" y="70744"/>
                  </a:lnTo>
                  <a:lnTo>
                    <a:pt x="452358" y="52547"/>
                  </a:lnTo>
                  <a:lnTo>
                    <a:pt x="494872" y="36888"/>
                  </a:lnTo>
                  <a:lnTo>
                    <a:pt x="538588" y="23862"/>
                  </a:lnTo>
                  <a:lnTo>
                    <a:pt x="583413" y="13565"/>
                  </a:lnTo>
                  <a:lnTo>
                    <a:pt x="629250" y="6092"/>
                  </a:lnTo>
                  <a:lnTo>
                    <a:pt x="676003" y="1539"/>
                  </a:lnTo>
                  <a:lnTo>
                    <a:pt x="723579" y="0"/>
                  </a:lnTo>
                  <a:lnTo>
                    <a:pt x="771154" y="1539"/>
                  </a:lnTo>
                  <a:lnTo>
                    <a:pt x="817908" y="6092"/>
                  </a:lnTo>
                  <a:lnTo>
                    <a:pt x="863745" y="13565"/>
                  </a:lnTo>
                  <a:lnTo>
                    <a:pt x="908569" y="23862"/>
                  </a:lnTo>
                  <a:lnTo>
                    <a:pt x="952286" y="36888"/>
                  </a:lnTo>
                  <a:lnTo>
                    <a:pt x="994799" y="52547"/>
                  </a:lnTo>
                  <a:lnTo>
                    <a:pt x="1036014" y="70744"/>
                  </a:lnTo>
                  <a:lnTo>
                    <a:pt x="1075836" y="91383"/>
                  </a:lnTo>
                  <a:lnTo>
                    <a:pt x="1114168" y="114370"/>
                  </a:lnTo>
                  <a:lnTo>
                    <a:pt x="1150915" y="139608"/>
                  </a:lnTo>
                  <a:lnTo>
                    <a:pt x="1185983" y="167003"/>
                  </a:lnTo>
                  <a:lnTo>
                    <a:pt x="1219276" y="196460"/>
                  </a:lnTo>
                  <a:lnTo>
                    <a:pt x="1250698" y="227882"/>
                  </a:lnTo>
                  <a:lnTo>
                    <a:pt x="1280154" y="261175"/>
                  </a:lnTo>
                  <a:lnTo>
                    <a:pt x="1307549" y="296242"/>
                  </a:lnTo>
                  <a:lnTo>
                    <a:pt x="1332788" y="332990"/>
                  </a:lnTo>
                  <a:lnTo>
                    <a:pt x="1355774" y="371322"/>
                  </a:lnTo>
                  <a:lnTo>
                    <a:pt x="1376414" y="411143"/>
                  </a:lnTo>
                  <a:lnTo>
                    <a:pt x="1394610" y="452358"/>
                  </a:lnTo>
                  <a:lnTo>
                    <a:pt x="1410269" y="494872"/>
                  </a:lnTo>
                  <a:lnTo>
                    <a:pt x="1423295" y="538589"/>
                  </a:lnTo>
                  <a:lnTo>
                    <a:pt x="1433592" y="583413"/>
                  </a:lnTo>
                  <a:lnTo>
                    <a:pt x="1441065" y="629250"/>
                  </a:lnTo>
                  <a:lnTo>
                    <a:pt x="1445619" y="676004"/>
                  </a:lnTo>
                  <a:lnTo>
                    <a:pt x="1447158" y="723579"/>
                  </a:lnTo>
                  <a:lnTo>
                    <a:pt x="1445619" y="771155"/>
                  </a:lnTo>
                  <a:lnTo>
                    <a:pt x="1441065" y="817908"/>
                  </a:lnTo>
                  <a:lnTo>
                    <a:pt x="1433592" y="863745"/>
                  </a:lnTo>
                  <a:lnTo>
                    <a:pt x="1423295" y="908570"/>
                  </a:lnTo>
                  <a:lnTo>
                    <a:pt x="1410269" y="952286"/>
                  </a:lnTo>
                  <a:lnTo>
                    <a:pt x="1394610" y="994800"/>
                  </a:lnTo>
                  <a:lnTo>
                    <a:pt x="1376414" y="1036015"/>
                  </a:lnTo>
                  <a:lnTo>
                    <a:pt x="1355774" y="1075836"/>
                  </a:lnTo>
                  <a:lnTo>
                    <a:pt x="1332788" y="1114168"/>
                  </a:lnTo>
                  <a:lnTo>
                    <a:pt x="1307549" y="1150916"/>
                  </a:lnTo>
                  <a:lnTo>
                    <a:pt x="1280154" y="1185984"/>
                  </a:lnTo>
                  <a:lnTo>
                    <a:pt x="1250698" y="1219276"/>
                  </a:lnTo>
                  <a:lnTo>
                    <a:pt x="1219276" y="1250698"/>
                  </a:lnTo>
                  <a:lnTo>
                    <a:pt x="1185983" y="1280155"/>
                  </a:lnTo>
                  <a:lnTo>
                    <a:pt x="1150915" y="1307550"/>
                  </a:lnTo>
                  <a:lnTo>
                    <a:pt x="1114168" y="1332788"/>
                  </a:lnTo>
                  <a:lnTo>
                    <a:pt x="1075836" y="1355775"/>
                  </a:lnTo>
                  <a:lnTo>
                    <a:pt x="1036014" y="1376414"/>
                  </a:lnTo>
                  <a:lnTo>
                    <a:pt x="994799" y="1394611"/>
                  </a:lnTo>
                  <a:lnTo>
                    <a:pt x="952286" y="1410270"/>
                  </a:lnTo>
                  <a:lnTo>
                    <a:pt x="908569" y="1423296"/>
                  </a:lnTo>
                  <a:lnTo>
                    <a:pt x="863745" y="1433593"/>
                  </a:lnTo>
                  <a:lnTo>
                    <a:pt x="817908" y="1441066"/>
                  </a:lnTo>
                  <a:lnTo>
                    <a:pt x="771154" y="1445620"/>
                  </a:lnTo>
                  <a:lnTo>
                    <a:pt x="723585" y="1447158"/>
                  </a:lnTo>
                  <a:close/>
                </a:path>
              </a:pathLst>
            </a:custGeom>
            <a:solidFill>
              <a:srgbClr val="3CBDB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12033043" y="4290824"/>
              <a:ext cx="742950" cy="714375"/>
            </a:xfrm>
            <a:custGeom>
              <a:avLst/>
              <a:gdLst/>
              <a:ahLst/>
              <a:cxnLst/>
              <a:rect l="l" t="t" r="r" b="b"/>
              <a:pathLst>
                <a:path w="742950" h="714375">
                  <a:moveTo>
                    <a:pt x="609333" y="714374"/>
                  </a:moveTo>
                  <a:lnTo>
                    <a:pt x="132249" y="714374"/>
                  </a:lnTo>
                  <a:lnTo>
                    <a:pt x="125781" y="707975"/>
                  </a:lnTo>
                  <a:lnTo>
                    <a:pt x="125781" y="382448"/>
                  </a:lnTo>
                  <a:lnTo>
                    <a:pt x="6467" y="382448"/>
                  </a:lnTo>
                  <a:lnTo>
                    <a:pt x="0" y="376048"/>
                  </a:lnTo>
                  <a:lnTo>
                    <a:pt x="0" y="363923"/>
                  </a:lnTo>
                  <a:lnTo>
                    <a:pt x="1872" y="360218"/>
                  </a:lnTo>
                  <a:lnTo>
                    <a:pt x="4765" y="357524"/>
                  </a:lnTo>
                  <a:lnTo>
                    <a:pt x="355558" y="0"/>
                  </a:lnTo>
                  <a:lnTo>
                    <a:pt x="364578" y="0"/>
                  </a:lnTo>
                  <a:lnTo>
                    <a:pt x="401732" y="35701"/>
                  </a:lnTo>
                  <a:lnTo>
                    <a:pt x="360494" y="35701"/>
                  </a:lnTo>
                  <a:lnTo>
                    <a:pt x="48338" y="353987"/>
                  </a:lnTo>
                  <a:lnTo>
                    <a:pt x="148078" y="353987"/>
                  </a:lnTo>
                  <a:lnTo>
                    <a:pt x="154546" y="360387"/>
                  </a:lnTo>
                  <a:lnTo>
                    <a:pt x="154546" y="685746"/>
                  </a:lnTo>
                  <a:lnTo>
                    <a:pt x="615801" y="685746"/>
                  </a:lnTo>
                  <a:lnTo>
                    <a:pt x="615801" y="707975"/>
                  </a:lnTo>
                  <a:lnTo>
                    <a:pt x="609333" y="714374"/>
                  </a:lnTo>
                  <a:close/>
                </a:path>
                <a:path w="742950" h="714375">
                  <a:moveTo>
                    <a:pt x="615801" y="685746"/>
                  </a:moveTo>
                  <a:lnTo>
                    <a:pt x="586866" y="685746"/>
                  </a:lnTo>
                  <a:lnTo>
                    <a:pt x="586866" y="360387"/>
                  </a:lnTo>
                  <a:lnTo>
                    <a:pt x="593334" y="353987"/>
                  </a:lnTo>
                  <a:lnTo>
                    <a:pt x="691712" y="353987"/>
                  </a:lnTo>
                  <a:lnTo>
                    <a:pt x="360494" y="35701"/>
                  </a:lnTo>
                  <a:lnTo>
                    <a:pt x="401732" y="35701"/>
                  </a:lnTo>
                  <a:lnTo>
                    <a:pt x="742774" y="363418"/>
                  </a:lnTo>
                  <a:lnTo>
                    <a:pt x="742944" y="372512"/>
                  </a:lnTo>
                  <a:lnTo>
                    <a:pt x="737327" y="378069"/>
                  </a:lnTo>
                  <a:lnTo>
                    <a:pt x="734604" y="380932"/>
                  </a:lnTo>
                  <a:lnTo>
                    <a:pt x="730859" y="382448"/>
                  </a:lnTo>
                  <a:lnTo>
                    <a:pt x="615801" y="382448"/>
                  </a:lnTo>
                  <a:lnTo>
                    <a:pt x="615801" y="685746"/>
                  </a:lnTo>
                  <a:close/>
                </a:path>
                <a:path w="742950" h="714375">
                  <a:moveTo>
                    <a:pt x="311645" y="685746"/>
                  </a:moveTo>
                  <a:lnTo>
                    <a:pt x="283050" y="685746"/>
                  </a:lnTo>
                  <a:lnTo>
                    <a:pt x="283050" y="474397"/>
                  </a:lnTo>
                  <a:lnTo>
                    <a:pt x="289518" y="468166"/>
                  </a:lnTo>
                  <a:lnTo>
                    <a:pt x="297347" y="468166"/>
                  </a:lnTo>
                  <a:lnTo>
                    <a:pt x="297347" y="467998"/>
                  </a:lnTo>
                  <a:lnTo>
                    <a:pt x="451553" y="467998"/>
                  </a:lnTo>
                  <a:lnTo>
                    <a:pt x="458021" y="474397"/>
                  </a:lnTo>
                  <a:lnTo>
                    <a:pt x="458043" y="496627"/>
                  </a:lnTo>
                  <a:lnTo>
                    <a:pt x="311815" y="496627"/>
                  </a:lnTo>
                  <a:lnTo>
                    <a:pt x="311645" y="685746"/>
                  </a:lnTo>
                  <a:close/>
                </a:path>
                <a:path w="742950" h="714375">
                  <a:moveTo>
                    <a:pt x="458361" y="685746"/>
                  </a:moveTo>
                  <a:lnTo>
                    <a:pt x="429767" y="685746"/>
                  </a:lnTo>
                  <a:lnTo>
                    <a:pt x="429256" y="496627"/>
                  </a:lnTo>
                  <a:lnTo>
                    <a:pt x="458043" y="496627"/>
                  </a:lnTo>
                  <a:lnTo>
                    <a:pt x="458361" y="68574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object 15"/>
          <p:cNvGrpSpPr/>
          <p:nvPr/>
        </p:nvGrpSpPr>
        <p:grpSpPr>
          <a:xfrm>
            <a:off x="15283440" y="3926508"/>
            <a:ext cx="1447165" cy="1447165"/>
            <a:chOff x="15283440" y="3926508"/>
            <a:chExt cx="1447165" cy="1447165"/>
          </a:xfrm>
        </p:grpSpPr>
        <p:sp>
          <p:nvSpPr>
            <p:cNvPr id="16" name="object 16"/>
            <p:cNvSpPr/>
            <p:nvPr/>
          </p:nvSpPr>
          <p:spPr>
            <a:xfrm>
              <a:off x="15283440" y="3926508"/>
              <a:ext cx="1447165" cy="1447165"/>
            </a:xfrm>
            <a:custGeom>
              <a:avLst/>
              <a:gdLst/>
              <a:ahLst/>
              <a:cxnLst/>
              <a:rect l="l" t="t" r="r" b="b"/>
              <a:pathLst>
                <a:path w="1447165" h="1447164">
                  <a:moveTo>
                    <a:pt x="723586" y="1447158"/>
                  </a:moveTo>
                  <a:lnTo>
                    <a:pt x="676004" y="1445620"/>
                  </a:lnTo>
                  <a:lnTo>
                    <a:pt x="629250" y="1441066"/>
                  </a:lnTo>
                  <a:lnTo>
                    <a:pt x="583413" y="1433593"/>
                  </a:lnTo>
                  <a:lnTo>
                    <a:pt x="538588" y="1423296"/>
                  </a:lnTo>
                  <a:lnTo>
                    <a:pt x="494872" y="1410270"/>
                  </a:lnTo>
                  <a:lnTo>
                    <a:pt x="452358" y="1394611"/>
                  </a:lnTo>
                  <a:lnTo>
                    <a:pt x="411143" y="1376414"/>
                  </a:lnTo>
                  <a:lnTo>
                    <a:pt x="371322" y="1355775"/>
                  </a:lnTo>
                  <a:lnTo>
                    <a:pt x="332990" y="1332788"/>
                  </a:lnTo>
                  <a:lnTo>
                    <a:pt x="296242" y="1307550"/>
                  </a:lnTo>
                  <a:lnTo>
                    <a:pt x="261174" y="1280155"/>
                  </a:lnTo>
                  <a:lnTo>
                    <a:pt x="227882" y="1250698"/>
                  </a:lnTo>
                  <a:lnTo>
                    <a:pt x="196459" y="1219276"/>
                  </a:lnTo>
                  <a:lnTo>
                    <a:pt x="167003" y="1185984"/>
                  </a:lnTo>
                  <a:lnTo>
                    <a:pt x="139608" y="1150916"/>
                  </a:lnTo>
                  <a:lnTo>
                    <a:pt x="114370" y="1114168"/>
                  </a:lnTo>
                  <a:lnTo>
                    <a:pt x="91383" y="1075836"/>
                  </a:lnTo>
                  <a:lnTo>
                    <a:pt x="70744" y="1036015"/>
                  </a:lnTo>
                  <a:lnTo>
                    <a:pt x="52547" y="994800"/>
                  </a:lnTo>
                  <a:lnTo>
                    <a:pt x="36888" y="952286"/>
                  </a:lnTo>
                  <a:lnTo>
                    <a:pt x="23862" y="908570"/>
                  </a:lnTo>
                  <a:lnTo>
                    <a:pt x="13565" y="863745"/>
                  </a:lnTo>
                  <a:lnTo>
                    <a:pt x="6092" y="817908"/>
                  </a:lnTo>
                  <a:lnTo>
                    <a:pt x="1538" y="771155"/>
                  </a:lnTo>
                  <a:lnTo>
                    <a:pt x="0" y="723575"/>
                  </a:lnTo>
                  <a:lnTo>
                    <a:pt x="1538" y="676004"/>
                  </a:lnTo>
                  <a:lnTo>
                    <a:pt x="6092" y="629250"/>
                  </a:lnTo>
                  <a:lnTo>
                    <a:pt x="13565" y="583413"/>
                  </a:lnTo>
                  <a:lnTo>
                    <a:pt x="23862" y="538589"/>
                  </a:lnTo>
                  <a:lnTo>
                    <a:pt x="36888" y="494872"/>
                  </a:lnTo>
                  <a:lnTo>
                    <a:pt x="52547" y="452358"/>
                  </a:lnTo>
                  <a:lnTo>
                    <a:pt x="70744" y="411143"/>
                  </a:lnTo>
                  <a:lnTo>
                    <a:pt x="91383" y="371322"/>
                  </a:lnTo>
                  <a:lnTo>
                    <a:pt x="114370" y="332990"/>
                  </a:lnTo>
                  <a:lnTo>
                    <a:pt x="139608" y="296242"/>
                  </a:lnTo>
                  <a:lnTo>
                    <a:pt x="167003" y="261175"/>
                  </a:lnTo>
                  <a:lnTo>
                    <a:pt x="196459" y="227882"/>
                  </a:lnTo>
                  <a:lnTo>
                    <a:pt x="227882" y="196460"/>
                  </a:lnTo>
                  <a:lnTo>
                    <a:pt x="261174" y="167003"/>
                  </a:lnTo>
                  <a:lnTo>
                    <a:pt x="296242" y="139608"/>
                  </a:lnTo>
                  <a:lnTo>
                    <a:pt x="332990" y="114370"/>
                  </a:lnTo>
                  <a:lnTo>
                    <a:pt x="371322" y="91383"/>
                  </a:lnTo>
                  <a:lnTo>
                    <a:pt x="411143" y="70744"/>
                  </a:lnTo>
                  <a:lnTo>
                    <a:pt x="452358" y="52547"/>
                  </a:lnTo>
                  <a:lnTo>
                    <a:pt x="494872" y="36888"/>
                  </a:lnTo>
                  <a:lnTo>
                    <a:pt x="538588" y="23862"/>
                  </a:lnTo>
                  <a:lnTo>
                    <a:pt x="583413" y="13565"/>
                  </a:lnTo>
                  <a:lnTo>
                    <a:pt x="629250" y="6092"/>
                  </a:lnTo>
                  <a:lnTo>
                    <a:pt x="676004" y="1539"/>
                  </a:lnTo>
                  <a:lnTo>
                    <a:pt x="723579" y="0"/>
                  </a:lnTo>
                  <a:lnTo>
                    <a:pt x="771155" y="1539"/>
                  </a:lnTo>
                  <a:lnTo>
                    <a:pt x="817908" y="6092"/>
                  </a:lnTo>
                  <a:lnTo>
                    <a:pt x="863745" y="13565"/>
                  </a:lnTo>
                  <a:lnTo>
                    <a:pt x="908569" y="23862"/>
                  </a:lnTo>
                  <a:lnTo>
                    <a:pt x="952286" y="36888"/>
                  </a:lnTo>
                  <a:lnTo>
                    <a:pt x="994799" y="52547"/>
                  </a:lnTo>
                  <a:lnTo>
                    <a:pt x="1036014" y="70744"/>
                  </a:lnTo>
                  <a:lnTo>
                    <a:pt x="1075836" y="91383"/>
                  </a:lnTo>
                  <a:lnTo>
                    <a:pt x="1114168" y="114370"/>
                  </a:lnTo>
                  <a:lnTo>
                    <a:pt x="1150915" y="139608"/>
                  </a:lnTo>
                  <a:lnTo>
                    <a:pt x="1185983" y="167003"/>
                  </a:lnTo>
                  <a:lnTo>
                    <a:pt x="1219276" y="196460"/>
                  </a:lnTo>
                  <a:lnTo>
                    <a:pt x="1250698" y="227882"/>
                  </a:lnTo>
                  <a:lnTo>
                    <a:pt x="1280154" y="261175"/>
                  </a:lnTo>
                  <a:lnTo>
                    <a:pt x="1307549" y="296242"/>
                  </a:lnTo>
                  <a:lnTo>
                    <a:pt x="1332787" y="332990"/>
                  </a:lnTo>
                  <a:lnTo>
                    <a:pt x="1355774" y="371322"/>
                  </a:lnTo>
                  <a:lnTo>
                    <a:pt x="1376413" y="411143"/>
                  </a:lnTo>
                  <a:lnTo>
                    <a:pt x="1394610" y="452358"/>
                  </a:lnTo>
                  <a:lnTo>
                    <a:pt x="1410269" y="494872"/>
                  </a:lnTo>
                  <a:lnTo>
                    <a:pt x="1423295" y="538589"/>
                  </a:lnTo>
                  <a:lnTo>
                    <a:pt x="1433592" y="583413"/>
                  </a:lnTo>
                  <a:lnTo>
                    <a:pt x="1441065" y="629250"/>
                  </a:lnTo>
                  <a:lnTo>
                    <a:pt x="1445619" y="676004"/>
                  </a:lnTo>
                  <a:lnTo>
                    <a:pt x="1447157" y="723579"/>
                  </a:lnTo>
                  <a:lnTo>
                    <a:pt x="1445619" y="771155"/>
                  </a:lnTo>
                  <a:lnTo>
                    <a:pt x="1441065" y="817908"/>
                  </a:lnTo>
                  <a:lnTo>
                    <a:pt x="1433592" y="863745"/>
                  </a:lnTo>
                  <a:lnTo>
                    <a:pt x="1423295" y="908570"/>
                  </a:lnTo>
                  <a:lnTo>
                    <a:pt x="1410269" y="952286"/>
                  </a:lnTo>
                  <a:lnTo>
                    <a:pt x="1394610" y="994800"/>
                  </a:lnTo>
                  <a:lnTo>
                    <a:pt x="1376413" y="1036015"/>
                  </a:lnTo>
                  <a:lnTo>
                    <a:pt x="1355774" y="1075836"/>
                  </a:lnTo>
                  <a:lnTo>
                    <a:pt x="1332787" y="1114168"/>
                  </a:lnTo>
                  <a:lnTo>
                    <a:pt x="1307549" y="1150916"/>
                  </a:lnTo>
                  <a:lnTo>
                    <a:pt x="1280154" y="1185984"/>
                  </a:lnTo>
                  <a:lnTo>
                    <a:pt x="1250698" y="1219276"/>
                  </a:lnTo>
                  <a:lnTo>
                    <a:pt x="1219276" y="1250698"/>
                  </a:lnTo>
                  <a:lnTo>
                    <a:pt x="1185983" y="1280155"/>
                  </a:lnTo>
                  <a:lnTo>
                    <a:pt x="1150915" y="1307550"/>
                  </a:lnTo>
                  <a:lnTo>
                    <a:pt x="1114168" y="1332788"/>
                  </a:lnTo>
                  <a:lnTo>
                    <a:pt x="1075836" y="1355775"/>
                  </a:lnTo>
                  <a:lnTo>
                    <a:pt x="1036014" y="1376414"/>
                  </a:lnTo>
                  <a:lnTo>
                    <a:pt x="994799" y="1394611"/>
                  </a:lnTo>
                  <a:lnTo>
                    <a:pt x="952286" y="1410270"/>
                  </a:lnTo>
                  <a:lnTo>
                    <a:pt x="908569" y="1423296"/>
                  </a:lnTo>
                  <a:lnTo>
                    <a:pt x="863745" y="1433593"/>
                  </a:lnTo>
                  <a:lnTo>
                    <a:pt x="817908" y="1441066"/>
                  </a:lnTo>
                  <a:lnTo>
                    <a:pt x="771155" y="1445620"/>
                  </a:lnTo>
                  <a:lnTo>
                    <a:pt x="723586" y="1447158"/>
                  </a:lnTo>
                  <a:close/>
                </a:path>
              </a:pathLst>
            </a:custGeom>
            <a:solidFill>
              <a:srgbClr val="80CCCC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15643847" y="4286806"/>
              <a:ext cx="723900" cy="722630"/>
            </a:xfrm>
            <a:custGeom>
              <a:avLst/>
              <a:gdLst/>
              <a:ahLst/>
              <a:cxnLst/>
              <a:rect l="l" t="t" r="r" b="b"/>
              <a:pathLst>
                <a:path w="723900" h="722629">
                  <a:moveTo>
                    <a:pt x="388455" y="722630"/>
                  </a:moveTo>
                  <a:lnTo>
                    <a:pt x="335217" y="722630"/>
                  </a:lnTo>
                  <a:lnTo>
                    <a:pt x="282534" y="715010"/>
                  </a:lnTo>
                  <a:lnTo>
                    <a:pt x="239903" y="702310"/>
                  </a:lnTo>
                  <a:lnTo>
                    <a:pt x="231579" y="698500"/>
                  </a:lnTo>
                  <a:lnTo>
                    <a:pt x="223328" y="695960"/>
                  </a:lnTo>
                  <a:lnTo>
                    <a:pt x="215161" y="692150"/>
                  </a:lnTo>
                  <a:lnTo>
                    <a:pt x="191219" y="680720"/>
                  </a:lnTo>
                  <a:lnTo>
                    <a:pt x="183434" y="675640"/>
                  </a:lnTo>
                  <a:lnTo>
                    <a:pt x="175761" y="671830"/>
                  </a:lnTo>
                  <a:lnTo>
                    <a:pt x="168200" y="666750"/>
                  </a:lnTo>
                  <a:lnTo>
                    <a:pt x="160752" y="661670"/>
                  </a:lnTo>
                  <a:lnTo>
                    <a:pt x="153425" y="657860"/>
                  </a:lnTo>
                  <a:lnTo>
                    <a:pt x="146227" y="651510"/>
                  </a:lnTo>
                  <a:lnTo>
                    <a:pt x="139160" y="646430"/>
                  </a:lnTo>
                  <a:lnTo>
                    <a:pt x="132222" y="641350"/>
                  </a:lnTo>
                  <a:lnTo>
                    <a:pt x="125423" y="635000"/>
                  </a:lnTo>
                  <a:lnTo>
                    <a:pt x="118770" y="629920"/>
                  </a:lnTo>
                  <a:lnTo>
                    <a:pt x="112263" y="623570"/>
                  </a:lnTo>
                  <a:lnTo>
                    <a:pt x="82049" y="590550"/>
                  </a:lnTo>
                  <a:lnTo>
                    <a:pt x="76497" y="584200"/>
                  </a:lnTo>
                  <a:lnTo>
                    <a:pt x="71119" y="576580"/>
                  </a:lnTo>
                  <a:lnTo>
                    <a:pt x="65917" y="570230"/>
                  </a:lnTo>
                  <a:lnTo>
                    <a:pt x="60890" y="562610"/>
                  </a:lnTo>
                  <a:lnTo>
                    <a:pt x="38537" y="524510"/>
                  </a:lnTo>
                  <a:lnTo>
                    <a:pt x="34641" y="515620"/>
                  </a:lnTo>
                  <a:lnTo>
                    <a:pt x="30943" y="508000"/>
                  </a:lnTo>
                  <a:lnTo>
                    <a:pt x="27442" y="500380"/>
                  </a:lnTo>
                  <a:lnTo>
                    <a:pt x="24143" y="491490"/>
                  </a:lnTo>
                  <a:lnTo>
                    <a:pt x="21048" y="483870"/>
                  </a:lnTo>
                  <a:lnTo>
                    <a:pt x="18160" y="474980"/>
                  </a:lnTo>
                  <a:lnTo>
                    <a:pt x="15476" y="466090"/>
                  </a:lnTo>
                  <a:lnTo>
                    <a:pt x="13001" y="458470"/>
                  </a:lnTo>
                  <a:lnTo>
                    <a:pt x="3808" y="414020"/>
                  </a:lnTo>
                  <a:lnTo>
                    <a:pt x="46" y="370840"/>
                  </a:lnTo>
                  <a:lnTo>
                    <a:pt x="0" y="353060"/>
                  </a:lnTo>
                  <a:lnTo>
                    <a:pt x="326" y="344170"/>
                  </a:lnTo>
                  <a:lnTo>
                    <a:pt x="5219" y="299720"/>
                  </a:lnTo>
                  <a:lnTo>
                    <a:pt x="15476" y="256540"/>
                  </a:lnTo>
                  <a:lnTo>
                    <a:pt x="18160" y="247650"/>
                  </a:lnTo>
                  <a:lnTo>
                    <a:pt x="21048" y="238760"/>
                  </a:lnTo>
                  <a:lnTo>
                    <a:pt x="24143" y="231140"/>
                  </a:lnTo>
                  <a:lnTo>
                    <a:pt x="27442" y="222250"/>
                  </a:lnTo>
                  <a:lnTo>
                    <a:pt x="30943" y="214630"/>
                  </a:lnTo>
                  <a:lnTo>
                    <a:pt x="34641" y="207010"/>
                  </a:lnTo>
                  <a:lnTo>
                    <a:pt x="38537" y="198120"/>
                  </a:lnTo>
                  <a:lnTo>
                    <a:pt x="60890" y="160020"/>
                  </a:lnTo>
                  <a:lnTo>
                    <a:pt x="71119" y="146050"/>
                  </a:lnTo>
                  <a:lnTo>
                    <a:pt x="76497" y="138430"/>
                  </a:lnTo>
                  <a:lnTo>
                    <a:pt x="82049" y="132080"/>
                  </a:lnTo>
                  <a:lnTo>
                    <a:pt x="87770" y="124460"/>
                  </a:lnTo>
                  <a:lnTo>
                    <a:pt x="93653" y="118110"/>
                  </a:lnTo>
                  <a:lnTo>
                    <a:pt x="125423" y="87630"/>
                  </a:lnTo>
                  <a:lnTo>
                    <a:pt x="132222" y="81280"/>
                  </a:lnTo>
                  <a:lnTo>
                    <a:pt x="139160" y="76200"/>
                  </a:lnTo>
                  <a:lnTo>
                    <a:pt x="146227" y="71120"/>
                  </a:lnTo>
                  <a:lnTo>
                    <a:pt x="153425" y="64770"/>
                  </a:lnTo>
                  <a:lnTo>
                    <a:pt x="160752" y="60960"/>
                  </a:lnTo>
                  <a:lnTo>
                    <a:pt x="168200" y="55880"/>
                  </a:lnTo>
                  <a:lnTo>
                    <a:pt x="175761" y="50800"/>
                  </a:lnTo>
                  <a:lnTo>
                    <a:pt x="183434" y="46990"/>
                  </a:lnTo>
                  <a:lnTo>
                    <a:pt x="191219" y="41910"/>
                  </a:lnTo>
                  <a:lnTo>
                    <a:pt x="199106" y="38100"/>
                  </a:lnTo>
                  <a:lnTo>
                    <a:pt x="223328" y="26670"/>
                  </a:lnTo>
                  <a:lnTo>
                    <a:pt x="231579" y="24130"/>
                  </a:lnTo>
                  <a:lnTo>
                    <a:pt x="239903" y="20320"/>
                  </a:lnTo>
                  <a:lnTo>
                    <a:pt x="282534" y="7620"/>
                  </a:lnTo>
                  <a:lnTo>
                    <a:pt x="335217" y="0"/>
                  </a:lnTo>
                  <a:lnTo>
                    <a:pt x="388465" y="0"/>
                  </a:lnTo>
                  <a:lnTo>
                    <a:pt x="441147" y="7620"/>
                  </a:lnTo>
                  <a:lnTo>
                    <a:pt x="483778" y="20320"/>
                  </a:lnTo>
                  <a:lnTo>
                    <a:pt x="492102" y="24130"/>
                  </a:lnTo>
                  <a:lnTo>
                    <a:pt x="500353" y="26670"/>
                  </a:lnTo>
                  <a:lnTo>
                    <a:pt x="521915" y="36830"/>
                  </a:lnTo>
                  <a:lnTo>
                    <a:pt x="361841" y="36830"/>
                  </a:lnTo>
                  <a:lnTo>
                    <a:pt x="353890" y="38100"/>
                  </a:lnTo>
                  <a:lnTo>
                    <a:pt x="338019" y="38100"/>
                  </a:lnTo>
                  <a:lnTo>
                    <a:pt x="330098" y="39370"/>
                  </a:lnTo>
                  <a:lnTo>
                    <a:pt x="322195" y="39370"/>
                  </a:lnTo>
                  <a:lnTo>
                    <a:pt x="298661" y="43180"/>
                  </a:lnTo>
                  <a:lnTo>
                    <a:pt x="290882" y="45720"/>
                  </a:lnTo>
                  <a:lnTo>
                    <a:pt x="283151" y="46990"/>
                  </a:lnTo>
                  <a:lnTo>
                    <a:pt x="275468" y="49530"/>
                  </a:lnTo>
                  <a:lnTo>
                    <a:pt x="267832" y="50800"/>
                  </a:lnTo>
                  <a:lnTo>
                    <a:pt x="252739" y="55880"/>
                  </a:lnTo>
                  <a:lnTo>
                    <a:pt x="245291" y="59690"/>
                  </a:lnTo>
                  <a:lnTo>
                    <a:pt x="230601" y="64770"/>
                  </a:lnTo>
                  <a:lnTo>
                    <a:pt x="209179" y="76200"/>
                  </a:lnTo>
                  <a:lnTo>
                    <a:pt x="195348" y="83820"/>
                  </a:lnTo>
                  <a:lnTo>
                    <a:pt x="181919" y="91440"/>
                  </a:lnTo>
                  <a:lnTo>
                    <a:pt x="175363" y="96520"/>
                  </a:lnTo>
                  <a:lnTo>
                    <a:pt x="168923" y="101600"/>
                  </a:lnTo>
                  <a:lnTo>
                    <a:pt x="162600" y="105410"/>
                  </a:lnTo>
                  <a:lnTo>
                    <a:pt x="156392" y="110490"/>
                  </a:lnTo>
                  <a:lnTo>
                    <a:pt x="150309" y="115570"/>
                  </a:lnTo>
                  <a:lnTo>
                    <a:pt x="144356" y="121920"/>
                  </a:lnTo>
                  <a:lnTo>
                    <a:pt x="138535" y="127000"/>
                  </a:lnTo>
                  <a:lnTo>
                    <a:pt x="132844" y="132080"/>
                  </a:lnTo>
                  <a:lnTo>
                    <a:pt x="127291" y="138430"/>
                  </a:lnTo>
                  <a:lnTo>
                    <a:pt x="121883" y="143510"/>
                  </a:lnTo>
                  <a:lnTo>
                    <a:pt x="97067" y="175260"/>
                  </a:lnTo>
                  <a:lnTo>
                    <a:pt x="80064" y="201930"/>
                  </a:lnTo>
                  <a:lnTo>
                    <a:pt x="76230" y="208280"/>
                  </a:lnTo>
                  <a:lnTo>
                    <a:pt x="72569" y="215900"/>
                  </a:lnTo>
                  <a:lnTo>
                    <a:pt x="69083" y="222250"/>
                  </a:lnTo>
                  <a:lnTo>
                    <a:pt x="65775" y="229870"/>
                  </a:lnTo>
                  <a:lnTo>
                    <a:pt x="62642" y="237490"/>
                  </a:lnTo>
                  <a:lnTo>
                    <a:pt x="59690" y="245110"/>
                  </a:lnTo>
                  <a:lnTo>
                    <a:pt x="56921" y="252730"/>
                  </a:lnTo>
                  <a:lnTo>
                    <a:pt x="54337" y="260350"/>
                  </a:lnTo>
                  <a:lnTo>
                    <a:pt x="51935" y="266700"/>
                  </a:lnTo>
                  <a:lnTo>
                    <a:pt x="49721" y="274320"/>
                  </a:lnTo>
                  <a:lnTo>
                    <a:pt x="47696" y="283210"/>
                  </a:lnTo>
                  <a:lnTo>
                    <a:pt x="45860" y="290830"/>
                  </a:lnTo>
                  <a:lnTo>
                    <a:pt x="39550" y="330200"/>
                  </a:lnTo>
                  <a:lnTo>
                    <a:pt x="38088" y="353060"/>
                  </a:lnTo>
                  <a:lnTo>
                    <a:pt x="38137" y="370840"/>
                  </a:lnTo>
                  <a:lnTo>
                    <a:pt x="41496" y="408940"/>
                  </a:lnTo>
                  <a:lnTo>
                    <a:pt x="47696" y="439420"/>
                  </a:lnTo>
                  <a:lnTo>
                    <a:pt x="49721" y="448310"/>
                  </a:lnTo>
                  <a:lnTo>
                    <a:pt x="51935" y="455930"/>
                  </a:lnTo>
                  <a:lnTo>
                    <a:pt x="54337" y="462280"/>
                  </a:lnTo>
                  <a:lnTo>
                    <a:pt x="56921" y="469900"/>
                  </a:lnTo>
                  <a:lnTo>
                    <a:pt x="72569" y="506730"/>
                  </a:lnTo>
                  <a:lnTo>
                    <a:pt x="76230" y="514350"/>
                  </a:lnTo>
                  <a:lnTo>
                    <a:pt x="80064" y="520700"/>
                  </a:lnTo>
                  <a:lnTo>
                    <a:pt x="84065" y="528320"/>
                  </a:lnTo>
                  <a:lnTo>
                    <a:pt x="88233" y="534670"/>
                  </a:lnTo>
                  <a:lnTo>
                    <a:pt x="111501" y="566420"/>
                  </a:lnTo>
                  <a:lnTo>
                    <a:pt x="127291" y="584200"/>
                  </a:lnTo>
                  <a:lnTo>
                    <a:pt x="132844" y="590550"/>
                  </a:lnTo>
                  <a:lnTo>
                    <a:pt x="138535" y="595630"/>
                  </a:lnTo>
                  <a:lnTo>
                    <a:pt x="144356" y="600710"/>
                  </a:lnTo>
                  <a:lnTo>
                    <a:pt x="150309" y="607060"/>
                  </a:lnTo>
                  <a:lnTo>
                    <a:pt x="156392" y="612140"/>
                  </a:lnTo>
                  <a:lnTo>
                    <a:pt x="162600" y="617220"/>
                  </a:lnTo>
                  <a:lnTo>
                    <a:pt x="168923" y="621030"/>
                  </a:lnTo>
                  <a:lnTo>
                    <a:pt x="175363" y="626110"/>
                  </a:lnTo>
                  <a:lnTo>
                    <a:pt x="209179" y="646430"/>
                  </a:lnTo>
                  <a:lnTo>
                    <a:pt x="245291" y="662940"/>
                  </a:lnTo>
                  <a:lnTo>
                    <a:pt x="252739" y="666750"/>
                  </a:lnTo>
                  <a:lnTo>
                    <a:pt x="267832" y="671830"/>
                  </a:lnTo>
                  <a:lnTo>
                    <a:pt x="275468" y="673100"/>
                  </a:lnTo>
                  <a:lnTo>
                    <a:pt x="283151" y="675640"/>
                  </a:lnTo>
                  <a:lnTo>
                    <a:pt x="290882" y="676910"/>
                  </a:lnTo>
                  <a:lnTo>
                    <a:pt x="298661" y="679450"/>
                  </a:lnTo>
                  <a:lnTo>
                    <a:pt x="322196" y="683260"/>
                  </a:lnTo>
                  <a:lnTo>
                    <a:pt x="330098" y="683260"/>
                  </a:lnTo>
                  <a:lnTo>
                    <a:pt x="338019" y="684530"/>
                  </a:lnTo>
                  <a:lnTo>
                    <a:pt x="524497" y="684530"/>
                  </a:lnTo>
                  <a:lnTo>
                    <a:pt x="500288" y="695960"/>
                  </a:lnTo>
                  <a:lnTo>
                    <a:pt x="492042" y="698500"/>
                  </a:lnTo>
                  <a:lnTo>
                    <a:pt x="483722" y="702310"/>
                  </a:lnTo>
                  <a:lnTo>
                    <a:pt x="441114" y="715010"/>
                  </a:lnTo>
                  <a:lnTo>
                    <a:pt x="388455" y="722630"/>
                  </a:lnTo>
                  <a:close/>
                </a:path>
                <a:path w="723900" h="722629">
                  <a:moveTo>
                    <a:pt x="524497" y="684530"/>
                  </a:moveTo>
                  <a:lnTo>
                    <a:pt x="385662" y="684530"/>
                  </a:lnTo>
                  <a:lnTo>
                    <a:pt x="393583" y="683260"/>
                  </a:lnTo>
                  <a:lnTo>
                    <a:pt x="401486" y="683260"/>
                  </a:lnTo>
                  <a:lnTo>
                    <a:pt x="425021" y="679450"/>
                  </a:lnTo>
                  <a:lnTo>
                    <a:pt x="432799" y="676910"/>
                  </a:lnTo>
                  <a:lnTo>
                    <a:pt x="440530" y="675640"/>
                  </a:lnTo>
                  <a:lnTo>
                    <a:pt x="448213" y="673100"/>
                  </a:lnTo>
                  <a:lnTo>
                    <a:pt x="455849" y="671830"/>
                  </a:lnTo>
                  <a:lnTo>
                    <a:pt x="470942" y="666750"/>
                  </a:lnTo>
                  <a:lnTo>
                    <a:pt x="478390" y="662940"/>
                  </a:lnTo>
                  <a:lnTo>
                    <a:pt x="493080" y="657860"/>
                  </a:lnTo>
                  <a:lnTo>
                    <a:pt x="528333" y="638810"/>
                  </a:lnTo>
                  <a:lnTo>
                    <a:pt x="554758" y="621030"/>
                  </a:lnTo>
                  <a:lnTo>
                    <a:pt x="561081" y="617220"/>
                  </a:lnTo>
                  <a:lnTo>
                    <a:pt x="567289" y="612140"/>
                  </a:lnTo>
                  <a:lnTo>
                    <a:pt x="573372" y="607060"/>
                  </a:lnTo>
                  <a:lnTo>
                    <a:pt x="579325" y="600710"/>
                  </a:lnTo>
                  <a:lnTo>
                    <a:pt x="585147" y="595630"/>
                  </a:lnTo>
                  <a:lnTo>
                    <a:pt x="590837" y="590550"/>
                  </a:lnTo>
                  <a:lnTo>
                    <a:pt x="596390" y="584200"/>
                  </a:lnTo>
                  <a:lnTo>
                    <a:pt x="601798" y="579120"/>
                  </a:lnTo>
                  <a:lnTo>
                    <a:pt x="626614" y="547370"/>
                  </a:lnTo>
                  <a:lnTo>
                    <a:pt x="643617" y="520700"/>
                  </a:lnTo>
                  <a:lnTo>
                    <a:pt x="647451" y="514350"/>
                  </a:lnTo>
                  <a:lnTo>
                    <a:pt x="651112" y="506730"/>
                  </a:lnTo>
                  <a:lnTo>
                    <a:pt x="654598" y="500380"/>
                  </a:lnTo>
                  <a:lnTo>
                    <a:pt x="657906" y="492760"/>
                  </a:lnTo>
                  <a:lnTo>
                    <a:pt x="661039" y="485140"/>
                  </a:lnTo>
                  <a:lnTo>
                    <a:pt x="663991" y="477520"/>
                  </a:lnTo>
                  <a:lnTo>
                    <a:pt x="666760" y="469900"/>
                  </a:lnTo>
                  <a:lnTo>
                    <a:pt x="669345" y="462280"/>
                  </a:lnTo>
                  <a:lnTo>
                    <a:pt x="671746" y="455930"/>
                  </a:lnTo>
                  <a:lnTo>
                    <a:pt x="673960" y="448310"/>
                  </a:lnTo>
                  <a:lnTo>
                    <a:pt x="675985" y="439420"/>
                  </a:lnTo>
                  <a:lnTo>
                    <a:pt x="677821" y="431800"/>
                  </a:lnTo>
                  <a:lnTo>
                    <a:pt x="684131" y="392430"/>
                  </a:lnTo>
                  <a:lnTo>
                    <a:pt x="685584" y="353060"/>
                  </a:lnTo>
                  <a:lnTo>
                    <a:pt x="685283" y="345440"/>
                  </a:lnTo>
                  <a:lnTo>
                    <a:pt x="680867" y="306070"/>
                  </a:lnTo>
                  <a:lnTo>
                    <a:pt x="671660" y="267970"/>
                  </a:lnTo>
                  <a:lnTo>
                    <a:pt x="657802" y="229870"/>
                  </a:lnTo>
                  <a:lnTo>
                    <a:pt x="654490" y="223520"/>
                  </a:lnTo>
                  <a:lnTo>
                    <a:pt x="651002" y="215900"/>
                  </a:lnTo>
                  <a:lnTo>
                    <a:pt x="647339" y="208280"/>
                  </a:lnTo>
                  <a:lnTo>
                    <a:pt x="643503" y="201930"/>
                  </a:lnTo>
                  <a:lnTo>
                    <a:pt x="639501" y="194310"/>
                  </a:lnTo>
                  <a:lnTo>
                    <a:pt x="617031" y="162560"/>
                  </a:lnTo>
                  <a:lnTo>
                    <a:pt x="596277" y="138430"/>
                  </a:lnTo>
                  <a:lnTo>
                    <a:pt x="590726" y="132080"/>
                  </a:lnTo>
                  <a:lnTo>
                    <a:pt x="585037" y="127000"/>
                  </a:lnTo>
                  <a:lnTo>
                    <a:pt x="579218" y="121920"/>
                  </a:lnTo>
                  <a:lnTo>
                    <a:pt x="573268" y="116840"/>
                  </a:lnTo>
                  <a:lnTo>
                    <a:pt x="567186" y="110490"/>
                  </a:lnTo>
                  <a:lnTo>
                    <a:pt x="560982" y="106680"/>
                  </a:lnTo>
                  <a:lnTo>
                    <a:pt x="554661" y="101600"/>
                  </a:lnTo>
                  <a:lnTo>
                    <a:pt x="548225" y="96520"/>
                  </a:lnTo>
                  <a:lnTo>
                    <a:pt x="541672" y="92710"/>
                  </a:lnTo>
                  <a:lnTo>
                    <a:pt x="535011" y="87630"/>
                  </a:lnTo>
                  <a:lnTo>
                    <a:pt x="528250" y="83820"/>
                  </a:lnTo>
                  <a:lnTo>
                    <a:pt x="514427" y="76200"/>
                  </a:lnTo>
                  <a:lnTo>
                    <a:pt x="493017" y="64770"/>
                  </a:lnTo>
                  <a:lnTo>
                    <a:pt x="478335" y="59690"/>
                  </a:lnTo>
                  <a:lnTo>
                    <a:pt x="470892" y="55880"/>
                  </a:lnTo>
                  <a:lnTo>
                    <a:pt x="463382" y="53340"/>
                  </a:lnTo>
                  <a:lnTo>
                    <a:pt x="455807" y="52070"/>
                  </a:lnTo>
                  <a:lnTo>
                    <a:pt x="440495" y="46990"/>
                  </a:lnTo>
                  <a:lnTo>
                    <a:pt x="432769" y="45720"/>
                  </a:lnTo>
                  <a:lnTo>
                    <a:pt x="424994" y="43180"/>
                  </a:lnTo>
                  <a:lnTo>
                    <a:pt x="401470" y="39370"/>
                  </a:lnTo>
                  <a:lnTo>
                    <a:pt x="393572" y="39370"/>
                  </a:lnTo>
                  <a:lnTo>
                    <a:pt x="385653" y="38100"/>
                  </a:lnTo>
                  <a:lnTo>
                    <a:pt x="369788" y="38100"/>
                  </a:lnTo>
                  <a:lnTo>
                    <a:pt x="361841" y="36830"/>
                  </a:lnTo>
                  <a:lnTo>
                    <a:pt x="521915" y="36830"/>
                  </a:lnTo>
                  <a:lnTo>
                    <a:pt x="532463" y="41910"/>
                  </a:lnTo>
                  <a:lnTo>
                    <a:pt x="540247" y="46990"/>
                  </a:lnTo>
                  <a:lnTo>
                    <a:pt x="547920" y="50800"/>
                  </a:lnTo>
                  <a:lnTo>
                    <a:pt x="555481" y="55880"/>
                  </a:lnTo>
                  <a:lnTo>
                    <a:pt x="562929" y="60960"/>
                  </a:lnTo>
                  <a:lnTo>
                    <a:pt x="570257" y="64770"/>
                  </a:lnTo>
                  <a:lnTo>
                    <a:pt x="577454" y="71120"/>
                  </a:lnTo>
                  <a:lnTo>
                    <a:pt x="584522" y="76200"/>
                  </a:lnTo>
                  <a:lnTo>
                    <a:pt x="591459" y="81280"/>
                  </a:lnTo>
                  <a:lnTo>
                    <a:pt x="598259" y="87630"/>
                  </a:lnTo>
                  <a:lnTo>
                    <a:pt x="604911" y="92710"/>
                  </a:lnTo>
                  <a:lnTo>
                    <a:pt x="611418" y="99060"/>
                  </a:lnTo>
                  <a:lnTo>
                    <a:pt x="641632" y="132080"/>
                  </a:lnTo>
                  <a:lnTo>
                    <a:pt x="647184" y="138430"/>
                  </a:lnTo>
                  <a:lnTo>
                    <a:pt x="652562" y="146050"/>
                  </a:lnTo>
                  <a:lnTo>
                    <a:pt x="657764" y="152400"/>
                  </a:lnTo>
                  <a:lnTo>
                    <a:pt x="662791" y="160020"/>
                  </a:lnTo>
                  <a:lnTo>
                    <a:pt x="685144" y="198120"/>
                  </a:lnTo>
                  <a:lnTo>
                    <a:pt x="689040" y="207010"/>
                  </a:lnTo>
                  <a:lnTo>
                    <a:pt x="692738" y="214630"/>
                  </a:lnTo>
                  <a:lnTo>
                    <a:pt x="696239" y="222250"/>
                  </a:lnTo>
                  <a:lnTo>
                    <a:pt x="699538" y="231140"/>
                  </a:lnTo>
                  <a:lnTo>
                    <a:pt x="702633" y="238760"/>
                  </a:lnTo>
                  <a:lnTo>
                    <a:pt x="705521" y="247650"/>
                  </a:lnTo>
                  <a:lnTo>
                    <a:pt x="708205" y="256540"/>
                  </a:lnTo>
                  <a:lnTo>
                    <a:pt x="710680" y="264160"/>
                  </a:lnTo>
                  <a:lnTo>
                    <a:pt x="719873" y="308610"/>
                  </a:lnTo>
                  <a:lnTo>
                    <a:pt x="723682" y="353060"/>
                  </a:lnTo>
                  <a:lnTo>
                    <a:pt x="723623" y="370840"/>
                  </a:lnTo>
                  <a:lnTo>
                    <a:pt x="719819" y="414020"/>
                  </a:lnTo>
                  <a:lnTo>
                    <a:pt x="710592" y="457200"/>
                  </a:lnTo>
                  <a:lnTo>
                    <a:pt x="708111" y="466090"/>
                  </a:lnTo>
                  <a:lnTo>
                    <a:pt x="705422" y="474980"/>
                  </a:lnTo>
                  <a:lnTo>
                    <a:pt x="702529" y="482600"/>
                  </a:lnTo>
                  <a:lnTo>
                    <a:pt x="699430" y="491490"/>
                  </a:lnTo>
                  <a:lnTo>
                    <a:pt x="696127" y="500380"/>
                  </a:lnTo>
                  <a:lnTo>
                    <a:pt x="692622" y="508000"/>
                  </a:lnTo>
                  <a:lnTo>
                    <a:pt x="688921" y="515620"/>
                  </a:lnTo>
                  <a:lnTo>
                    <a:pt x="685023" y="524510"/>
                  </a:lnTo>
                  <a:lnTo>
                    <a:pt x="662662" y="562610"/>
                  </a:lnTo>
                  <a:lnTo>
                    <a:pt x="652433" y="576580"/>
                  </a:lnTo>
                  <a:lnTo>
                    <a:pt x="647055" y="584200"/>
                  </a:lnTo>
                  <a:lnTo>
                    <a:pt x="641503" y="590550"/>
                  </a:lnTo>
                  <a:lnTo>
                    <a:pt x="635783" y="598170"/>
                  </a:lnTo>
                  <a:lnTo>
                    <a:pt x="629902" y="604520"/>
                  </a:lnTo>
                  <a:lnTo>
                    <a:pt x="598143" y="635000"/>
                  </a:lnTo>
                  <a:lnTo>
                    <a:pt x="591347" y="641350"/>
                  </a:lnTo>
                  <a:lnTo>
                    <a:pt x="555386" y="666750"/>
                  </a:lnTo>
                  <a:lnTo>
                    <a:pt x="540160" y="675640"/>
                  </a:lnTo>
                  <a:lnTo>
                    <a:pt x="532380" y="680720"/>
                  </a:lnTo>
                  <a:lnTo>
                    <a:pt x="524497" y="684530"/>
                  </a:lnTo>
                  <a:close/>
                </a:path>
                <a:path w="723900" h="722629">
                  <a:moveTo>
                    <a:pt x="343517" y="476250"/>
                  </a:moveTo>
                  <a:lnTo>
                    <a:pt x="289451" y="476250"/>
                  </a:lnTo>
                  <a:lnTo>
                    <a:pt x="539348" y="226060"/>
                  </a:lnTo>
                  <a:lnTo>
                    <a:pt x="541145" y="224790"/>
                  </a:lnTo>
                  <a:lnTo>
                    <a:pt x="543203" y="223520"/>
                  </a:lnTo>
                  <a:lnTo>
                    <a:pt x="547842" y="220980"/>
                  </a:lnTo>
                  <a:lnTo>
                    <a:pt x="557646" y="220980"/>
                  </a:lnTo>
                  <a:lnTo>
                    <a:pt x="562253" y="223520"/>
                  </a:lnTo>
                  <a:lnTo>
                    <a:pt x="564287" y="224790"/>
                  </a:lnTo>
                  <a:lnTo>
                    <a:pt x="567819" y="228600"/>
                  </a:lnTo>
                  <a:lnTo>
                    <a:pt x="569185" y="229870"/>
                  </a:lnTo>
                  <a:lnTo>
                    <a:pt x="571117" y="234950"/>
                  </a:lnTo>
                  <a:lnTo>
                    <a:pt x="571610" y="237490"/>
                  </a:lnTo>
                  <a:lnTo>
                    <a:pt x="571654" y="242570"/>
                  </a:lnTo>
                  <a:lnTo>
                    <a:pt x="571202" y="245110"/>
                  </a:lnTo>
                  <a:lnTo>
                    <a:pt x="569351" y="248920"/>
                  </a:lnTo>
                  <a:lnTo>
                    <a:pt x="568020" y="251460"/>
                  </a:lnTo>
                  <a:lnTo>
                    <a:pt x="566285" y="252730"/>
                  </a:lnTo>
                  <a:lnTo>
                    <a:pt x="343517" y="476250"/>
                  </a:lnTo>
                  <a:close/>
                </a:path>
                <a:path w="723900" h="722629">
                  <a:moveTo>
                    <a:pt x="294721" y="521970"/>
                  </a:moveTo>
                  <a:lnTo>
                    <a:pt x="284180" y="521970"/>
                  </a:lnTo>
                  <a:lnTo>
                    <a:pt x="279684" y="520700"/>
                  </a:lnTo>
                  <a:lnTo>
                    <a:pt x="153243" y="393700"/>
                  </a:lnTo>
                  <a:lnTo>
                    <a:pt x="151405" y="392430"/>
                  </a:lnTo>
                  <a:lnTo>
                    <a:pt x="149982" y="389890"/>
                  </a:lnTo>
                  <a:lnTo>
                    <a:pt x="147450" y="383540"/>
                  </a:lnTo>
                  <a:lnTo>
                    <a:pt x="147406" y="378460"/>
                  </a:lnTo>
                  <a:lnTo>
                    <a:pt x="147878" y="375920"/>
                  </a:lnTo>
                  <a:lnTo>
                    <a:pt x="161628" y="361950"/>
                  </a:lnTo>
                  <a:lnTo>
                    <a:pt x="164088" y="360680"/>
                  </a:lnTo>
                  <a:lnTo>
                    <a:pt x="169198" y="360680"/>
                  </a:lnTo>
                  <a:lnTo>
                    <a:pt x="171649" y="361950"/>
                  </a:lnTo>
                  <a:lnTo>
                    <a:pt x="176344" y="363220"/>
                  </a:lnTo>
                  <a:lnTo>
                    <a:pt x="178405" y="365760"/>
                  </a:lnTo>
                  <a:lnTo>
                    <a:pt x="180180" y="367030"/>
                  </a:lnTo>
                  <a:lnTo>
                    <a:pt x="289451" y="476250"/>
                  </a:lnTo>
                  <a:lnTo>
                    <a:pt x="343517" y="476250"/>
                  </a:lnTo>
                  <a:lnTo>
                    <a:pt x="299217" y="520700"/>
                  </a:lnTo>
                  <a:lnTo>
                    <a:pt x="294721" y="52197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0" y="5327948"/>
            <a:ext cx="5237480" cy="3930650"/>
            <a:chOff x="0" y="5327948"/>
            <a:chExt cx="5237480" cy="3930650"/>
          </a:xfrm>
        </p:grpSpPr>
        <p:sp>
          <p:nvSpPr>
            <p:cNvPr id="19" name="object 19"/>
            <p:cNvSpPr/>
            <p:nvPr/>
          </p:nvSpPr>
          <p:spPr>
            <a:xfrm>
              <a:off x="5194079" y="5370811"/>
              <a:ext cx="0" cy="895985"/>
            </a:xfrm>
            <a:custGeom>
              <a:avLst/>
              <a:gdLst/>
              <a:ahLst/>
              <a:cxnLst/>
              <a:rect l="l" t="t" r="r" b="b"/>
              <a:pathLst>
                <a:path h="895985">
                  <a:moveTo>
                    <a:pt x="0" y="895414"/>
                  </a:moveTo>
                  <a:lnTo>
                    <a:pt x="0" y="0"/>
                  </a:lnTo>
                </a:path>
              </a:pathLst>
            </a:custGeom>
            <a:ln w="85996">
              <a:solidFill>
                <a:srgbClr val="2B8BCB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0" y="6266253"/>
              <a:ext cx="3738879" cy="2992120"/>
            </a:xfrm>
            <a:custGeom>
              <a:avLst/>
              <a:gdLst/>
              <a:ahLst/>
              <a:cxnLst/>
              <a:rect l="l" t="t" r="r" b="b"/>
              <a:pathLst>
                <a:path w="3738879" h="2992120">
                  <a:moveTo>
                    <a:pt x="2782344" y="2992047"/>
                  </a:moveTo>
                  <a:lnTo>
                    <a:pt x="0" y="2992047"/>
                  </a:lnTo>
                  <a:lnTo>
                    <a:pt x="0" y="0"/>
                  </a:lnTo>
                  <a:lnTo>
                    <a:pt x="2782344" y="0"/>
                  </a:lnTo>
                  <a:lnTo>
                    <a:pt x="3738301" y="1493501"/>
                  </a:lnTo>
                  <a:lnTo>
                    <a:pt x="3738301" y="1498546"/>
                  </a:lnTo>
                  <a:lnTo>
                    <a:pt x="2782344" y="2992047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1" name="object 21"/>
          <p:cNvSpPr txBox="1">
            <a:spLocks noGrp="1"/>
          </p:cNvSpPr>
          <p:nvPr>
            <p:ph type="title"/>
          </p:nvPr>
        </p:nvSpPr>
        <p:spPr>
          <a:xfrm>
            <a:off x="4527863" y="829242"/>
            <a:ext cx="9232273" cy="2229683"/>
          </a:xfrm>
          <a:prstGeom prst="rect">
            <a:avLst/>
          </a:prstGeom>
        </p:spPr>
        <p:txBody>
          <a:bodyPr vert="horz" wrap="square" lIns="0" tIns="501239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170" dirty="0">
                <a:cs typeface="B Nazanin" panose="00000700000000000000" pitchFamily="2" charset="-78"/>
              </a:rPr>
              <a:t>نمودار چارت سازمانی</a:t>
            </a:r>
            <a:br>
              <a:rPr lang="fa-IR" spc="170" dirty="0">
                <a:cs typeface="B Nazanin" panose="00000700000000000000" pitchFamily="2" charset="-78"/>
              </a:rPr>
            </a:br>
            <a:endParaRPr spc="25" dirty="0">
              <a:cs typeface="B Nazanin" panose="00000700000000000000" pitchFamily="2" charset="-78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265961" y="2382638"/>
            <a:ext cx="3756025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b="0" spc="55" dirty="0">
                <a:solidFill>
                  <a:srgbClr val="FFFFFF"/>
                </a:solidFill>
                <a:cs typeface="B Nazanin" panose="00000700000000000000" pitchFamily="2" charset="-78"/>
              </a:rPr>
              <a:t>فرآیند سفارش 5 مرحله ای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38289" y="7155080"/>
            <a:ext cx="2129790" cy="1393971"/>
          </a:xfrm>
          <a:prstGeom prst="rect">
            <a:avLst/>
          </a:prstGeom>
        </p:spPr>
        <p:txBody>
          <a:bodyPr vert="horz" wrap="square" lIns="0" tIns="15113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190"/>
              </a:spcBef>
            </a:pPr>
            <a:r>
              <a:rPr sz="3000" b="1" spc="114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1</a:t>
            </a:r>
            <a:endParaRPr sz="3000" dirty="0">
              <a:latin typeface="Trebuchet MS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  <a:spcBef>
                <a:spcPts val="800"/>
              </a:spcBef>
            </a:pPr>
            <a:r>
              <a:rPr lang="fa-IR" sz="22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موارد را به سبد خرید اضافه کنید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044004" y="6266253"/>
            <a:ext cx="4300220" cy="2992120"/>
          </a:xfrm>
          <a:custGeom>
            <a:avLst/>
            <a:gdLst/>
            <a:ahLst/>
            <a:cxnLst/>
            <a:rect l="l" t="t" r="r" b="b"/>
            <a:pathLst>
              <a:path w="4300220" h="2992120">
                <a:moveTo>
                  <a:pt x="3342642" y="2992047"/>
                </a:moveTo>
                <a:lnTo>
                  <a:pt x="0" y="2992047"/>
                </a:lnTo>
                <a:lnTo>
                  <a:pt x="957571" y="1496024"/>
                </a:lnTo>
                <a:lnTo>
                  <a:pt x="0" y="0"/>
                </a:lnTo>
                <a:lnTo>
                  <a:pt x="3342642" y="0"/>
                </a:lnTo>
                <a:lnTo>
                  <a:pt x="4300213" y="1496024"/>
                </a:lnTo>
                <a:lnTo>
                  <a:pt x="3342642" y="2992047"/>
                </a:lnTo>
                <a:close/>
              </a:path>
            </a:pathLst>
          </a:custGeom>
          <a:solidFill>
            <a:srgbClr val="2B8BC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200051" y="7155080"/>
            <a:ext cx="2466975" cy="1393971"/>
          </a:xfrm>
          <a:prstGeom prst="rect">
            <a:avLst/>
          </a:prstGeom>
        </p:spPr>
        <p:txBody>
          <a:bodyPr vert="horz" wrap="square" lIns="0" tIns="15113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190"/>
              </a:spcBef>
            </a:pPr>
            <a:r>
              <a:rPr sz="3000" b="1" spc="114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2</a:t>
            </a:r>
            <a:endParaRPr sz="3000" dirty="0">
              <a:latin typeface="Trebuchet MS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  <a:spcBef>
                <a:spcPts val="800"/>
              </a:spcBef>
            </a:pPr>
            <a:r>
              <a:rPr lang="fa-IR" sz="22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افزودن تبلیغات (در صورت وجود)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648307" y="6266253"/>
            <a:ext cx="4300220" cy="2992120"/>
          </a:xfrm>
          <a:custGeom>
            <a:avLst/>
            <a:gdLst/>
            <a:ahLst/>
            <a:cxnLst/>
            <a:rect l="l" t="t" r="r" b="b"/>
            <a:pathLst>
              <a:path w="4300220" h="2992120">
                <a:moveTo>
                  <a:pt x="3342642" y="2992048"/>
                </a:moveTo>
                <a:lnTo>
                  <a:pt x="0" y="2992048"/>
                </a:lnTo>
                <a:lnTo>
                  <a:pt x="957572" y="1496024"/>
                </a:lnTo>
                <a:lnTo>
                  <a:pt x="0" y="0"/>
                </a:lnTo>
                <a:lnTo>
                  <a:pt x="3342642" y="0"/>
                </a:lnTo>
                <a:lnTo>
                  <a:pt x="4300214" y="1496024"/>
                </a:lnTo>
                <a:lnTo>
                  <a:pt x="3342642" y="2992048"/>
                </a:lnTo>
                <a:close/>
              </a:path>
            </a:pathLst>
          </a:custGeom>
          <a:solidFill>
            <a:srgbClr val="36B6D9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725921" y="7155080"/>
            <a:ext cx="2623820" cy="1393971"/>
          </a:xfrm>
          <a:prstGeom prst="rect">
            <a:avLst/>
          </a:prstGeom>
        </p:spPr>
        <p:txBody>
          <a:bodyPr vert="horz" wrap="square" lIns="0" tIns="15113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190"/>
              </a:spcBef>
            </a:pPr>
            <a:r>
              <a:rPr sz="3000" b="1" spc="114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3</a:t>
            </a:r>
            <a:endParaRPr sz="3000" dirty="0">
              <a:latin typeface="Trebuchet MS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  <a:spcBef>
                <a:spcPts val="800"/>
              </a:spcBef>
            </a:pPr>
            <a:r>
              <a:rPr lang="fa-IR" sz="2200" spc="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برای تسویه حساب اقدام کنید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0252610" y="6266253"/>
            <a:ext cx="4300220" cy="2992120"/>
          </a:xfrm>
          <a:custGeom>
            <a:avLst/>
            <a:gdLst/>
            <a:ahLst/>
            <a:cxnLst/>
            <a:rect l="l" t="t" r="r" b="b"/>
            <a:pathLst>
              <a:path w="4300219" h="2992120">
                <a:moveTo>
                  <a:pt x="3342642" y="2992048"/>
                </a:moveTo>
                <a:lnTo>
                  <a:pt x="0" y="2992048"/>
                </a:lnTo>
                <a:lnTo>
                  <a:pt x="957571" y="1496024"/>
                </a:lnTo>
                <a:lnTo>
                  <a:pt x="0" y="0"/>
                </a:lnTo>
                <a:lnTo>
                  <a:pt x="3342642" y="0"/>
                </a:lnTo>
                <a:lnTo>
                  <a:pt x="4300214" y="1496024"/>
                </a:lnTo>
                <a:lnTo>
                  <a:pt x="3342642" y="2992048"/>
                </a:lnTo>
                <a:close/>
              </a:path>
            </a:pathLst>
          </a:custGeom>
          <a:solidFill>
            <a:srgbClr val="3CBDB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1633982" y="6945530"/>
            <a:ext cx="2016125" cy="1447448"/>
          </a:xfrm>
          <a:prstGeom prst="rect">
            <a:avLst/>
          </a:prstGeom>
        </p:spPr>
        <p:txBody>
          <a:bodyPr vert="horz" wrap="square" lIns="0" tIns="15113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190"/>
              </a:spcBef>
            </a:pPr>
            <a:r>
              <a:rPr sz="3000" b="1" spc="114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4</a:t>
            </a:r>
            <a:endParaRPr sz="3000" dirty="0">
              <a:latin typeface="Trebuchet MS"/>
              <a:cs typeface="B Nazanin" panose="00000700000000000000" pitchFamily="2" charset="-78"/>
            </a:endParaRPr>
          </a:p>
          <a:p>
            <a:pPr marL="12700" marR="5080" indent="-60960" algn="ctr" rtl="1">
              <a:lnSpc>
                <a:spcPct val="122200"/>
              </a:lnSpc>
              <a:spcBef>
                <a:spcPts val="215"/>
              </a:spcBef>
            </a:pPr>
            <a:r>
              <a:rPr lang="fa-IR" sz="2200" spc="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جزئیات حمل و نقل خود را قرار دهید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3856912" y="6266253"/>
            <a:ext cx="4300220" cy="2992120"/>
          </a:xfrm>
          <a:custGeom>
            <a:avLst/>
            <a:gdLst/>
            <a:ahLst/>
            <a:cxnLst/>
            <a:rect l="l" t="t" r="r" b="b"/>
            <a:pathLst>
              <a:path w="4300219" h="2992120">
                <a:moveTo>
                  <a:pt x="3342642" y="2992048"/>
                </a:moveTo>
                <a:lnTo>
                  <a:pt x="0" y="2992048"/>
                </a:lnTo>
                <a:lnTo>
                  <a:pt x="957571" y="1496024"/>
                </a:lnTo>
                <a:lnTo>
                  <a:pt x="0" y="0"/>
                </a:lnTo>
                <a:lnTo>
                  <a:pt x="3342642" y="0"/>
                </a:lnTo>
                <a:lnTo>
                  <a:pt x="4300214" y="1496024"/>
                </a:lnTo>
                <a:lnTo>
                  <a:pt x="3342642" y="2992048"/>
                </a:lnTo>
                <a:close/>
              </a:path>
            </a:pathLst>
          </a:custGeom>
          <a:solidFill>
            <a:srgbClr val="80CCCC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5490249" y="7155080"/>
            <a:ext cx="1512570" cy="1055417"/>
          </a:xfrm>
          <a:prstGeom prst="rect">
            <a:avLst/>
          </a:prstGeom>
        </p:spPr>
        <p:txBody>
          <a:bodyPr vert="horz" wrap="square" lIns="0" tIns="15113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190"/>
              </a:spcBef>
            </a:pPr>
            <a:r>
              <a:rPr sz="3000" b="1" spc="114" dirty="0">
                <a:solidFill>
                  <a:srgbClr val="FFFFFF"/>
                </a:solidFill>
                <a:latin typeface="Trebuchet MS"/>
                <a:cs typeface="B Nazanin" panose="00000700000000000000" pitchFamily="2" charset="-78"/>
              </a:rPr>
              <a:t>5</a:t>
            </a:r>
            <a:endParaRPr sz="3000" dirty="0">
              <a:latin typeface="Trebuchet MS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  <a:spcBef>
                <a:spcPts val="800"/>
              </a:spcBef>
            </a:pPr>
            <a:r>
              <a:rPr lang="fa-IR" sz="2200" spc="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ثبت سفارش!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8074835" y="3926508"/>
            <a:ext cx="10213340" cy="5332095"/>
            <a:chOff x="8074835" y="3926508"/>
            <a:chExt cx="10213340" cy="5332095"/>
          </a:xfrm>
        </p:grpSpPr>
        <p:sp>
          <p:nvSpPr>
            <p:cNvPr id="33" name="object 33"/>
            <p:cNvSpPr/>
            <p:nvPr/>
          </p:nvSpPr>
          <p:spPr>
            <a:xfrm>
              <a:off x="17461214" y="6266252"/>
              <a:ext cx="827405" cy="2992120"/>
            </a:xfrm>
            <a:custGeom>
              <a:avLst/>
              <a:gdLst/>
              <a:ahLst/>
              <a:cxnLst/>
              <a:rect l="l" t="t" r="r" b="b"/>
              <a:pathLst>
                <a:path w="827405" h="2992120">
                  <a:moveTo>
                    <a:pt x="826784" y="2992047"/>
                  </a:moveTo>
                  <a:lnTo>
                    <a:pt x="0" y="2992047"/>
                  </a:lnTo>
                  <a:lnTo>
                    <a:pt x="826784" y="1700354"/>
                  </a:lnTo>
                  <a:lnTo>
                    <a:pt x="826784" y="2992047"/>
                  </a:lnTo>
                  <a:close/>
                </a:path>
                <a:path w="827405" h="2992120">
                  <a:moveTo>
                    <a:pt x="826784" y="1291693"/>
                  </a:moveTo>
                  <a:lnTo>
                    <a:pt x="0" y="0"/>
                  </a:lnTo>
                  <a:lnTo>
                    <a:pt x="826784" y="0"/>
                  </a:lnTo>
                  <a:lnTo>
                    <a:pt x="826784" y="1291693"/>
                  </a:lnTo>
                  <a:close/>
                </a:path>
              </a:pathLst>
            </a:custGeom>
            <a:solidFill>
              <a:srgbClr val="80CCCC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8798382" y="5370811"/>
              <a:ext cx="0" cy="895985"/>
            </a:xfrm>
            <a:custGeom>
              <a:avLst/>
              <a:gdLst/>
              <a:ahLst/>
              <a:cxnLst/>
              <a:rect l="l" t="t" r="r" b="b"/>
              <a:pathLst>
                <a:path h="895985">
                  <a:moveTo>
                    <a:pt x="0" y="895414"/>
                  </a:moveTo>
                  <a:lnTo>
                    <a:pt x="0" y="0"/>
                  </a:lnTo>
                </a:path>
              </a:pathLst>
            </a:custGeom>
            <a:ln w="85996">
              <a:solidFill>
                <a:srgbClr val="36B6D9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12402684" y="5370811"/>
              <a:ext cx="0" cy="895985"/>
            </a:xfrm>
            <a:custGeom>
              <a:avLst/>
              <a:gdLst/>
              <a:ahLst/>
              <a:cxnLst/>
              <a:rect l="l" t="t" r="r" b="b"/>
              <a:pathLst>
                <a:path h="895985">
                  <a:moveTo>
                    <a:pt x="0" y="895414"/>
                  </a:moveTo>
                  <a:lnTo>
                    <a:pt x="0" y="0"/>
                  </a:lnTo>
                </a:path>
              </a:pathLst>
            </a:custGeom>
            <a:ln w="85996">
              <a:solidFill>
                <a:srgbClr val="3CBDBA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16006988" y="5370811"/>
              <a:ext cx="0" cy="895985"/>
            </a:xfrm>
            <a:custGeom>
              <a:avLst/>
              <a:gdLst/>
              <a:ahLst/>
              <a:cxnLst/>
              <a:rect l="l" t="t" r="r" b="b"/>
              <a:pathLst>
                <a:path h="895985">
                  <a:moveTo>
                    <a:pt x="0" y="895414"/>
                  </a:moveTo>
                  <a:lnTo>
                    <a:pt x="0" y="0"/>
                  </a:lnTo>
                </a:path>
              </a:pathLst>
            </a:custGeom>
            <a:ln w="85996">
              <a:solidFill>
                <a:srgbClr val="80CCCC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8074835" y="3926508"/>
              <a:ext cx="1447165" cy="1447165"/>
            </a:xfrm>
            <a:custGeom>
              <a:avLst/>
              <a:gdLst/>
              <a:ahLst/>
              <a:cxnLst/>
              <a:rect l="l" t="t" r="r" b="b"/>
              <a:pathLst>
                <a:path w="1447165" h="1447164">
                  <a:moveTo>
                    <a:pt x="723585" y="1447158"/>
                  </a:moveTo>
                  <a:lnTo>
                    <a:pt x="676003" y="1445620"/>
                  </a:lnTo>
                  <a:lnTo>
                    <a:pt x="629249" y="1441066"/>
                  </a:lnTo>
                  <a:lnTo>
                    <a:pt x="583412" y="1433593"/>
                  </a:lnTo>
                  <a:lnTo>
                    <a:pt x="538588" y="1423296"/>
                  </a:lnTo>
                  <a:lnTo>
                    <a:pt x="494871" y="1410270"/>
                  </a:lnTo>
                  <a:lnTo>
                    <a:pt x="452358" y="1394611"/>
                  </a:lnTo>
                  <a:lnTo>
                    <a:pt x="411143" y="1376414"/>
                  </a:lnTo>
                  <a:lnTo>
                    <a:pt x="371322" y="1355775"/>
                  </a:lnTo>
                  <a:lnTo>
                    <a:pt x="332990" y="1332788"/>
                  </a:lnTo>
                  <a:lnTo>
                    <a:pt x="296242" y="1307550"/>
                  </a:lnTo>
                  <a:lnTo>
                    <a:pt x="261174" y="1280155"/>
                  </a:lnTo>
                  <a:lnTo>
                    <a:pt x="227881" y="1250698"/>
                  </a:lnTo>
                  <a:lnTo>
                    <a:pt x="196459" y="1219276"/>
                  </a:lnTo>
                  <a:lnTo>
                    <a:pt x="167003" y="1185984"/>
                  </a:lnTo>
                  <a:lnTo>
                    <a:pt x="139608" y="1150916"/>
                  </a:lnTo>
                  <a:lnTo>
                    <a:pt x="114369" y="1114168"/>
                  </a:lnTo>
                  <a:lnTo>
                    <a:pt x="91383" y="1075836"/>
                  </a:lnTo>
                  <a:lnTo>
                    <a:pt x="70743" y="1036015"/>
                  </a:lnTo>
                  <a:lnTo>
                    <a:pt x="52547" y="994800"/>
                  </a:lnTo>
                  <a:lnTo>
                    <a:pt x="36888" y="952286"/>
                  </a:lnTo>
                  <a:lnTo>
                    <a:pt x="23862" y="908570"/>
                  </a:lnTo>
                  <a:lnTo>
                    <a:pt x="13565" y="863745"/>
                  </a:lnTo>
                  <a:lnTo>
                    <a:pt x="6092" y="817908"/>
                  </a:lnTo>
                  <a:lnTo>
                    <a:pt x="1538" y="771155"/>
                  </a:lnTo>
                  <a:lnTo>
                    <a:pt x="0" y="723564"/>
                  </a:lnTo>
                  <a:lnTo>
                    <a:pt x="1538" y="676004"/>
                  </a:lnTo>
                  <a:lnTo>
                    <a:pt x="6092" y="629250"/>
                  </a:lnTo>
                  <a:lnTo>
                    <a:pt x="13565" y="583413"/>
                  </a:lnTo>
                  <a:lnTo>
                    <a:pt x="23862" y="538589"/>
                  </a:lnTo>
                  <a:lnTo>
                    <a:pt x="36888" y="494872"/>
                  </a:lnTo>
                  <a:lnTo>
                    <a:pt x="52547" y="452358"/>
                  </a:lnTo>
                  <a:lnTo>
                    <a:pt x="70743" y="411143"/>
                  </a:lnTo>
                  <a:lnTo>
                    <a:pt x="91383" y="371322"/>
                  </a:lnTo>
                  <a:lnTo>
                    <a:pt x="114369" y="332990"/>
                  </a:lnTo>
                  <a:lnTo>
                    <a:pt x="139608" y="296242"/>
                  </a:lnTo>
                  <a:lnTo>
                    <a:pt x="167003" y="261175"/>
                  </a:lnTo>
                  <a:lnTo>
                    <a:pt x="196459" y="227882"/>
                  </a:lnTo>
                  <a:lnTo>
                    <a:pt x="227881" y="196460"/>
                  </a:lnTo>
                  <a:lnTo>
                    <a:pt x="261174" y="167003"/>
                  </a:lnTo>
                  <a:lnTo>
                    <a:pt x="296242" y="139608"/>
                  </a:lnTo>
                  <a:lnTo>
                    <a:pt x="332990" y="114370"/>
                  </a:lnTo>
                  <a:lnTo>
                    <a:pt x="371322" y="91383"/>
                  </a:lnTo>
                  <a:lnTo>
                    <a:pt x="411143" y="70744"/>
                  </a:lnTo>
                  <a:lnTo>
                    <a:pt x="452358" y="52547"/>
                  </a:lnTo>
                  <a:lnTo>
                    <a:pt x="494871" y="36888"/>
                  </a:lnTo>
                  <a:lnTo>
                    <a:pt x="538588" y="23862"/>
                  </a:lnTo>
                  <a:lnTo>
                    <a:pt x="583412" y="13565"/>
                  </a:lnTo>
                  <a:lnTo>
                    <a:pt x="629249" y="6092"/>
                  </a:lnTo>
                  <a:lnTo>
                    <a:pt x="676003" y="1539"/>
                  </a:lnTo>
                  <a:lnTo>
                    <a:pt x="723578" y="0"/>
                  </a:lnTo>
                  <a:lnTo>
                    <a:pt x="771154" y="1539"/>
                  </a:lnTo>
                  <a:lnTo>
                    <a:pt x="817908" y="6092"/>
                  </a:lnTo>
                  <a:lnTo>
                    <a:pt x="863744" y="13565"/>
                  </a:lnTo>
                  <a:lnTo>
                    <a:pt x="908569" y="23862"/>
                  </a:lnTo>
                  <a:lnTo>
                    <a:pt x="952285" y="36888"/>
                  </a:lnTo>
                  <a:lnTo>
                    <a:pt x="994799" y="52547"/>
                  </a:lnTo>
                  <a:lnTo>
                    <a:pt x="1036014" y="70744"/>
                  </a:lnTo>
                  <a:lnTo>
                    <a:pt x="1075835" y="91383"/>
                  </a:lnTo>
                  <a:lnTo>
                    <a:pt x="1114167" y="114370"/>
                  </a:lnTo>
                  <a:lnTo>
                    <a:pt x="1150915" y="139608"/>
                  </a:lnTo>
                  <a:lnTo>
                    <a:pt x="1185983" y="167003"/>
                  </a:lnTo>
                  <a:lnTo>
                    <a:pt x="1219276" y="196460"/>
                  </a:lnTo>
                  <a:lnTo>
                    <a:pt x="1250698" y="227882"/>
                  </a:lnTo>
                  <a:lnTo>
                    <a:pt x="1280154" y="261175"/>
                  </a:lnTo>
                  <a:lnTo>
                    <a:pt x="1307549" y="296242"/>
                  </a:lnTo>
                  <a:lnTo>
                    <a:pt x="1332788" y="332990"/>
                  </a:lnTo>
                  <a:lnTo>
                    <a:pt x="1355774" y="371322"/>
                  </a:lnTo>
                  <a:lnTo>
                    <a:pt x="1376414" y="411143"/>
                  </a:lnTo>
                  <a:lnTo>
                    <a:pt x="1394611" y="452358"/>
                  </a:lnTo>
                  <a:lnTo>
                    <a:pt x="1410270" y="494872"/>
                  </a:lnTo>
                  <a:lnTo>
                    <a:pt x="1423295" y="538589"/>
                  </a:lnTo>
                  <a:lnTo>
                    <a:pt x="1433592" y="583413"/>
                  </a:lnTo>
                  <a:lnTo>
                    <a:pt x="1441065" y="629250"/>
                  </a:lnTo>
                  <a:lnTo>
                    <a:pt x="1445619" y="676004"/>
                  </a:lnTo>
                  <a:lnTo>
                    <a:pt x="1447157" y="723579"/>
                  </a:lnTo>
                  <a:lnTo>
                    <a:pt x="1445619" y="771155"/>
                  </a:lnTo>
                  <a:lnTo>
                    <a:pt x="1441065" y="817908"/>
                  </a:lnTo>
                  <a:lnTo>
                    <a:pt x="1433592" y="863745"/>
                  </a:lnTo>
                  <a:lnTo>
                    <a:pt x="1423295" y="908570"/>
                  </a:lnTo>
                  <a:lnTo>
                    <a:pt x="1410270" y="952286"/>
                  </a:lnTo>
                  <a:lnTo>
                    <a:pt x="1394611" y="994800"/>
                  </a:lnTo>
                  <a:lnTo>
                    <a:pt x="1376414" y="1036015"/>
                  </a:lnTo>
                  <a:lnTo>
                    <a:pt x="1355774" y="1075836"/>
                  </a:lnTo>
                  <a:lnTo>
                    <a:pt x="1332788" y="1114168"/>
                  </a:lnTo>
                  <a:lnTo>
                    <a:pt x="1307549" y="1150916"/>
                  </a:lnTo>
                  <a:lnTo>
                    <a:pt x="1280154" y="1185984"/>
                  </a:lnTo>
                  <a:lnTo>
                    <a:pt x="1250698" y="1219276"/>
                  </a:lnTo>
                  <a:lnTo>
                    <a:pt x="1219276" y="1250698"/>
                  </a:lnTo>
                  <a:lnTo>
                    <a:pt x="1185983" y="1280155"/>
                  </a:lnTo>
                  <a:lnTo>
                    <a:pt x="1150915" y="1307550"/>
                  </a:lnTo>
                  <a:lnTo>
                    <a:pt x="1114167" y="1332788"/>
                  </a:lnTo>
                  <a:lnTo>
                    <a:pt x="1075835" y="1355775"/>
                  </a:lnTo>
                  <a:lnTo>
                    <a:pt x="1036014" y="1376414"/>
                  </a:lnTo>
                  <a:lnTo>
                    <a:pt x="994799" y="1394611"/>
                  </a:lnTo>
                  <a:lnTo>
                    <a:pt x="952285" y="1410270"/>
                  </a:lnTo>
                  <a:lnTo>
                    <a:pt x="908569" y="1423296"/>
                  </a:lnTo>
                  <a:lnTo>
                    <a:pt x="863744" y="1433593"/>
                  </a:lnTo>
                  <a:lnTo>
                    <a:pt x="817908" y="1441066"/>
                  </a:lnTo>
                  <a:lnTo>
                    <a:pt x="771154" y="1445620"/>
                  </a:lnTo>
                  <a:lnTo>
                    <a:pt x="723585" y="1447158"/>
                  </a:lnTo>
                  <a:close/>
                </a:path>
              </a:pathLst>
            </a:custGeom>
            <a:solidFill>
              <a:srgbClr val="36B6D9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" name="object 38"/>
            <p:cNvSpPr/>
            <p:nvPr/>
          </p:nvSpPr>
          <p:spPr>
            <a:xfrm>
              <a:off x="8376704" y="4226889"/>
              <a:ext cx="843280" cy="847725"/>
            </a:xfrm>
            <a:custGeom>
              <a:avLst/>
              <a:gdLst/>
              <a:ahLst/>
              <a:cxnLst/>
              <a:rect l="l" t="t" r="r" b="b"/>
              <a:pathLst>
                <a:path w="843279" h="847725">
                  <a:moveTo>
                    <a:pt x="446252" y="271653"/>
                  </a:moveTo>
                  <a:lnTo>
                    <a:pt x="443280" y="258559"/>
                  </a:lnTo>
                  <a:lnTo>
                    <a:pt x="435190" y="247853"/>
                  </a:lnTo>
                  <a:lnTo>
                    <a:pt x="423608" y="240880"/>
                  </a:lnTo>
                  <a:lnTo>
                    <a:pt x="423608" y="264236"/>
                  </a:lnTo>
                  <a:lnTo>
                    <a:pt x="423608" y="279069"/>
                  </a:lnTo>
                  <a:lnTo>
                    <a:pt x="416864" y="285127"/>
                  </a:lnTo>
                  <a:lnTo>
                    <a:pt x="264401" y="285127"/>
                  </a:lnTo>
                  <a:lnTo>
                    <a:pt x="257644" y="279069"/>
                  </a:lnTo>
                  <a:lnTo>
                    <a:pt x="257644" y="264236"/>
                  </a:lnTo>
                  <a:lnTo>
                    <a:pt x="264312" y="258178"/>
                  </a:lnTo>
                  <a:lnTo>
                    <a:pt x="416864" y="258178"/>
                  </a:lnTo>
                  <a:lnTo>
                    <a:pt x="423608" y="264236"/>
                  </a:lnTo>
                  <a:lnTo>
                    <a:pt x="423608" y="240880"/>
                  </a:lnTo>
                  <a:lnTo>
                    <a:pt x="423189" y="240626"/>
                  </a:lnTo>
                  <a:lnTo>
                    <a:pt x="408533" y="237972"/>
                  </a:lnTo>
                  <a:lnTo>
                    <a:pt x="272732" y="237972"/>
                  </a:lnTo>
                  <a:lnTo>
                    <a:pt x="238264" y="258178"/>
                  </a:lnTo>
                  <a:lnTo>
                    <a:pt x="235013" y="271653"/>
                  </a:lnTo>
                  <a:lnTo>
                    <a:pt x="237985" y="284759"/>
                  </a:lnTo>
                  <a:lnTo>
                    <a:pt x="238264" y="285127"/>
                  </a:lnTo>
                  <a:lnTo>
                    <a:pt x="246075" y="295465"/>
                  </a:lnTo>
                  <a:lnTo>
                    <a:pt x="258064" y="302704"/>
                  </a:lnTo>
                  <a:lnTo>
                    <a:pt x="272732" y="305346"/>
                  </a:lnTo>
                  <a:lnTo>
                    <a:pt x="408533" y="305346"/>
                  </a:lnTo>
                  <a:lnTo>
                    <a:pt x="423189" y="302704"/>
                  </a:lnTo>
                  <a:lnTo>
                    <a:pt x="435190" y="295465"/>
                  </a:lnTo>
                  <a:lnTo>
                    <a:pt x="443280" y="284759"/>
                  </a:lnTo>
                  <a:lnTo>
                    <a:pt x="446252" y="271653"/>
                  </a:lnTo>
                  <a:close/>
                </a:path>
                <a:path w="843279" h="847725">
                  <a:moveTo>
                    <a:pt x="471271" y="337642"/>
                  </a:moveTo>
                  <a:lnTo>
                    <a:pt x="469303" y="333489"/>
                  </a:lnTo>
                  <a:lnTo>
                    <a:pt x="464693" y="330568"/>
                  </a:lnTo>
                  <a:lnTo>
                    <a:pt x="459943" y="327469"/>
                  </a:lnTo>
                  <a:lnTo>
                    <a:pt x="454926" y="326936"/>
                  </a:lnTo>
                  <a:lnTo>
                    <a:pt x="437388" y="333717"/>
                  </a:lnTo>
                  <a:lnTo>
                    <a:pt x="437388" y="363093"/>
                  </a:lnTo>
                  <a:lnTo>
                    <a:pt x="383438" y="743229"/>
                  </a:lnTo>
                  <a:lnTo>
                    <a:pt x="278765" y="673011"/>
                  </a:lnTo>
                  <a:lnTo>
                    <a:pt x="275742" y="672109"/>
                  </a:lnTo>
                  <a:lnTo>
                    <a:pt x="272453" y="672122"/>
                  </a:lnTo>
                  <a:lnTo>
                    <a:pt x="271919" y="672122"/>
                  </a:lnTo>
                  <a:lnTo>
                    <a:pt x="267589" y="672058"/>
                  </a:lnTo>
                  <a:lnTo>
                    <a:pt x="267423" y="672122"/>
                  </a:lnTo>
                  <a:lnTo>
                    <a:pt x="263563" y="673849"/>
                  </a:lnTo>
                  <a:lnTo>
                    <a:pt x="260375" y="677506"/>
                  </a:lnTo>
                  <a:lnTo>
                    <a:pt x="237680" y="704481"/>
                  </a:lnTo>
                  <a:lnTo>
                    <a:pt x="144513" y="815251"/>
                  </a:lnTo>
                  <a:lnTo>
                    <a:pt x="32715" y="740244"/>
                  </a:lnTo>
                  <a:lnTo>
                    <a:pt x="148602" y="602500"/>
                  </a:lnTo>
                  <a:lnTo>
                    <a:pt x="151091" y="599605"/>
                  </a:lnTo>
                  <a:lnTo>
                    <a:pt x="152044" y="596265"/>
                  </a:lnTo>
                  <a:lnTo>
                    <a:pt x="151460" y="592505"/>
                  </a:lnTo>
                  <a:lnTo>
                    <a:pt x="150812" y="588683"/>
                  </a:lnTo>
                  <a:lnTo>
                    <a:pt x="148844" y="585724"/>
                  </a:lnTo>
                  <a:lnTo>
                    <a:pt x="145580" y="583628"/>
                  </a:lnTo>
                  <a:lnTo>
                    <a:pt x="43688" y="515226"/>
                  </a:lnTo>
                  <a:lnTo>
                    <a:pt x="437388" y="363093"/>
                  </a:lnTo>
                  <a:lnTo>
                    <a:pt x="437388" y="333717"/>
                  </a:lnTo>
                  <a:lnTo>
                    <a:pt x="361327" y="363093"/>
                  </a:lnTo>
                  <a:lnTo>
                    <a:pt x="7848" y="499681"/>
                  </a:lnTo>
                  <a:lnTo>
                    <a:pt x="2717" y="501510"/>
                  </a:lnTo>
                  <a:lnTo>
                    <a:pt x="0" y="504786"/>
                  </a:lnTo>
                  <a:lnTo>
                    <a:pt x="0" y="519595"/>
                  </a:lnTo>
                  <a:lnTo>
                    <a:pt x="190" y="520001"/>
                  </a:lnTo>
                  <a:lnTo>
                    <a:pt x="4787" y="522897"/>
                  </a:lnTo>
                  <a:lnTo>
                    <a:pt x="115417" y="597154"/>
                  </a:lnTo>
                  <a:lnTo>
                    <a:pt x="0" y="734364"/>
                  </a:lnTo>
                  <a:lnTo>
                    <a:pt x="0" y="752030"/>
                  </a:lnTo>
                  <a:lnTo>
                    <a:pt x="2552" y="753681"/>
                  </a:lnTo>
                  <a:lnTo>
                    <a:pt x="94284" y="815251"/>
                  </a:lnTo>
                  <a:lnTo>
                    <a:pt x="141198" y="846721"/>
                  </a:lnTo>
                  <a:lnTo>
                    <a:pt x="144145" y="847598"/>
                  </a:lnTo>
                  <a:lnTo>
                    <a:pt x="147510" y="847598"/>
                  </a:lnTo>
                  <a:lnTo>
                    <a:pt x="152361" y="847661"/>
                  </a:lnTo>
                  <a:lnTo>
                    <a:pt x="156387" y="845883"/>
                  </a:lnTo>
                  <a:lnTo>
                    <a:pt x="159575" y="842238"/>
                  </a:lnTo>
                  <a:lnTo>
                    <a:pt x="275437" y="704481"/>
                  </a:lnTo>
                  <a:lnTo>
                    <a:pt x="333197" y="743229"/>
                  </a:lnTo>
                  <a:lnTo>
                    <a:pt x="386080" y="778700"/>
                  </a:lnTo>
                  <a:lnTo>
                    <a:pt x="390779" y="781786"/>
                  </a:lnTo>
                  <a:lnTo>
                    <a:pt x="395757" y="782332"/>
                  </a:lnTo>
                  <a:lnTo>
                    <a:pt x="401015" y="780338"/>
                  </a:lnTo>
                  <a:lnTo>
                    <a:pt x="406171" y="778573"/>
                  </a:lnTo>
                  <a:lnTo>
                    <a:pt x="409206" y="775004"/>
                  </a:lnTo>
                  <a:lnTo>
                    <a:pt x="410095" y="769632"/>
                  </a:lnTo>
                  <a:lnTo>
                    <a:pt x="470598" y="343039"/>
                  </a:lnTo>
                  <a:lnTo>
                    <a:pt x="471271" y="337642"/>
                  </a:lnTo>
                  <a:close/>
                </a:path>
                <a:path w="843279" h="847725">
                  <a:moveTo>
                    <a:pt x="484530" y="184632"/>
                  </a:moveTo>
                  <a:lnTo>
                    <a:pt x="483565" y="180251"/>
                  </a:lnTo>
                  <a:lnTo>
                    <a:pt x="479717" y="171932"/>
                  </a:lnTo>
                  <a:lnTo>
                    <a:pt x="476999" y="168363"/>
                  </a:lnTo>
                  <a:lnTo>
                    <a:pt x="473494" y="165392"/>
                  </a:lnTo>
                  <a:lnTo>
                    <a:pt x="461899" y="155041"/>
                  </a:lnTo>
                  <a:lnTo>
                    <a:pt x="461899" y="187363"/>
                  </a:lnTo>
                  <a:lnTo>
                    <a:pt x="461899" y="191033"/>
                  </a:lnTo>
                  <a:lnTo>
                    <a:pt x="461518" y="192786"/>
                  </a:lnTo>
                  <a:lnTo>
                    <a:pt x="459968" y="196126"/>
                  </a:lnTo>
                  <a:lnTo>
                    <a:pt x="458876" y="197548"/>
                  </a:lnTo>
                  <a:lnTo>
                    <a:pt x="457517" y="198704"/>
                  </a:lnTo>
                  <a:lnTo>
                    <a:pt x="454317" y="201282"/>
                  </a:lnTo>
                  <a:lnTo>
                    <a:pt x="450761" y="202565"/>
                  </a:lnTo>
                  <a:lnTo>
                    <a:pt x="442722" y="202552"/>
                  </a:lnTo>
                  <a:lnTo>
                    <a:pt x="439166" y="201256"/>
                  </a:lnTo>
                  <a:lnTo>
                    <a:pt x="436079" y="198704"/>
                  </a:lnTo>
                  <a:lnTo>
                    <a:pt x="340055" y="112928"/>
                  </a:lnTo>
                  <a:lnTo>
                    <a:pt x="338645" y="111734"/>
                  </a:lnTo>
                  <a:lnTo>
                    <a:pt x="337566" y="110312"/>
                  </a:lnTo>
                  <a:lnTo>
                    <a:pt x="336016" y="106984"/>
                  </a:lnTo>
                  <a:lnTo>
                    <a:pt x="335635" y="105232"/>
                  </a:lnTo>
                  <a:lnTo>
                    <a:pt x="335635" y="101574"/>
                  </a:lnTo>
                  <a:lnTo>
                    <a:pt x="346671" y="89928"/>
                  </a:lnTo>
                  <a:lnTo>
                    <a:pt x="354761" y="89928"/>
                  </a:lnTo>
                  <a:lnTo>
                    <a:pt x="358317" y="91249"/>
                  </a:lnTo>
                  <a:lnTo>
                    <a:pt x="361391" y="93878"/>
                  </a:lnTo>
                  <a:lnTo>
                    <a:pt x="457466" y="179666"/>
                  </a:lnTo>
                  <a:lnTo>
                    <a:pt x="458876" y="180860"/>
                  </a:lnTo>
                  <a:lnTo>
                    <a:pt x="459968" y="182283"/>
                  </a:lnTo>
                  <a:lnTo>
                    <a:pt x="461518" y="185623"/>
                  </a:lnTo>
                  <a:lnTo>
                    <a:pt x="461899" y="187363"/>
                  </a:lnTo>
                  <a:lnTo>
                    <a:pt x="461899" y="155041"/>
                  </a:lnTo>
                  <a:lnTo>
                    <a:pt x="377469" y="79590"/>
                  </a:lnTo>
                  <a:lnTo>
                    <a:pt x="350799" y="69748"/>
                  </a:lnTo>
                  <a:lnTo>
                    <a:pt x="343408" y="70307"/>
                  </a:lnTo>
                  <a:lnTo>
                    <a:pt x="313982" y="94513"/>
                  </a:lnTo>
                  <a:lnTo>
                    <a:pt x="313016" y="98882"/>
                  </a:lnTo>
                  <a:lnTo>
                    <a:pt x="313016" y="108064"/>
                  </a:lnTo>
                  <a:lnTo>
                    <a:pt x="313982" y="112433"/>
                  </a:lnTo>
                  <a:lnTo>
                    <a:pt x="317842" y="120764"/>
                  </a:lnTo>
                  <a:lnTo>
                    <a:pt x="320573" y="124320"/>
                  </a:lnTo>
                  <a:lnTo>
                    <a:pt x="324078" y="127292"/>
                  </a:lnTo>
                  <a:lnTo>
                    <a:pt x="408406" y="202565"/>
                  </a:lnTo>
                  <a:lnTo>
                    <a:pt x="441921" y="222897"/>
                  </a:lnTo>
                  <a:lnTo>
                    <a:pt x="451713" y="222897"/>
                  </a:lnTo>
                  <a:lnTo>
                    <a:pt x="483565" y="198170"/>
                  </a:lnTo>
                  <a:lnTo>
                    <a:pt x="484530" y="193802"/>
                  </a:lnTo>
                  <a:lnTo>
                    <a:pt x="484530" y="184632"/>
                  </a:lnTo>
                  <a:close/>
                </a:path>
                <a:path w="843279" h="847725">
                  <a:moveTo>
                    <a:pt x="576719" y="509549"/>
                  </a:moveTo>
                  <a:lnTo>
                    <a:pt x="576694" y="388188"/>
                  </a:lnTo>
                  <a:lnTo>
                    <a:pt x="573747" y="375145"/>
                  </a:lnTo>
                  <a:lnTo>
                    <a:pt x="565645" y="364401"/>
                  </a:lnTo>
                  <a:lnTo>
                    <a:pt x="554075" y="357416"/>
                  </a:lnTo>
                  <a:lnTo>
                    <a:pt x="554075" y="380771"/>
                  </a:lnTo>
                  <a:lnTo>
                    <a:pt x="554075" y="516978"/>
                  </a:lnTo>
                  <a:lnTo>
                    <a:pt x="547306" y="523036"/>
                  </a:lnTo>
                  <a:lnTo>
                    <a:pt x="530644" y="523036"/>
                  </a:lnTo>
                  <a:lnTo>
                    <a:pt x="523887" y="516978"/>
                  </a:lnTo>
                  <a:lnTo>
                    <a:pt x="523887" y="380771"/>
                  </a:lnTo>
                  <a:lnTo>
                    <a:pt x="530644" y="374700"/>
                  </a:lnTo>
                  <a:lnTo>
                    <a:pt x="547306" y="374700"/>
                  </a:lnTo>
                  <a:lnTo>
                    <a:pt x="554075" y="380771"/>
                  </a:lnTo>
                  <a:lnTo>
                    <a:pt x="554075" y="357416"/>
                  </a:lnTo>
                  <a:lnTo>
                    <a:pt x="553643" y="357149"/>
                  </a:lnTo>
                  <a:lnTo>
                    <a:pt x="538975" y="354495"/>
                  </a:lnTo>
                  <a:lnTo>
                    <a:pt x="524294" y="357149"/>
                  </a:lnTo>
                  <a:lnTo>
                    <a:pt x="512318" y="364375"/>
                  </a:lnTo>
                  <a:lnTo>
                    <a:pt x="504520" y="374700"/>
                  </a:lnTo>
                  <a:lnTo>
                    <a:pt x="504228" y="375081"/>
                  </a:lnTo>
                  <a:lnTo>
                    <a:pt x="501256" y="388188"/>
                  </a:lnTo>
                  <a:lnTo>
                    <a:pt x="501256" y="509549"/>
                  </a:lnTo>
                  <a:lnTo>
                    <a:pt x="504228" y="522655"/>
                  </a:lnTo>
                  <a:lnTo>
                    <a:pt x="504520" y="523036"/>
                  </a:lnTo>
                  <a:lnTo>
                    <a:pt x="512318" y="533361"/>
                  </a:lnTo>
                  <a:lnTo>
                    <a:pt x="524319" y="540588"/>
                  </a:lnTo>
                  <a:lnTo>
                    <a:pt x="538975" y="543242"/>
                  </a:lnTo>
                  <a:lnTo>
                    <a:pt x="553643" y="540588"/>
                  </a:lnTo>
                  <a:lnTo>
                    <a:pt x="565645" y="533361"/>
                  </a:lnTo>
                  <a:lnTo>
                    <a:pt x="573747" y="522655"/>
                  </a:lnTo>
                  <a:lnTo>
                    <a:pt x="576719" y="509549"/>
                  </a:lnTo>
                  <a:close/>
                </a:path>
                <a:path w="843279" h="847725">
                  <a:moveTo>
                    <a:pt x="576719" y="155117"/>
                  </a:moveTo>
                  <a:lnTo>
                    <a:pt x="576694" y="33693"/>
                  </a:lnTo>
                  <a:lnTo>
                    <a:pt x="573760" y="20650"/>
                  </a:lnTo>
                  <a:lnTo>
                    <a:pt x="565683" y="9906"/>
                  </a:lnTo>
                  <a:lnTo>
                    <a:pt x="554151" y="2921"/>
                  </a:lnTo>
                  <a:lnTo>
                    <a:pt x="554151" y="26327"/>
                  </a:lnTo>
                  <a:lnTo>
                    <a:pt x="554151" y="162534"/>
                  </a:lnTo>
                  <a:lnTo>
                    <a:pt x="547395" y="168605"/>
                  </a:lnTo>
                  <a:lnTo>
                    <a:pt x="530733" y="168605"/>
                  </a:lnTo>
                  <a:lnTo>
                    <a:pt x="523976" y="162534"/>
                  </a:lnTo>
                  <a:lnTo>
                    <a:pt x="523976" y="26327"/>
                  </a:lnTo>
                  <a:lnTo>
                    <a:pt x="530733" y="20269"/>
                  </a:lnTo>
                  <a:lnTo>
                    <a:pt x="547395" y="20269"/>
                  </a:lnTo>
                  <a:lnTo>
                    <a:pt x="554151" y="26327"/>
                  </a:lnTo>
                  <a:lnTo>
                    <a:pt x="554151" y="2921"/>
                  </a:lnTo>
                  <a:lnTo>
                    <a:pt x="553720" y="2654"/>
                  </a:lnTo>
                  <a:lnTo>
                    <a:pt x="539064" y="0"/>
                  </a:lnTo>
                  <a:lnTo>
                    <a:pt x="524383" y="2654"/>
                  </a:lnTo>
                  <a:lnTo>
                    <a:pt x="512406" y="9867"/>
                  </a:lnTo>
                  <a:lnTo>
                    <a:pt x="504558" y="20269"/>
                  </a:lnTo>
                  <a:lnTo>
                    <a:pt x="504317" y="20586"/>
                  </a:lnTo>
                  <a:lnTo>
                    <a:pt x="501345" y="33693"/>
                  </a:lnTo>
                  <a:lnTo>
                    <a:pt x="501370" y="155117"/>
                  </a:lnTo>
                  <a:lnTo>
                    <a:pt x="504317" y="168148"/>
                  </a:lnTo>
                  <a:lnTo>
                    <a:pt x="504672" y="168605"/>
                  </a:lnTo>
                  <a:lnTo>
                    <a:pt x="512432" y="178866"/>
                  </a:lnTo>
                  <a:lnTo>
                    <a:pt x="524408" y="186093"/>
                  </a:lnTo>
                  <a:lnTo>
                    <a:pt x="539064" y="188747"/>
                  </a:lnTo>
                  <a:lnTo>
                    <a:pt x="553720" y="186093"/>
                  </a:lnTo>
                  <a:lnTo>
                    <a:pt x="565696" y="178866"/>
                  </a:lnTo>
                  <a:lnTo>
                    <a:pt x="573760" y="168148"/>
                  </a:lnTo>
                  <a:lnTo>
                    <a:pt x="576719" y="155117"/>
                  </a:lnTo>
                  <a:close/>
                </a:path>
                <a:path w="843279" h="847725">
                  <a:moveTo>
                    <a:pt x="765124" y="435356"/>
                  </a:moveTo>
                  <a:lnTo>
                    <a:pt x="764159" y="430987"/>
                  </a:lnTo>
                  <a:lnTo>
                    <a:pt x="760298" y="422656"/>
                  </a:lnTo>
                  <a:lnTo>
                    <a:pt x="757580" y="419087"/>
                  </a:lnTo>
                  <a:lnTo>
                    <a:pt x="754075" y="416115"/>
                  </a:lnTo>
                  <a:lnTo>
                    <a:pt x="742492" y="405777"/>
                  </a:lnTo>
                  <a:lnTo>
                    <a:pt x="742492" y="438111"/>
                  </a:lnTo>
                  <a:lnTo>
                    <a:pt x="742492" y="441782"/>
                  </a:lnTo>
                  <a:lnTo>
                    <a:pt x="742111" y="443534"/>
                  </a:lnTo>
                  <a:lnTo>
                    <a:pt x="731418" y="453301"/>
                  </a:lnTo>
                  <a:lnTo>
                    <a:pt x="723379" y="453301"/>
                  </a:lnTo>
                  <a:lnTo>
                    <a:pt x="719823" y="452031"/>
                  </a:lnTo>
                  <a:lnTo>
                    <a:pt x="716724" y="449478"/>
                  </a:lnTo>
                  <a:lnTo>
                    <a:pt x="620712" y="363702"/>
                  </a:lnTo>
                  <a:lnTo>
                    <a:pt x="619290" y="362445"/>
                  </a:lnTo>
                  <a:lnTo>
                    <a:pt x="618210" y="361022"/>
                  </a:lnTo>
                  <a:lnTo>
                    <a:pt x="616661" y="357695"/>
                  </a:lnTo>
                  <a:lnTo>
                    <a:pt x="616267" y="355942"/>
                  </a:lnTo>
                  <a:lnTo>
                    <a:pt x="616267" y="352272"/>
                  </a:lnTo>
                  <a:lnTo>
                    <a:pt x="627316" y="340626"/>
                  </a:lnTo>
                  <a:lnTo>
                    <a:pt x="635406" y="340626"/>
                  </a:lnTo>
                  <a:lnTo>
                    <a:pt x="638949" y="341947"/>
                  </a:lnTo>
                  <a:lnTo>
                    <a:pt x="642023" y="344576"/>
                  </a:lnTo>
                  <a:lnTo>
                    <a:pt x="738073" y="430415"/>
                  </a:lnTo>
                  <a:lnTo>
                    <a:pt x="739470" y="431609"/>
                  </a:lnTo>
                  <a:lnTo>
                    <a:pt x="740562" y="433031"/>
                  </a:lnTo>
                  <a:lnTo>
                    <a:pt x="742111" y="436359"/>
                  </a:lnTo>
                  <a:lnTo>
                    <a:pt x="742492" y="438111"/>
                  </a:lnTo>
                  <a:lnTo>
                    <a:pt x="742492" y="405777"/>
                  </a:lnTo>
                  <a:lnTo>
                    <a:pt x="658063" y="330339"/>
                  </a:lnTo>
                  <a:lnTo>
                    <a:pt x="636282" y="320497"/>
                  </a:lnTo>
                  <a:lnTo>
                    <a:pt x="626491" y="320497"/>
                  </a:lnTo>
                  <a:lnTo>
                    <a:pt x="594372" y="347281"/>
                  </a:lnTo>
                  <a:lnTo>
                    <a:pt x="593636" y="354177"/>
                  </a:lnTo>
                  <a:lnTo>
                    <a:pt x="594372" y="361073"/>
                  </a:lnTo>
                  <a:lnTo>
                    <a:pt x="596468" y="367334"/>
                  </a:lnTo>
                  <a:lnTo>
                    <a:pt x="599909" y="372986"/>
                  </a:lnTo>
                  <a:lnTo>
                    <a:pt x="604710" y="378002"/>
                  </a:lnTo>
                  <a:lnTo>
                    <a:pt x="689025" y="453301"/>
                  </a:lnTo>
                  <a:lnTo>
                    <a:pt x="700735" y="463765"/>
                  </a:lnTo>
                  <a:lnTo>
                    <a:pt x="704443" y="466953"/>
                  </a:lnTo>
                  <a:lnTo>
                    <a:pt x="708596" y="469392"/>
                  </a:lnTo>
                  <a:lnTo>
                    <a:pt x="717765" y="472782"/>
                  </a:lnTo>
                  <a:lnTo>
                    <a:pt x="722515" y="473633"/>
                  </a:lnTo>
                  <a:lnTo>
                    <a:pt x="732307" y="473633"/>
                  </a:lnTo>
                  <a:lnTo>
                    <a:pt x="737044" y="472782"/>
                  </a:lnTo>
                  <a:lnTo>
                    <a:pt x="746213" y="469392"/>
                  </a:lnTo>
                  <a:lnTo>
                    <a:pt x="750366" y="466953"/>
                  </a:lnTo>
                  <a:lnTo>
                    <a:pt x="754075" y="463765"/>
                  </a:lnTo>
                  <a:lnTo>
                    <a:pt x="757580" y="460794"/>
                  </a:lnTo>
                  <a:lnTo>
                    <a:pt x="760298" y="457225"/>
                  </a:lnTo>
                  <a:lnTo>
                    <a:pt x="764159" y="448906"/>
                  </a:lnTo>
                  <a:lnTo>
                    <a:pt x="765124" y="444525"/>
                  </a:lnTo>
                  <a:lnTo>
                    <a:pt x="765124" y="435356"/>
                  </a:lnTo>
                  <a:close/>
                </a:path>
                <a:path w="843279" h="847725">
                  <a:moveTo>
                    <a:pt x="765124" y="98831"/>
                  </a:moveTo>
                  <a:lnTo>
                    <a:pt x="742492" y="72618"/>
                  </a:lnTo>
                  <a:lnTo>
                    <a:pt x="742492" y="101587"/>
                  </a:lnTo>
                  <a:lnTo>
                    <a:pt x="742492" y="105257"/>
                  </a:lnTo>
                  <a:lnTo>
                    <a:pt x="742111" y="107010"/>
                  </a:lnTo>
                  <a:lnTo>
                    <a:pt x="740562" y="110350"/>
                  </a:lnTo>
                  <a:lnTo>
                    <a:pt x="739470" y="111772"/>
                  </a:lnTo>
                  <a:lnTo>
                    <a:pt x="738073" y="112966"/>
                  </a:lnTo>
                  <a:lnTo>
                    <a:pt x="642035" y="198716"/>
                  </a:lnTo>
                  <a:lnTo>
                    <a:pt x="638949" y="201269"/>
                  </a:lnTo>
                  <a:lnTo>
                    <a:pt x="635393" y="202539"/>
                  </a:lnTo>
                  <a:lnTo>
                    <a:pt x="627354" y="202539"/>
                  </a:lnTo>
                  <a:lnTo>
                    <a:pt x="616292" y="191020"/>
                  </a:lnTo>
                  <a:lnTo>
                    <a:pt x="616292" y="187350"/>
                  </a:lnTo>
                  <a:lnTo>
                    <a:pt x="616673" y="185597"/>
                  </a:lnTo>
                  <a:lnTo>
                    <a:pt x="618223" y="182270"/>
                  </a:lnTo>
                  <a:lnTo>
                    <a:pt x="619315" y="180835"/>
                  </a:lnTo>
                  <a:lnTo>
                    <a:pt x="620712" y="179654"/>
                  </a:lnTo>
                  <a:lnTo>
                    <a:pt x="716724" y="93878"/>
                  </a:lnTo>
                  <a:lnTo>
                    <a:pt x="719797" y="91249"/>
                  </a:lnTo>
                  <a:lnTo>
                    <a:pt x="723353" y="89941"/>
                  </a:lnTo>
                  <a:lnTo>
                    <a:pt x="731443" y="89941"/>
                  </a:lnTo>
                  <a:lnTo>
                    <a:pt x="734999" y="91249"/>
                  </a:lnTo>
                  <a:lnTo>
                    <a:pt x="738073" y="93878"/>
                  </a:lnTo>
                  <a:lnTo>
                    <a:pt x="739470" y="95084"/>
                  </a:lnTo>
                  <a:lnTo>
                    <a:pt x="740562" y="96507"/>
                  </a:lnTo>
                  <a:lnTo>
                    <a:pt x="742111" y="99847"/>
                  </a:lnTo>
                  <a:lnTo>
                    <a:pt x="742492" y="101587"/>
                  </a:lnTo>
                  <a:lnTo>
                    <a:pt x="742492" y="72618"/>
                  </a:lnTo>
                  <a:lnTo>
                    <a:pt x="737031" y="70599"/>
                  </a:lnTo>
                  <a:lnTo>
                    <a:pt x="732294" y="69748"/>
                  </a:lnTo>
                  <a:lnTo>
                    <a:pt x="722503" y="69748"/>
                  </a:lnTo>
                  <a:lnTo>
                    <a:pt x="689140" y="89941"/>
                  </a:lnTo>
                  <a:lnTo>
                    <a:pt x="604710" y="165392"/>
                  </a:lnTo>
                  <a:lnTo>
                    <a:pt x="601192" y="168363"/>
                  </a:lnTo>
                  <a:lnTo>
                    <a:pt x="598474" y="171919"/>
                  </a:lnTo>
                  <a:lnTo>
                    <a:pt x="594614" y="180251"/>
                  </a:lnTo>
                  <a:lnTo>
                    <a:pt x="593648" y="184619"/>
                  </a:lnTo>
                  <a:lnTo>
                    <a:pt x="593648" y="193802"/>
                  </a:lnTo>
                  <a:lnTo>
                    <a:pt x="594614" y="198170"/>
                  </a:lnTo>
                  <a:lnTo>
                    <a:pt x="596646" y="202539"/>
                  </a:lnTo>
                  <a:lnTo>
                    <a:pt x="598474" y="206502"/>
                  </a:lnTo>
                  <a:lnTo>
                    <a:pt x="601192" y="210070"/>
                  </a:lnTo>
                  <a:lnTo>
                    <a:pt x="604710" y="213029"/>
                  </a:lnTo>
                  <a:lnTo>
                    <a:pt x="608418" y="216217"/>
                  </a:lnTo>
                  <a:lnTo>
                    <a:pt x="612571" y="218655"/>
                  </a:lnTo>
                  <a:lnTo>
                    <a:pt x="621741" y="222046"/>
                  </a:lnTo>
                  <a:lnTo>
                    <a:pt x="626491" y="222897"/>
                  </a:lnTo>
                  <a:lnTo>
                    <a:pt x="636282" y="222897"/>
                  </a:lnTo>
                  <a:lnTo>
                    <a:pt x="754075" y="127241"/>
                  </a:lnTo>
                  <a:lnTo>
                    <a:pt x="757580" y="124269"/>
                  </a:lnTo>
                  <a:lnTo>
                    <a:pt x="760298" y="120700"/>
                  </a:lnTo>
                  <a:lnTo>
                    <a:pt x="764159" y="112382"/>
                  </a:lnTo>
                  <a:lnTo>
                    <a:pt x="765124" y="108000"/>
                  </a:lnTo>
                  <a:lnTo>
                    <a:pt x="765124" y="98831"/>
                  </a:lnTo>
                  <a:close/>
                </a:path>
                <a:path w="843279" h="847725">
                  <a:moveTo>
                    <a:pt x="843140" y="271653"/>
                  </a:moveTo>
                  <a:lnTo>
                    <a:pt x="840168" y="258559"/>
                  </a:lnTo>
                  <a:lnTo>
                    <a:pt x="832065" y="247853"/>
                  </a:lnTo>
                  <a:lnTo>
                    <a:pt x="820496" y="240893"/>
                  </a:lnTo>
                  <a:lnTo>
                    <a:pt x="820496" y="264236"/>
                  </a:lnTo>
                  <a:lnTo>
                    <a:pt x="820496" y="279069"/>
                  </a:lnTo>
                  <a:lnTo>
                    <a:pt x="813727" y="285127"/>
                  </a:lnTo>
                  <a:lnTo>
                    <a:pt x="661289" y="285127"/>
                  </a:lnTo>
                  <a:lnTo>
                    <a:pt x="654532" y="279069"/>
                  </a:lnTo>
                  <a:lnTo>
                    <a:pt x="654532" y="264236"/>
                  </a:lnTo>
                  <a:lnTo>
                    <a:pt x="661289" y="258178"/>
                  </a:lnTo>
                  <a:lnTo>
                    <a:pt x="805395" y="258178"/>
                  </a:lnTo>
                  <a:lnTo>
                    <a:pt x="813727" y="258178"/>
                  </a:lnTo>
                  <a:lnTo>
                    <a:pt x="820496" y="264236"/>
                  </a:lnTo>
                  <a:lnTo>
                    <a:pt x="820496" y="240893"/>
                  </a:lnTo>
                  <a:lnTo>
                    <a:pt x="820064" y="240626"/>
                  </a:lnTo>
                  <a:lnTo>
                    <a:pt x="805395" y="237972"/>
                  </a:lnTo>
                  <a:lnTo>
                    <a:pt x="669607" y="237972"/>
                  </a:lnTo>
                  <a:lnTo>
                    <a:pt x="635139" y="258178"/>
                  </a:lnTo>
                  <a:lnTo>
                    <a:pt x="631888" y="271653"/>
                  </a:lnTo>
                  <a:lnTo>
                    <a:pt x="634860" y="284759"/>
                  </a:lnTo>
                  <a:lnTo>
                    <a:pt x="635139" y="285127"/>
                  </a:lnTo>
                  <a:lnTo>
                    <a:pt x="642950" y="295465"/>
                  </a:lnTo>
                  <a:lnTo>
                    <a:pt x="654939" y="302704"/>
                  </a:lnTo>
                  <a:lnTo>
                    <a:pt x="669607" y="305346"/>
                  </a:lnTo>
                  <a:lnTo>
                    <a:pt x="805395" y="305346"/>
                  </a:lnTo>
                  <a:lnTo>
                    <a:pt x="820064" y="302704"/>
                  </a:lnTo>
                  <a:lnTo>
                    <a:pt x="832065" y="295465"/>
                  </a:lnTo>
                  <a:lnTo>
                    <a:pt x="840168" y="284759"/>
                  </a:lnTo>
                  <a:lnTo>
                    <a:pt x="843140" y="27165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181818"/>
          </a:solidFill>
        </p:spPr>
        <p:txBody>
          <a:bodyPr wrap="square" lIns="0" tIns="0" rIns="0" bIns="0" rtlCol="0"/>
          <a:lstStyle/>
          <a:p>
            <a:pPr algn="r" rtl="1"/>
            <a:endParaRPr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724519" y="1026768"/>
            <a:ext cx="4458970" cy="3810000"/>
          </a:xfrm>
          <a:custGeom>
            <a:avLst/>
            <a:gdLst/>
            <a:ahLst/>
            <a:cxnLst/>
            <a:rect l="l" t="t" r="r" b="b"/>
            <a:pathLst>
              <a:path w="4458969" h="3810000">
                <a:moveTo>
                  <a:pt x="4458868" y="1906016"/>
                </a:moveTo>
                <a:lnTo>
                  <a:pt x="3785298" y="1169339"/>
                </a:lnTo>
                <a:lnTo>
                  <a:pt x="3785298" y="0"/>
                </a:lnTo>
                <a:lnTo>
                  <a:pt x="0" y="0"/>
                </a:lnTo>
                <a:lnTo>
                  <a:pt x="0" y="3809403"/>
                </a:lnTo>
                <a:lnTo>
                  <a:pt x="3785298" y="3809403"/>
                </a:lnTo>
                <a:lnTo>
                  <a:pt x="3785298" y="2642692"/>
                </a:lnTo>
                <a:lnTo>
                  <a:pt x="4458868" y="1906016"/>
                </a:lnTo>
                <a:close/>
              </a:path>
            </a:pathLst>
          </a:custGeom>
          <a:solidFill>
            <a:srgbClr val="2B8BC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553670" y="5532767"/>
            <a:ext cx="4458970" cy="3810000"/>
          </a:xfrm>
          <a:custGeom>
            <a:avLst/>
            <a:gdLst/>
            <a:ahLst/>
            <a:cxnLst/>
            <a:rect l="l" t="t" r="r" b="b"/>
            <a:pathLst>
              <a:path w="4458969" h="3810000">
                <a:moveTo>
                  <a:pt x="4458855" y="0"/>
                </a:moveTo>
                <a:lnTo>
                  <a:pt x="673569" y="0"/>
                </a:lnTo>
                <a:lnTo>
                  <a:pt x="673569" y="1166723"/>
                </a:lnTo>
                <a:lnTo>
                  <a:pt x="0" y="1903387"/>
                </a:lnTo>
                <a:lnTo>
                  <a:pt x="673569" y="2640076"/>
                </a:lnTo>
                <a:lnTo>
                  <a:pt x="673569" y="3809403"/>
                </a:lnTo>
                <a:lnTo>
                  <a:pt x="4458855" y="3809403"/>
                </a:lnTo>
                <a:lnTo>
                  <a:pt x="4458855" y="0"/>
                </a:lnTo>
                <a:close/>
              </a:path>
            </a:pathLst>
          </a:custGeom>
          <a:solidFill>
            <a:srgbClr val="3CBDB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3203136" y="1026768"/>
            <a:ext cx="3810000" cy="4458970"/>
          </a:xfrm>
          <a:custGeom>
            <a:avLst/>
            <a:gdLst/>
            <a:ahLst/>
            <a:cxnLst/>
            <a:rect l="l" t="t" r="r" b="b"/>
            <a:pathLst>
              <a:path w="3810000" h="4458970">
                <a:moveTo>
                  <a:pt x="3809403" y="0"/>
                </a:moveTo>
                <a:lnTo>
                  <a:pt x="0" y="0"/>
                </a:lnTo>
                <a:lnTo>
                  <a:pt x="0" y="3785298"/>
                </a:lnTo>
                <a:lnTo>
                  <a:pt x="1166710" y="3785298"/>
                </a:lnTo>
                <a:lnTo>
                  <a:pt x="1903387" y="4458868"/>
                </a:lnTo>
                <a:lnTo>
                  <a:pt x="2640063" y="3785298"/>
                </a:lnTo>
                <a:lnTo>
                  <a:pt x="3809403" y="3785298"/>
                </a:lnTo>
                <a:lnTo>
                  <a:pt x="3809403" y="0"/>
                </a:lnTo>
                <a:close/>
              </a:path>
            </a:pathLst>
          </a:custGeom>
          <a:solidFill>
            <a:srgbClr val="36B6D9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222999" y="5485676"/>
            <a:ext cx="3785870" cy="3857625"/>
          </a:xfrm>
          <a:custGeom>
            <a:avLst/>
            <a:gdLst/>
            <a:ahLst/>
            <a:cxnLst/>
            <a:rect l="l" t="t" r="r" b="b"/>
            <a:pathLst>
              <a:path w="3785870" h="3857625">
                <a:moveTo>
                  <a:pt x="3785294" y="3857625"/>
                </a:moveTo>
                <a:lnTo>
                  <a:pt x="0" y="3857625"/>
                </a:lnTo>
                <a:lnTo>
                  <a:pt x="0" y="0"/>
                </a:lnTo>
                <a:lnTo>
                  <a:pt x="3785294" y="0"/>
                </a:lnTo>
                <a:lnTo>
                  <a:pt x="3785294" y="38576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0" y="1026757"/>
            <a:ext cx="8009890" cy="3810000"/>
          </a:xfrm>
          <a:custGeom>
            <a:avLst/>
            <a:gdLst/>
            <a:ahLst/>
            <a:cxnLst/>
            <a:rect l="l" t="t" r="r" b="b"/>
            <a:pathLst>
              <a:path w="8009890" h="3810000">
                <a:moveTo>
                  <a:pt x="0" y="0"/>
                </a:moveTo>
                <a:lnTo>
                  <a:pt x="8009503" y="0"/>
                </a:lnTo>
                <a:lnTo>
                  <a:pt x="8009503" y="3809404"/>
                </a:lnTo>
                <a:lnTo>
                  <a:pt x="0" y="3809404"/>
                </a:lnTo>
                <a:lnTo>
                  <a:pt x="0" y="0"/>
                </a:lnTo>
                <a:close/>
              </a:path>
            </a:pathLst>
          </a:custGeom>
          <a:solidFill>
            <a:srgbClr val="12538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3203139" y="1026767"/>
            <a:ext cx="3810000" cy="34265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33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33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33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35"/>
              </a:spcBef>
            </a:pPr>
            <a:endParaRPr sz="3200" dirty="0">
              <a:latin typeface="Times New Roman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</a:pPr>
            <a:r>
              <a:rPr sz="2800" b="1" spc="-3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</a:t>
            </a:r>
            <a:endParaRPr sz="2800" dirty="0">
              <a:latin typeface="Tahoma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  <a:spcBef>
                <a:spcPts val="1350"/>
              </a:spcBef>
            </a:pPr>
            <a:r>
              <a:rPr lang="fa-IR" sz="2600" spc="1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افزودن تبلیغات (در صورت وجود)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4741382" y="2028798"/>
            <a:ext cx="732790" cy="723900"/>
          </a:xfrm>
          <a:custGeom>
            <a:avLst/>
            <a:gdLst/>
            <a:ahLst/>
            <a:cxnLst/>
            <a:rect l="l" t="t" r="r" b="b"/>
            <a:pathLst>
              <a:path w="732790" h="723900">
                <a:moveTo>
                  <a:pt x="234567" y="723485"/>
                </a:moveTo>
                <a:lnTo>
                  <a:pt x="228786" y="723485"/>
                </a:lnTo>
                <a:lnTo>
                  <a:pt x="225895" y="722387"/>
                </a:lnTo>
                <a:lnTo>
                  <a:pt x="0" y="496889"/>
                </a:lnTo>
                <a:lnTo>
                  <a:pt x="0" y="489765"/>
                </a:lnTo>
                <a:lnTo>
                  <a:pt x="309775" y="180540"/>
                </a:lnTo>
                <a:lnTo>
                  <a:pt x="312410" y="179382"/>
                </a:lnTo>
                <a:lnTo>
                  <a:pt x="468202" y="171222"/>
                </a:lnTo>
                <a:lnTo>
                  <a:pt x="470972" y="165310"/>
                </a:lnTo>
                <a:lnTo>
                  <a:pt x="501164" y="109899"/>
                </a:lnTo>
                <a:lnTo>
                  <a:pt x="522870" y="76282"/>
                </a:lnTo>
                <a:lnTo>
                  <a:pt x="559520" y="29616"/>
                </a:lnTo>
                <a:lnTo>
                  <a:pt x="593091" y="7402"/>
                </a:lnTo>
                <a:lnTo>
                  <a:pt x="631265" y="0"/>
                </a:lnTo>
                <a:lnTo>
                  <a:pt x="669468" y="7406"/>
                </a:lnTo>
                <a:lnTo>
                  <a:pt x="692320" y="22538"/>
                </a:lnTo>
                <a:lnTo>
                  <a:pt x="631265" y="22538"/>
                </a:lnTo>
                <a:lnTo>
                  <a:pt x="616195" y="23975"/>
                </a:lnTo>
                <a:lnTo>
                  <a:pt x="575495" y="45547"/>
                </a:lnTo>
                <a:lnTo>
                  <a:pt x="540948" y="89850"/>
                </a:lnTo>
                <a:lnTo>
                  <a:pt x="520199" y="122072"/>
                </a:lnTo>
                <a:lnTo>
                  <a:pt x="500196" y="157373"/>
                </a:lnTo>
                <a:lnTo>
                  <a:pt x="493843" y="169884"/>
                </a:lnTo>
                <a:lnTo>
                  <a:pt x="554672" y="169884"/>
                </a:lnTo>
                <a:lnTo>
                  <a:pt x="557458" y="172664"/>
                </a:lnTo>
                <a:lnTo>
                  <a:pt x="558647" y="175775"/>
                </a:lnTo>
                <a:lnTo>
                  <a:pt x="557887" y="190279"/>
                </a:lnTo>
                <a:lnTo>
                  <a:pt x="535279" y="190279"/>
                </a:lnTo>
                <a:lnTo>
                  <a:pt x="483334" y="192999"/>
                </a:lnTo>
                <a:lnTo>
                  <a:pt x="482813" y="194306"/>
                </a:lnTo>
                <a:lnTo>
                  <a:pt x="458535" y="194306"/>
                </a:lnTo>
                <a:lnTo>
                  <a:pt x="320706" y="201520"/>
                </a:lnTo>
                <a:lnTo>
                  <a:pt x="28366" y="493327"/>
                </a:lnTo>
                <a:lnTo>
                  <a:pt x="231676" y="696267"/>
                </a:lnTo>
                <a:lnTo>
                  <a:pt x="263627" y="696267"/>
                </a:lnTo>
                <a:lnTo>
                  <a:pt x="237458" y="722387"/>
                </a:lnTo>
                <a:lnTo>
                  <a:pt x="234567" y="723485"/>
                </a:lnTo>
                <a:close/>
              </a:path>
              <a:path w="732790" h="723900">
                <a:moveTo>
                  <a:pt x="603475" y="241874"/>
                </a:moveTo>
                <a:lnTo>
                  <a:pt x="555184" y="241874"/>
                </a:lnTo>
                <a:lnTo>
                  <a:pt x="561478" y="238943"/>
                </a:lnTo>
                <a:lnTo>
                  <a:pt x="568133" y="235652"/>
                </a:lnTo>
                <a:lnTo>
                  <a:pt x="610377" y="212086"/>
                </a:lnTo>
                <a:lnTo>
                  <a:pt x="642658" y="191374"/>
                </a:lnTo>
                <a:lnTo>
                  <a:pt x="687035" y="156884"/>
                </a:lnTo>
                <a:lnTo>
                  <a:pt x="708617" y="116694"/>
                </a:lnTo>
                <a:lnTo>
                  <a:pt x="710132" y="101216"/>
                </a:lnTo>
                <a:lnTo>
                  <a:pt x="708617" y="85739"/>
                </a:lnTo>
                <a:lnTo>
                  <a:pt x="687035" y="45547"/>
                </a:lnTo>
                <a:lnTo>
                  <a:pt x="646336" y="23975"/>
                </a:lnTo>
                <a:lnTo>
                  <a:pt x="631265" y="22538"/>
                </a:lnTo>
                <a:lnTo>
                  <a:pt x="692320" y="22538"/>
                </a:lnTo>
                <a:lnTo>
                  <a:pt x="725046" y="62440"/>
                </a:lnTo>
                <a:lnTo>
                  <a:pt x="732717" y="101216"/>
                </a:lnTo>
                <a:lnTo>
                  <a:pt x="730769" y="121128"/>
                </a:lnTo>
                <a:lnTo>
                  <a:pt x="715732" y="157373"/>
                </a:lnTo>
                <a:lnTo>
                  <a:pt x="683978" y="189227"/>
                </a:lnTo>
                <a:lnTo>
                  <a:pt x="622572" y="231086"/>
                </a:lnTo>
                <a:lnTo>
                  <a:pt x="603475" y="241874"/>
                </a:lnTo>
                <a:close/>
              </a:path>
              <a:path w="732790" h="723900">
                <a:moveTo>
                  <a:pt x="554672" y="169884"/>
                </a:moveTo>
                <a:lnTo>
                  <a:pt x="493843" y="169884"/>
                </a:lnTo>
                <a:lnTo>
                  <a:pt x="549809" y="166938"/>
                </a:lnTo>
                <a:lnTo>
                  <a:pt x="552925" y="168141"/>
                </a:lnTo>
                <a:lnTo>
                  <a:pt x="554672" y="169884"/>
                </a:lnTo>
                <a:close/>
              </a:path>
              <a:path w="732790" h="723900">
                <a:moveTo>
                  <a:pt x="263627" y="696267"/>
                </a:moveTo>
                <a:lnTo>
                  <a:pt x="231676" y="696267"/>
                </a:lnTo>
                <a:lnTo>
                  <a:pt x="524017" y="404460"/>
                </a:lnTo>
                <a:lnTo>
                  <a:pt x="535279" y="190279"/>
                </a:lnTo>
                <a:lnTo>
                  <a:pt x="557887" y="190279"/>
                </a:lnTo>
                <a:lnTo>
                  <a:pt x="555184" y="241874"/>
                </a:lnTo>
                <a:lnTo>
                  <a:pt x="603475" y="241874"/>
                </a:lnTo>
                <a:lnTo>
                  <a:pt x="568685" y="260435"/>
                </a:lnTo>
                <a:lnTo>
                  <a:pt x="553844" y="267228"/>
                </a:lnTo>
                <a:lnTo>
                  <a:pt x="546195" y="412741"/>
                </a:lnTo>
                <a:lnTo>
                  <a:pt x="545036" y="415371"/>
                </a:lnTo>
                <a:lnTo>
                  <a:pt x="263627" y="696267"/>
                </a:lnTo>
                <a:close/>
              </a:path>
              <a:path w="732790" h="723900">
                <a:moveTo>
                  <a:pt x="459649" y="304080"/>
                </a:moveTo>
                <a:lnTo>
                  <a:pt x="419367" y="277412"/>
                </a:lnTo>
                <a:lnTo>
                  <a:pt x="416040" y="259789"/>
                </a:lnTo>
                <a:lnTo>
                  <a:pt x="418609" y="245384"/>
                </a:lnTo>
                <a:lnTo>
                  <a:pt x="426018" y="232591"/>
                </a:lnTo>
                <a:lnTo>
                  <a:pt x="437185" y="223020"/>
                </a:lnTo>
                <a:lnTo>
                  <a:pt x="451142" y="217632"/>
                </a:lnTo>
                <a:lnTo>
                  <a:pt x="452949" y="210418"/>
                </a:lnTo>
                <a:lnTo>
                  <a:pt x="455418" y="202633"/>
                </a:lnTo>
                <a:lnTo>
                  <a:pt x="458535" y="194306"/>
                </a:lnTo>
                <a:lnTo>
                  <a:pt x="482813" y="194306"/>
                </a:lnTo>
                <a:lnTo>
                  <a:pt x="480460" y="200215"/>
                </a:lnTo>
                <a:lnTo>
                  <a:pt x="477970" y="206989"/>
                </a:lnTo>
                <a:lnTo>
                  <a:pt x="475847" y="213333"/>
                </a:lnTo>
                <a:lnTo>
                  <a:pt x="474074" y="219255"/>
                </a:lnTo>
                <a:lnTo>
                  <a:pt x="485842" y="225527"/>
                </a:lnTo>
                <a:lnTo>
                  <a:pt x="495115" y="234947"/>
                </a:lnTo>
                <a:lnTo>
                  <a:pt x="498746" y="242039"/>
                </a:lnTo>
                <a:lnTo>
                  <a:pt x="469948" y="242039"/>
                </a:lnTo>
                <a:lnTo>
                  <a:pt x="469899" y="243257"/>
                </a:lnTo>
                <a:lnTo>
                  <a:pt x="447438" y="243257"/>
                </a:lnTo>
                <a:lnTo>
                  <a:pt x="442048" y="247089"/>
                </a:lnTo>
                <a:lnTo>
                  <a:pt x="438510" y="253356"/>
                </a:lnTo>
                <a:lnTo>
                  <a:pt x="438610" y="260931"/>
                </a:lnTo>
                <a:lnTo>
                  <a:pt x="440174" y="268646"/>
                </a:lnTo>
                <a:lnTo>
                  <a:pt x="444709" y="275353"/>
                </a:lnTo>
                <a:lnTo>
                  <a:pt x="451430" y="279877"/>
                </a:lnTo>
                <a:lnTo>
                  <a:pt x="459649" y="281536"/>
                </a:lnTo>
                <a:lnTo>
                  <a:pt x="498054" y="281536"/>
                </a:lnTo>
                <a:lnTo>
                  <a:pt x="496237" y="284301"/>
                </a:lnTo>
                <a:lnTo>
                  <a:pt x="489375" y="292413"/>
                </a:lnTo>
                <a:lnTo>
                  <a:pt x="480749" y="298654"/>
                </a:lnTo>
                <a:lnTo>
                  <a:pt x="470721" y="302663"/>
                </a:lnTo>
                <a:lnTo>
                  <a:pt x="459649" y="304080"/>
                </a:lnTo>
                <a:close/>
              </a:path>
              <a:path w="732790" h="723900">
                <a:moveTo>
                  <a:pt x="503372" y="261607"/>
                </a:moveTo>
                <a:lnTo>
                  <a:pt x="480729" y="261607"/>
                </a:lnTo>
                <a:lnTo>
                  <a:pt x="480789" y="252545"/>
                </a:lnTo>
                <a:lnTo>
                  <a:pt x="476407" y="245646"/>
                </a:lnTo>
                <a:lnTo>
                  <a:pt x="469948" y="242039"/>
                </a:lnTo>
                <a:lnTo>
                  <a:pt x="498746" y="242039"/>
                </a:lnTo>
                <a:lnTo>
                  <a:pt x="501193" y="246817"/>
                </a:lnTo>
                <a:lnTo>
                  <a:pt x="503261" y="259789"/>
                </a:lnTo>
                <a:lnTo>
                  <a:pt x="503372" y="261607"/>
                </a:lnTo>
                <a:close/>
              </a:path>
              <a:path w="732790" h="723900">
                <a:moveTo>
                  <a:pt x="498054" y="281536"/>
                </a:moveTo>
                <a:lnTo>
                  <a:pt x="462074" y="281536"/>
                </a:lnTo>
                <a:lnTo>
                  <a:pt x="464392" y="281115"/>
                </a:lnTo>
                <a:lnTo>
                  <a:pt x="466560" y="280364"/>
                </a:lnTo>
                <a:lnTo>
                  <a:pt x="447438" y="243257"/>
                </a:lnTo>
                <a:lnTo>
                  <a:pt x="469899" y="243257"/>
                </a:lnTo>
                <a:lnTo>
                  <a:pt x="469617" y="250260"/>
                </a:lnTo>
                <a:lnTo>
                  <a:pt x="471168" y="255611"/>
                </a:lnTo>
                <a:lnTo>
                  <a:pt x="475369" y="259789"/>
                </a:lnTo>
                <a:lnTo>
                  <a:pt x="477642" y="260931"/>
                </a:lnTo>
                <a:lnTo>
                  <a:pt x="480729" y="261607"/>
                </a:lnTo>
                <a:lnTo>
                  <a:pt x="503372" y="261607"/>
                </a:lnTo>
                <a:lnTo>
                  <a:pt x="503359" y="269272"/>
                </a:lnTo>
                <a:lnTo>
                  <a:pt x="500739" y="277448"/>
                </a:lnTo>
                <a:lnTo>
                  <a:pt x="498054" y="281536"/>
                </a:lnTo>
                <a:close/>
              </a:path>
            </a:pathLst>
          </a:custGeom>
          <a:solidFill>
            <a:srgbClr val="18181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3227242" y="5532760"/>
            <a:ext cx="3785870" cy="3783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33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33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3300" dirty="0">
              <a:latin typeface="Times New Roman"/>
              <a:cs typeface="B Nazanin" panose="00000700000000000000" pitchFamily="2" charset="-78"/>
            </a:endParaRPr>
          </a:p>
          <a:p>
            <a:pPr marR="16510" algn="ctr" rtl="1">
              <a:lnSpc>
                <a:spcPct val="100000"/>
              </a:lnSpc>
              <a:spcBef>
                <a:spcPts val="2635"/>
              </a:spcBef>
            </a:pPr>
            <a:r>
              <a:rPr sz="2800" b="1" spc="-3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3</a:t>
            </a:r>
            <a:endParaRPr sz="2800" dirty="0">
              <a:latin typeface="Tahoma"/>
              <a:cs typeface="B Nazanin" panose="00000700000000000000" pitchFamily="2" charset="-78"/>
            </a:endParaRPr>
          </a:p>
          <a:p>
            <a:pPr marL="1046480" marR="1063625" algn="ctr" rtl="1">
              <a:lnSpc>
                <a:spcPct val="115399"/>
              </a:lnSpc>
              <a:spcBef>
                <a:spcPts val="865"/>
              </a:spcBef>
            </a:pPr>
            <a:r>
              <a:rPr lang="fa-IR" sz="2600" spc="17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برای تسویه حساب اقدام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4737891" y="6226566"/>
            <a:ext cx="742950" cy="714375"/>
          </a:xfrm>
          <a:custGeom>
            <a:avLst/>
            <a:gdLst/>
            <a:ahLst/>
            <a:cxnLst/>
            <a:rect l="l" t="t" r="r" b="b"/>
            <a:pathLst>
              <a:path w="742950" h="714375">
                <a:moveTo>
                  <a:pt x="609333" y="714374"/>
                </a:moveTo>
                <a:lnTo>
                  <a:pt x="132249" y="714374"/>
                </a:lnTo>
                <a:lnTo>
                  <a:pt x="125781" y="707975"/>
                </a:lnTo>
                <a:lnTo>
                  <a:pt x="125781" y="382448"/>
                </a:lnTo>
                <a:lnTo>
                  <a:pt x="6467" y="382448"/>
                </a:lnTo>
                <a:lnTo>
                  <a:pt x="0" y="376048"/>
                </a:lnTo>
                <a:lnTo>
                  <a:pt x="0" y="363923"/>
                </a:lnTo>
                <a:lnTo>
                  <a:pt x="1872" y="360218"/>
                </a:lnTo>
                <a:lnTo>
                  <a:pt x="4765" y="357524"/>
                </a:lnTo>
                <a:lnTo>
                  <a:pt x="355558" y="0"/>
                </a:lnTo>
                <a:lnTo>
                  <a:pt x="364578" y="0"/>
                </a:lnTo>
                <a:lnTo>
                  <a:pt x="401732" y="35701"/>
                </a:lnTo>
                <a:lnTo>
                  <a:pt x="360494" y="35701"/>
                </a:lnTo>
                <a:lnTo>
                  <a:pt x="48338" y="353987"/>
                </a:lnTo>
                <a:lnTo>
                  <a:pt x="148078" y="353987"/>
                </a:lnTo>
                <a:lnTo>
                  <a:pt x="154546" y="360387"/>
                </a:lnTo>
                <a:lnTo>
                  <a:pt x="154546" y="685746"/>
                </a:lnTo>
                <a:lnTo>
                  <a:pt x="615801" y="685746"/>
                </a:lnTo>
                <a:lnTo>
                  <a:pt x="615801" y="707975"/>
                </a:lnTo>
                <a:lnTo>
                  <a:pt x="609333" y="714374"/>
                </a:lnTo>
                <a:close/>
              </a:path>
              <a:path w="742950" h="714375">
                <a:moveTo>
                  <a:pt x="615801" y="685746"/>
                </a:moveTo>
                <a:lnTo>
                  <a:pt x="586866" y="685746"/>
                </a:lnTo>
                <a:lnTo>
                  <a:pt x="586866" y="360387"/>
                </a:lnTo>
                <a:lnTo>
                  <a:pt x="593334" y="353987"/>
                </a:lnTo>
                <a:lnTo>
                  <a:pt x="691712" y="353987"/>
                </a:lnTo>
                <a:lnTo>
                  <a:pt x="360494" y="35701"/>
                </a:lnTo>
                <a:lnTo>
                  <a:pt x="401732" y="35701"/>
                </a:lnTo>
                <a:lnTo>
                  <a:pt x="742774" y="363418"/>
                </a:lnTo>
                <a:lnTo>
                  <a:pt x="742944" y="372512"/>
                </a:lnTo>
                <a:lnTo>
                  <a:pt x="737327" y="378069"/>
                </a:lnTo>
                <a:lnTo>
                  <a:pt x="734604" y="380932"/>
                </a:lnTo>
                <a:lnTo>
                  <a:pt x="730859" y="382448"/>
                </a:lnTo>
                <a:lnTo>
                  <a:pt x="615801" y="382448"/>
                </a:lnTo>
                <a:lnTo>
                  <a:pt x="615801" y="685746"/>
                </a:lnTo>
                <a:close/>
              </a:path>
              <a:path w="742950" h="714375">
                <a:moveTo>
                  <a:pt x="311645" y="685746"/>
                </a:moveTo>
                <a:lnTo>
                  <a:pt x="283050" y="685746"/>
                </a:lnTo>
                <a:lnTo>
                  <a:pt x="283050" y="474397"/>
                </a:lnTo>
                <a:lnTo>
                  <a:pt x="289518" y="468166"/>
                </a:lnTo>
                <a:lnTo>
                  <a:pt x="297347" y="468166"/>
                </a:lnTo>
                <a:lnTo>
                  <a:pt x="297347" y="467998"/>
                </a:lnTo>
                <a:lnTo>
                  <a:pt x="451553" y="467998"/>
                </a:lnTo>
                <a:lnTo>
                  <a:pt x="458021" y="474397"/>
                </a:lnTo>
                <a:lnTo>
                  <a:pt x="458043" y="496627"/>
                </a:lnTo>
                <a:lnTo>
                  <a:pt x="311815" y="496627"/>
                </a:lnTo>
                <a:lnTo>
                  <a:pt x="311645" y="685746"/>
                </a:lnTo>
                <a:close/>
              </a:path>
              <a:path w="742950" h="714375">
                <a:moveTo>
                  <a:pt x="458361" y="685746"/>
                </a:moveTo>
                <a:lnTo>
                  <a:pt x="429767" y="685746"/>
                </a:lnTo>
                <a:lnTo>
                  <a:pt x="429256" y="496627"/>
                </a:lnTo>
                <a:lnTo>
                  <a:pt x="458043" y="496627"/>
                </a:lnTo>
                <a:lnTo>
                  <a:pt x="458361" y="685746"/>
                </a:lnTo>
                <a:close/>
              </a:path>
            </a:pathLst>
          </a:custGeom>
          <a:solidFill>
            <a:srgbClr val="18181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094751" y="5532767"/>
            <a:ext cx="4458970" cy="3810000"/>
          </a:xfrm>
          <a:custGeom>
            <a:avLst/>
            <a:gdLst/>
            <a:ahLst/>
            <a:cxnLst/>
            <a:rect l="l" t="t" r="r" b="b"/>
            <a:pathLst>
              <a:path w="4458970" h="3810000">
                <a:moveTo>
                  <a:pt x="4458855" y="0"/>
                </a:moveTo>
                <a:lnTo>
                  <a:pt x="673569" y="0"/>
                </a:lnTo>
                <a:lnTo>
                  <a:pt x="673569" y="1166723"/>
                </a:lnTo>
                <a:lnTo>
                  <a:pt x="0" y="1903387"/>
                </a:lnTo>
                <a:lnTo>
                  <a:pt x="673569" y="2640076"/>
                </a:lnTo>
                <a:lnTo>
                  <a:pt x="673569" y="3809403"/>
                </a:lnTo>
                <a:lnTo>
                  <a:pt x="4458855" y="3809403"/>
                </a:lnTo>
                <a:lnTo>
                  <a:pt x="4458855" y="0"/>
                </a:lnTo>
                <a:close/>
              </a:path>
            </a:pathLst>
          </a:custGeom>
          <a:solidFill>
            <a:srgbClr val="80CCCC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768322" y="5532760"/>
            <a:ext cx="3785870" cy="332347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33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33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3300" dirty="0">
              <a:latin typeface="Times New Roman"/>
              <a:cs typeface="B Nazanin" panose="00000700000000000000" pitchFamily="2" charset="-78"/>
            </a:endParaRPr>
          </a:p>
          <a:p>
            <a:pPr marR="97155" algn="ctr" rtl="1">
              <a:lnSpc>
                <a:spcPct val="100000"/>
              </a:lnSpc>
              <a:spcBef>
                <a:spcPts val="2635"/>
              </a:spcBef>
            </a:pPr>
            <a:r>
              <a:rPr sz="2800" b="1" spc="-3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4</a:t>
            </a:r>
            <a:endParaRPr sz="2800" dirty="0">
              <a:latin typeface="Tahoma"/>
              <a:cs typeface="B Nazanin" panose="00000700000000000000" pitchFamily="2" charset="-78"/>
            </a:endParaRPr>
          </a:p>
          <a:p>
            <a:pPr marL="614045" marR="711835" indent="-78105" algn="ctr" rtl="1">
              <a:lnSpc>
                <a:spcPct val="115399"/>
              </a:lnSpc>
              <a:spcBef>
                <a:spcPts val="865"/>
              </a:spcBef>
            </a:pPr>
            <a:r>
              <a:rPr lang="fa-IR" sz="2600" spc="8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جزئیات حمل و نقل خود را قرار دهید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0324186" y="6258978"/>
            <a:ext cx="843280" cy="847725"/>
          </a:xfrm>
          <a:custGeom>
            <a:avLst/>
            <a:gdLst/>
            <a:ahLst/>
            <a:cxnLst/>
            <a:rect l="l" t="t" r="r" b="b"/>
            <a:pathLst>
              <a:path w="843279" h="847725">
                <a:moveTo>
                  <a:pt x="446239" y="271653"/>
                </a:moveTo>
                <a:lnTo>
                  <a:pt x="443280" y="258559"/>
                </a:lnTo>
                <a:lnTo>
                  <a:pt x="435178" y="247853"/>
                </a:lnTo>
                <a:lnTo>
                  <a:pt x="423595" y="240880"/>
                </a:lnTo>
                <a:lnTo>
                  <a:pt x="423595" y="264236"/>
                </a:lnTo>
                <a:lnTo>
                  <a:pt x="423595" y="279069"/>
                </a:lnTo>
                <a:lnTo>
                  <a:pt x="416864" y="285127"/>
                </a:lnTo>
                <a:lnTo>
                  <a:pt x="264401" y="285127"/>
                </a:lnTo>
                <a:lnTo>
                  <a:pt x="257644" y="279069"/>
                </a:lnTo>
                <a:lnTo>
                  <a:pt x="257644" y="264236"/>
                </a:lnTo>
                <a:lnTo>
                  <a:pt x="264312" y="258178"/>
                </a:lnTo>
                <a:lnTo>
                  <a:pt x="416864" y="258178"/>
                </a:lnTo>
                <a:lnTo>
                  <a:pt x="423595" y="264236"/>
                </a:lnTo>
                <a:lnTo>
                  <a:pt x="423595" y="240880"/>
                </a:lnTo>
                <a:lnTo>
                  <a:pt x="423189" y="240626"/>
                </a:lnTo>
                <a:lnTo>
                  <a:pt x="408533" y="237972"/>
                </a:lnTo>
                <a:lnTo>
                  <a:pt x="272732" y="237972"/>
                </a:lnTo>
                <a:lnTo>
                  <a:pt x="238264" y="258178"/>
                </a:lnTo>
                <a:lnTo>
                  <a:pt x="235013" y="271653"/>
                </a:lnTo>
                <a:lnTo>
                  <a:pt x="237985" y="284759"/>
                </a:lnTo>
                <a:lnTo>
                  <a:pt x="238264" y="285127"/>
                </a:lnTo>
                <a:lnTo>
                  <a:pt x="246075" y="295465"/>
                </a:lnTo>
                <a:lnTo>
                  <a:pt x="258064" y="302704"/>
                </a:lnTo>
                <a:lnTo>
                  <a:pt x="272732" y="305346"/>
                </a:lnTo>
                <a:lnTo>
                  <a:pt x="408533" y="305346"/>
                </a:lnTo>
                <a:lnTo>
                  <a:pt x="423189" y="302704"/>
                </a:lnTo>
                <a:lnTo>
                  <a:pt x="435178" y="295465"/>
                </a:lnTo>
                <a:lnTo>
                  <a:pt x="443280" y="284759"/>
                </a:lnTo>
                <a:lnTo>
                  <a:pt x="446239" y="271653"/>
                </a:lnTo>
                <a:close/>
              </a:path>
              <a:path w="843279" h="847725">
                <a:moveTo>
                  <a:pt x="471271" y="337642"/>
                </a:moveTo>
                <a:lnTo>
                  <a:pt x="469303" y="333489"/>
                </a:lnTo>
                <a:lnTo>
                  <a:pt x="464693" y="330568"/>
                </a:lnTo>
                <a:lnTo>
                  <a:pt x="459943" y="327469"/>
                </a:lnTo>
                <a:lnTo>
                  <a:pt x="454926" y="326936"/>
                </a:lnTo>
                <a:lnTo>
                  <a:pt x="437388" y="333717"/>
                </a:lnTo>
                <a:lnTo>
                  <a:pt x="437388" y="363093"/>
                </a:lnTo>
                <a:lnTo>
                  <a:pt x="383425" y="743229"/>
                </a:lnTo>
                <a:lnTo>
                  <a:pt x="278765" y="673011"/>
                </a:lnTo>
                <a:lnTo>
                  <a:pt x="275742" y="672109"/>
                </a:lnTo>
                <a:lnTo>
                  <a:pt x="272453" y="672122"/>
                </a:lnTo>
                <a:lnTo>
                  <a:pt x="271919" y="672122"/>
                </a:lnTo>
                <a:lnTo>
                  <a:pt x="267589" y="672058"/>
                </a:lnTo>
                <a:lnTo>
                  <a:pt x="267423" y="672122"/>
                </a:lnTo>
                <a:lnTo>
                  <a:pt x="263563" y="673849"/>
                </a:lnTo>
                <a:lnTo>
                  <a:pt x="260375" y="677506"/>
                </a:lnTo>
                <a:lnTo>
                  <a:pt x="237680" y="704481"/>
                </a:lnTo>
                <a:lnTo>
                  <a:pt x="144500" y="815251"/>
                </a:lnTo>
                <a:lnTo>
                  <a:pt x="32715" y="740244"/>
                </a:lnTo>
                <a:lnTo>
                  <a:pt x="148602" y="602500"/>
                </a:lnTo>
                <a:lnTo>
                  <a:pt x="151091" y="599605"/>
                </a:lnTo>
                <a:lnTo>
                  <a:pt x="152044" y="596265"/>
                </a:lnTo>
                <a:lnTo>
                  <a:pt x="151460" y="592505"/>
                </a:lnTo>
                <a:lnTo>
                  <a:pt x="150799" y="588683"/>
                </a:lnTo>
                <a:lnTo>
                  <a:pt x="148844" y="585724"/>
                </a:lnTo>
                <a:lnTo>
                  <a:pt x="145580" y="583628"/>
                </a:lnTo>
                <a:lnTo>
                  <a:pt x="43688" y="515226"/>
                </a:lnTo>
                <a:lnTo>
                  <a:pt x="437388" y="363093"/>
                </a:lnTo>
                <a:lnTo>
                  <a:pt x="437388" y="333717"/>
                </a:lnTo>
                <a:lnTo>
                  <a:pt x="361327" y="363093"/>
                </a:lnTo>
                <a:lnTo>
                  <a:pt x="7848" y="499681"/>
                </a:lnTo>
                <a:lnTo>
                  <a:pt x="2717" y="501510"/>
                </a:lnTo>
                <a:lnTo>
                  <a:pt x="0" y="504786"/>
                </a:lnTo>
                <a:lnTo>
                  <a:pt x="0" y="519595"/>
                </a:lnTo>
                <a:lnTo>
                  <a:pt x="190" y="520001"/>
                </a:lnTo>
                <a:lnTo>
                  <a:pt x="4787" y="522897"/>
                </a:lnTo>
                <a:lnTo>
                  <a:pt x="115417" y="597154"/>
                </a:lnTo>
                <a:lnTo>
                  <a:pt x="0" y="734364"/>
                </a:lnTo>
                <a:lnTo>
                  <a:pt x="0" y="752030"/>
                </a:lnTo>
                <a:lnTo>
                  <a:pt x="2552" y="753681"/>
                </a:lnTo>
                <a:lnTo>
                  <a:pt x="94272" y="815251"/>
                </a:lnTo>
                <a:lnTo>
                  <a:pt x="141198" y="846721"/>
                </a:lnTo>
                <a:lnTo>
                  <a:pt x="144145" y="847598"/>
                </a:lnTo>
                <a:lnTo>
                  <a:pt x="147510" y="847598"/>
                </a:lnTo>
                <a:lnTo>
                  <a:pt x="152361" y="847661"/>
                </a:lnTo>
                <a:lnTo>
                  <a:pt x="156387" y="845883"/>
                </a:lnTo>
                <a:lnTo>
                  <a:pt x="159575" y="842238"/>
                </a:lnTo>
                <a:lnTo>
                  <a:pt x="275437" y="704481"/>
                </a:lnTo>
                <a:lnTo>
                  <a:pt x="333197" y="743229"/>
                </a:lnTo>
                <a:lnTo>
                  <a:pt x="386080" y="778700"/>
                </a:lnTo>
                <a:lnTo>
                  <a:pt x="390779" y="781786"/>
                </a:lnTo>
                <a:lnTo>
                  <a:pt x="395757" y="782332"/>
                </a:lnTo>
                <a:lnTo>
                  <a:pt x="401015" y="780338"/>
                </a:lnTo>
                <a:lnTo>
                  <a:pt x="406171" y="778573"/>
                </a:lnTo>
                <a:lnTo>
                  <a:pt x="409206" y="775004"/>
                </a:lnTo>
                <a:lnTo>
                  <a:pt x="410095" y="769632"/>
                </a:lnTo>
                <a:lnTo>
                  <a:pt x="470598" y="343039"/>
                </a:lnTo>
                <a:lnTo>
                  <a:pt x="471271" y="337642"/>
                </a:lnTo>
                <a:close/>
              </a:path>
              <a:path w="843279" h="847725">
                <a:moveTo>
                  <a:pt x="484530" y="184632"/>
                </a:moveTo>
                <a:lnTo>
                  <a:pt x="483565" y="180251"/>
                </a:lnTo>
                <a:lnTo>
                  <a:pt x="479717" y="171932"/>
                </a:lnTo>
                <a:lnTo>
                  <a:pt x="476999" y="168363"/>
                </a:lnTo>
                <a:lnTo>
                  <a:pt x="473494" y="165392"/>
                </a:lnTo>
                <a:lnTo>
                  <a:pt x="461899" y="155041"/>
                </a:lnTo>
                <a:lnTo>
                  <a:pt x="461899" y="187363"/>
                </a:lnTo>
                <a:lnTo>
                  <a:pt x="461899" y="191033"/>
                </a:lnTo>
                <a:lnTo>
                  <a:pt x="461505" y="192786"/>
                </a:lnTo>
                <a:lnTo>
                  <a:pt x="459968" y="196126"/>
                </a:lnTo>
                <a:lnTo>
                  <a:pt x="458876" y="197548"/>
                </a:lnTo>
                <a:lnTo>
                  <a:pt x="457517" y="198704"/>
                </a:lnTo>
                <a:lnTo>
                  <a:pt x="454317" y="201282"/>
                </a:lnTo>
                <a:lnTo>
                  <a:pt x="450761" y="202565"/>
                </a:lnTo>
                <a:lnTo>
                  <a:pt x="442722" y="202539"/>
                </a:lnTo>
                <a:lnTo>
                  <a:pt x="439166" y="201256"/>
                </a:lnTo>
                <a:lnTo>
                  <a:pt x="436079" y="198704"/>
                </a:lnTo>
                <a:lnTo>
                  <a:pt x="340042" y="112928"/>
                </a:lnTo>
                <a:lnTo>
                  <a:pt x="338645" y="111734"/>
                </a:lnTo>
                <a:lnTo>
                  <a:pt x="337566" y="110312"/>
                </a:lnTo>
                <a:lnTo>
                  <a:pt x="336016" y="106984"/>
                </a:lnTo>
                <a:lnTo>
                  <a:pt x="335635" y="105232"/>
                </a:lnTo>
                <a:lnTo>
                  <a:pt x="335635" y="101574"/>
                </a:lnTo>
                <a:lnTo>
                  <a:pt x="346671" y="89928"/>
                </a:lnTo>
                <a:lnTo>
                  <a:pt x="354761" y="89928"/>
                </a:lnTo>
                <a:lnTo>
                  <a:pt x="358317" y="91249"/>
                </a:lnTo>
                <a:lnTo>
                  <a:pt x="361391" y="93878"/>
                </a:lnTo>
                <a:lnTo>
                  <a:pt x="457466" y="179666"/>
                </a:lnTo>
                <a:lnTo>
                  <a:pt x="458876" y="180860"/>
                </a:lnTo>
                <a:lnTo>
                  <a:pt x="459968" y="182283"/>
                </a:lnTo>
                <a:lnTo>
                  <a:pt x="461505" y="185610"/>
                </a:lnTo>
                <a:lnTo>
                  <a:pt x="461899" y="187363"/>
                </a:lnTo>
                <a:lnTo>
                  <a:pt x="461899" y="155041"/>
                </a:lnTo>
                <a:lnTo>
                  <a:pt x="377469" y="79590"/>
                </a:lnTo>
                <a:lnTo>
                  <a:pt x="350799" y="69748"/>
                </a:lnTo>
                <a:lnTo>
                  <a:pt x="343395" y="70307"/>
                </a:lnTo>
                <a:lnTo>
                  <a:pt x="313016" y="98882"/>
                </a:lnTo>
                <a:lnTo>
                  <a:pt x="313016" y="108064"/>
                </a:lnTo>
                <a:lnTo>
                  <a:pt x="313982" y="112433"/>
                </a:lnTo>
                <a:lnTo>
                  <a:pt x="317842" y="120764"/>
                </a:lnTo>
                <a:lnTo>
                  <a:pt x="320560" y="124320"/>
                </a:lnTo>
                <a:lnTo>
                  <a:pt x="324078" y="127292"/>
                </a:lnTo>
                <a:lnTo>
                  <a:pt x="408406" y="202565"/>
                </a:lnTo>
                <a:lnTo>
                  <a:pt x="441921" y="222897"/>
                </a:lnTo>
                <a:lnTo>
                  <a:pt x="451713" y="222897"/>
                </a:lnTo>
                <a:lnTo>
                  <a:pt x="483565" y="198170"/>
                </a:lnTo>
                <a:lnTo>
                  <a:pt x="484530" y="193789"/>
                </a:lnTo>
                <a:lnTo>
                  <a:pt x="484530" y="184632"/>
                </a:lnTo>
                <a:close/>
              </a:path>
              <a:path w="843279" h="847725">
                <a:moveTo>
                  <a:pt x="576707" y="509549"/>
                </a:moveTo>
                <a:lnTo>
                  <a:pt x="576694" y="388188"/>
                </a:lnTo>
                <a:lnTo>
                  <a:pt x="573735" y="375145"/>
                </a:lnTo>
                <a:lnTo>
                  <a:pt x="565645" y="364401"/>
                </a:lnTo>
                <a:lnTo>
                  <a:pt x="554062" y="357403"/>
                </a:lnTo>
                <a:lnTo>
                  <a:pt x="554062" y="380771"/>
                </a:lnTo>
                <a:lnTo>
                  <a:pt x="554062" y="516978"/>
                </a:lnTo>
                <a:lnTo>
                  <a:pt x="547306" y="523036"/>
                </a:lnTo>
                <a:lnTo>
                  <a:pt x="530644" y="523036"/>
                </a:lnTo>
                <a:lnTo>
                  <a:pt x="523887" y="516978"/>
                </a:lnTo>
                <a:lnTo>
                  <a:pt x="523887" y="380771"/>
                </a:lnTo>
                <a:lnTo>
                  <a:pt x="530644" y="374700"/>
                </a:lnTo>
                <a:lnTo>
                  <a:pt x="547306" y="374700"/>
                </a:lnTo>
                <a:lnTo>
                  <a:pt x="554062" y="380771"/>
                </a:lnTo>
                <a:lnTo>
                  <a:pt x="554062" y="357403"/>
                </a:lnTo>
                <a:lnTo>
                  <a:pt x="553643" y="357149"/>
                </a:lnTo>
                <a:lnTo>
                  <a:pt x="538975" y="354495"/>
                </a:lnTo>
                <a:lnTo>
                  <a:pt x="524294" y="357149"/>
                </a:lnTo>
                <a:lnTo>
                  <a:pt x="512318" y="364363"/>
                </a:lnTo>
                <a:lnTo>
                  <a:pt x="504520" y="374700"/>
                </a:lnTo>
                <a:lnTo>
                  <a:pt x="504228" y="375081"/>
                </a:lnTo>
                <a:lnTo>
                  <a:pt x="501256" y="388188"/>
                </a:lnTo>
                <a:lnTo>
                  <a:pt x="501256" y="509549"/>
                </a:lnTo>
                <a:lnTo>
                  <a:pt x="504228" y="522655"/>
                </a:lnTo>
                <a:lnTo>
                  <a:pt x="504520" y="523036"/>
                </a:lnTo>
                <a:lnTo>
                  <a:pt x="512318" y="533361"/>
                </a:lnTo>
                <a:lnTo>
                  <a:pt x="524306" y="540588"/>
                </a:lnTo>
                <a:lnTo>
                  <a:pt x="538975" y="543242"/>
                </a:lnTo>
                <a:lnTo>
                  <a:pt x="553643" y="540588"/>
                </a:lnTo>
                <a:lnTo>
                  <a:pt x="565645" y="533361"/>
                </a:lnTo>
                <a:lnTo>
                  <a:pt x="573735" y="522655"/>
                </a:lnTo>
                <a:lnTo>
                  <a:pt x="576707" y="509549"/>
                </a:lnTo>
                <a:close/>
              </a:path>
              <a:path w="843279" h="847725">
                <a:moveTo>
                  <a:pt x="576707" y="155117"/>
                </a:moveTo>
                <a:lnTo>
                  <a:pt x="576694" y="33693"/>
                </a:lnTo>
                <a:lnTo>
                  <a:pt x="573747" y="20650"/>
                </a:lnTo>
                <a:lnTo>
                  <a:pt x="565683" y="9906"/>
                </a:lnTo>
                <a:lnTo>
                  <a:pt x="554151" y="2921"/>
                </a:lnTo>
                <a:lnTo>
                  <a:pt x="554151" y="26327"/>
                </a:lnTo>
                <a:lnTo>
                  <a:pt x="554151" y="162534"/>
                </a:lnTo>
                <a:lnTo>
                  <a:pt x="547395" y="168605"/>
                </a:lnTo>
                <a:lnTo>
                  <a:pt x="530733" y="168605"/>
                </a:lnTo>
                <a:lnTo>
                  <a:pt x="523976" y="162534"/>
                </a:lnTo>
                <a:lnTo>
                  <a:pt x="523976" y="26327"/>
                </a:lnTo>
                <a:lnTo>
                  <a:pt x="530733" y="20269"/>
                </a:lnTo>
                <a:lnTo>
                  <a:pt x="547395" y="20269"/>
                </a:lnTo>
                <a:lnTo>
                  <a:pt x="554151" y="26327"/>
                </a:lnTo>
                <a:lnTo>
                  <a:pt x="554151" y="2921"/>
                </a:lnTo>
                <a:lnTo>
                  <a:pt x="553720" y="2654"/>
                </a:lnTo>
                <a:lnTo>
                  <a:pt x="539064" y="0"/>
                </a:lnTo>
                <a:lnTo>
                  <a:pt x="524383" y="2654"/>
                </a:lnTo>
                <a:lnTo>
                  <a:pt x="512406" y="9867"/>
                </a:lnTo>
                <a:lnTo>
                  <a:pt x="504558" y="20269"/>
                </a:lnTo>
                <a:lnTo>
                  <a:pt x="504317" y="20586"/>
                </a:lnTo>
                <a:lnTo>
                  <a:pt x="501345" y="33693"/>
                </a:lnTo>
                <a:lnTo>
                  <a:pt x="501357" y="155117"/>
                </a:lnTo>
                <a:lnTo>
                  <a:pt x="504317" y="168148"/>
                </a:lnTo>
                <a:lnTo>
                  <a:pt x="504659" y="168605"/>
                </a:lnTo>
                <a:lnTo>
                  <a:pt x="512419" y="178866"/>
                </a:lnTo>
                <a:lnTo>
                  <a:pt x="524408" y="186093"/>
                </a:lnTo>
                <a:lnTo>
                  <a:pt x="539064" y="188747"/>
                </a:lnTo>
                <a:lnTo>
                  <a:pt x="553720" y="186093"/>
                </a:lnTo>
                <a:lnTo>
                  <a:pt x="565696" y="178866"/>
                </a:lnTo>
                <a:lnTo>
                  <a:pt x="573760" y="168148"/>
                </a:lnTo>
                <a:lnTo>
                  <a:pt x="576707" y="155117"/>
                </a:lnTo>
                <a:close/>
              </a:path>
              <a:path w="843279" h="847725">
                <a:moveTo>
                  <a:pt x="765124" y="435356"/>
                </a:moveTo>
                <a:lnTo>
                  <a:pt x="764159" y="430987"/>
                </a:lnTo>
                <a:lnTo>
                  <a:pt x="760298" y="422656"/>
                </a:lnTo>
                <a:lnTo>
                  <a:pt x="757580" y="419087"/>
                </a:lnTo>
                <a:lnTo>
                  <a:pt x="754075" y="416115"/>
                </a:lnTo>
                <a:lnTo>
                  <a:pt x="742492" y="405777"/>
                </a:lnTo>
                <a:lnTo>
                  <a:pt x="742492" y="438111"/>
                </a:lnTo>
                <a:lnTo>
                  <a:pt x="742492" y="441782"/>
                </a:lnTo>
                <a:lnTo>
                  <a:pt x="742111" y="443534"/>
                </a:lnTo>
                <a:lnTo>
                  <a:pt x="731418" y="453301"/>
                </a:lnTo>
                <a:lnTo>
                  <a:pt x="723379" y="453301"/>
                </a:lnTo>
                <a:lnTo>
                  <a:pt x="719823" y="452031"/>
                </a:lnTo>
                <a:lnTo>
                  <a:pt x="716724" y="449478"/>
                </a:lnTo>
                <a:lnTo>
                  <a:pt x="620712" y="363702"/>
                </a:lnTo>
                <a:lnTo>
                  <a:pt x="619290" y="362445"/>
                </a:lnTo>
                <a:lnTo>
                  <a:pt x="618197" y="361022"/>
                </a:lnTo>
                <a:lnTo>
                  <a:pt x="616661" y="357695"/>
                </a:lnTo>
                <a:lnTo>
                  <a:pt x="616267" y="355942"/>
                </a:lnTo>
                <a:lnTo>
                  <a:pt x="616267" y="352272"/>
                </a:lnTo>
                <a:lnTo>
                  <a:pt x="627316" y="340626"/>
                </a:lnTo>
                <a:lnTo>
                  <a:pt x="635393" y="340626"/>
                </a:lnTo>
                <a:lnTo>
                  <a:pt x="638949" y="341947"/>
                </a:lnTo>
                <a:lnTo>
                  <a:pt x="642010" y="344576"/>
                </a:lnTo>
                <a:lnTo>
                  <a:pt x="738060" y="430415"/>
                </a:lnTo>
                <a:lnTo>
                  <a:pt x="739470" y="431609"/>
                </a:lnTo>
                <a:lnTo>
                  <a:pt x="740562" y="433031"/>
                </a:lnTo>
                <a:lnTo>
                  <a:pt x="742111" y="436359"/>
                </a:lnTo>
                <a:lnTo>
                  <a:pt x="742492" y="438111"/>
                </a:lnTo>
                <a:lnTo>
                  <a:pt x="742492" y="405777"/>
                </a:lnTo>
                <a:lnTo>
                  <a:pt x="658063" y="330339"/>
                </a:lnTo>
                <a:lnTo>
                  <a:pt x="636270" y="320497"/>
                </a:lnTo>
                <a:lnTo>
                  <a:pt x="626491" y="320497"/>
                </a:lnTo>
                <a:lnTo>
                  <a:pt x="594372" y="347281"/>
                </a:lnTo>
                <a:lnTo>
                  <a:pt x="593636" y="354177"/>
                </a:lnTo>
                <a:lnTo>
                  <a:pt x="594372" y="361073"/>
                </a:lnTo>
                <a:lnTo>
                  <a:pt x="596468" y="367334"/>
                </a:lnTo>
                <a:lnTo>
                  <a:pt x="599909" y="372986"/>
                </a:lnTo>
                <a:lnTo>
                  <a:pt x="604710" y="378002"/>
                </a:lnTo>
                <a:lnTo>
                  <a:pt x="689025" y="453301"/>
                </a:lnTo>
                <a:lnTo>
                  <a:pt x="700735" y="463765"/>
                </a:lnTo>
                <a:lnTo>
                  <a:pt x="704443" y="466940"/>
                </a:lnTo>
                <a:lnTo>
                  <a:pt x="708596" y="469392"/>
                </a:lnTo>
                <a:lnTo>
                  <a:pt x="717765" y="472782"/>
                </a:lnTo>
                <a:lnTo>
                  <a:pt x="722515" y="473633"/>
                </a:lnTo>
                <a:lnTo>
                  <a:pt x="732294" y="473633"/>
                </a:lnTo>
                <a:lnTo>
                  <a:pt x="737044" y="472782"/>
                </a:lnTo>
                <a:lnTo>
                  <a:pt x="746213" y="469392"/>
                </a:lnTo>
                <a:lnTo>
                  <a:pt x="750366" y="466940"/>
                </a:lnTo>
                <a:lnTo>
                  <a:pt x="754075" y="463765"/>
                </a:lnTo>
                <a:lnTo>
                  <a:pt x="757580" y="460794"/>
                </a:lnTo>
                <a:lnTo>
                  <a:pt x="760298" y="457225"/>
                </a:lnTo>
                <a:lnTo>
                  <a:pt x="764159" y="448906"/>
                </a:lnTo>
                <a:lnTo>
                  <a:pt x="765124" y="444525"/>
                </a:lnTo>
                <a:lnTo>
                  <a:pt x="765124" y="435356"/>
                </a:lnTo>
                <a:close/>
              </a:path>
              <a:path w="843279" h="847725">
                <a:moveTo>
                  <a:pt x="765124" y="98831"/>
                </a:moveTo>
                <a:lnTo>
                  <a:pt x="742492" y="72618"/>
                </a:lnTo>
                <a:lnTo>
                  <a:pt x="742492" y="101587"/>
                </a:lnTo>
                <a:lnTo>
                  <a:pt x="742492" y="105257"/>
                </a:lnTo>
                <a:lnTo>
                  <a:pt x="742111" y="107010"/>
                </a:lnTo>
                <a:lnTo>
                  <a:pt x="740562" y="110350"/>
                </a:lnTo>
                <a:lnTo>
                  <a:pt x="739470" y="111772"/>
                </a:lnTo>
                <a:lnTo>
                  <a:pt x="738060" y="112966"/>
                </a:lnTo>
                <a:lnTo>
                  <a:pt x="642035" y="198716"/>
                </a:lnTo>
                <a:lnTo>
                  <a:pt x="638937" y="201269"/>
                </a:lnTo>
                <a:lnTo>
                  <a:pt x="635393" y="202539"/>
                </a:lnTo>
                <a:lnTo>
                  <a:pt x="627354" y="202539"/>
                </a:lnTo>
                <a:lnTo>
                  <a:pt x="616280" y="191020"/>
                </a:lnTo>
                <a:lnTo>
                  <a:pt x="616280" y="187350"/>
                </a:lnTo>
                <a:lnTo>
                  <a:pt x="616673" y="185597"/>
                </a:lnTo>
                <a:lnTo>
                  <a:pt x="618223" y="182270"/>
                </a:lnTo>
                <a:lnTo>
                  <a:pt x="619302" y="180835"/>
                </a:lnTo>
                <a:lnTo>
                  <a:pt x="620712" y="179654"/>
                </a:lnTo>
                <a:lnTo>
                  <a:pt x="716724" y="93878"/>
                </a:lnTo>
                <a:lnTo>
                  <a:pt x="719797" y="91249"/>
                </a:lnTo>
                <a:lnTo>
                  <a:pt x="723353" y="89941"/>
                </a:lnTo>
                <a:lnTo>
                  <a:pt x="731443" y="89941"/>
                </a:lnTo>
                <a:lnTo>
                  <a:pt x="734999" y="91249"/>
                </a:lnTo>
                <a:lnTo>
                  <a:pt x="738060" y="93878"/>
                </a:lnTo>
                <a:lnTo>
                  <a:pt x="739470" y="95084"/>
                </a:lnTo>
                <a:lnTo>
                  <a:pt x="740562" y="96507"/>
                </a:lnTo>
                <a:lnTo>
                  <a:pt x="742111" y="99847"/>
                </a:lnTo>
                <a:lnTo>
                  <a:pt x="742492" y="101587"/>
                </a:lnTo>
                <a:lnTo>
                  <a:pt x="742492" y="72618"/>
                </a:lnTo>
                <a:lnTo>
                  <a:pt x="737031" y="70599"/>
                </a:lnTo>
                <a:lnTo>
                  <a:pt x="732294" y="69748"/>
                </a:lnTo>
                <a:lnTo>
                  <a:pt x="722503" y="69748"/>
                </a:lnTo>
                <a:lnTo>
                  <a:pt x="689140" y="89941"/>
                </a:lnTo>
                <a:lnTo>
                  <a:pt x="604710" y="165392"/>
                </a:lnTo>
                <a:lnTo>
                  <a:pt x="601192" y="168363"/>
                </a:lnTo>
                <a:lnTo>
                  <a:pt x="598474" y="171919"/>
                </a:lnTo>
                <a:lnTo>
                  <a:pt x="594614" y="180251"/>
                </a:lnTo>
                <a:lnTo>
                  <a:pt x="593648" y="184619"/>
                </a:lnTo>
                <a:lnTo>
                  <a:pt x="593648" y="193802"/>
                </a:lnTo>
                <a:lnTo>
                  <a:pt x="604710" y="213029"/>
                </a:lnTo>
                <a:lnTo>
                  <a:pt x="608418" y="216217"/>
                </a:lnTo>
                <a:lnTo>
                  <a:pt x="612559" y="218655"/>
                </a:lnTo>
                <a:lnTo>
                  <a:pt x="621741" y="222046"/>
                </a:lnTo>
                <a:lnTo>
                  <a:pt x="626491" y="222897"/>
                </a:lnTo>
                <a:lnTo>
                  <a:pt x="636282" y="222897"/>
                </a:lnTo>
                <a:lnTo>
                  <a:pt x="754075" y="127241"/>
                </a:lnTo>
                <a:lnTo>
                  <a:pt x="757580" y="124269"/>
                </a:lnTo>
                <a:lnTo>
                  <a:pt x="760298" y="120700"/>
                </a:lnTo>
                <a:lnTo>
                  <a:pt x="764159" y="112382"/>
                </a:lnTo>
                <a:lnTo>
                  <a:pt x="765124" y="108000"/>
                </a:lnTo>
                <a:lnTo>
                  <a:pt x="765124" y="98831"/>
                </a:lnTo>
                <a:close/>
              </a:path>
              <a:path w="843279" h="847725">
                <a:moveTo>
                  <a:pt x="843140" y="271653"/>
                </a:moveTo>
                <a:lnTo>
                  <a:pt x="840168" y="258559"/>
                </a:lnTo>
                <a:lnTo>
                  <a:pt x="832065" y="247853"/>
                </a:lnTo>
                <a:lnTo>
                  <a:pt x="820496" y="240893"/>
                </a:lnTo>
                <a:lnTo>
                  <a:pt x="820496" y="264236"/>
                </a:lnTo>
                <a:lnTo>
                  <a:pt x="820496" y="279069"/>
                </a:lnTo>
                <a:lnTo>
                  <a:pt x="813727" y="285127"/>
                </a:lnTo>
                <a:lnTo>
                  <a:pt x="661289" y="285127"/>
                </a:lnTo>
                <a:lnTo>
                  <a:pt x="654532" y="279069"/>
                </a:lnTo>
                <a:lnTo>
                  <a:pt x="654532" y="264236"/>
                </a:lnTo>
                <a:lnTo>
                  <a:pt x="661289" y="258178"/>
                </a:lnTo>
                <a:lnTo>
                  <a:pt x="805395" y="258178"/>
                </a:lnTo>
                <a:lnTo>
                  <a:pt x="813727" y="258178"/>
                </a:lnTo>
                <a:lnTo>
                  <a:pt x="820496" y="264236"/>
                </a:lnTo>
                <a:lnTo>
                  <a:pt x="820496" y="240893"/>
                </a:lnTo>
                <a:lnTo>
                  <a:pt x="820064" y="240626"/>
                </a:lnTo>
                <a:lnTo>
                  <a:pt x="805395" y="237972"/>
                </a:lnTo>
                <a:lnTo>
                  <a:pt x="669607" y="237972"/>
                </a:lnTo>
                <a:lnTo>
                  <a:pt x="635139" y="258178"/>
                </a:lnTo>
                <a:lnTo>
                  <a:pt x="631888" y="271653"/>
                </a:lnTo>
                <a:lnTo>
                  <a:pt x="634860" y="284759"/>
                </a:lnTo>
                <a:lnTo>
                  <a:pt x="635139" y="285127"/>
                </a:lnTo>
                <a:lnTo>
                  <a:pt x="642950" y="295465"/>
                </a:lnTo>
                <a:lnTo>
                  <a:pt x="654939" y="302704"/>
                </a:lnTo>
                <a:lnTo>
                  <a:pt x="669607" y="305346"/>
                </a:lnTo>
                <a:lnTo>
                  <a:pt x="805395" y="305346"/>
                </a:lnTo>
                <a:lnTo>
                  <a:pt x="820064" y="302704"/>
                </a:lnTo>
                <a:lnTo>
                  <a:pt x="832065" y="295465"/>
                </a:lnTo>
                <a:lnTo>
                  <a:pt x="840168" y="284759"/>
                </a:lnTo>
                <a:lnTo>
                  <a:pt x="843140" y="271653"/>
                </a:lnTo>
                <a:close/>
              </a:path>
            </a:pathLst>
          </a:custGeom>
          <a:solidFill>
            <a:srgbClr val="18181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222999" y="5485676"/>
            <a:ext cx="3785870" cy="31726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33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33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33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30"/>
              </a:spcBef>
            </a:pPr>
            <a:endParaRPr sz="4150" dirty="0">
              <a:latin typeface="Times New Roman"/>
              <a:cs typeface="B Nazanin" panose="00000700000000000000" pitchFamily="2" charset="-78"/>
            </a:endParaRPr>
          </a:p>
          <a:p>
            <a:pPr marL="1270" algn="ctr" rtl="1">
              <a:lnSpc>
                <a:spcPct val="100000"/>
              </a:lnSpc>
            </a:pPr>
            <a:r>
              <a:rPr sz="2800" b="1" spc="-3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5</a:t>
            </a:r>
            <a:endParaRPr sz="2800" dirty="0">
              <a:latin typeface="Tahoma"/>
              <a:cs typeface="B Nazanin" panose="00000700000000000000" pitchFamily="2" charset="-78"/>
            </a:endParaRPr>
          </a:p>
          <a:p>
            <a:pPr marL="635" algn="ctr" rtl="1">
              <a:lnSpc>
                <a:spcPct val="100000"/>
              </a:lnSpc>
              <a:spcBef>
                <a:spcPts val="1350"/>
              </a:spcBef>
            </a:pPr>
            <a:r>
              <a:rPr lang="fa-IR" sz="2600" spc="1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ثبت سفارش!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753080" y="6378864"/>
            <a:ext cx="723900" cy="722630"/>
          </a:xfrm>
          <a:custGeom>
            <a:avLst/>
            <a:gdLst/>
            <a:ahLst/>
            <a:cxnLst/>
            <a:rect l="l" t="t" r="r" b="b"/>
            <a:pathLst>
              <a:path w="723900" h="722629">
                <a:moveTo>
                  <a:pt x="388455" y="722630"/>
                </a:moveTo>
                <a:lnTo>
                  <a:pt x="335217" y="722630"/>
                </a:lnTo>
                <a:lnTo>
                  <a:pt x="282534" y="715010"/>
                </a:lnTo>
                <a:lnTo>
                  <a:pt x="239903" y="702310"/>
                </a:lnTo>
                <a:lnTo>
                  <a:pt x="231579" y="698500"/>
                </a:lnTo>
                <a:lnTo>
                  <a:pt x="223328" y="695960"/>
                </a:lnTo>
                <a:lnTo>
                  <a:pt x="215161" y="692150"/>
                </a:lnTo>
                <a:lnTo>
                  <a:pt x="191219" y="680720"/>
                </a:lnTo>
                <a:lnTo>
                  <a:pt x="183434" y="675640"/>
                </a:lnTo>
                <a:lnTo>
                  <a:pt x="175761" y="671830"/>
                </a:lnTo>
                <a:lnTo>
                  <a:pt x="168200" y="666750"/>
                </a:lnTo>
                <a:lnTo>
                  <a:pt x="160752" y="661670"/>
                </a:lnTo>
                <a:lnTo>
                  <a:pt x="153425" y="657860"/>
                </a:lnTo>
                <a:lnTo>
                  <a:pt x="146227" y="651510"/>
                </a:lnTo>
                <a:lnTo>
                  <a:pt x="139160" y="646430"/>
                </a:lnTo>
                <a:lnTo>
                  <a:pt x="132222" y="641350"/>
                </a:lnTo>
                <a:lnTo>
                  <a:pt x="125423" y="635000"/>
                </a:lnTo>
                <a:lnTo>
                  <a:pt x="118770" y="629920"/>
                </a:lnTo>
                <a:lnTo>
                  <a:pt x="112263" y="623570"/>
                </a:lnTo>
                <a:lnTo>
                  <a:pt x="82049" y="590550"/>
                </a:lnTo>
                <a:lnTo>
                  <a:pt x="76497" y="584200"/>
                </a:lnTo>
                <a:lnTo>
                  <a:pt x="71119" y="576580"/>
                </a:lnTo>
                <a:lnTo>
                  <a:pt x="65917" y="570230"/>
                </a:lnTo>
                <a:lnTo>
                  <a:pt x="60890" y="562610"/>
                </a:lnTo>
                <a:lnTo>
                  <a:pt x="38537" y="524510"/>
                </a:lnTo>
                <a:lnTo>
                  <a:pt x="34641" y="515620"/>
                </a:lnTo>
                <a:lnTo>
                  <a:pt x="30943" y="508000"/>
                </a:lnTo>
                <a:lnTo>
                  <a:pt x="27442" y="500380"/>
                </a:lnTo>
                <a:lnTo>
                  <a:pt x="24143" y="491490"/>
                </a:lnTo>
                <a:lnTo>
                  <a:pt x="21048" y="483870"/>
                </a:lnTo>
                <a:lnTo>
                  <a:pt x="18160" y="474980"/>
                </a:lnTo>
                <a:lnTo>
                  <a:pt x="15476" y="466090"/>
                </a:lnTo>
                <a:lnTo>
                  <a:pt x="13001" y="458470"/>
                </a:lnTo>
                <a:lnTo>
                  <a:pt x="3808" y="414020"/>
                </a:lnTo>
                <a:lnTo>
                  <a:pt x="46" y="370840"/>
                </a:lnTo>
                <a:lnTo>
                  <a:pt x="0" y="353060"/>
                </a:lnTo>
                <a:lnTo>
                  <a:pt x="326" y="344170"/>
                </a:lnTo>
                <a:lnTo>
                  <a:pt x="5219" y="299720"/>
                </a:lnTo>
                <a:lnTo>
                  <a:pt x="15476" y="256540"/>
                </a:lnTo>
                <a:lnTo>
                  <a:pt x="18160" y="247650"/>
                </a:lnTo>
                <a:lnTo>
                  <a:pt x="21048" y="238760"/>
                </a:lnTo>
                <a:lnTo>
                  <a:pt x="24143" y="231140"/>
                </a:lnTo>
                <a:lnTo>
                  <a:pt x="27442" y="222250"/>
                </a:lnTo>
                <a:lnTo>
                  <a:pt x="30943" y="214630"/>
                </a:lnTo>
                <a:lnTo>
                  <a:pt x="34641" y="207010"/>
                </a:lnTo>
                <a:lnTo>
                  <a:pt x="38537" y="198120"/>
                </a:lnTo>
                <a:lnTo>
                  <a:pt x="60890" y="160020"/>
                </a:lnTo>
                <a:lnTo>
                  <a:pt x="71119" y="146050"/>
                </a:lnTo>
                <a:lnTo>
                  <a:pt x="76497" y="138430"/>
                </a:lnTo>
                <a:lnTo>
                  <a:pt x="82049" y="132080"/>
                </a:lnTo>
                <a:lnTo>
                  <a:pt x="87770" y="124460"/>
                </a:lnTo>
                <a:lnTo>
                  <a:pt x="93653" y="118110"/>
                </a:lnTo>
                <a:lnTo>
                  <a:pt x="125423" y="87630"/>
                </a:lnTo>
                <a:lnTo>
                  <a:pt x="132222" y="81280"/>
                </a:lnTo>
                <a:lnTo>
                  <a:pt x="139160" y="76200"/>
                </a:lnTo>
                <a:lnTo>
                  <a:pt x="146227" y="71120"/>
                </a:lnTo>
                <a:lnTo>
                  <a:pt x="153425" y="64770"/>
                </a:lnTo>
                <a:lnTo>
                  <a:pt x="160752" y="60960"/>
                </a:lnTo>
                <a:lnTo>
                  <a:pt x="168200" y="55880"/>
                </a:lnTo>
                <a:lnTo>
                  <a:pt x="175761" y="50800"/>
                </a:lnTo>
                <a:lnTo>
                  <a:pt x="183434" y="46990"/>
                </a:lnTo>
                <a:lnTo>
                  <a:pt x="191219" y="41910"/>
                </a:lnTo>
                <a:lnTo>
                  <a:pt x="199106" y="38100"/>
                </a:lnTo>
                <a:lnTo>
                  <a:pt x="223328" y="26670"/>
                </a:lnTo>
                <a:lnTo>
                  <a:pt x="231579" y="24130"/>
                </a:lnTo>
                <a:lnTo>
                  <a:pt x="239903" y="20320"/>
                </a:lnTo>
                <a:lnTo>
                  <a:pt x="282534" y="7620"/>
                </a:lnTo>
                <a:lnTo>
                  <a:pt x="335217" y="0"/>
                </a:lnTo>
                <a:lnTo>
                  <a:pt x="388465" y="0"/>
                </a:lnTo>
                <a:lnTo>
                  <a:pt x="441147" y="7620"/>
                </a:lnTo>
                <a:lnTo>
                  <a:pt x="483778" y="20320"/>
                </a:lnTo>
                <a:lnTo>
                  <a:pt x="492102" y="24130"/>
                </a:lnTo>
                <a:lnTo>
                  <a:pt x="500353" y="26670"/>
                </a:lnTo>
                <a:lnTo>
                  <a:pt x="521915" y="36830"/>
                </a:lnTo>
                <a:lnTo>
                  <a:pt x="361841" y="36830"/>
                </a:lnTo>
                <a:lnTo>
                  <a:pt x="353890" y="38100"/>
                </a:lnTo>
                <a:lnTo>
                  <a:pt x="338019" y="38100"/>
                </a:lnTo>
                <a:lnTo>
                  <a:pt x="330098" y="39370"/>
                </a:lnTo>
                <a:lnTo>
                  <a:pt x="322195" y="39370"/>
                </a:lnTo>
                <a:lnTo>
                  <a:pt x="298661" y="43180"/>
                </a:lnTo>
                <a:lnTo>
                  <a:pt x="290882" y="45720"/>
                </a:lnTo>
                <a:lnTo>
                  <a:pt x="283151" y="46990"/>
                </a:lnTo>
                <a:lnTo>
                  <a:pt x="275468" y="49530"/>
                </a:lnTo>
                <a:lnTo>
                  <a:pt x="267832" y="50800"/>
                </a:lnTo>
                <a:lnTo>
                  <a:pt x="252739" y="55880"/>
                </a:lnTo>
                <a:lnTo>
                  <a:pt x="245291" y="59690"/>
                </a:lnTo>
                <a:lnTo>
                  <a:pt x="230601" y="64770"/>
                </a:lnTo>
                <a:lnTo>
                  <a:pt x="209179" y="76200"/>
                </a:lnTo>
                <a:lnTo>
                  <a:pt x="195348" y="83820"/>
                </a:lnTo>
                <a:lnTo>
                  <a:pt x="181919" y="91440"/>
                </a:lnTo>
                <a:lnTo>
                  <a:pt x="175363" y="96520"/>
                </a:lnTo>
                <a:lnTo>
                  <a:pt x="168923" y="101600"/>
                </a:lnTo>
                <a:lnTo>
                  <a:pt x="162600" y="105410"/>
                </a:lnTo>
                <a:lnTo>
                  <a:pt x="156392" y="110490"/>
                </a:lnTo>
                <a:lnTo>
                  <a:pt x="150309" y="115570"/>
                </a:lnTo>
                <a:lnTo>
                  <a:pt x="144356" y="121920"/>
                </a:lnTo>
                <a:lnTo>
                  <a:pt x="138535" y="127000"/>
                </a:lnTo>
                <a:lnTo>
                  <a:pt x="132844" y="132080"/>
                </a:lnTo>
                <a:lnTo>
                  <a:pt x="127291" y="138430"/>
                </a:lnTo>
                <a:lnTo>
                  <a:pt x="121883" y="143510"/>
                </a:lnTo>
                <a:lnTo>
                  <a:pt x="97067" y="175260"/>
                </a:lnTo>
                <a:lnTo>
                  <a:pt x="80064" y="201930"/>
                </a:lnTo>
                <a:lnTo>
                  <a:pt x="76230" y="208280"/>
                </a:lnTo>
                <a:lnTo>
                  <a:pt x="72569" y="215900"/>
                </a:lnTo>
                <a:lnTo>
                  <a:pt x="69083" y="222250"/>
                </a:lnTo>
                <a:lnTo>
                  <a:pt x="65775" y="229870"/>
                </a:lnTo>
                <a:lnTo>
                  <a:pt x="62642" y="237490"/>
                </a:lnTo>
                <a:lnTo>
                  <a:pt x="59690" y="245110"/>
                </a:lnTo>
                <a:lnTo>
                  <a:pt x="56921" y="252730"/>
                </a:lnTo>
                <a:lnTo>
                  <a:pt x="54337" y="260350"/>
                </a:lnTo>
                <a:lnTo>
                  <a:pt x="51935" y="266700"/>
                </a:lnTo>
                <a:lnTo>
                  <a:pt x="49721" y="274320"/>
                </a:lnTo>
                <a:lnTo>
                  <a:pt x="47696" y="283210"/>
                </a:lnTo>
                <a:lnTo>
                  <a:pt x="45860" y="290830"/>
                </a:lnTo>
                <a:lnTo>
                  <a:pt x="39550" y="330200"/>
                </a:lnTo>
                <a:lnTo>
                  <a:pt x="38088" y="353060"/>
                </a:lnTo>
                <a:lnTo>
                  <a:pt x="38137" y="370840"/>
                </a:lnTo>
                <a:lnTo>
                  <a:pt x="41496" y="408940"/>
                </a:lnTo>
                <a:lnTo>
                  <a:pt x="47696" y="439420"/>
                </a:lnTo>
                <a:lnTo>
                  <a:pt x="49721" y="448310"/>
                </a:lnTo>
                <a:lnTo>
                  <a:pt x="51935" y="455930"/>
                </a:lnTo>
                <a:lnTo>
                  <a:pt x="54337" y="462280"/>
                </a:lnTo>
                <a:lnTo>
                  <a:pt x="56921" y="469900"/>
                </a:lnTo>
                <a:lnTo>
                  <a:pt x="72569" y="506730"/>
                </a:lnTo>
                <a:lnTo>
                  <a:pt x="76230" y="514350"/>
                </a:lnTo>
                <a:lnTo>
                  <a:pt x="80064" y="520700"/>
                </a:lnTo>
                <a:lnTo>
                  <a:pt x="84065" y="528320"/>
                </a:lnTo>
                <a:lnTo>
                  <a:pt x="88233" y="534670"/>
                </a:lnTo>
                <a:lnTo>
                  <a:pt x="111501" y="566420"/>
                </a:lnTo>
                <a:lnTo>
                  <a:pt x="127291" y="584200"/>
                </a:lnTo>
                <a:lnTo>
                  <a:pt x="132844" y="590550"/>
                </a:lnTo>
                <a:lnTo>
                  <a:pt x="138535" y="595630"/>
                </a:lnTo>
                <a:lnTo>
                  <a:pt x="144356" y="600710"/>
                </a:lnTo>
                <a:lnTo>
                  <a:pt x="150309" y="607060"/>
                </a:lnTo>
                <a:lnTo>
                  <a:pt x="156392" y="612140"/>
                </a:lnTo>
                <a:lnTo>
                  <a:pt x="162600" y="617220"/>
                </a:lnTo>
                <a:lnTo>
                  <a:pt x="168923" y="621030"/>
                </a:lnTo>
                <a:lnTo>
                  <a:pt x="175363" y="626110"/>
                </a:lnTo>
                <a:lnTo>
                  <a:pt x="209179" y="646430"/>
                </a:lnTo>
                <a:lnTo>
                  <a:pt x="245291" y="662940"/>
                </a:lnTo>
                <a:lnTo>
                  <a:pt x="252739" y="666750"/>
                </a:lnTo>
                <a:lnTo>
                  <a:pt x="267832" y="671830"/>
                </a:lnTo>
                <a:lnTo>
                  <a:pt x="275468" y="673100"/>
                </a:lnTo>
                <a:lnTo>
                  <a:pt x="283151" y="675640"/>
                </a:lnTo>
                <a:lnTo>
                  <a:pt x="290882" y="676910"/>
                </a:lnTo>
                <a:lnTo>
                  <a:pt x="298661" y="679450"/>
                </a:lnTo>
                <a:lnTo>
                  <a:pt x="322196" y="683260"/>
                </a:lnTo>
                <a:lnTo>
                  <a:pt x="330098" y="683260"/>
                </a:lnTo>
                <a:lnTo>
                  <a:pt x="338019" y="684530"/>
                </a:lnTo>
                <a:lnTo>
                  <a:pt x="524497" y="684530"/>
                </a:lnTo>
                <a:lnTo>
                  <a:pt x="500288" y="695960"/>
                </a:lnTo>
                <a:lnTo>
                  <a:pt x="492042" y="698500"/>
                </a:lnTo>
                <a:lnTo>
                  <a:pt x="483722" y="702310"/>
                </a:lnTo>
                <a:lnTo>
                  <a:pt x="441114" y="715010"/>
                </a:lnTo>
                <a:lnTo>
                  <a:pt x="388455" y="722630"/>
                </a:lnTo>
                <a:close/>
              </a:path>
              <a:path w="723900" h="722629">
                <a:moveTo>
                  <a:pt x="524497" y="684530"/>
                </a:moveTo>
                <a:lnTo>
                  <a:pt x="385662" y="684530"/>
                </a:lnTo>
                <a:lnTo>
                  <a:pt x="393583" y="683260"/>
                </a:lnTo>
                <a:lnTo>
                  <a:pt x="401486" y="683260"/>
                </a:lnTo>
                <a:lnTo>
                  <a:pt x="425021" y="679450"/>
                </a:lnTo>
                <a:lnTo>
                  <a:pt x="432799" y="676910"/>
                </a:lnTo>
                <a:lnTo>
                  <a:pt x="440530" y="675640"/>
                </a:lnTo>
                <a:lnTo>
                  <a:pt x="448213" y="673100"/>
                </a:lnTo>
                <a:lnTo>
                  <a:pt x="455849" y="671830"/>
                </a:lnTo>
                <a:lnTo>
                  <a:pt x="470942" y="666750"/>
                </a:lnTo>
                <a:lnTo>
                  <a:pt x="478390" y="662940"/>
                </a:lnTo>
                <a:lnTo>
                  <a:pt x="493080" y="657860"/>
                </a:lnTo>
                <a:lnTo>
                  <a:pt x="528333" y="638810"/>
                </a:lnTo>
                <a:lnTo>
                  <a:pt x="554758" y="621030"/>
                </a:lnTo>
                <a:lnTo>
                  <a:pt x="561081" y="617220"/>
                </a:lnTo>
                <a:lnTo>
                  <a:pt x="567289" y="612140"/>
                </a:lnTo>
                <a:lnTo>
                  <a:pt x="573372" y="607060"/>
                </a:lnTo>
                <a:lnTo>
                  <a:pt x="579325" y="600710"/>
                </a:lnTo>
                <a:lnTo>
                  <a:pt x="585147" y="595630"/>
                </a:lnTo>
                <a:lnTo>
                  <a:pt x="590837" y="590550"/>
                </a:lnTo>
                <a:lnTo>
                  <a:pt x="596390" y="584200"/>
                </a:lnTo>
                <a:lnTo>
                  <a:pt x="601798" y="579120"/>
                </a:lnTo>
                <a:lnTo>
                  <a:pt x="626614" y="547370"/>
                </a:lnTo>
                <a:lnTo>
                  <a:pt x="643617" y="520700"/>
                </a:lnTo>
                <a:lnTo>
                  <a:pt x="647451" y="514350"/>
                </a:lnTo>
                <a:lnTo>
                  <a:pt x="651112" y="506730"/>
                </a:lnTo>
                <a:lnTo>
                  <a:pt x="654598" y="500380"/>
                </a:lnTo>
                <a:lnTo>
                  <a:pt x="657906" y="492760"/>
                </a:lnTo>
                <a:lnTo>
                  <a:pt x="661039" y="485140"/>
                </a:lnTo>
                <a:lnTo>
                  <a:pt x="663991" y="477520"/>
                </a:lnTo>
                <a:lnTo>
                  <a:pt x="666760" y="469900"/>
                </a:lnTo>
                <a:lnTo>
                  <a:pt x="669345" y="462280"/>
                </a:lnTo>
                <a:lnTo>
                  <a:pt x="671746" y="455930"/>
                </a:lnTo>
                <a:lnTo>
                  <a:pt x="673960" y="448310"/>
                </a:lnTo>
                <a:lnTo>
                  <a:pt x="675985" y="439420"/>
                </a:lnTo>
                <a:lnTo>
                  <a:pt x="677821" y="431800"/>
                </a:lnTo>
                <a:lnTo>
                  <a:pt x="684131" y="392430"/>
                </a:lnTo>
                <a:lnTo>
                  <a:pt x="685584" y="353060"/>
                </a:lnTo>
                <a:lnTo>
                  <a:pt x="685283" y="345440"/>
                </a:lnTo>
                <a:lnTo>
                  <a:pt x="680867" y="306070"/>
                </a:lnTo>
                <a:lnTo>
                  <a:pt x="671660" y="267970"/>
                </a:lnTo>
                <a:lnTo>
                  <a:pt x="657802" y="229870"/>
                </a:lnTo>
                <a:lnTo>
                  <a:pt x="654490" y="223520"/>
                </a:lnTo>
                <a:lnTo>
                  <a:pt x="651002" y="215900"/>
                </a:lnTo>
                <a:lnTo>
                  <a:pt x="647339" y="208280"/>
                </a:lnTo>
                <a:lnTo>
                  <a:pt x="643503" y="201930"/>
                </a:lnTo>
                <a:lnTo>
                  <a:pt x="639501" y="194310"/>
                </a:lnTo>
                <a:lnTo>
                  <a:pt x="617031" y="162560"/>
                </a:lnTo>
                <a:lnTo>
                  <a:pt x="596277" y="138430"/>
                </a:lnTo>
                <a:lnTo>
                  <a:pt x="590726" y="132080"/>
                </a:lnTo>
                <a:lnTo>
                  <a:pt x="585037" y="127000"/>
                </a:lnTo>
                <a:lnTo>
                  <a:pt x="579218" y="121920"/>
                </a:lnTo>
                <a:lnTo>
                  <a:pt x="573268" y="116840"/>
                </a:lnTo>
                <a:lnTo>
                  <a:pt x="567186" y="110490"/>
                </a:lnTo>
                <a:lnTo>
                  <a:pt x="560982" y="106680"/>
                </a:lnTo>
                <a:lnTo>
                  <a:pt x="554661" y="101600"/>
                </a:lnTo>
                <a:lnTo>
                  <a:pt x="548225" y="96520"/>
                </a:lnTo>
                <a:lnTo>
                  <a:pt x="541672" y="92710"/>
                </a:lnTo>
                <a:lnTo>
                  <a:pt x="535011" y="87630"/>
                </a:lnTo>
                <a:lnTo>
                  <a:pt x="528250" y="83820"/>
                </a:lnTo>
                <a:lnTo>
                  <a:pt x="514427" y="76200"/>
                </a:lnTo>
                <a:lnTo>
                  <a:pt x="493017" y="64770"/>
                </a:lnTo>
                <a:lnTo>
                  <a:pt x="478335" y="59690"/>
                </a:lnTo>
                <a:lnTo>
                  <a:pt x="470892" y="55880"/>
                </a:lnTo>
                <a:lnTo>
                  <a:pt x="463382" y="53340"/>
                </a:lnTo>
                <a:lnTo>
                  <a:pt x="455807" y="52070"/>
                </a:lnTo>
                <a:lnTo>
                  <a:pt x="440495" y="46990"/>
                </a:lnTo>
                <a:lnTo>
                  <a:pt x="432769" y="45720"/>
                </a:lnTo>
                <a:lnTo>
                  <a:pt x="424994" y="43180"/>
                </a:lnTo>
                <a:lnTo>
                  <a:pt x="401470" y="39370"/>
                </a:lnTo>
                <a:lnTo>
                  <a:pt x="393572" y="39370"/>
                </a:lnTo>
                <a:lnTo>
                  <a:pt x="385653" y="38100"/>
                </a:lnTo>
                <a:lnTo>
                  <a:pt x="369788" y="38100"/>
                </a:lnTo>
                <a:lnTo>
                  <a:pt x="361841" y="36830"/>
                </a:lnTo>
                <a:lnTo>
                  <a:pt x="521915" y="36830"/>
                </a:lnTo>
                <a:lnTo>
                  <a:pt x="532463" y="41910"/>
                </a:lnTo>
                <a:lnTo>
                  <a:pt x="540247" y="46990"/>
                </a:lnTo>
                <a:lnTo>
                  <a:pt x="547920" y="50800"/>
                </a:lnTo>
                <a:lnTo>
                  <a:pt x="555481" y="55880"/>
                </a:lnTo>
                <a:lnTo>
                  <a:pt x="562929" y="60960"/>
                </a:lnTo>
                <a:lnTo>
                  <a:pt x="570257" y="64770"/>
                </a:lnTo>
                <a:lnTo>
                  <a:pt x="577454" y="71120"/>
                </a:lnTo>
                <a:lnTo>
                  <a:pt x="584522" y="76200"/>
                </a:lnTo>
                <a:lnTo>
                  <a:pt x="591459" y="81280"/>
                </a:lnTo>
                <a:lnTo>
                  <a:pt x="598259" y="87630"/>
                </a:lnTo>
                <a:lnTo>
                  <a:pt x="604911" y="92710"/>
                </a:lnTo>
                <a:lnTo>
                  <a:pt x="611418" y="99060"/>
                </a:lnTo>
                <a:lnTo>
                  <a:pt x="641632" y="132080"/>
                </a:lnTo>
                <a:lnTo>
                  <a:pt x="647184" y="138430"/>
                </a:lnTo>
                <a:lnTo>
                  <a:pt x="652562" y="146050"/>
                </a:lnTo>
                <a:lnTo>
                  <a:pt x="657764" y="152400"/>
                </a:lnTo>
                <a:lnTo>
                  <a:pt x="662791" y="160020"/>
                </a:lnTo>
                <a:lnTo>
                  <a:pt x="685144" y="198120"/>
                </a:lnTo>
                <a:lnTo>
                  <a:pt x="689040" y="207010"/>
                </a:lnTo>
                <a:lnTo>
                  <a:pt x="692738" y="214630"/>
                </a:lnTo>
                <a:lnTo>
                  <a:pt x="696239" y="222250"/>
                </a:lnTo>
                <a:lnTo>
                  <a:pt x="699538" y="231140"/>
                </a:lnTo>
                <a:lnTo>
                  <a:pt x="702633" y="238760"/>
                </a:lnTo>
                <a:lnTo>
                  <a:pt x="705521" y="247650"/>
                </a:lnTo>
                <a:lnTo>
                  <a:pt x="708205" y="256540"/>
                </a:lnTo>
                <a:lnTo>
                  <a:pt x="710680" y="264160"/>
                </a:lnTo>
                <a:lnTo>
                  <a:pt x="719873" y="308610"/>
                </a:lnTo>
                <a:lnTo>
                  <a:pt x="723682" y="353060"/>
                </a:lnTo>
                <a:lnTo>
                  <a:pt x="723623" y="370840"/>
                </a:lnTo>
                <a:lnTo>
                  <a:pt x="719819" y="414020"/>
                </a:lnTo>
                <a:lnTo>
                  <a:pt x="710592" y="457200"/>
                </a:lnTo>
                <a:lnTo>
                  <a:pt x="708111" y="466090"/>
                </a:lnTo>
                <a:lnTo>
                  <a:pt x="705422" y="474980"/>
                </a:lnTo>
                <a:lnTo>
                  <a:pt x="702529" y="482600"/>
                </a:lnTo>
                <a:lnTo>
                  <a:pt x="699430" y="491490"/>
                </a:lnTo>
                <a:lnTo>
                  <a:pt x="696127" y="500380"/>
                </a:lnTo>
                <a:lnTo>
                  <a:pt x="692622" y="508000"/>
                </a:lnTo>
                <a:lnTo>
                  <a:pt x="688921" y="515620"/>
                </a:lnTo>
                <a:lnTo>
                  <a:pt x="685023" y="524510"/>
                </a:lnTo>
                <a:lnTo>
                  <a:pt x="662662" y="562610"/>
                </a:lnTo>
                <a:lnTo>
                  <a:pt x="652433" y="576580"/>
                </a:lnTo>
                <a:lnTo>
                  <a:pt x="647055" y="584200"/>
                </a:lnTo>
                <a:lnTo>
                  <a:pt x="641503" y="590550"/>
                </a:lnTo>
                <a:lnTo>
                  <a:pt x="635783" y="598170"/>
                </a:lnTo>
                <a:lnTo>
                  <a:pt x="629902" y="604520"/>
                </a:lnTo>
                <a:lnTo>
                  <a:pt x="598143" y="635000"/>
                </a:lnTo>
                <a:lnTo>
                  <a:pt x="591347" y="641350"/>
                </a:lnTo>
                <a:lnTo>
                  <a:pt x="555386" y="666750"/>
                </a:lnTo>
                <a:lnTo>
                  <a:pt x="540160" y="675640"/>
                </a:lnTo>
                <a:lnTo>
                  <a:pt x="532380" y="680720"/>
                </a:lnTo>
                <a:lnTo>
                  <a:pt x="524497" y="684530"/>
                </a:lnTo>
                <a:close/>
              </a:path>
              <a:path w="723900" h="722629">
                <a:moveTo>
                  <a:pt x="343517" y="476250"/>
                </a:moveTo>
                <a:lnTo>
                  <a:pt x="289451" y="476250"/>
                </a:lnTo>
                <a:lnTo>
                  <a:pt x="539348" y="226060"/>
                </a:lnTo>
                <a:lnTo>
                  <a:pt x="541145" y="224790"/>
                </a:lnTo>
                <a:lnTo>
                  <a:pt x="543203" y="223520"/>
                </a:lnTo>
                <a:lnTo>
                  <a:pt x="547842" y="220980"/>
                </a:lnTo>
                <a:lnTo>
                  <a:pt x="557646" y="220980"/>
                </a:lnTo>
                <a:lnTo>
                  <a:pt x="562253" y="223520"/>
                </a:lnTo>
                <a:lnTo>
                  <a:pt x="564287" y="224790"/>
                </a:lnTo>
                <a:lnTo>
                  <a:pt x="567819" y="228600"/>
                </a:lnTo>
                <a:lnTo>
                  <a:pt x="569185" y="229870"/>
                </a:lnTo>
                <a:lnTo>
                  <a:pt x="571117" y="234950"/>
                </a:lnTo>
                <a:lnTo>
                  <a:pt x="571610" y="237490"/>
                </a:lnTo>
                <a:lnTo>
                  <a:pt x="571654" y="242570"/>
                </a:lnTo>
                <a:lnTo>
                  <a:pt x="571202" y="245110"/>
                </a:lnTo>
                <a:lnTo>
                  <a:pt x="569351" y="248920"/>
                </a:lnTo>
                <a:lnTo>
                  <a:pt x="568020" y="251460"/>
                </a:lnTo>
                <a:lnTo>
                  <a:pt x="566285" y="252730"/>
                </a:lnTo>
                <a:lnTo>
                  <a:pt x="343517" y="476250"/>
                </a:lnTo>
                <a:close/>
              </a:path>
              <a:path w="723900" h="722629">
                <a:moveTo>
                  <a:pt x="294721" y="521970"/>
                </a:moveTo>
                <a:lnTo>
                  <a:pt x="284180" y="521970"/>
                </a:lnTo>
                <a:lnTo>
                  <a:pt x="279684" y="520700"/>
                </a:lnTo>
                <a:lnTo>
                  <a:pt x="153243" y="393700"/>
                </a:lnTo>
                <a:lnTo>
                  <a:pt x="151405" y="392430"/>
                </a:lnTo>
                <a:lnTo>
                  <a:pt x="149982" y="389890"/>
                </a:lnTo>
                <a:lnTo>
                  <a:pt x="147450" y="383540"/>
                </a:lnTo>
                <a:lnTo>
                  <a:pt x="147406" y="378460"/>
                </a:lnTo>
                <a:lnTo>
                  <a:pt x="147878" y="375920"/>
                </a:lnTo>
                <a:lnTo>
                  <a:pt x="161628" y="361950"/>
                </a:lnTo>
                <a:lnTo>
                  <a:pt x="164088" y="360680"/>
                </a:lnTo>
                <a:lnTo>
                  <a:pt x="169198" y="360680"/>
                </a:lnTo>
                <a:lnTo>
                  <a:pt x="171649" y="361950"/>
                </a:lnTo>
                <a:lnTo>
                  <a:pt x="176344" y="363220"/>
                </a:lnTo>
                <a:lnTo>
                  <a:pt x="178405" y="365760"/>
                </a:lnTo>
                <a:lnTo>
                  <a:pt x="180180" y="367030"/>
                </a:lnTo>
                <a:lnTo>
                  <a:pt x="289451" y="476250"/>
                </a:lnTo>
                <a:lnTo>
                  <a:pt x="343517" y="476250"/>
                </a:lnTo>
                <a:lnTo>
                  <a:pt x="299217" y="520700"/>
                </a:lnTo>
                <a:lnTo>
                  <a:pt x="294721" y="521970"/>
                </a:lnTo>
                <a:close/>
              </a:path>
            </a:pathLst>
          </a:custGeom>
          <a:solidFill>
            <a:srgbClr val="18181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 txBox="1">
            <a:spLocks noGrp="1"/>
          </p:cNvSpPr>
          <p:nvPr>
            <p:ph type="title"/>
          </p:nvPr>
        </p:nvSpPr>
        <p:spPr>
          <a:xfrm>
            <a:off x="228601" y="1638959"/>
            <a:ext cx="6951956" cy="94288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70815" marR="5080" indent="-158750" rtl="1">
              <a:lnSpc>
                <a:spcPct val="108300"/>
              </a:lnSpc>
              <a:spcBef>
                <a:spcPts val="95"/>
              </a:spcBef>
            </a:pPr>
            <a:r>
              <a:rPr lang="fa-IR" spc="170" dirty="0">
                <a:solidFill>
                  <a:srgbClr val="FFFFFF"/>
                </a:solidFill>
                <a:cs typeface="B Nazanin" panose="00000700000000000000" pitchFamily="2" charset="-78"/>
              </a:rPr>
              <a:t>نمودار چارت سازمانی</a:t>
            </a:r>
            <a:endParaRPr spc="25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79359" y="3698266"/>
            <a:ext cx="3756025" cy="4449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 rtl="1">
              <a:lnSpc>
                <a:spcPct val="108300"/>
              </a:lnSpc>
              <a:spcBef>
                <a:spcPts val="95"/>
              </a:spcBef>
            </a:pPr>
            <a:r>
              <a:rPr lang="fa-IR" sz="2600" b="0" spc="55" dirty="0">
                <a:solidFill>
                  <a:srgbClr val="FFFFFF"/>
                </a:solidFill>
                <a:cs typeface="B Nazanin" panose="00000700000000000000" pitchFamily="2" charset="-78"/>
              </a:rPr>
              <a:t>فرآیند سفارش 5 مرحله ای</a:t>
            </a:r>
            <a:endParaRPr lang="fa-IR" sz="2600" spc="55" dirty="0">
              <a:solidFill>
                <a:srgbClr val="FFFFFF"/>
              </a:solidFill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10271116" y="2018873"/>
            <a:ext cx="695325" cy="733425"/>
            <a:chOff x="10271116" y="2018873"/>
            <a:chExt cx="695325" cy="733425"/>
          </a:xfrm>
        </p:grpSpPr>
        <p:sp>
          <p:nvSpPr>
            <p:cNvPr id="20" name="object 20"/>
            <p:cNvSpPr/>
            <p:nvPr/>
          </p:nvSpPr>
          <p:spPr>
            <a:xfrm>
              <a:off x="10271112" y="2018880"/>
              <a:ext cx="695325" cy="549910"/>
            </a:xfrm>
            <a:custGeom>
              <a:avLst/>
              <a:gdLst/>
              <a:ahLst/>
              <a:cxnLst/>
              <a:rect l="l" t="t" r="r" b="b"/>
              <a:pathLst>
                <a:path w="695325" h="549910">
                  <a:moveTo>
                    <a:pt x="695096" y="179844"/>
                  </a:moveTo>
                  <a:lnTo>
                    <a:pt x="694588" y="176288"/>
                  </a:lnTo>
                  <a:lnTo>
                    <a:pt x="690753" y="170548"/>
                  </a:lnTo>
                  <a:lnTo>
                    <a:pt x="687666" y="168668"/>
                  </a:lnTo>
                  <a:lnTo>
                    <a:pt x="667702" y="166458"/>
                  </a:lnTo>
                  <a:lnTo>
                    <a:pt x="667702" y="189738"/>
                  </a:lnTo>
                  <a:lnTo>
                    <a:pt x="593242" y="433235"/>
                  </a:lnTo>
                  <a:lnTo>
                    <a:pt x="220294" y="433235"/>
                  </a:lnTo>
                  <a:lnTo>
                    <a:pt x="138264" y="130873"/>
                  </a:lnTo>
                  <a:lnTo>
                    <a:pt x="667702" y="189738"/>
                  </a:lnTo>
                  <a:lnTo>
                    <a:pt x="667702" y="166458"/>
                  </a:lnTo>
                  <a:lnTo>
                    <a:pt x="347764" y="130873"/>
                  </a:lnTo>
                  <a:lnTo>
                    <a:pt x="131749" y="106857"/>
                  </a:lnTo>
                  <a:lnTo>
                    <a:pt x="113588" y="39954"/>
                  </a:lnTo>
                  <a:lnTo>
                    <a:pt x="109029" y="23139"/>
                  </a:lnTo>
                  <a:lnTo>
                    <a:pt x="103708" y="3517"/>
                  </a:lnTo>
                  <a:lnTo>
                    <a:pt x="99085" y="0"/>
                  </a:lnTo>
                  <a:lnTo>
                    <a:pt x="89446" y="0"/>
                  </a:lnTo>
                  <a:lnTo>
                    <a:pt x="89446" y="39954"/>
                  </a:lnTo>
                  <a:lnTo>
                    <a:pt x="27127" y="39954"/>
                  </a:lnTo>
                  <a:lnTo>
                    <a:pt x="23329" y="36182"/>
                  </a:lnTo>
                  <a:lnTo>
                    <a:pt x="23329" y="26898"/>
                  </a:lnTo>
                  <a:lnTo>
                    <a:pt x="27152" y="23139"/>
                  </a:lnTo>
                  <a:lnTo>
                    <a:pt x="84874" y="23139"/>
                  </a:lnTo>
                  <a:lnTo>
                    <a:pt x="89446" y="39954"/>
                  </a:lnTo>
                  <a:lnTo>
                    <a:pt x="89446" y="0"/>
                  </a:lnTo>
                  <a:lnTo>
                    <a:pt x="31813" y="0"/>
                  </a:lnTo>
                  <a:lnTo>
                    <a:pt x="19443" y="2489"/>
                  </a:lnTo>
                  <a:lnTo>
                    <a:pt x="9321" y="9245"/>
                  </a:lnTo>
                  <a:lnTo>
                    <a:pt x="2501" y="19278"/>
                  </a:lnTo>
                  <a:lnTo>
                    <a:pt x="0" y="31546"/>
                  </a:lnTo>
                  <a:lnTo>
                    <a:pt x="2501" y="43802"/>
                  </a:lnTo>
                  <a:lnTo>
                    <a:pt x="9321" y="53822"/>
                  </a:lnTo>
                  <a:lnTo>
                    <a:pt x="19443" y="60591"/>
                  </a:lnTo>
                  <a:lnTo>
                    <a:pt x="31813" y="63080"/>
                  </a:lnTo>
                  <a:lnTo>
                    <a:pt x="95694" y="63080"/>
                  </a:lnTo>
                  <a:lnTo>
                    <a:pt x="198653" y="442607"/>
                  </a:lnTo>
                  <a:lnTo>
                    <a:pt x="134035" y="534924"/>
                  </a:lnTo>
                  <a:lnTo>
                    <a:pt x="133756" y="539546"/>
                  </a:lnTo>
                  <a:lnTo>
                    <a:pt x="137782" y="547154"/>
                  </a:lnTo>
                  <a:lnTo>
                    <a:pt x="141770" y="549554"/>
                  </a:lnTo>
                  <a:lnTo>
                    <a:pt x="676567" y="549554"/>
                  </a:lnTo>
                  <a:lnTo>
                    <a:pt x="683006" y="549554"/>
                  </a:lnTo>
                  <a:lnTo>
                    <a:pt x="688200" y="544385"/>
                  </a:lnTo>
                  <a:lnTo>
                    <a:pt x="688200" y="531609"/>
                  </a:lnTo>
                  <a:lnTo>
                    <a:pt x="682980" y="526427"/>
                  </a:lnTo>
                  <a:lnTo>
                    <a:pt x="168389" y="526427"/>
                  </a:lnTo>
                  <a:lnTo>
                    <a:pt x="217449" y="456374"/>
                  </a:lnTo>
                  <a:lnTo>
                    <a:pt x="607021" y="456374"/>
                  </a:lnTo>
                  <a:lnTo>
                    <a:pt x="611568" y="453047"/>
                  </a:lnTo>
                  <a:lnTo>
                    <a:pt x="617601" y="433235"/>
                  </a:lnTo>
                  <a:lnTo>
                    <a:pt x="695096" y="179844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1" name="object 2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424319" y="2583618"/>
              <a:ext cx="170080" cy="168618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758108" y="2583618"/>
              <a:ext cx="170080" cy="168618"/>
            </a:xfrm>
            <a:prstGeom prst="rect">
              <a:avLst/>
            </a:prstGeom>
          </p:spPr>
        </p:pic>
      </p:grpSp>
      <p:sp>
        <p:nvSpPr>
          <p:cNvPr id="23" name="object 23"/>
          <p:cNvSpPr txBox="1"/>
          <p:nvPr/>
        </p:nvSpPr>
        <p:spPr>
          <a:xfrm>
            <a:off x="8724530" y="1026757"/>
            <a:ext cx="3785870" cy="3544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33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33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33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5"/>
              </a:spcBef>
            </a:pPr>
            <a:endParaRPr sz="4050" dirty="0">
              <a:latin typeface="Times New Roman"/>
              <a:cs typeface="B Nazanin" panose="00000700000000000000" pitchFamily="2" charset="-78"/>
            </a:endParaRPr>
          </a:p>
          <a:p>
            <a:pPr marL="635" algn="ctr" rtl="1">
              <a:lnSpc>
                <a:spcPct val="100000"/>
              </a:lnSpc>
            </a:pPr>
            <a:r>
              <a:rPr sz="2800" b="1" spc="-3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1</a:t>
            </a:r>
            <a:endParaRPr sz="2800" dirty="0">
              <a:latin typeface="Tahoma"/>
              <a:cs typeface="B Nazanin" panose="00000700000000000000" pitchFamily="2" charset="-78"/>
            </a:endParaRPr>
          </a:p>
          <a:p>
            <a:pPr marL="635" algn="ctr" rtl="1">
              <a:lnSpc>
                <a:spcPct val="100000"/>
              </a:lnSpc>
              <a:spcBef>
                <a:spcPts val="1345"/>
              </a:spcBef>
            </a:pPr>
            <a:r>
              <a:rPr lang="fa-IR" sz="2600" spc="1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موارد را به سبد خرید اضافه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181818"/>
          </a:solidFill>
        </p:spPr>
        <p:txBody>
          <a:bodyPr wrap="square" lIns="0" tIns="0" rIns="0" bIns="0" rtlCol="0"/>
          <a:lstStyle/>
          <a:p>
            <a:pPr algn="r" rtl="1"/>
            <a:endParaRPr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5497060" y="828823"/>
            <a:ext cx="6560855" cy="87459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170" dirty="0">
                <a:cs typeface="B Nazanin" panose="00000700000000000000" pitchFamily="2" charset="-78"/>
              </a:rPr>
              <a:t>نمودار چارت سازمانی</a:t>
            </a:r>
            <a:endParaRPr spc="25" dirty="0"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265971" y="1913971"/>
            <a:ext cx="3756025" cy="4449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 rtl="1">
              <a:lnSpc>
                <a:spcPct val="108300"/>
              </a:lnSpc>
              <a:spcBef>
                <a:spcPts val="95"/>
              </a:spcBef>
            </a:pPr>
            <a:r>
              <a:rPr lang="fa-IR" sz="2600" b="0" spc="55" dirty="0">
                <a:solidFill>
                  <a:srgbClr val="FFFFFF"/>
                </a:solidFill>
                <a:cs typeface="B Nazanin" panose="00000700000000000000" pitchFamily="2" charset="-78"/>
              </a:rPr>
              <a:t>فرآیند سفارش 5 مرحله ای</a:t>
            </a:r>
            <a:endParaRPr lang="fa-IR" sz="2600" spc="55" dirty="0">
              <a:solidFill>
                <a:srgbClr val="FFFFFF"/>
              </a:solidFill>
              <a:latin typeface="Tahoma"/>
              <a:cs typeface="B Nazanin" panose="00000700000000000000" pitchFamily="2" charset="-78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88419" y="4733925"/>
            <a:ext cx="14311158" cy="2665056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2656012" y="5384970"/>
            <a:ext cx="303530" cy="558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5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1</a:t>
            </a:r>
            <a:endParaRPr sz="3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815772" y="6284620"/>
            <a:ext cx="303530" cy="558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5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</a:t>
            </a:r>
            <a:endParaRPr sz="3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101897" y="5419788"/>
            <a:ext cx="303530" cy="558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5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3</a:t>
            </a:r>
            <a:endParaRPr sz="3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187997" y="6284620"/>
            <a:ext cx="303530" cy="558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5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4</a:t>
            </a:r>
            <a:endParaRPr sz="3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5328873" y="5257863"/>
            <a:ext cx="303530" cy="558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5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5</a:t>
            </a:r>
            <a:endParaRPr sz="35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2570357" y="3068339"/>
            <a:ext cx="695325" cy="733425"/>
            <a:chOff x="2570357" y="3068339"/>
            <a:chExt cx="695325" cy="733425"/>
          </a:xfrm>
        </p:grpSpPr>
        <p:sp>
          <p:nvSpPr>
            <p:cNvPr id="12" name="object 12"/>
            <p:cNvSpPr/>
            <p:nvPr/>
          </p:nvSpPr>
          <p:spPr>
            <a:xfrm>
              <a:off x="2570353" y="3068344"/>
              <a:ext cx="695325" cy="549910"/>
            </a:xfrm>
            <a:custGeom>
              <a:avLst/>
              <a:gdLst/>
              <a:ahLst/>
              <a:cxnLst/>
              <a:rect l="l" t="t" r="r" b="b"/>
              <a:pathLst>
                <a:path w="695325" h="549910">
                  <a:moveTo>
                    <a:pt x="695096" y="179844"/>
                  </a:moveTo>
                  <a:lnTo>
                    <a:pt x="694588" y="176288"/>
                  </a:lnTo>
                  <a:lnTo>
                    <a:pt x="690753" y="170548"/>
                  </a:lnTo>
                  <a:lnTo>
                    <a:pt x="687666" y="168668"/>
                  </a:lnTo>
                  <a:lnTo>
                    <a:pt x="667702" y="166458"/>
                  </a:lnTo>
                  <a:lnTo>
                    <a:pt x="667702" y="189738"/>
                  </a:lnTo>
                  <a:lnTo>
                    <a:pt x="593242" y="433235"/>
                  </a:lnTo>
                  <a:lnTo>
                    <a:pt x="220294" y="433235"/>
                  </a:lnTo>
                  <a:lnTo>
                    <a:pt x="138264" y="130873"/>
                  </a:lnTo>
                  <a:lnTo>
                    <a:pt x="667702" y="189738"/>
                  </a:lnTo>
                  <a:lnTo>
                    <a:pt x="667702" y="166458"/>
                  </a:lnTo>
                  <a:lnTo>
                    <a:pt x="347764" y="130873"/>
                  </a:lnTo>
                  <a:lnTo>
                    <a:pt x="131749" y="106857"/>
                  </a:lnTo>
                  <a:lnTo>
                    <a:pt x="113588" y="39954"/>
                  </a:lnTo>
                  <a:lnTo>
                    <a:pt x="109029" y="23139"/>
                  </a:lnTo>
                  <a:lnTo>
                    <a:pt x="103708" y="3517"/>
                  </a:lnTo>
                  <a:lnTo>
                    <a:pt x="99085" y="0"/>
                  </a:lnTo>
                  <a:lnTo>
                    <a:pt x="89446" y="0"/>
                  </a:lnTo>
                  <a:lnTo>
                    <a:pt x="89446" y="39954"/>
                  </a:lnTo>
                  <a:lnTo>
                    <a:pt x="27127" y="39954"/>
                  </a:lnTo>
                  <a:lnTo>
                    <a:pt x="23329" y="36182"/>
                  </a:lnTo>
                  <a:lnTo>
                    <a:pt x="23329" y="26898"/>
                  </a:lnTo>
                  <a:lnTo>
                    <a:pt x="27152" y="23139"/>
                  </a:lnTo>
                  <a:lnTo>
                    <a:pt x="84874" y="23139"/>
                  </a:lnTo>
                  <a:lnTo>
                    <a:pt x="89446" y="39954"/>
                  </a:lnTo>
                  <a:lnTo>
                    <a:pt x="89446" y="0"/>
                  </a:lnTo>
                  <a:lnTo>
                    <a:pt x="31813" y="0"/>
                  </a:lnTo>
                  <a:lnTo>
                    <a:pt x="19443" y="2489"/>
                  </a:lnTo>
                  <a:lnTo>
                    <a:pt x="9321" y="9258"/>
                  </a:lnTo>
                  <a:lnTo>
                    <a:pt x="2501" y="19278"/>
                  </a:lnTo>
                  <a:lnTo>
                    <a:pt x="0" y="31546"/>
                  </a:lnTo>
                  <a:lnTo>
                    <a:pt x="2501" y="43802"/>
                  </a:lnTo>
                  <a:lnTo>
                    <a:pt x="9321" y="53822"/>
                  </a:lnTo>
                  <a:lnTo>
                    <a:pt x="19443" y="60591"/>
                  </a:lnTo>
                  <a:lnTo>
                    <a:pt x="31813" y="63080"/>
                  </a:lnTo>
                  <a:lnTo>
                    <a:pt x="95694" y="63080"/>
                  </a:lnTo>
                  <a:lnTo>
                    <a:pt x="198666" y="442620"/>
                  </a:lnTo>
                  <a:lnTo>
                    <a:pt x="134035" y="534936"/>
                  </a:lnTo>
                  <a:lnTo>
                    <a:pt x="133756" y="539546"/>
                  </a:lnTo>
                  <a:lnTo>
                    <a:pt x="137782" y="547166"/>
                  </a:lnTo>
                  <a:lnTo>
                    <a:pt x="141770" y="549554"/>
                  </a:lnTo>
                  <a:lnTo>
                    <a:pt x="676567" y="549554"/>
                  </a:lnTo>
                  <a:lnTo>
                    <a:pt x="683006" y="549554"/>
                  </a:lnTo>
                  <a:lnTo>
                    <a:pt x="688200" y="544385"/>
                  </a:lnTo>
                  <a:lnTo>
                    <a:pt x="688200" y="531609"/>
                  </a:lnTo>
                  <a:lnTo>
                    <a:pt x="682980" y="526427"/>
                  </a:lnTo>
                  <a:lnTo>
                    <a:pt x="168389" y="526427"/>
                  </a:lnTo>
                  <a:lnTo>
                    <a:pt x="217449" y="456374"/>
                  </a:lnTo>
                  <a:lnTo>
                    <a:pt x="607021" y="456374"/>
                  </a:lnTo>
                  <a:lnTo>
                    <a:pt x="611568" y="453047"/>
                  </a:lnTo>
                  <a:lnTo>
                    <a:pt x="617601" y="433235"/>
                  </a:lnTo>
                  <a:lnTo>
                    <a:pt x="695096" y="17984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723560" y="3633084"/>
              <a:ext cx="170080" cy="168618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057349" y="3633084"/>
              <a:ext cx="170080" cy="168618"/>
            </a:xfrm>
            <a:prstGeom prst="rect">
              <a:avLst/>
            </a:prstGeom>
          </p:spPr>
        </p:pic>
      </p:grpSp>
      <p:sp>
        <p:nvSpPr>
          <p:cNvPr id="15" name="object 15"/>
          <p:cNvSpPr txBox="1"/>
          <p:nvPr/>
        </p:nvSpPr>
        <p:spPr>
          <a:xfrm>
            <a:off x="1608137" y="4132009"/>
            <a:ext cx="2618105" cy="81304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spc="1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موارد را به سبد خرید اضافه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303283" y="8759758"/>
            <a:ext cx="3029585" cy="81304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spc="1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افزودن تبلیغات (در صورت وجود)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497060" y="7829950"/>
            <a:ext cx="732790" cy="723900"/>
          </a:xfrm>
          <a:custGeom>
            <a:avLst/>
            <a:gdLst/>
            <a:ahLst/>
            <a:cxnLst/>
            <a:rect l="l" t="t" r="r" b="b"/>
            <a:pathLst>
              <a:path w="732789" h="723900">
                <a:moveTo>
                  <a:pt x="234567" y="723485"/>
                </a:moveTo>
                <a:lnTo>
                  <a:pt x="228786" y="723485"/>
                </a:lnTo>
                <a:lnTo>
                  <a:pt x="225895" y="722387"/>
                </a:lnTo>
                <a:lnTo>
                  <a:pt x="0" y="496889"/>
                </a:lnTo>
                <a:lnTo>
                  <a:pt x="0" y="489765"/>
                </a:lnTo>
                <a:lnTo>
                  <a:pt x="309775" y="180540"/>
                </a:lnTo>
                <a:lnTo>
                  <a:pt x="312410" y="179382"/>
                </a:lnTo>
                <a:lnTo>
                  <a:pt x="468202" y="171222"/>
                </a:lnTo>
                <a:lnTo>
                  <a:pt x="470972" y="165310"/>
                </a:lnTo>
                <a:lnTo>
                  <a:pt x="501164" y="109899"/>
                </a:lnTo>
                <a:lnTo>
                  <a:pt x="522870" y="76282"/>
                </a:lnTo>
                <a:lnTo>
                  <a:pt x="559520" y="29616"/>
                </a:lnTo>
                <a:lnTo>
                  <a:pt x="593091" y="7402"/>
                </a:lnTo>
                <a:lnTo>
                  <a:pt x="631265" y="0"/>
                </a:lnTo>
                <a:lnTo>
                  <a:pt x="669468" y="7406"/>
                </a:lnTo>
                <a:lnTo>
                  <a:pt x="692320" y="22538"/>
                </a:lnTo>
                <a:lnTo>
                  <a:pt x="631265" y="22538"/>
                </a:lnTo>
                <a:lnTo>
                  <a:pt x="616195" y="23975"/>
                </a:lnTo>
                <a:lnTo>
                  <a:pt x="575495" y="45547"/>
                </a:lnTo>
                <a:lnTo>
                  <a:pt x="540948" y="89850"/>
                </a:lnTo>
                <a:lnTo>
                  <a:pt x="520199" y="122072"/>
                </a:lnTo>
                <a:lnTo>
                  <a:pt x="500196" y="157373"/>
                </a:lnTo>
                <a:lnTo>
                  <a:pt x="493843" y="169884"/>
                </a:lnTo>
                <a:lnTo>
                  <a:pt x="554672" y="169884"/>
                </a:lnTo>
                <a:lnTo>
                  <a:pt x="557458" y="172664"/>
                </a:lnTo>
                <a:lnTo>
                  <a:pt x="558647" y="175775"/>
                </a:lnTo>
                <a:lnTo>
                  <a:pt x="557887" y="190279"/>
                </a:lnTo>
                <a:lnTo>
                  <a:pt x="535279" y="190279"/>
                </a:lnTo>
                <a:lnTo>
                  <a:pt x="483334" y="192999"/>
                </a:lnTo>
                <a:lnTo>
                  <a:pt x="482813" y="194306"/>
                </a:lnTo>
                <a:lnTo>
                  <a:pt x="458535" y="194306"/>
                </a:lnTo>
                <a:lnTo>
                  <a:pt x="320706" y="201520"/>
                </a:lnTo>
                <a:lnTo>
                  <a:pt x="28366" y="493327"/>
                </a:lnTo>
                <a:lnTo>
                  <a:pt x="231676" y="696267"/>
                </a:lnTo>
                <a:lnTo>
                  <a:pt x="263627" y="696267"/>
                </a:lnTo>
                <a:lnTo>
                  <a:pt x="237458" y="722387"/>
                </a:lnTo>
                <a:lnTo>
                  <a:pt x="234567" y="723485"/>
                </a:lnTo>
                <a:close/>
              </a:path>
              <a:path w="732789" h="723900">
                <a:moveTo>
                  <a:pt x="603475" y="241874"/>
                </a:moveTo>
                <a:lnTo>
                  <a:pt x="555184" y="241874"/>
                </a:lnTo>
                <a:lnTo>
                  <a:pt x="561478" y="238943"/>
                </a:lnTo>
                <a:lnTo>
                  <a:pt x="568133" y="235652"/>
                </a:lnTo>
                <a:lnTo>
                  <a:pt x="610377" y="212086"/>
                </a:lnTo>
                <a:lnTo>
                  <a:pt x="642658" y="191374"/>
                </a:lnTo>
                <a:lnTo>
                  <a:pt x="687035" y="156884"/>
                </a:lnTo>
                <a:lnTo>
                  <a:pt x="708617" y="116694"/>
                </a:lnTo>
                <a:lnTo>
                  <a:pt x="710132" y="101216"/>
                </a:lnTo>
                <a:lnTo>
                  <a:pt x="708617" y="85739"/>
                </a:lnTo>
                <a:lnTo>
                  <a:pt x="687035" y="45547"/>
                </a:lnTo>
                <a:lnTo>
                  <a:pt x="646336" y="23975"/>
                </a:lnTo>
                <a:lnTo>
                  <a:pt x="631265" y="22538"/>
                </a:lnTo>
                <a:lnTo>
                  <a:pt x="692320" y="22538"/>
                </a:lnTo>
                <a:lnTo>
                  <a:pt x="725046" y="62440"/>
                </a:lnTo>
                <a:lnTo>
                  <a:pt x="732717" y="101216"/>
                </a:lnTo>
                <a:lnTo>
                  <a:pt x="730769" y="121128"/>
                </a:lnTo>
                <a:lnTo>
                  <a:pt x="715732" y="157373"/>
                </a:lnTo>
                <a:lnTo>
                  <a:pt x="683978" y="189227"/>
                </a:lnTo>
                <a:lnTo>
                  <a:pt x="622572" y="231086"/>
                </a:lnTo>
                <a:lnTo>
                  <a:pt x="603475" y="241874"/>
                </a:lnTo>
                <a:close/>
              </a:path>
              <a:path w="732789" h="723900">
                <a:moveTo>
                  <a:pt x="554672" y="169884"/>
                </a:moveTo>
                <a:lnTo>
                  <a:pt x="493843" y="169884"/>
                </a:lnTo>
                <a:lnTo>
                  <a:pt x="549809" y="166938"/>
                </a:lnTo>
                <a:lnTo>
                  <a:pt x="552925" y="168141"/>
                </a:lnTo>
                <a:lnTo>
                  <a:pt x="554672" y="169884"/>
                </a:lnTo>
                <a:close/>
              </a:path>
              <a:path w="732789" h="723900">
                <a:moveTo>
                  <a:pt x="263627" y="696267"/>
                </a:moveTo>
                <a:lnTo>
                  <a:pt x="231676" y="696267"/>
                </a:lnTo>
                <a:lnTo>
                  <a:pt x="524017" y="404460"/>
                </a:lnTo>
                <a:lnTo>
                  <a:pt x="535279" y="190279"/>
                </a:lnTo>
                <a:lnTo>
                  <a:pt x="557887" y="190279"/>
                </a:lnTo>
                <a:lnTo>
                  <a:pt x="555184" y="241874"/>
                </a:lnTo>
                <a:lnTo>
                  <a:pt x="603475" y="241874"/>
                </a:lnTo>
                <a:lnTo>
                  <a:pt x="568685" y="260435"/>
                </a:lnTo>
                <a:lnTo>
                  <a:pt x="553844" y="267228"/>
                </a:lnTo>
                <a:lnTo>
                  <a:pt x="546195" y="412741"/>
                </a:lnTo>
                <a:lnTo>
                  <a:pt x="545036" y="415371"/>
                </a:lnTo>
                <a:lnTo>
                  <a:pt x="263627" y="696267"/>
                </a:lnTo>
                <a:close/>
              </a:path>
              <a:path w="732789" h="723900">
                <a:moveTo>
                  <a:pt x="459649" y="304080"/>
                </a:moveTo>
                <a:lnTo>
                  <a:pt x="419367" y="277412"/>
                </a:lnTo>
                <a:lnTo>
                  <a:pt x="416040" y="259789"/>
                </a:lnTo>
                <a:lnTo>
                  <a:pt x="418609" y="245384"/>
                </a:lnTo>
                <a:lnTo>
                  <a:pt x="426018" y="232591"/>
                </a:lnTo>
                <a:lnTo>
                  <a:pt x="437185" y="223020"/>
                </a:lnTo>
                <a:lnTo>
                  <a:pt x="451142" y="217632"/>
                </a:lnTo>
                <a:lnTo>
                  <a:pt x="452949" y="210418"/>
                </a:lnTo>
                <a:lnTo>
                  <a:pt x="455418" y="202633"/>
                </a:lnTo>
                <a:lnTo>
                  <a:pt x="458535" y="194306"/>
                </a:lnTo>
                <a:lnTo>
                  <a:pt x="482813" y="194306"/>
                </a:lnTo>
                <a:lnTo>
                  <a:pt x="480460" y="200215"/>
                </a:lnTo>
                <a:lnTo>
                  <a:pt x="477970" y="206989"/>
                </a:lnTo>
                <a:lnTo>
                  <a:pt x="475847" y="213333"/>
                </a:lnTo>
                <a:lnTo>
                  <a:pt x="474074" y="219255"/>
                </a:lnTo>
                <a:lnTo>
                  <a:pt x="485842" y="225527"/>
                </a:lnTo>
                <a:lnTo>
                  <a:pt x="495115" y="234947"/>
                </a:lnTo>
                <a:lnTo>
                  <a:pt x="498746" y="242039"/>
                </a:lnTo>
                <a:lnTo>
                  <a:pt x="469948" y="242039"/>
                </a:lnTo>
                <a:lnTo>
                  <a:pt x="469899" y="243257"/>
                </a:lnTo>
                <a:lnTo>
                  <a:pt x="447438" y="243257"/>
                </a:lnTo>
                <a:lnTo>
                  <a:pt x="442048" y="247089"/>
                </a:lnTo>
                <a:lnTo>
                  <a:pt x="438510" y="253356"/>
                </a:lnTo>
                <a:lnTo>
                  <a:pt x="438610" y="260931"/>
                </a:lnTo>
                <a:lnTo>
                  <a:pt x="440174" y="268646"/>
                </a:lnTo>
                <a:lnTo>
                  <a:pt x="444709" y="275353"/>
                </a:lnTo>
                <a:lnTo>
                  <a:pt x="451430" y="279877"/>
                </a:lnTo>
                <a:lnTo>
                  <a:pt x="459649" y="281536"/>
                </a:lnTo>
                <a:lnTo>
                  <a:pt x="498054" y="281536"/>
                </a:lnTo>
                <a:lnTo>
                  <a:pt x="496237" y="284301"/>
                </a:lnTo>
                <a:lnTo>
                  <a:pt x="489375" y="292413"/>
                </a:lnTo>
                <a:lnTo>
                  <a:pt x="480749" y="298654"/>
                </a:lnTo>
                <a:lnTo>
                  <a:pt x="470721" y="302663"/>
                </a:lnTo>
                <a:lnTo>
                  <a:pt x="459649" y="304080"/>
                </a:lnTo>
                <a:close/>
              </a:path>
              <a:path w="732789" h="723900">
                <a:moveTo>
                  <a:pt x="503372" y="261607"/>
                </a:moveTo>
                <a:lnTo>
                  <a:pt x="480729" y="261607"/>
                </a:lnTo>
                <a:lnTo>
                  <a:pt x="480789" y="252545"/>
                </a:lnTo>
                <a:lnTo>
                  <a:pt x="476407" y="245646"/>
                </a:lnTo>
                <a:lnTo>
                  <a:pt x="469948" y="242039"/>
                </a:lnTo>
                <a:lnTo>
                  <a:pt x="498746" y="242039"/>
                </a:lnTo>
                <a:lnTo>
                  <a:pt x="501193" y="246817"/>
                </a:lnTo>
                <a:lnTo>
                  <a:pt x="503261" y="259789"/>
                </a:lnTo>
                <a:lnTo>
                  <a:pt x="503372" y="261607"/>
                </a:lnTo>
                <a:close/>
              </a:path>
              <a:path w="732789" h="723900">
                <a:moveTo>
                  <a:pt x="498054" y="281536"/>
                </a:moveTo>
                <a:lnTo>
                  <a:pt x="462074" y="281536"/>
                </a:lnTo>
                <a:lnTo>
                  <a:pt x="464392" y="281115"/>
                </a:lnTo>
                <a:lnTo>
                  <a:pt x="466560" y="280364"/>
                </a:lnTo>
                <a:lnTo>
                  <a:pt x="447438" y="243257"/>
                </a:lnTo>
                <a:lnTo>
                  <a:pt x="469899" y="243257"/>
                </a:lnTo>
                <a:lnTo>
                  <a:pt x="469617" y="250260"/>
                </a:lnTo>
                <a:lnTo>
                  <a:pt x="471168" y="255611"/>
                </a:lnTo>
                <a:lnTo>
                  <a:pt x="475369" y="259789"/>
                </a:lnTo>
                <a:lnTo>
                  <a:pt x="477642" y="260931"/>
                </a:lnTo>
                <a:lnTo>
                  <a:pt x="480729" y="261607"/>
                </a:lnTo>
                <a:lnTo>
                  <a:pt x="503372" y="261607"/>
                </a:lnTo>
                <a:lnTo>
                  <a:pt x="503359" y="269272"/>
                </a:lnTo>
                <a:lnTo>
                  <a:pt x="500739" y="277448"/>
                </a:lnTo>
                <a:lnTo>
                  <a:pt x="498054" y="2815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1063510" y="8730164"/>
            <a:ext cx="2477135" cy="139320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46100" algn="r" rtl="1">
              <a:lnSpc>
                <a:spcPct val="115399"/>
              </a:lnSpc>
              <a:spcBef>
                <a:spcPts val="100"/>
              </a:spcBef>
            </a:pPr>
            <a:r>
              <a:rPr lang="fa-IR" sz="2600" spc="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جزئیات حمل و نقل خود را قرار دهید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1932325" y="7859393"/>
            <a:ext cx="742950" cy="714375"/>
          </a:xfrm>
          <a:custGeom>
            <a:avLst/>
            <a:gdLst/>
            <a:ahLst/>
            <a:cxnLst/>
            <a:rect l="l" t="t" r="r" b="b"/>
            <a:pathLst>
              <a:path w="742950" h="714375">
                <a:moveTo>
                  <a:pt x="609333" y="714374"/>
                </a:moveTo>
                <a:lnTo>
                  <a:pt x="132249" y="714374"/>
                </a:lnTo>
                <a:lnTo>
                  <a:pt x="125781" y="707975"/>
                </a:lnTo>
                <a:lnTo>
                  <a:pt x="125781" y="382448"/>
                </a:lnTo>
                <a:lnTo>
                  <a:pt x="6467" y="382448"/>
                </a:lnTo>
                <a:lnTo>
                  <a:pt x="0" y="376048"/>
                </a:lnTo>
                <a:lnTo>
                  <a:pt x="0" y="363923"/>
                </a:lnTo>
                <a:lnTo>
                  <a:pt x="1872" y="360218"/>
                </a:lnTo>
                <a:lnTo>
                  <a:pt x="4765" y="357524"/>
                </a:lnTo>
                <a:lnTo>
                  <a:pt x="355558" y="0"/>
                </a:lnTo>
                <a:lnTo>
                  <a:pt x="364578" y="0"/>
                </a:lnTo>
                <a:lnTo>
                  <a:pt x="401732" y="35701"/>
                </a:lnTo>
                <a:lnTo>
                  <a:pt x="360494" y="35701"/>
                </a:lnTo>
                <a:lnTo>
                  <a:pt x="48338" y="353987"/>
                </a:lnTo>
                <a:lnTo>
                  <a:pt x="148078" y="353987"/>
                </a:lnTo>
                <a:lnTo>
                  <a:pt x="154546" y="360387"/>
                </a:lnTo>
                <a:lnTo>
                  <a:pt x="154546" y="685746"/>
                </a:lnTo>
                <a:lnTo>
                  <a:pt x="615801" y="685746"/>
                </a:lnTo>
                <a:lnTo>
                  <a:pt x="615801" y="707975"/>
                </a:lnTo>
                <a:lnTo>
                  <a:pt x="609333" y="714374"/>
                </a:lnTo>
                <a:close/>
              </a:path>
              <a:path w="742950" h="714375">
                <a:moveTo>
                  <a:pt x="615801" y="685746"/>
                </a:moveTo>
                <a:lnTo>
                  <a:pt x="586866" y="685746"/>
                </a:lnTo>
                <a:lnTo>
                  <a:pt x="586866" y="360387"/>
                </a:lnTo>
                <a:lnTo>
                  <a:pt x="593334" y="353987"/>
                </a:lnTo>
                <a:lnTo>
                  <a:pt x="691712" y="353987"/>
                </a:lnTo>
                <a:lnTo>
                  <a:pt x="360494" y="35701"/>
                </a:lnTo>
                <a:lnTo>
                  <a:pt x="401732" y="35701"/>
                </a:lnTo>
                <a:lnTo>
                  <a:pt x="742774" y="363418"/>
                </a:lnTo>
                <a:lnTo>
                  <a:pt x="742944" y="372512"/>
                </a:lnTo>
                <a:lnTo>
                  <a:pt x="737327" y="378069"/>
                </a:lnTo>
                <a:lnTo>
                  <a:pt x="734604" y="380932"/>
                </a:lnTo>
                <a:lnTo>
                  <a:pt x="730859" y="382448"/>
                </a:lnTo>
                <a:lnTo>
                  <a:pt x="615801" y="382448"/>
                </a:lnTo>
                <a:lnTo>
                  <a:pt x="615801" y="685746"/>
                </a:lnTo>
                <a:close/>
              </a:path>
              <a:path w="742950" h="714375">
                <a:moveTo>
                  <a:pt x="311645" y="685746"/>
                </a:moveTo>
                <a:lnTo>
                  <a:pt x="283050" y="685746"/>
                </a:lnTo>
                <a:lnTo>
                  <a:pt x="283050" y="474397"/>
                </a:lnTo>
                <a:lnTo>
                  <a:pt x="289518" y="468166"/>
                </a:lnTo>
                <a:lnTo>
                  <a:pt x="297347" y="468166"/>
                </a:lnTo>
                <a:lnTo>
                  <a:pt x="297347" y="467998"/>
                </a:lnTo>
                <a:lnTo>
                  <a:pt x="451553" y="467998"/>
                </a:lnTo>
                <a:lnTo>
                  <a:pt x="458021" y="474397"/>
                </a:lnTo>
                <a:lnTo>
                  <a:pt x="458043" y="496627"/>
                </a:lnTo>
                <a:lnTo>
                  <a:pt x="311815" y="496627"/>
                </a:lnTo>
                <a:lnTo>
                  <a:pt x="311645" y="685746"/>
                </a:lnTo>
                <a:close/>
              </a:path>
              <a:path w="742950" h="714375">
                <a:moveTo>
                  <a:pt x="458361" y="685746"/>
                </a:moveTo>
                <a:lnTo>
                  <a:pt x="429767" y="685746"/>
                </a:lnTo>
                <a:lnTo>
                  <a:pt x="429256" y="496627"/>
                </a:lnTo>
                <a:lnTo>
                  <a:pt x="458043" y="496627"/>
                </a:lnTo>
                <a:lnTo>
                  <a:pt x="458361" y="68574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4552990" y="4126401"/>
            <a:ext cx="1855470" cy="4129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spc="1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ثبت سفارش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5117258" y="3068339"/>
            <a:ext cx="723900" cy="722630"/>
          </a:xfrm>
          <a:custGeom>
            <a:avLst/>
            <a:gdLst/>
            <a:ahLst/>
            <a:cxnLst/>
            <a:rect l="l" t="t" r="r" b="b"/>
            <a:pathLst>
              <a:path w="723900" h="722629">
                <a:moveTo>
                  <a:pt x="388455" y="722630"/>
                </a:moveTo>
                <a:lnTo>
                  <a:pt x="335217" y="722630"/>
                </a:lnTo>
                <a:lnTo>
                  <a:pt x="282534" y="715010"/>
                </a:lnTo>
                <a:lnTo>
                  <a:pt x="239903" y="702310"/>
                </a:lnTo>
                <a:lnTo>
                  <a:pt x="231579" y="698500"/>
                </a:lnTo>
                <a:lnTo>
                  <a:pt x="223328" y="695960"/>
                </a:lnTo>
                <a:lnTo>
                  <a:pt x="215161" y="692150"/>
                </a:lnTo>
                <a:lnTo>
                  <a:pt x="191219" y="680720"/>
                </a:lnTo>
                <a:lnTo>
                  <a:pt x="183434" y="675640"/>
                </a:lnTo>
                <a:lnTo>
                  <a:pt x="175761" y="671830"/>
                </a:lnTo>
                <a:lnTo>
                  <a:pt x="168200" y="666750"/>
                </a:lnTo>
                <a:lnTo>
                  <a:pt x="160752" y="661670"/>
                </a:lnTo>
                <a:lnTo>
                  <a:pt x="153425" y="657860"/>
                </a:lnTo>
                <a:lnTo>
                  <a:pt x="146227" y="651510"/>
                </a:lnTo>
                <a:lnTo>
                  <a:pt x="139160" y="646430"/>
                </a:lnTo>
                <a:lnTo>
                  <a:pt x="132222" y="641350"/>
                </a:lnTo>
                <a:lnTo>
                  <a:pt x="125423" y="635000"/>
                </a:lnTo>
                <a:lnTo>
                  <a:pt x="118770" y="629920"/>
                </a:lnTo>
                <a:lnTo>
                  <a:pt x="112263" y="623570"/>
                </a:lnTo>
                <a:lnTo>
                  <a:pt x="82049" y="590550"/>
                </a:lnTo>
                <a:lnTo>
                  <a:pt x="76497" y="584200"/>
                </a:lnTo>
                <a:lnTo>
                  <a:pt x="71119" y="576580"/>
                </a:lnTo>
                <a:lnTo>
                  <a:pt x="65917" y="570230"/>
                </a:lnTo>
                <a:lnTo>
                  <a:pt x="60890" y="562610"/>
                </a:lnTo>
                <a:lnTo>
                  <a:pt x="38537" y="524510"/>
                </a:lnTo>
                <a:lnTo>
                  <a:pt x="34641" y="515620"/>
                </a:lnTo>
                <a:lnTo>
                  <a:pt x="30943" y="508000"/>
                </a:lnTo>
                <a:lnTo>
                  <a:pt x="27442" y="500380"/>
                </a:lnTo>
                <a:lnTo>
                  <a:pt x="24143" y="491490"/>
                </a:lnTo>
                <a:lnTo>
                  <a:pt x="21048" y="483870"/>
                </a:lnTo>
                <a:lnTo>
                  <a:pt x="18160" y="474980"/>
                </a:lnTo>
                <a:lnTo>
                  <a:pt x="15476" y="466090"/>
                </a:lnTo>
                <a:lnTo>
                  <a:pt x="13001" y="458470"/>
                </a:lnTo>
                <a:lnTo>
                  <a:pt x="3808" y="414020"/>
                </a:lnTo>
                <a:lnTo>
                  <a:pt x="46" y="370840"/>
                </a:lnTo>
                <a:lnTo>
                  <a:pt x="0" y="353060"/>
                </a:lnTo>
                <a:lnTo>
                  <a:pt x="326" y="344170"/>
                </a:lnTo>
                <a:lnTo>
                  <a:pt x="5219" y="299720"/>
                </a:lnTo>
                <a:lnTo>
                  <a:pt x="15476" y="256540"/>
                </a:lnTo>
                <a:lnTo>
                  <a:pt x="18160" y="247650"/>
                </a:lnTo>
                <a:lnTo>
                  <a:pt x="21048" y="238760"/>
                </a:lnTo>
                <a:lnTo>
                  <a:pt x="24143" y="231140"/>
                </a:lnTo>
                <a:lnTo>
                  <a:pt x="27442" y="222250"/>
                </a:lnTo>
                <a:lnTo>
                  <a:pt x="30943" y="214630"/>
                </a:lnTo>
                <a:lnTo>
                  <a:pt x="34641" y="207010"/>
                </a:lnTo>
                <a:lnTo>
                  <a:pt x="38537" y="198120"/>
                </a:lnTo>
                <a:lnTo>
                  <a:pt x="60890" y="160020"/>
                </a:lnTo>
                <a:lnTo>
                  <a:pt x="71119" y="146050"/>
                </a:lnTo>
                <a:lnTo>
                  <a:pt x="76497" y="138430"/>
                </a:lnTo>
                <a:lnTo>
                  <a:pt x="82049" y="132080"/>
                </a:lnTo>
                <a:lnTo>
                  <a:pt x="87770" y="124460"/>
                </a:lnTo>
                <a:lnTo>
                  <a:pt x="93653" y="118110"/>
                </a:lnTo>
                <a:lnTo>
                  <a:pt x="125423" y="87630"/>
                </a:lnTo>
                <a:lnTo>
                  <a:pt x="132222" y="81280"/>
                </a:lnTo>
                <a:lnTo>
                  <a:pt x="139160" y="76200"/>
                </a:lnTo>
                <a:lnTo>
                  <a:pt x="146227" y="71120"/>
                </a:lnTo>
                <a:lnTo>
                  <a:pt x="153425" y="64770"/>
                </a:lnTo>
                <a:lnTo>
                  <a:pt x="160752" y="60960"/>
                </a:lnTo>
                <a:lnTo>
                  <a:pt x="168200" y="55880"/>
                </a:lnTo>
                <a:lnTo>
                  <a:pt x="175761" y="50800"/>
                </a:lnTo>
                <a:lnTo>
                  <a:pt x="183434" y="46990"/>
                </a:lnTo>
                <a:lnTo>
                  <a:pt x="191219" y="41910"/>
                </a:lnTo>
                <a:lnTo>
                  <a:pt x="199106" y="38100"/>
                </a:lnTo>
                <a:lnTo>
                  <a:pt x="223328" y="26670"/>
                </a:lnTo>
                <a:lnTo>
                  <a:pt x="231579" y="24130"/>
                </a:lnTo>
                <a:lnTo>
                  <a:pt x="239903" y="20320"/>
                </a:lnTo>
                <a:lnTo>
                  <a:pt x="282534" y="7620"/>
                </a:lnTo>
                <a:lnTo>
                  <a:pt x="335217" y="0"/>
                </a:lnTo>
                <a:lnTo>
                  <a:pt x="388465" y="0"/>
                </a:lnTo>
                <a:lnTo>
                  <a:pt x="441147" y="7620"/>
                </a:lnTo>
                <a:lnTo>
                  <a:pt x="483778" y="20320"/>
                </a:lnTo>
                <a:lnTo>
                  <a:pt x="492102" y="24130"/>
                </a:lnTo>
                <a:lnTo>
                  <a:pt x="500353" y="26670"/>
                </a:lnTo>
                <a:lnTo>
                  <a:pt x="521915" y="36830"/>
                </a:lnTo>
                <a:lnTo>
                  <a:pt x="361841" y="36830"/>
                </a:lnTo>
                <a:lnTo>
                  <a:pt x="353890" y="38100"/>
                </a:lnTo>
                <a:lnTo>
                  <a:pt x="338019" y="38100"/>
                </a:lnTo>
                <a:lnTo>
                  <a:pt x="330098" y="39370"/>
                </a:lnTo>
                <a:lnTo>
                  <a:pt x="322195" y="39370"/>
                </a:lnTo>
                <a:lnTo>
                  <a:pt x="298661" y="43180"/>
                </a:lnTo>
                <a:lnTo>
                  <a:pt x="290882" y="45720"/>
                </a:lnTo>
                <a:lnTo>
                  <a:pt x="283151" y="46990"/>
                </a:lnTo>
                <a:lnTo>
                  <a:pt x="275468" y="49530"/>
                </a:lnTo>
                <a:lnTo>
                  <a:pt x="267832" y="50800"/>
                </a:lnTo>
                <a:lnTo>
                  <a:pt x="252739" y="55880"/>
                </a:lnTo>
                <a:lnTo>
                  <a:pt x="245291" y="59690"/>
                </a:lnTo>
                <a:lnTo>
                  <a:pt x="230601" y="64770"/>
                </a:lnTo>
                <a:lnTo>
                  <a:pt x="209179" y="76200"/>
                </a:lnTo>
                <a:lnTo>
                  <a:pt x="195348" y="83820"/>
                </a:lnTo>
                <a:lnTo>
                  <a:pt x="181919" y="91440"/>
                </a:lnTo>
                <a:lnTo>
                  <a:pt x="175363" y="96520"/>
                </a:lnTo>
                <a:lnTo>
                  <a:pt x="168923" y="101600"/>
                </a:lnTo>
                <a:lnTo>
                  <a:pt x="162600" y="105410"/>
                </a:lnTo>
                <a:lnTo>
                  <a:pt x="156392" y="110490"/>
                </a:lnTo>
                <a:lnTo>
                  <a:pt x="150309" y="115570"/>
                </a:lnTo>
                <a:lnTo>
                  <a:pt x="144356" y="121920"/>
                </a:lnTo>
                <a:lnTo>
                  <a:pt x="138535" y="127000"/>
                </a:lnTo>
                <a:lnTo>
                  <a:pt x="132844" y="132080"/>
                </a:lnTo>
                <a:lnTo>
                  <a:pt x="127291" y="138430"/>
                </a:lnTo>
                <a:lnTo>
                  <a:pt x="121883" y="143510"/>
                </a:lnTo>
                <a:lnTo>
                  <a:pt x="97067" y="175260"/>
                </a:lnTo>
                <a:lnTo>
                  <a:pt x="80064" y="201930"/>
                </a:lnTo>
                <a:lnTo>
                  <a:pt x="76230" y="208280"/>
                </a:lnTo>
                <a:lnTo>
                  <a:pt x="72569" y="215900"/>
                </a:lnTo>
                <a:lnTo>
                  <a:pt x="69083" y="222250"/>
                </a:lnTo>
                <a:lnTo>
                  <a:pt x="65775" y="229870"/>
                </a:lnTo>
                <a:lnTo>
                  <a:pt x="62642" y="237490"/>
                </a:lnTo>
                <a:lnTo>
                  <a:pt x="59690" y="245110"/>
                </a:lnTo>
                <a:lnTo>
                  <a:pt x="56921" y="252730"/>
                </a:lnTo>
                <a:lnTo>
                  <a:pt x="54337" y="260350"/>
                </a:lnTo>
                <a:lnTo>
                  <a:pt x="51935" y="266700"/>
                </a:lnTo>
                <a:lnTo>
                  <a:pt x="49721" y="274320"/>
                </a:lnTo>
                <a:lnTo>
                  <a:pt x="47696" y="283210"/>
                </a:lnTo>
                <a:lnTo>
                  <a:pt x="45860" y="290830"/>
                </a:lnTo>
                <a:lnTo>
                  <a:pt x="39550" y="330200"/>
                </a:lnTo>
                <a:lnTo>
                  <a:pt x="38088" y="353060"/>
                </a:lnTo>
                <a:lnTo>
                  <a:pt x="38137" y="370840"/>
                </a:lnTo>
                <a:lnTo>
                  <a:pt x="41496" y="408940"/>
                </a:lnTo>
                <a:lnTo>
                  <a:pt x="47696" y="439420"/>
                </a:lnTo>
                <a:lnTo>
                  <a:pt x="49721" y="448310"/>
                </a:lnTo>
                <a:lnTo>
                  <a:pt x="51935" y="455930"/>
                </a:lnTo>
                <a:lnTo>
                  <a:pt x="54337" y="462280"/>
                </a:lnTo>
                <a:lnTo>
                  <a:pt x="56921" y="469900"/>
                </a:lnTo>
                <a:lnTo>
                  <a:pt x="72569" y="506730"/>
                </a:lnTo>
                <a:lnTo>
                  <a:pt x="76230" y="514350"/>
                </a:lnTo>
                <a:lnTo>
                  <a:pt x="80064" y="520700"/>
                </a:lnTo>
                <a:lnTo>
                  <a:pt x="84065" y="528320"/>
                </a:lnTo>
                <a:lnTo>
                  <a:pt x="88233" y="534670"/>
                </a:lnTo>
                <a:lnTo>
                  <a:pt x="111501" y="566420"/>
                </a:lnTo>
                <a:lnTo>
                  <a:pt x="127291" y="584200"/>
                </a:lnTo>
                <a:lnTo>
                  <a:pt x="132844" y="590550"/>
                </a:lnTo>
                <a:lnTo>
                  <a:pt x="138535" y="595630"/>
                </a:lnTo>
                <a:lnTo>
                  <a:pt x="144356" y="600710"/>
                </a:lnTo>
                <a:lnTo>
                  <a:pt x="150309" y="607060"/>
                </a:lnTo>
                <a:lnTo>
                  <a:pt x="156392" y="612140"/>
                </a:lnTo>
                <a:lnTo>
                  <a:pt x="162600" y="617220"/>
                </a:lnTo>
                <a:lnTo>
                  <a:pt x="168923" y="621030"/>
                </a:lnTo>
                <a:lnTo>
                  <a:pt x="175363" y="626110"/>
                </a:lnTo>
                <a:lnTo>
                  <a:pt x="209179" y="646430"/>
                </a:lnTo>
                <a:lnTo>
                  <a:pt x="245291" y="662940"/>
                </a:lnTo>
                <a:lnTo>
                  <a:pt x="252739" y="666750"/>
                </a:lnTo>
                <a:lnTo>
                  <a:pt x="267832" y="671830"/>
                </a:lnTo>
                <a:lnTo>
                  <a:pt x="275468" y="673100"/>
                </a:lnTo>
                <a:lnTo>
                  <a:pt x="283151" y="675640"/>
                </a:lnTo>
                <a:lnTo>
                  <a:pt x="290882" y="676910"/>
                </a:lnTo>
                <a:lnTo>
                  <a:pt x="298661" y="679450"/>
                </a:lnTo>
                <a:lnTo>
                  <a:pt x="322196" y="683260"/>
                </a:lnTo>
                <a:lnTo>
                  <a:pt x="330098" y="683260"/>
                </a:lnTo>
                <a:lnTo>
                  <a:pt x="338019" y="684530"/>
                </a:lnTo>
                <a:lnTo>
                  <a:pt x="524497" y="684530"/>
                </a:lnTo>
                <a:lnTo>
                  <a:pt x="500288" y="695960"/>
                </a:lnTo>
                <a:lnTo>
                  <a:pt x="492042" y="698500"/>
                </a:lnTo>
                <a:lnTo>
                  <a:pt x="483722" y="702310"/>
                </a:lnTo>
                <a:lnTo>
                  <a:pt x="441114" y="715010"/>
                </a:lnTo>
                <a:lnTo>
                  <a:pt x="388455" y="722630"/>
                </a:lnTo>
                <a:close/>
              </a:path>
              <a:path w="723900" h="722629">
                <a:moveTo>
                  <a:pt x="524497" y="684530"/>
                </a:moveTo>
                <a:lnTo>
                  <a:pt x="385662" y="684530"/>
                </a:lnTo>
                <a:lnTo>
                  <a:pt x="393583" y="683260"/>
                </a:lnTo>
                <a:lnTo>
                  <a:pt x="401486" y="683260"/>
                </a:lnTo>
                <a:lnTo>
                  <a:pt x="425021" y="679450"/>
                </a:lnTo>
                <a:lnTo>
                  <a:pt x="432799" y="676910"/>
                </a:lnTo>
                <a:lnTo>
                  <a:pt x="440530" y="675640"/>
                </a:lnTo>
                <a:lnTo>
                  <a:pt x="448213" y="673100"/>
                </a:lnTo>
                <a:lnTo>
                  <a:pt x="455849" y="671830"/>
                </a:lnTo>
                <a:lnTo>
                  <a:pt x="470942" y="666750"/>
                </a:lnTo>
                <a:lnTo>
                  <a:pt x="478390" y="662940"/>
                </a:lnTo>
                <a:lnTo>
                  <a:pt x="493080" y="657860"/>
                </a:lnTo>
                <a:lnTo>
                  <a:pt x="528333" y="638810"/>
                </a:lnTo>
                <a:lnTo>
                  <a:pt x="554758" y="621030"/>
                </a:lnTo>
                <a:lnTo>
                  <a:pt x="561081" y="617220"/>
                </a:lnTo>
                <a:lnTo>
                  <a:pt x="567289" y="612140"/>
                </a:lnTo>
                <a:lnTo>
                  <a:pt x="573372" y="607060"/>
                </a:lnTo>
                <a:lnTo>
                  <a:pt x="579325" y="600710"/>
                </a:lnTo>
                <a:lnTo>
                  <a:pt x="585147" y="595630"/>
                </a:lnTo>
                <a:lnTo>
                  <a:pt x="590837" y="590550"/>
                </a:lnTo>
                <a:lnTo>
                  <a:pt x="596390" y="584200"/>
                </a:lnTo>
                <a:lnTo>
                  <a:pt x="601798" y="579120"/>
                </a:lnTo>
                <a:lnTo>
                  <a:pt x="626614" y="547370"/>
                </a:lnTo>
                <a:lnTo>
                  <a:pt x="643617" y="520700"/>
                </a:lnTo>
                <a:lnTo>
                  <a:pt x="647451" y="514350"/>
                </a:lnTo>
                <a:lnTo>
                  <a:pt x="651112" y="506730"/>
                </a:lnTo>
                <a:lnTo>
                  <a:pt x="654598" y="500380"/>
                </a:lnTo>
                <a:lnTo>
                  <a:pt x="657906" y="492760"/>
                </a:lnTo>
                <a:lnTo>
                  <a:pt x="661039" y="485140"/>
                </a:lnTo>
                <a:lnTo>
                  <a:pt x="663991" y="477520"/>
                </a:lnTo>
                <a:lnTo>
                  <a:pt x="666760" y="469900"/>
                </a:lnTo>
                <a:lnTo>
                  <a:pt x="669345" y="462280"/>
                </a:lnTo>
                <a:lnTo>
                  <a:pt x="671746" y="455930"/>
                </a:lnTo>
                <a:lnTo>
                  <a:pt x="673960" y="448310"/>
                </a:lnTo>
                <a:lnTo>
                  <a:pt x="675985" y="439420"/>
                </a:lnTo>
                <a:lnTo>
                  <a:pt x="677821" y="431800"/>
                </a:lnTo>
                <a:lnTo>
                  <a:pt x="684131" y="392430"/>
                </a:lnTo>
                <a:lnTo>
                  <a:pt x="685584" y="353060"/>
                </a:lnTo>
                <a:lnTo>
                  <a:pt x="685283" y="345440"/>
                </a:lnTo>
                <a:lnTo>
                  <a:pt x="680867" y="306070"/>
                </a:lnTo>
                <a:lnTo>
                  <a:pt x="671660" y="267970"/>
                </a:lnTo>
                <a:lnTo>
                  <a:pt x="657802" y="229870"/>
                </a:lnTo>
                <a:lnTo>
                  <a:pt x="654490" y="223520"/>
                </a:lnTo>
                <a:lnTo>
                  <a:pt x="651002" y="215900"/>
                </a:lnTo>
                <a:lnTo>
                  <a:pt x="647339" y="208280"/>
                </a:lnTo>
                <a:lnTo>
                  <a:pt x="643503" y="201930"/>
                </a:lnTo>
                <a:lnTo>
                  <a:pt x="639501" y="194310"/>
                </a:lnTo>
                <a:lnTo>
                  <a:pt x="617031" y="162560"/>
                </a:lnTo>
                <a:lnTo>
                  <a:pt x="596277" y="138430"/>
                </a:lnTo>
                <a:lnTo>
                  <a:pt x="590726" y="132080"/>
                </a:lnTo>
                <a:lnTo>
                  <a:pt x="585037" y="127000"/>
                </a:lnTo>
                <a:lnTo>
                  <a:pt x="579218" y="121920"/>
                </a:lnTo>
                <a:lnTo>
                  <a:pt x="573268" y="116840"/>
                </a:lnTo>
                <a:lnTo>
                  <a:pt x="567186" y="110490"/>
                </a:lnTo>
                <a:lnTo>
                  <a:pt x="560982" y="106680"/>
                </a:lnTo>
                <a:lnTo>
                  <a:pt x="554661" y="101600"/>
                </a:lnTo>
                <a:lnTo>
                  <a:pt x="548225" y="96520"/>
                </a:lnTo>
                <a:lnTo>
                  <a:pt x="541672" y="92710"/>
                </a:lnTo>
                <a:lnTo>
                  <a:pt x="535011" y="87630"/>
                </a:lnTo>
                <a:lnTo>
                  <a:pt x="528250" y="83820"/>
                </a:lnTo>
                <a:lnTo>
                  <a:pt x="514427" y="76200"/>
                </a:lnTo>
                <a:lnTo>
                  <a:pt x="493017" y="64770"/>
                </a:lnTo>
                <a:lnTo>
                  <a:pt x="478335" y="59690"/>
                </a:lnTo>
                <a:lnTo>
                  <a:pt x="470892" y="55880"/>
                </a:lnTo>
                <a:lnTo>
                  <a:pt x="463382" y="53340"/>
                </a:lnTo>
                <a:lnTo>
                  <a:pt x="455807" y="52070"/>
                </a:lnTo>
                <a:lnTo>
                  <a:pt x="440495" y="46990"/>
                </a:lnTo>
                <a:lnTo>
                  <a:pt x="432769" y="45720"/>
                </a:lnTo>
                <a:lnTo>
                  <a:pt x="424994" y="43180"/>
                </a:lnTo>
                <a:lnTo>
                  <a:pt x="401470" y="39370"/>
                </a:lnTo>
                <a:lnTo>
                  <a:pt x="393572" y="39370"/>
                </a:lnTo>
                <a:lnTo>
                  <a:pt x="385653" y="38100"/>
                </a:lnTo>
                <a:lnTo>
                  <a:pt x="369788" y="38100"/>
                </a:lnTo>
                <a:lnTo>
                  <a:pt x="361841" y="36830"/>
                </a:lnTo>
                <a:lnTo>
                  <a:pt x="521915" y="36830"/>
                </a:lnTo>
                <a:lnTo>
                  <a:pt x="532463" y="41910"/>
                </a:lnTo>
                <a:lnTo>
                  <a:pt x="540247" y="46990"/>
                </a:lnTo>
                <a:lnTo>
                  <a:pt x="547920" y="50800"/>
                </a:lnTo>
                <a:lnTo>
                  <a:pt x="555481" y="55880"/>
                </a:lnTo>
                <a:lnTo>
                  <a:pt x="562929" y="60960"/>
                </a:lnTo>
                <a:lnTo>
                  <a:pt x="570257" y="64770"/>
                </a:lnTo>
                <a:lnTo>
                  <a:pt x="577454" y="71120"/>
                </a:lnTo>
                <a:lnTo>
                  <a:pt x="584522" y="76200"/>
                </a:lnTo>
                <a:lnTo>
                  <a:pt x="591459" y="81280"/>
                </a:lnTo>
                <a:lnTo>
                  <a:pt x="598259" y="87630"/>
                </a:lnTo>
                <a:lnTo>
                  <a:pt x="604911" y="92710"/>
                </a:lnTo>
                <a:lnTo>
                  <a:pt x="611418" y="99060"/>
                </a:lnTo>
                <a:lnTo>
                  <a:pt x="641632" y="132080"/>
                </a:lnTo>
                <a:lnTo>
                  <a:pt x="647184" y="138430"/>
                </a:lnTo>
                <a:lnTo>
                  <a:pt x="652562" y="146050"/>
                </a:lnTo>
                <a:lnTo>
                  <a:pt x="657764" y="152400"/>
                </a:lnTo>
                <a:lnTo>
                  <a:pt x="662791" y="160020"/>
                </a:lnTo>
                <a:lnTo>
                  <a:pt x="685144" y="198120"/>
                </a:lnTo>
                <a:lnTo>
                  <a:pt x="689040" y="207010"/>
                </a:lnTo>
                <a:lnTo>
                  <a:pt x="692738" y="214630"/>
                </a:lnTo>
                <a:lnTo>
                  <a:pt x="696239" y="222250"/>
                </a:lnTo>
                <a:lnTo>
                  <a:pt x="699538" y="231140"/>
                </a:lnTo>
                <a:lnTo>
                  <a:pt x="702633" y="238760"/>
                </a:lnTo>
                <a:lnTo>
                  <a:pt x="705521" y="247650"/>
                </a:lnTo>
                <a:lnTo>
                  <a:pt x="708205" y="256540"/>
                </a:lnTo>
                <a:lnTo>
                  <a:pt x="710680" y="264160"/>
                </a:lnTo>
                <a:lnTo>
                  <a:pt x="719873" y="308610"/>
                </a:lnTo>
                <a:lnTo>
                  <a:pt x="723682" y="353060"/>
                </a:lnTo>
                <a:lnTo>
                  <a:pt x="723623" y="370840"/>
                </a:lnTo>
                <a:lnTo>
                  <a:pt x="719819" y="414020"/>
                </a:lnTo>
                <a:lnTo>
                  <a:pt x="710592" y="457200"/>
                </a:lnTo>
                <a:lnTo>
                  <a:pt x="708111" y="466090"/>
                </a:lnTo>
                <a:lnTo>
                  <a:pt x="705422" y="474980"/>
                </a:lnTo>
                <a:lnTo>
                  <a:pt x="702529" y="482600"/>
                </a:lnTo>
                <a:lnTo>
                  <a:pt x="699430" y="491490"/>
                </a:lnTo>
                <a:lnTo>
                  <a:pt x="696127" y="500380"/>
                </a:lnTo>
                <a:lnTo>
                  <a:pt x="692622" y="508000"/>
                </a:lnTo>
                <a:lnTo>
                  <a:pt x="688921" y="515620"/>
                </a:lnTo>
                <a:lnTo>
                  <a:pt x="685023" y="524510"/>
                </a:lnTo>
                <a:lnTo>
                  <a:pt x="662662" y="562610"/>
                </a:lnTo>
                <a:lnTo>
                  <a:pt x="652433" y="576580"/>
                </a:lnTo>
                <a:lnTo>
                  <a:pt x="647055" y="584200"/>
                </a:lnTo>
                <a:lnTo>
                  <a:pt x="641503" y="590550"/>
                </a:lnTo>
                <a:lnTo>
                  <a:pt x="635783" y="598170"/>
                </a:lnTo>
                <a:lnTo>
                  <a:pt x="629902" y="604520"/>
                </a:lnTo>
                <a:lnTo>
                  <a:pt x="598143" y="635000"/>
                </a:lnTo>
                <a:lnTo>
                  <a:pt x="591347" y="641350"/>
                </a:lnTo>
                <a:lnTo>
                  <a:pt x="555386" y="666750"/>
                </a:lnTo>
                <a:lnTo>
                  <a:pt x="540160" y="675640"/>
                </a:lnTo>
                <a:lnTo>
                  <a:pt x="532380" y="680720"/>
                </a:lnTo>
                <a:lnTo>
                  <a:pt x="524497" y="684530"/>
                </a:lnTo>
                <a:close/>
              </a:path>
              <a:path w="723900" h="722629">
                <a:moveTo>
                  <a:pt x="343517" y="476250"/>
                </a:moveTo>
                <a:lnTo>
                  <a:pt x="289451" y="476250"/>
                </a:lnTo>
                <a:lnTo>
                  <a:pt x="539348" y="226060"/>
                </a:lnTo>
                <a:lnTo>
                  <a:pt x="541145" y="224790"/>
                </a:lnTo>
                <a:lnTo>
                  <a:pt x="543203" y="223520"/>
                </a:lnTo>
                <a:lnTo>
                  <a:pt x="547842" y="220980"/>
                </a:lnTo>
                <a:lnTo>
                  <a:pt x="557646" y="220980"/>
                </a:lnTo>
                <a:lnTo>
                  <a:pt x="562253" y="223520"/>
                </a:lnTo>
                <a:lnTo>
                  <a:pt x="564287" y="224790"/>
                </a:lnTo>
                <a:lnTo>
                  <a:pt x="567819" y="228600"/>
                </a:lnTo>
                <a:lnTo>
                  <a:pt x="569185" y="229870"/>
                </a:lnTo>
                <a:lnTo>
                  <a:pt x="571117" y="234950"/>
                </a:lnTo>
                <a:lnTo>
                  <a:pt x="571610" y="237490"/>
                </a:lnTo>
                <a:lnTo>
                  <a:pt x="571654" y="242570"/>
                </a:lnTo>
                <a:lnTo>
                  <a:pt x="571202" y="245110"/>
                </a:lnTo>
                <a:lnTo>
                  <a:pt x="569351" y="248920"/>
                </a:lnTo>
                <a:lnTo>
                  <a:pt x="568020" y="251460"/>
                </a:lnTo>
                <a:lnTo>
                  <a:pt x="566285" y="252730"/>
                </a:lnTo>
                <a:lnTo>
                  <a:pt x="343517" y="476250"/>
                </a:lnTo>
                <a:close/>
              </a:path>
              <a:path w="723900" h="722629">
                <a:moveTo>
                  <a:pt x="294721" y="521970"/>
                </a:moveTo>
                <a:lnTo>
                  <a:pt x="284180" y="521970"/>
                </a:lnTo>
                <a:lnTo>
                  <a:pt x="279684" y="520700"/>
                </a:lnTo>
                <a:lnTo>
                  <a:pt x="153243" y="393700"/>
                </a:lnTo>
                <a:lnTo>
                  <a:pt x="151405" y="392430"/>
                </a:lnTo>
                <a:lnTo>
                  <a:pt x="149982" y="389890"/>
                </a:lnTo>
                <a:lnTo>
                  <a:pt x="147450" y="383540"/>
                </a:lnTo>
                <a:lnTo>
                  <a:pt x="147406" y="378460"/>
                </a:lnTo>
                <a:lnTo>
                  <a:pt x="147878" y="375920"/>
                </a:lnTo>
                <a:lnTo>
                  <a:pt x="161628" y="361950"/>
                </a:lnTo>
                <a:lnTo>
                  <a:pt x="164088" y="360680"/>
                </a:lnTo>
                <a:lnTo>
                  <a:pt x="169198" y="360680"/>
                </a:lnTo>
                <a:lnTo>
                  <a:pt x="171649" y="361950"/>
                </a:lnTo>
                <a:lnTo>
                  <a:pt x="176344" y="363220"/>
                </a:lnTo>
                <a:lnTo>
                  <a:pt x="178405" y="365760"/>
                </a:lnTo>
                <a:lnTo>
                  <a:pt x="180180" y="367030"/>
                </a:lnTo>
                <a:lnTo>
                  <a:pt x="289451" y="476250"/>
                </a:lnTo>
                <a:lnTo>
                  <a:pt x="343517" y="476250"/>
                </a:lnTo>
                <a:lnTo>
                  <a:pt x="299217" y="520700"/>
                </a:lnTo>
                <a:lnTo>
                  <a:pt x="294721" y="52197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536863" y="4132009"/>
            <a:ext cx="3214370" cy="81304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spc="1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برای تسویه حساب اقدام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777008" y="3068382"/>
            <a:ext cx="843280" cy="847725"/>
          </a:xfrm>
          <a:custGeom>
            <a:avLst/>
            <a:gdLst/>
            <a:ahLst/>
            <a:cxnLst/>
            <a:rect l="l" t="t" r="r" b="b"/>
            <a:pathLst>
              <a:path w="843279" h="847725">
                <a:moveTo>
                  <a:pt x="446252" y="271653"/>
                </a:moveTo>
                <a:lnTo>
                  <a:pt x="443280" y="258559"/>
                </a:lnTo>
                <a:lnTo>
                  <a:pt x="435190" y="247853"/>
                </a:lnTo>
                <a:lnTo>
                  <a:pt x="423608" y="240880"/>
                </a:lnTo>
                <a:lnTo>
                  <a:pt x="423608" y="264236"/>
                </a:lnTo>
                <a:lnTo>
                  <a:pt x="423608" y="279082"/>
                </a:lnTo>
                <a:lnTo>
                  <a:pt x="416864" y="285127"/>
                </a:lnTo>
                <a:lnTo>
                  <a:pt x="264414" y="285127"/>
                </a:lnTo>
                <a:lnTo>
                  <a:pt x="257657" y="279082"/>
                </a:lnTo>
                <a:lnTo>
                  <a:pt x="257657" y="264236"/>
                </a:lnTo>
                <a:lnTo>
                  <a:pt x="264325" y="258178"/>
                </a:lnTo>
                <a:lnTo>
                  <a:pt x="416864" y="258178"/>
                </a:lnTo>
                <a:lnTo>
                  <a:pt x="423608" y="264236"/>
                </a:lnTo>
                <a:lnTo>
                  <a:pt x="423608" y="240880"/>
                </a:lnTo>
                <a:lnTo>
                  <a:pt x="423202" y="240626"/>
                </a:lnTo>
                <a:lnTo>
                  <a:pt x="408533" y="237972"/>
                </a:lnTo>
                <a:lnTo>
                  <a:pt x="272745" y="237972"/>
                </a:lnTo>
                <a:lnTo>
                  <a:pt x="258064" y="240626"/>
                </a:lnTo>
                <a:lnTo>
                  <a:pt x="246075" y="247853"/>
                </a:lnTo>
                <a:lnTo>
                  <a:pt x="238277" y="258178"/>
                </a:lnTo>
                <a:lnTo>
                  <a:pt x="237985" y="258559"/>
                </a:lnTo>
                <a:lnTo>
                  <a:pt x="235026" y="271653"/>
                </a:lnTo>
                <a:lnTo>
                  <a:pt x="237985" y="284759"/>
                </a:lnTo>
                <a:lnTo>
                  <a:pt x="238277" y="285127"/>
                </a:lnTo>
                <a:lnTo>
                  <a:pt x="246075" y="295465"/>
                </a:lnTo>
                <a:lnTo>
                  <a:pt x="258064" y="302704"/>
                </a:lnTo>
                <a:lnTo>
                  <a:pt x="272745" y="305358"/>
                </a:lnTo>
                <a:lnTo>
                  <a:pt x="408533" y="305358"/>
                </a:lnTo>
                <a:lnTo>
                  <a:pt x="423202" y="302704"/>
                </a:lnTo>
                <a:lnTo>
                  <a:pt x="435190" y="295465"/>
                </a:lnTo>
                <a:lnTo>
                  <a:pt x="443280" y="284759"/>
                </a:lnTo>
                <a:lnTo>
                  <a:pt x="446252" y="271653"/>
                </a:lnTo>
                <a:close/>
              </a:path>
              <a:path w="843279" h="847725">
                <a:moveTo>
                  <a:pt x="471284" y="337642"/>
                </a:moveTo>
                <a:lnTo>
                  <a:pt x="469315" y="333489"/>
                </a:lnTo>
                <a:lnTo>
                  <a:pt x="464705" y="330581"/>
                </a:lnTo>
                <a:lnTo>
                  <a:pt x="459955" y="327482"/>
                </a:lnTo>
                <a:lnTo>
                  <a:pt x="454939" y="326948"/>
                </a:lnTo>
                <a:lnTo>
                  <a:pt x="437400" y="333730"/>
                </a:lnTo>
                <a:lnTo>
                  <a:pt x="437400" y="363093"/>
                </a:lnTo>
                <a:lnTo>
                  <a:pt x="383438" y="743229"/>
                </a:lnTo>
                <a:lnTo>
                  <a:pt x="278777" y="673011"/>
                </a:lnTo>
                <a:lnTo>
                  <a:pt x="275755" y="672109"/>
                </a:lnTo>
                <a:lnTo>
                  <a:pt x="272465" y="672122"/>
                </a:lnTo>
                <a:lnTo>
                  <a:pt x="271932" y="672122"/>
                </a:lnTo>
                <a:lnTo>
                  <a:pt x="267601" y="672058"/>
                </a:lnTo>
                <a:lnTo>
                  <a:pt x="267436" y="672122"/>
                </a:lnTo>
                <a:lnTo>
                  <a:pt x="263575" y="673849"/>
                </a:lnTo>
                <a:lnTo>
                  <a:pt x="260388" y="677506"/>
                </a:lnTo>
                <a:lnTo>
                  <a:pt x="237693" y="704494"/>
                </a:lnTo>
                <a:lnTo>
                  <a:pt x="144513" y="815251"/>
                </a:lnTo>
                <a:lnTo>
                  <a:pt x="32727" y="740244"/>
                </a:lnTo>
                <a:lnTo>
                  <a:pt x="148615" y="602500"/>
                </a:lnTo>
                <a:lnTo>
                  <a:pt x="151091" y="599605"/>
                </a:lnTo>
                <a:lnTo>
                  <a:pt x="152057" y="596277"/>
                </a:lnTo>
                <a:lnTo>
                  <a:pt x="151472" y="592505"/>
                </a:lnTo>
                <a:lnTo>
                  <a:pt x="150812" y="588695"/>
                </a:lnTo>
                <a:lnTo>
                  <a:pt x="148856" y="585724"/>
                </a:lnTo>
                <a:lnTo>
                  <a:pt x="145592" y="583628"/>
                </a:lnTo>
                <a:lnTo>
                  <a:pt x="43700" y="515226"/>
                </a:lnTo>
                <a:lnTo>
                  <a:pt x="437400" y="363093"/>
                </a:lnTo>
                <a:lnTo>
                  <a:pt x="437400" y="333730"/>
                </a:lnTo>
                <a:lnTo>
                  <a:pt x="361340" y="363093"/>
                </a:lnTo>
                <a:lnTo>
                  <a:pt x="7848" y="499681"/>
                </a:lnTo>
                <a:lnTo>
                  <a:pt x="2730" y="501523"/>
                </a:lnTo>
                <a:lnTo>
                  <a:pt x="0" y="504786"/>
                </a:lnTo>
                <a:lnTo>
                  <a:pt x="0" y="519595"/>
                </a:lnTo>
                <a:lnTo>
                  <a:pt x="203" y="520001"/>
                </a:lnTo>
                <a:lnTo>
                  <a:pt x="4800" y="522897"/>
                </a:lnTo>
                <a:lnTo>
                  <a:pt x="115430" y="597154"/>
                </a:lnTo>
                <a:lnTo>
                  <a:pt x="0" y="734364"/>
                </a:lnTo>
                <a:lnTo>
                  <a:pt x="0" y="752030"/>
                </a:lnTo>
                <a:lnTo>
                  <a:pt x="2565" y="753681"/>
                </a:lnTo>
                <a:lnTo>
                  <a:pt x="94284" y="815251"/>
                </a:lnTo>
                <a:lnTo>
                  <a:pt x="141211" y="846721"/>
                </a:lnTo>
                <a:lnTo>
                  <a:pt x="144157" y="847598"/>
                </a:lnTo>
                <a:lnTo>
                  <a:pt x="147523" y="847598"/>
                </a:lnTo>
                <a:lnTo>
                  <a:pt x="152374" y="847674"/>
                </a:lnTo>
                <a:lnTo>
                  <a:pt x="156400" y="845883"/>
                </a:lnTo>
                <a:lnTo>
                  <a:pt x="159588" y="842238"/>
                </a:lnTo>
                <a:lnTo>
                  <a:pt x="275437" y="704494"/>
                </a:lnTo>
                <a:lnTo>
                  <a:pt x="333209" y="743229"/>
                </a:lnTo>
                <a:lnTo>
                  <a:pt x="386092" y="778713"/>
                </a:lnTo>
                <a:lnTo>
                  <a:pt x="390791" y="781786"/>
                </a:lnTo>
                <a:lnTo>
                  <a:pt x="395757" y="782332"/>
                </a:lnTo>
                <a:lnTo>
                  <a:pt x="401015" y="780338"/>
                </a:lnTo>
                <a:lnTo>
                  <a:pt x="406184" y="778573"/>
                </a:lnTo>
                <a:lnTo>
                  <a:pt x="409219" y="775004"/>
                </a:lnTo>
                <a:lnTo>
                  <a:pt x="410108" y="769632"/>
                </a:lnTo>
                <a:lnTo>
                  <a:pt x="470611" y="343039"/>
                </a:lnTo>
                <a:lnTo>
                  <a:pt x="471284" y="337642"/>
                </a:lnTo>
                <a:close/>
              </a:path>
              <a:path w="843279" h="847725">
                <a:moveTo>
                  <a:pt x="484543" y="184632"/>
                </a:moveTo>
                <a:lnTo>
                  <a:pt x="483577" y="180263"/>
                </a:lnTo>
                <a:lnTo>
                  <a:pt x="479717" y="171932"/>
                </a:lnTo>
                <a:lnTo>
                  <a:pt x="477012" y="168363"/>
                </a:lnTo>
                <a:lnTo>
                  <a:pt x="473506" y="165392"/>
                </a:lnTo>
                <a:lnTo>
                  <a:pt x="461911" y="155041"/>
                </a:lnTo>
                <a:lnTo>
                  <a:pt x="461911" y="187375"/>
                </a:lnTo>
                <a:lnTo>
                  <a:pt x="461911" y="191046"/>
                </a:lnTo>
                <a:lnTo>
                  <a:pt x="461518" y="192786"/>
                </a:lnTo>
                <a:lnTo>
                  <a:pt x="459968" y="196126"/>
                </a:lnTo>
                <a:lnTo>
                  <a:pt x="458889" y="197548"/>
                </a:lnTo>
                <a:lnTo>
                  <a:pt x="457517" y="198704"/>
                </a:lnTo>
                <a:lnTo>
                  <a:pt x="454329" y="201295"/>
                </a:lnTo>
                <a:lnTo>
                  <a:pt x="450773" y="202565"/>
                </a:lnTo>
                <a:lnTo>
                  <a:pt x="442734" y="202552"/>
                </a:lnTo>
                <a:lnTo>
                  <a:pt x="439178" y="201269"/>
                </a:lnTo>
                <a:lnTo>
                  <a:pt x="436092" y="198704"/>
                </a:lnTo>
                <a:lnTo>
                  <a:pt x="340055" y="112928"/>
                </a:lnTo>
                <a:lnTo>
                  <a:pt x="338658" y="111734"/>
                </a:lnTo>
                <a:lnTo>
                  <a:pt x="337566" y="110312"/>
                </a:lnTo>
                <a:lnTo>
                  <a:pt x="336029" y="106984"/>
                </a:lnTo>
                <a:lnTo>
                  <a:pt x="335635" y="105232"/>
                </a:lnTo>
                <a:lnTo>
                  <a:pt x="335635" y="101574"/>
                </a:lnTo>
                <a:lnTo>
                  <a:pt x="346684" y="89928"/>
                </a:lnTo>
                <a:lnTo>
                  <a:pt x="354774" y="89928"/>
                </a:lnTo>
                <a:lnTo>
                  <a:pt x="358330" y="91249"/>
                </a:lnTo>
                <a:lnTo>
                  <a:pt x="361391" y="93878"/>
                </a:lnTo>
                <a:lnTo>
                  <a:pt x="457479" y="179666"/>
                </a:lnTo>
                <a:lnTo>
                  <a:pt x="458889" y="180860"/>
                </a:lnTo>
                <a:lnTo>
                  <a:pt x="459968" y="182283"/>
                </a:lnTo>
                <a:lnTo>
                  <a:pt x="461518" y="185623"/>
                </a:lnTo>
                <a:lnTo>
                  <a:pt x="461911" y="187375"/>
                </a:lnTo>
                <a:lnTo>
                  <a:pt x="461911" y="155041"/>
                </a:lnTo>
                <a:lnTo>
                  <a:pt x="377469" y="79603"/>
                </a:lnTo>
                <a:lnTo>
                  <a:pt x="350812" y="69748"/>
                </a:lnTo>
                <a:lnTo>
                  <a:pt x="343408" y="70307"/>
                </a:lnTo>
                <a:lnTo>
                  <a:pt x="313016" y="98882"/>
                </a:lnTo>
                <a:lnTo>
                  <a:pt x="313016" y="108064"/>
                </a:lnTo>
                <a:lnTo>
                  <a:pt x="313994" y="112433"/>
                </a:lnTo>
                <a:lnTo>
                  <a:pt x="317855" y="120764"/>
                </a:lnTo>
                <a:lnTo>
                  <a:pt x="320573" y="124333"/>
                </a:lnTo>
                <a:lnTo>
                  <a:pt x="324091" y="127292"/>
                </a:lnTo>
                <a:lnTo>
                  <a:pt x="408419" y="202565"/>
                </a:lnTo>
                <a:lnTo>
                  <a:pt x="441934" y="222897"/>
                </a:lnTo>
                <a:lnTo>
                  <a:pt x="451726" y="222897"/>
                </a:lnTo>
                <a:lnTo>
                  <a:pt x="483577" y="198170"/>
                </a:lnTo>
                <a:lnTo>
                  <a:pt x="484543" y="193802"/>
                </a:lnTo>
                <a:lnTo>
                  <a:pt x="484543" y="184632"/>
                </a:lnTo>
                <a:close/>
              </a:path>
              <a:path w="843279" h="847725">
                <a:moveTo>
                  <a:pt x="576719" y="509549"/>
                </a:moveTo>
                <a:lnTo>
                  <a:pt x="576707" y="388188"/>
                </a:lnTo>
                <a:lnTo>
                  <a:pt x="573747" y="375145"/>
                </a:lnTo>
                <a:lnTo>
                  <a:pt x="565658" y="364401"/>
                </a:lnTo>
                <a:lnTo>
                  <a:pt x="554075" y="357416"/>
                </a:lnTo>
                <a:lnTo>
                  <a:pt x="554075" y="380771"/>
                </a:lnTo>
                <a:lnTo>
                  <a:pt x="554075" y="516991"/>
                </a:lnTo>
                <a:lnTo>
                  <a:pt x="547319" y="523036"/>
                </a:lnTo>
                <a:lnTo>
                  <a:pt x="530656" y="523036"/>
                </a:lnTo>
                <a:lnTo>
                  <a:pt x="523900" y="516991"/>
                </a:lnTo>
                <a:lnTo>
                  <a:pt x="523900" y="380771"/>
                </a:lnTo>
                <a:lnTo>
                  <a:pt x="530656" y="374700"/>
                </a:lnTo>
                <a:lnTo>
                  <a:pt x="547319" y="374700"/>
                </a:lnTo>
                <a:lnTo>
                  <a:pt x="554075" y="380771"/>
                </a:lnTo>
                <a:lnTo>
                  <a:pt x="554075" y="357416"/>
                </a:lnTo>
                <a:lnTo>
                  <a:pt x="553656" y="357162"/>
                </a:lnTo>
                <a:lnTo>
                  <a:pt x="538988" y="354495"/>
                </a:lnTo>
                <a:lnTo>
                  <a:pt x="524306" y="357162"/>
                </a:lnTo>
                <a:lnTo>
                  <a:pt x="512330" y="364375"/>
                </a:lnTo>
                <a:lnTo>
                  <a:pt x="504532" y="374700"/>
                </a:lnTo>
                <a:lnTo>
                  <a:pt x="504240" y="375081"/>
                </a:lnTo>
                <a:lnTo>
                  <a:pt x="501269" y="388188"/>
                </a:lnTo>
                <a:lnTo>
                  <a:pt x="501269" y="509549"/>
                </a:lnTo>
                <a:lnTo>
                  <a:pt x="504240" y="522655"/>
                </a:lnTo>
                <a:lnTo>
                  <a:pt x="504532" y="523036"/>
                </a:lnTo>
                <a:lnTo>
                  <a:pt x="512330" y="533361"/>
                </a:lnTo>
                <a:lnTo>
                  <a:pt x="524319" y="540588"/>
                </a:lnTo>
                <a:lnTo>
                  <a:pt x="538988" y="543242"/>
                </a:lnTo>
                <a:lnTo>
                  <a:pt x="553656" y="540588"/>
                </a:lnTo>
                <a:lnTo>
                  <a:pt x="565658" y="533361"/>
                </a:lnTo>
                <a:lnTo>
                  <a:pt x="573747" y="522655"/>
                </a:lnTo>
                <a:lnTo>
                  <a:pt x="576719" y="509549"/>
                </a:lnTo>
                <a:close/>
              </a:path>
              <a:path w="843279" h="847725">
                <a:moveTo>
                  <a:pt x="576719" y="155117"/>
                </a:moveTo>
                <a:lnTo>
                  <a:pt x="576707" y="33693"/>
                </a:lnTo>
                <a:lnTo>
                  <a:pt x="573760" y="20650"/>
                </a:lnTo>
                <a:lnTo>
                  <a:pt x="565696" y="9906"/>
                </a:lnTo>
                <a:lnTo>
                  <a:pt x="554164" y="2921"/>
                </a:lnTo>
                <a:lnTo>
                  <a:pt x="554164" y="26327"/>
                </a:lnTo>
                <a:lnTo>
                  <a:pt x="554164" y="162547"/>
                </a:lnTo>
                <a:lnTo>
                  <a:pt x="547408" y="168605"/>
                </a:lnTo>
                <a:lnTo>
                  <a:pt x="530745" y="168605"/>
                </a:lnTo>
                <a:lnTo>
                  <a:pt x="523989" y="162547"/>
                </a:lnTo>
                <a:lnTo>
                  <a:pt x="523989" y="26327"/>
                </a:lnTo>
                <a:lnTo>
                  <a:pt x="530745" y="20281"/>
                </a:lnTo>
                <a:lnTo>
                  <a:pt x="547408" y="20281"/>
                </a:lnTo>
                <a:lnTo>
                  <a:pt x="554164" y="26327"/>
                </a:lnTo>
                <a:lnTo>
                  <a:pt x="554164" y="2921"/>
                </a:lnTo>
                <a:lnTo>
                  <a:pt x="553732" y="2654"/>
                </a:lnTo>
                <a:lnTo>
                  <a:pt x="539076" y="0"/>
                </a:lnTo>
                <a:lnTo>
                  <a:pt x="524395" y="2654"/>
                </a:lnTo>
                <a:lnTo>
                  <a:pt x="512419" y="9880"/>
                </a:lnTo>
                <a:lnTo>
                  <a:pt x="504558" y="20281"/>
                </a:lnTo>
                <a:lnTo>
                  <a:pt x="504329" y="20586"/>
                </a:lnTo>
                <a:lnTo>
                  <a:pt x="501357" y="33693"/>
                </a:lnTo>
                <a:lnTo>
                  <a:pt x="501370" y="155117"/>
                </a:lnTo>
                <a:lnTo>
                  <a:pt x="524421" y="186093"/>
                </a:lnTo>
                <a:lnTo>
                  <a:pt x="539076" y="188747"/>
                </a:lnTo>
                <a:lnTo>
                  <a:pt x="553732" y="186093"/>
                </a:lnTo>
                <a:lnTo>
                  <a:pt x="565708" y="178866"/>
                </a:lnTo>
                <a:lnTo>
                  <a:pt x="573773" y="168148"/>
                </a:lnTo>
                <a:lnTo>
                  <a:pt x="576719" y="155117"/>
                </a:lnTo>
                <a:close/>
              </a:path>
              <a:path w="843279" h="847725">
                <a:moveTo>
                  <a:pt x="765136" y="435356"/>
                </a:moveTo>
                <a:lnTo>
                  <a:pt x="764171" y="430987"/>
                </a:lnTo>
                <a:lnTo>
                  <a:pt x="760310" y="422656"/>
                </a:lnTo>
                <a:lnTo>
                  <a:pt x="757593" y="419087"/>
                </a:lnTo>
                <a:lnTo>
                  <a:pt x="754087" y="416115"/>
                </a:lnTo>
                <a:lnTo>
                  <a:pt x="742505" y="405777"/>
                </a:lnTo>
                <a:lnTo>
                  <a:pt x="742505" y="438111"/>
                </a:lnTo>
                <a:lnTo>
                  <a:pt x="742505" y="441782"/>
                </a:lnTo>
                <a:lnTo>
                  <a:pt x="742111" y="443534"/>
                </a:lnTo>
                <a:lnTo>
                  <a:pt x="731418" y="453313"/>
                </a:lnTo>
                <a:lnTo>
                  <a:pt x="723392" y="453313"/>
                </a:lnTo>
                <a:lnTo>
                  <a:pt x="719836" y="452031"/>
                </a:lnTo>
                <a:lnTo>
                  <a:pt x="716737" y="449491"/>
                </a:lnTo>
                <a:lnTo>
                  <a:pt x="620725" y="363715"/>
                </a:lnTo>
                <a:lnTo>
                  <a:pt x="619302" y="362458"/>
                </a:lnTo>
                <a:lnTo>
                  <a:pt x="618210" y="361022"/>
                </a:lnTo>
                <a:lnTo>
                  <a:pt x="616661" y="357695"/>
                </a:lnTo>
                <a:lnTo>
                  <a:pt x="616280" y="355942"/>
                </a:lnTo>
                <a:lnTo>
                  <a:pt x="616280" y="352272"/>
                </a:lnTo>
                <a:lnTo>
                  <a:pt x="627329" y="340639"/>
                </a:lnTo>
                <a:lnTo>
                  <a:pt x="635406" y="340639"/>
                </a:lnTo>
                <a:lnTo>
                  <a:pt x="638962" y="341947"/>
                </a:lnTo>
                <a:lnTo>
                  <a:pt x="642023" y="344576"/>
                </a:lnTo>
                <a:lnTo>
                  <a:pt x="738073" y="430415"/>
                </a:lnTo>
                <a:lnTo>
                  <a:pt x="739482" y="431609"/>
                </a:lnTo>
                <a:lnTo>
                  <a:pt x="740575" y="433031"/>
                </a:lnTo>
                <a:lnTo>
                  <a:pt x="742111" y="436372"/>
                </a:lnTo>
                <a:lnTo>
                  <a:pt x="742505" y="438111"/>
                </a:lnTo>
                <a:lnTo>
                  <a:pt x="742505" y="405777"/>
                </a:lnTo>
                <a:lnTo>
                  <a:pt x="658075" y="330352"/>
                </a:lnTo>
                <a:lnTo>
                  <a:pt x="636282" y="320497"/>
                </a:lnTo>
                <a:lnTo>
                  <a:pt x="626503" y="320497"/>
                </a:lnTo>
                <a:lnTo>
                  <a:pt x="594385" y="347281"/>
                </a:lnTo>
                <a:lnTo>
                  <a:pt x="593648" y="354177"/>
                </a:lnTo>
                <a:lnTo>
                  <a:pt x="594385" y="361073"/>
                </a:lnTo>
                <a:lnTo>
                  <a:pt x="689038" y="453313"/>
                </a:lnTo>
                <a:lnTo>
                  <a:pt x="722515" y="473633"/>
                </a:lnTo>
                <a:lnTo>
                  <a:pt x="732307" y="473633"/>
                </a:lnTo>
                <a:lnTo>
                  <a:pt x="737057" y="472782"/>
                </a:lnTo>
                <a:lnTo>
                  <a:pt x="746226" y="469392"/>
                </a:lnTo>
                <a:lnTo>
                  <a:pt x="750379" y="466953"/>
                </a:lnTo>
                <a:lnTo>
                  <a:pt x="754087" y="463765"/>
                </a:lnTo>
                <a:lnTo>
                  <a:pt x="757593" y="460794"/>
                </a:lnTo>
                <a:lnTo>
                  <a:pt x="760310" y="457225"/>
                </a:lnTo>
                <a:lnTo>
                  <a:pt x="764171" y="448906"/>
                </a:lnTo>
                <a:lnTo>
                  <a:pt x="765136" y="444525"/>
                </a:lnTo>
                <a:lnTo>
                  <a:pt x="765136" y="435356"/>
                </a:lnTo>
                <a:close/>
              </a:path>
              <a:path w="843279" h="847725">
                <a:moveTo>
                  <a:pt x="765136" y="98831"/>
                </a:moveTo>
                <a:lnTo>
                  <a:pt x="742505" y="72618"/>
                </a:lnTo>
                <a:lnTo>
                  <a:pt x="742505" y="101600"/>
                </a:lnTo>
                <a:lnTo>
                  <a:pt x="742505" y="105270"/>
                </a:lnTo>
                <a:lnTo>
                  <a:pt x="742111" y="107022"/>
                </a:lnTo>
                <a:lnTo>
                  <a:pt x="740575" y="110350"/>
                </a:lnTo>
                <a:lnTo>
                  <a:pt x="739482" y="111772"/>
                </a:lnTo>
                <a:lnTo>
                  <a:pt x="738073" y="112966"/>
                </a:lnTo>
                <a:lnTo>
                  <a:pt x="642048" y="198716"/>
                </a:lnTo>
                <a:lnTo>
                  <a:pt x="638949" y="201269"/>
                </a:lnTo>
                <a:lnTo>
                  <a:pt x="635393" y="202552"/>
                </a:lnTo>
                <a:lnTo>
                  <a:pt x="627367" y="202552"/>
                </a:lnTo>
                <a:lnTo>
                  <a:pt x="616292" y="191020"/>
                </a:lnTo>
                <a:lnTo>
                  <a:pt x="616292" y="187350"/>
                </a:lnTo>
                <a:lnTo>
                  <a:pt x="616686" y="185597"/>
                </a:lnTo>
                <a:lnTo>
                  <a:pt x="618236" y="182270"/>
                </a:lnTo>
                <a:lnTo>
                  <a:pt x="619315" y="180848"/>
                </a:lnTo>
                <a:lnTo>
                  <a:pt x="620725" y="179654"/>
                </a:lnTo>
                <a:lnTo>
                  <a:pt x="716737" y="93878"/>
                </a:lnTo>
                <a:lnTo>
                  <a:pt x="719810" y="91249"/>
                </a:lnTo>
                <a:lnTo>
                  <a:pt x="723366" y="89941"/>
                </a:lnTo>
                <a:lnTo>
                  <a:pt x="731456" y="89941"/>
                </a:lnTo>
                <a:lnTo>
                  <a:pt x="735012" y="91249"/>
                </a:lnTo>
                <a:lnTo>
                  <a:pt x="738073" y="93878"/>
                </a:lnTo>
                <a:lnTo>
                  <a:pt x="739482" y="95084"/>
                </a:lnTo>
                <a:lnTo>
                  <a:pt x="740575" y="96507"/>
                </a:lnTo>
                <a:lnTo>
                  <a:pt x="742111" y="99847"/>
                </a:lnTo>
                <a:lnTo>
                  <a:pt x="742505" y="101600"/>
                </a:lnTo>
                <a:lnTo>
                  <a:pt x="742505" y="72618"/>
                </a:lnTo>
                <a:lnTo>
                  <a:pt x="737044" y="70599"/>
                </a:lnTo>
                <a:lnTo>
                  <a:pt x="732307" y="69761"/>
                </a:lnTo>
                <a:lnTo>
                  <a:pt x="722515" y="69761"/>
                </a:lnTo>
                <a:lnTo>
                  <a:pt x="689152" y="89941"/>
                </a:lnTo>
                <a:lnTo>
                  <a:pt x="604710" y="165392"/>
                </a:lnTo>
                <a:lnTo>
                  <a:pt x="601205" y="168363"/>
                </a:lnTo>
                <a:lnTo>
                  <a:pt x="598487" y="171932"/>
                </a:lnTo>
                <a:lnTo>
                  <a:pt x="594614" y="180251"/>
                </a:lnTo>
                <a:lnTo>
                  <a:pt x="593648" y="184632"/>
                </a:lnTo>
                <a:lnTo>
                  <a:pt x="593648" y="193802"/>
                </a:lnTo>
                <a:lnTo>
                  <a:pt x="604710" y="213042"/>
                </a:lnTo>
                <a:lnTo>
                  <a:pt x="608431" y="216217"/>
                </a:lnTo>
                <a:lnTo>
                  <a:pt x="612571" y="218655"/>
                </a:lnTo>
                <a:lnTo>
                  <a:pt x="621753" y="222059"/>
                </a:lnTo>
                <a:lnTo>
                  <a:pt x="626503" y="222897"/>
                </a:lnTo>
                <a:lnTo>
                  <a:pt x="636282" y="222897"/>
                </a:lnTo>
                <a:lnTo>
                  <a:pt x="754087" y="127241"/>
                </a:lnTo>
                <a:lnTo>
                  <a:pt x="757593" y="124269"/>
                </a:lnTo>
                <a:lnTo>
                  <a:pt x="760310" y="120700"/>
                </a:lnTo>
                <a:lnTo>
                  <a:pt x="764171" y="112382"/>
                </a:lnTo>
                <a:lnTo>
                  <a:pt x="765136" y="108013"/>
                </a:lnTo>
                <a:lnTo>
                  <a:pt x="765136" y="98831"/>
                </a:lnTo>
                <a:close/>
              </a:path>
              <a:path w="843279" h="847725">
                <a:moveTo>
                  <a:pt x="843140" y="271653"/>
                </a:moveTo>
                <a:lnTo>
                  <a:pt x="840168" y="258559"/>
                </a:lnTo>
                <a:lnTo>
                  <a:pt x="832078" y="247853"/>
                </a:lnTo>
                <a:lnTo>
                  <a:pt x="820496" y="240880"/>
                </a:lnTo>
                <a:lnTo>
                  <a:pt x="820496" y="264236"/>
                </a:lnTo>
                <a:lnTo>
                  <a:pt x="820496" y="279082"/>
                </a:lnTo>
                <a:lnTo>
                  <a:pt x="813739" y="285127"/>
                </a:lnTo>
                <a:lnTo>
                  <a:pt x="661301" y="285127"/>
                </a:lnTo>
                <a:lnTo>
                  <a:pt x="654545" y="279082"/>
                </a:lnTo>
                <a:lnTo>
                  <a:pt x="654545" y="264236"/>
                </a:lnTo>
                <a:lnTo>
                  <a:pt x="661301" y="258178"/>
                </a:lnTo>
                <a:lnTo>
                  <a:pt x="805408" y="258178"/>
                </a:lnTo>
                <a:lnTo>
                  <a:pt x="813739" y="258178"/>
                </a:lnTo>
                <a:lnTo>
                  <a:pt x="820496" y="264236"/>
                </a:lnTo>
                <a:lnTo>
                  <a:pt x="820496" y="240880"/>
                </a:lnTo>
                <a:lnTo>
                  <a:pt x="820077" y="240626"/>
                </a:lnTo>
                <a:lnTo>
                  <a:pt x="805408" y="237972"/>
                </a:lnTo>
                <a:lnTo>
                  <a:pt x="669607" y="237972"/>
                </a:lnTo>
                <a:lnTo>
                  <a:pt x="654951" y="240626"/>
                </a:lnTo>
                <a:lnTo>
                  <a:pt x="642962" y="247853"/>
                </a:lnTo>
                <a:lnTo>
                  <a:pt x="635152" y="258178"/>
                </a:lnTo>
                <a:lnTo>
                  <a:pt x="634860" y="258559"/>
                </a:lnTo>
                <a:lnTo>
                  <a:pt x="631901" y="271653"/>
                </a:lnTo>
                <a:lnTo>
                  <a:pt x="634860" y="284759"/>
                </a:lnTo>
                <a:lnTo>
                  <a:pt x="635152" y="285127"/>
                </a:lnTo>
                <a:lnTo>
                  <a:pt x="642962" y="295465"/>
                </a:lnTo>
                <a:lnTo>
                  <a:pt x="654951" y="302704"/>
                </a:lnTo>
                <a:lnTo>
                  <a:pt x="669607" y="305358"/>
                </a:lnTo>
                <a:lnTo>
                  <a:pt x="805408" y="305358"/>
                </a:lnTo>
                <a:lnTo>
                  <a:pt x="820077" y="302704"/>
                </a:lnTo>
                <a:lnTo>
                  <a:pt x="832078" y="295465"/>
                </a:lnTo>
                <a:lnTo>
                  <a:pt x="840168" y="284759"/>
                </a:lnTo>
                <a:lnTo>
                  <a:pt x="843140" y="27165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18181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527863" y="829242"/>
            <a:ext cx="9232273" cy="87459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170" dirty="0">
                <a:cs typeface="B Nazanin" panose="00000700000000000000" pitchFamily="2" charset="-78"/>
              </a:rPr>
              <a:t>نمودار چارت سازمانی</a:t>
            </a:r>
            <a:endParaRPr spc="25" dirty="0"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265971" y="1913976"/>
            <a:ext cx="3756025" cy="4449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 rtl="1">
              <a:lnSpc>
                <a:spcPct val="108300"/>
              </a:lnSpc>
              <a:spcBef>
                <a:spcPts val="95"/>
              </a:spcBef>
            </a:pPr>
            <a:r>
              <a:rPr lang="fa-IR" sz="2600" b="0" spc="55" dirty="0">
                <a:solidFill>
                  <a:srgbClr val="FFFFFF"/>
                </a:solidFill>
                <a:cs typeface="B Nazanin" panose="00000700000000000000" pitchFamily="2" charset="-78"/>
              </a:rPr>
              <a:t>فرآیند سفارش 5 مرحله ای</a:t>
            </a:r>
            <a:endParaRPr lang="fa-IR" sz="2600" spc="55" dirty="0">
              <a:solidFill>
                <a:srgbClr val="FFFFFF"/>
              </a:solidFill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1064418" y="3548957"/>
            <a:ext cx="16197580" cy="5707380"/>
            <a:chOff x="1064418" y="3548957"/>
            <a:chExt cx="16197580" cy="5707380"/>
          </a:xfrm>
        </p:grpSpPr>
        <p:sp>
          <p:nvSpPr>
            <p:cNvPr id="6" name="object 6"/>
            <p:cNvSpPr/>
            <p:nvPr/>
          </p:nvSpPr>
          <p:spPr>
            <a:xfrm>
              <a:off x="1064418" y="3548957"/>
              <a:ext cx="3193415" cy="1548765"/>
            </a:xfrm>
            <a:custGeom>
              <a:avLst/>
              <a:gdLst/>
              <a:ahLst/>
              <a:cxnLst/>
              <a:rect l="l" t="t" r="r" b="b"/>
              <a:pathLst>
                <a:path w="3193415" h="1548764">
                  <a:moveTo>
                    <a:pt x="0" y="1548641"/>
                  </a:moveTo>
                  <a:lnTo>
                    <a:pt x="3193255" y="1548641"/>
                  </a:lnTo>
                  <a:lnTo>
                    <a:pt x="3193255" y="0"/>
                  </a:lnTo>
                  <a:lnTo>
                    <a:pt x="0" y="0"/>
                  </a:lnTo>
                  <a:lnTo>
                    <a:pt x="0" y="1548641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1064418" y="5092836"/>
              <a:ext cx="3193415" cy="4163695"/>
            </a:xfrm>
            <a:custGeom>
              <a:avLst/>
              <a:gdLst/>
              <a:ahLst/>
              <a:cxnLst/>
              <a:rect l="l" t="t" r="r" b="b"/>
              <a:pathLst>
                <a:path w="3193415" h="4163695">
                  <a:moveTo>
                    <a:pt x="0" y="4163083"/>
                  </a:moveTo>
                  <a:lnTo>
                    <a:pt x="3193255" y="4163083"/>
                  </a:lnTo>
                  <a:lnTo>
                    <a:pt x="3193255" y="0"/>
                  </a:lnTo>
                  <a:lnTo>
                    <a:pt x="0" y="0"/>
                  </a:lnTo>
                  <a:lnTo>
                    <a:pt x="0" y="416308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4352924" y="3548957"/>
              <a:ext cx="3143250" cy="1548765"/>
            </a:xfrm>
            <a:custGeom>
              <a:avLst/>
              <a:gdLst/>
              <a:ahLst/>
              <a:cxnLst/>
              <a:rect l="l" t="t" r="r" b="b"/>
              <a:pathLst>
                <a:path w="3143250" h="1548764">
                  <a:moveTo>
                    <a:pt x="0" y="1548641"/>
                  </a:moveTo>
                  <a:lnTo>
                    <a:pt x="3143249" y="1548641"/>
                  </a:lnTo>
                  <a:lnTo>
                    <a:pt x="3143249" y="0"/>
                  </a:lnTo>
                  <a:lnTo>
                    <a:pt x="0" y="0"/>
                  </a:lnTo>
                  <a:lnTo>
                    <a:pt x="0" y="1548641"/>
                  </a:lnTo>
                  <a:close/>
                </a:path>
              </a:pathLst>
            </a:custGeom>
            <a:solidFill>
              <a:srgbClr val="2B8BC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4352924" y="5092836"/>
              <a:ext cx="3143250" cy="4163695"/>
            </a:xfrm>
            <a:custGeom>
              <a:avLst/>
              <a:gdLst/>
              <a:ahLst/>
              <a:cxnLst/>
              <a:rect l="l" t="t" r="r" b="b"/>
              <a:pathLst>
                <a:path w="3143250" h="4163695">
                  <a:moveTo>
                    <a:pt x="0" y="4163083"/>
                  </a:moveTo>
                  <a:lnTo>
                    <a:pt x="3143249" y="4163083"/>
                  </a:lnTo>
                  <a:lnTo>
                    <a:pt x="3143249" y="0"/>
                  </a:lnTo>
                  <a:lnTo>
                    <a:pt x="0" y="0"/>
                  </a:lnTo>
                  <a:lnTo>
                    <a:pt x="0" y="416308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7591424" y="3548957"/>
              <a:ext cx="3143250" cy="1548765"/>
            </a:xfrm>
            <a:custGeom>
              <a:avLst/>
              <a:gdLst/>
              <a:ahLst/>
              <a:cxnLst/>
              <a:rect l="l" t="t" r="r" b="b"/>
              <a:pathLst>
                <a:path w="3143250" h="1548764">
                  <a:moveTo>
                    <a:pt x="0" y="1548641"/>
                  </a:moveTo>
                  <a:lnTo>
                    <a:pt x="3143249" y="1548641"/>
                  </a:lnTo>
                  <a:lnTo>
                    <a:pt x="3143249" y="0"/>
                  </a:lnTo>
                  <a:lnTo>
                    <a:pt x="0" y="0"/>
                  </a:lnTo>
                  <a:lnTo>
                    <a:pt x="0" y="1548641"/>
                  </a:lnTo>
                  <a:close/>
                </a:path>
              </a:pathLst>
            </a:custGeom>
            <a:solidFill>
              <a:srgbClr val="36B6D9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7591424" y="5092836"/>
              <a:ext cx="3143250" cy="4163695"/>
            </a:xfrm>
            <a:custGeom>
              <a:avLst/>
              <a:gdLst/>
              <a:ahLst/>
              <a:cxnLst/>
              <a:rect l="l" t="t" r="r" b="b"/>
              <a:pathLst>
                <a:path w="3143250" h="4163695">
                  <a:moveTo>
                    <a:pt x="0" y="4163083"/>
                  </a:moveTo>
                  <a:lnTo>
                    <a:pt x="3143249" y="4163083"/>
                  </a:lnTo>
                  <a:lnTo>
                    <a:pt x="3143249" y="0"/>
                  </a:lnTo>
                  <a:lnTo>
                    <a:pt x="0" y="0"/>
                  </a:lnTo>
                  <a:lnTo>
                    <a:pt x="0" y="416308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10829924" y="3548957"/>
              <a:ext cx="3143250" cy="1548765"/>
            </a:xfrm>
            <a:custGeom>
              <a:avLst/>
              <a:gdLst/>
              <a:ahLst/>
              <a:cxnLst/>
              <a:rect l="l" t="t" r="r" b="b"/>
              <a:pathLst>
                <a:path w="3143250" h="1548764">
                  <a:moveTo>
                    <a:pt x="0" y="1548641"/>
                  </a:moveTo>
                  <a:lnTo>
                    <a:pt x="3143249" y="1548641"/>
                  </a:lnTo>
                  <a:lnTo>
                    <a:pt x="3143249" y="0"/>
                  </a:lnTo>
                  <a:lnTo>
                    <a:pt x="0" y="0"/>
                  </a:lnTo>
                  <a:lnTo>
                    <a:pt x="0" y="1548641"/>
                  </a:lnTo>
                  <a:close/>
                </a:path>
              </a:pathLst>
            </a:custGeom>
            <a:solidFill>
              <a:srgbClr val="3CBDB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10829924" y="5092836"/>
              <a:ext cx="3143250" cy="4163695"/>
            </a:xfrm>
            <a:custGeom>
              <a:avLst/>
              <a:gdLst/>
              <a:ahLst/>
              <a:cxnLst/>
              <a:rect l="l" t="t" r="r" b="b"/>
              <a:pathLst>
                <a:path w="3143250" h="4163695">
                  <a:moveTo>
                    <a:pt x="0" y="4163083"/>
                  </a:moveTo>
                  <a:lnTo>
                    <a:pt x="3143249" y="4163083"/>
                  </a:lnTo>
                  <a:lnTo>
                    <a:pt x="3143249" y="0"/>
                  </a:lnTo>
                  <a:lnTo>
                    <a:pt x="0" y="0"/>
                  </a:lnTo>
                  <a:lnTo>
                    <a:pt x="0" y="416308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14068424" y="3548957"/>
              <a:ext cx="3193415" cy="1548765"/>
            </a:xfrm>
            <a:custGeom>
              <a:avLst/>
              <a:gdLst/>
              <a:ahLst/>
              <a:cxnLst/>
              <a:rect l="l" t="t" r="r" b="b"/>
              <a:pathLst>
                <a:path w="3193415" h="1548764">
                  <a:moveTo>
                    <a:pt x="0" y="1548641"/>
                  </a:moveTo>
                  <a:lnTo>
                    <a:pt x="3193255" y="1548641"/>
                  </a:lnTo>
                  <a:lnTo>
                    <a:pt x="3193255" y="0"/>
                  </a:lnTo>
                  <a:lnTo>
                    <a:pt x="0" y="0"/>
                  </a:lnTo>
                  <a:lnTo>
                    <a:pt x="0" y="1548641"/>
                  </a:lnTo>
                  <a:close/>
                </a:path>
              </a:pathLst>
            </a:custGeom>
            <a:solidFill>
              <a:srgbClr val="80CCCC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14068424" y="5092836"/>
              <a:ext cx="3193415" cy="4163695"/>
            </a:xfrm>
            <a:custGeom>
              <a:avLst/>
              <a:gdLst/>
              <a:ahLst/>
              <a:cxnLst/>
              <a:rect l="l" t="t" r="r" b="b"/>
              <a:pathLst>
                <a:path w="3193415" h="4163695">
                  <a:moveTo>
                    <a:pt x="0" y="4163083"/>
                  </a:moveTo>
                  <a:lnTo>
                    <a:pt x="3193256" y="4163083"/>
                  </a:lnTo>
                  <a:lnTo>
                    <a:pt x="3193256" y="0"/>
                  </a:lnTo>
                  <a:lnTo>
                    <a:pt x="0" y="0"/>
                  </a:lnTo>
                  <a:lnTo>
                    <a:pt x="0" y="416308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1064418" y="3548957"/>
            <a:ext cx="3193415" cy="17158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24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24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45"/>
              </a:spcBef>
            </a:pPr>
            <a:endParaRPr sz="2350" dirty="0">
              <a:latin typeface="Times New Roman"/>
              <a:cs typeface="B Nazanin" panose="00000700000000000000" pitchFamily="2" charset="-78"/>
            </a:endParaRPr>
          </a:p>
          <a:p>
            <a:pPr marL="582295" algn="r" rtl="1">
              <a:lnSpc>
                <a:spcPct val="100000"/>
              </a:lnSpc>
            </a:pPr>
            <a:r>
              <a:rPr lang="fa-IR" sz="2000" b="1" spc="-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موارد را به سبد خرید اضافه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352924" y="3548957"/>
            <a:ext cx="3143250" cy="17158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24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24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45"/>
              </a:spcBef>
            </a:pPr>
            <a:endParaRPr sz="2350" dirty="0">
              <a:latin typeface="Times New Roman"/>
              <a:cs typeface="B Nazanin" panose="00000700000000000000" pitchFamily="2" charset="-78"/>
            </a:endParaRPr>
          </a:p>
          <a:p>
            <a:pPr marL="394335" algn="r" rtl="1">
              <a:lnSpc>
                <a:spcPct val="100000"/>
              </a:lnSpc>
            </a:pPr>
            <a:r>
              <a:rPr lang="fa-IR" sz="2000" b="1" spc="-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افزودن تبلیغات (در صورت وجود)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591424" y="3548957"/>
            <a:ext cx="3143250" cy="140807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24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24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45"/>
              </a:spcBef>
            </a:pPr>
            <a:endParaRPr sz="2350" dirty="0">
              <a:latin typeface="Times New Roman"/>
              <a:cs typeface="B Nazanin" panose="00000700000000000000" pitchFamily="2" charset="-78"/>
            </a:endParaRPr>
          </a:p>
          <a:p>
            <a:pPr marL="325120" algn="r" rtl="1">
              <a:lnSpc>
                <a:spcPct val="100000"/>
              </a:lnSpc>
            </a:pPr>
            <a:r>
              <a:rPr lang="fa-IR" sz="2000" b="1" spc="-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برای تسویه حساب اقدام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0829924" y="3548957"/>
            <a:ext cx="3143250" cy="13988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24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2050" dirty="0">
              <a:latin typeface="Times New Roman"/>
              <a:cs typeface="B Nazanin" panose="00000700000000000000" pitchFamily="2" charset="-78"/>
            </a:endParaRPr>
          </a:p>
          <a:p>
            <a:pPr marL="608330" marR="600710" indent="434340" algn="r" rtl="1">
              <a:lnSpc>
                <a:spcPct val="115599"/>
              </a:lnSpc>
            </a:pPr>
            <a:r>
              <a:rPr lang="fa-IR" sz="2000" b="1" spc="-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جزئیات حمل و نقل خود را قرار دهید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4068423" y="3548957"/>
            <a:ext cx="3193415" cy="140807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24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24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45"/>
              </a:spcBef>
            </a:pPr>
            <a:endParaRPr sz="2350" dirty="0">
              <a:latin typeface="Times New Roman"/>
              <a:cs typeface="B Nazanin" panose="00000700000000000000" pitchFamily="2" charset="-78"/>
            </a:endParaRPr>
          </a:p>
          <a:p>
            <a:pPr marL="911225" algn="r" rtl="1">
              <a:lnSpc>
                <a:spcPct val="100000"/>
              </a:lnSpc>
            </a:pPr>
            <a:r>
              <a:rPr lang="fa-IR" sz="2000" b="1" spc="-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ثبت سفارش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1062037" y="3503713"/>
            <a:ext cx="16202025" cy="6097905"/>
            <a:chOff x="1062037" y="3503713"/>
            <a:chExt cx="16202025" cy="6097905"/>
          </a:xfrm>
        </p:grpSpPr>
        <p:sp>
          <p:nvSpPr>
            <p:cNvPr id="22" name="object 22"/>
            <p:cNvSpPr/>
            <p:nvPr/>
          </p:nvSpPr>
          <p:spPr>
            <a:xfrm>
              <a:off x="1066800" y="6134797"/>
              <a:ext cx="16192500" cy="3119120"/>
            </a:xfrm>
            <a:custGeom>
              <a:avLst/>
              <a:gdLst/>
              <a:ahLst/>
              <a:cxnLst/>
              <a:rect l="l" t="t" r="r" b="b"/>
              <a:pathLst>
                <a:path w="16192500" h="3119120">
                  <a:moveTo>
                    <a:pt x="0" y="0"/>
                  </a:moveTo>
                  <a:lnTo>
                    <a:pt x="16192498" y="0"/>
                  </a:lnTo>
                </a:path>
                <a:path w="16192500" h="3119120">
                  <a:moveTo>
                    <a:pt x="0" y="1039580"/>
                  </a:moveTo>
                  <a:lnTo>
                    <a:pt x="16192498" y="1039580"/>
                  </a:lnTo>
                </a:path>
                <a:path w="16192500" h="3119120">
                  <a:moveTo>
                    <a:pt x="0" y="2079160"/>
                  </a:moveTo>
                  <a:lnTo>
                    <a:pt x="16192498" y="2079160"/>
                  </a:lnTo>
                </a:path>
                <a:path w="16192500" h="3119120">
                  <a:moveTo>
                    <a:pt x="0" y="3118740"/>
                  </a:moveTo>
                  <a:lnTo>
                    <a:pt x="16192498" y="3118740"/>
                  </a:lnTo>
                </a:path>
              </a:pathLst>
            </a:custGeom>
            <a:ln w="9524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4305299" y="3551338"/>
              <a:ext cx="9715500" cy="5707380"/>
            </a:xfrm>
            <a:custGeom>
              <a:avLst/>
              <a:gdLst/>
              <a:ahLst/>
              <a:cxnLst/>
              <a:rect l="l" t="t" r="r" b="b"/>
              <a:pathLst>
                <a:path w="9715500" h="5707380">
                  <a:moveTo>
                    <a:pt x="0" y="0"/>
                  </a:moveTo>
                  <a:lnTo>
                    <a:pt x="0" y="5706962"/>
                  </a:lnTo>
                </a:path>
                <a:path w="9715500" h="5707380">
                  <a:moveTo>
                    <a:pt x="3238499" y="0"/>
                  </a:moveTo>
                  <a:lnTo>
                    <a:pt x="3238499" y="5706962"/>
                  </a:lnTo>
                </a:path>
                <a:path w="9715500" h="5707380">
                  <a:moveTo>
                    <a:pt x="6476999" y="0"/>
                  </a:moveTo>
                  <a:lnTo>
                    <a:pt x="6476999" y="5706962"/>
                  </a:lnTo>
                </a:path>
                <a:path w="9715500" h="5707380">
                  <a:moveTo>
                    <a:pt x="9715499" y="0"/>
                  </a:moveTo>
                  <a:lnTo>
                    <a:pt x="9715499" y="5706962"/>
                  </a:lnTo>
                </a:path>
              </a:pathLst>
            </a:custGeom>
            <a:ln w="95249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6133066" y="8556106"/>
              <a:ext cx="5979795" cy="1045210"/>
            </a:xfrm>
            <a:custGeom>
              <a:avLst/>
              <a:gdLst/>
              <a:ahLst/>
              <a:cxnLst/>
              <a:rect l="l" t="t" r="r" b="b"/>
              <a:pathLst>
                <a:path w="5979795" h="1045209">
                  <a:moveTo>
                    <a:pt x="5744336" y="1045167"/>
                  </a:moveTo>
                  <a:lnTo>
                    <a:pt x="239430" y="1045167"/>
                  </a:lnTo>
                  <a:lnTo>
                    <a:pt x="197320" y="1035025"/>
                  </a:lnTo>
                  <a:lnTo>
                    <a:pt x="156141" y="1017968"/>
                  </a:lnTo>
                  <a:lnTo>
                    <a:pt x="118010" y="994640"/>
                  </a:lnTo>
                  <a:lnTo>
                    <a:pt x="83694" y="965358"/>
                  </a:lnTo>
                  <a:lnTo>
                    <a:pt x="54411" y="931041"/>
                  </a:lnTo>
                  <a:lnTo>
                    <a:pt x="31083" y="892910"/>
                  </a:lnTo>
                  <a:lnTo>
                    <a:pt x="14026" y="851731"/>
                  </a:lnTo>
                  <a:lnTo>
                    <a:pt x="3559" y="808273"/>
                  </a:lnTo>
                  <a:lnTo>
                    <a:pt x="0" y="763302"/>
                  </a:lnTo>
                  <a:lnTo>
                    <a:pt x="0" y="285749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4" y="83694"/>
                  </a:lnTo>
                  <a:lnTo>
                    <a:pt x="118010" y="54411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50" y="0"/>
                  </a:lnTo>
                  <a:lnTo>
                    <a:pt x="5698016" y="0"/>
                  </a:lnTo>
                  <a:lnTo>
                    <a:pt x="5742987" y="3559"/>
                  </a:lnTo>
                  <a:lnTo>
                    <a:pt x="5786446" y="14026"/>
                  </a:lnTo>
                  <a:lnTo>
                    <a:pt x="5827625" y="31083"/>
                  </a:lnTo>
                  <a:lnTo>
                    <a:pt x="5865756" y="54411"/>
                  </a:lnTo>
                  <a:lnTo>
                    <a:pt x="5900073" y="83694"/>
                  </a:lnTo>
                  <a:lnTo>
                    <a:pt x="5929355" y="118010"/>
                  </a:lnTo>
                  <a:lnTo>
                    <a:pt x="5952683" y="156141"/>
                  </a:lnTo>
                  <a:lnTo>
                    <a:pt x="5969740" y="197320"/>
                  </a:lnTo>
                  <a:lnTo>
                    <a:pt x="5979730" y="238801"/>
                  </a:lnTo>
                  <a:lnTo>
                    <a:pt x="5979730" y="810251"/>
                  </a:lnTo>
                  <a:lnTo>
                    <a:pt x="5969740" y="851731"/>
                  </a:lnTo>
                  <a:lnTo>
                    <a:pt x="5952683" y="892910"/>
                  </a:lnTo>
                  <a:lnTo>
                    <a:pt x="5929355" y="931041"/>
                  </a:lnTo>
                  <a:lnTo>
                    <a:pt x="5900073" y="965358"/>
                  </a:lnTo>
                  <a:lnTo>
                    <a:pt x="5865756" y="994640"/>
                  </a:lnTo>
                  <a:lnTo>
                    <a:pt x="5827625" y="1017968"/>
                  </a:lnTo>
                  <a:lnTo>
                    <a:pt x="5786446" y="1035025"/>
                  </a:lnTo>
                  <a:lnTo>
                    <a:pt x="5744336" y="1045167"/>
                  </a:lnTo>
                  <a:close/>
                </a:path>
              </a:pathLst>
            </a:custGeom>
            <a:solidFill>
              <a:srgbClr val="D9D9D9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1983720" y="2827759"/>
            <a:ext cx="14403069" cy="1447165"/>
            <a:chOff x="1983720" y="2827759"/>
            <a:chExt cx="14403069" cy="1447165"/>
          </a:xfrm>
        </p:grpSpPr>
        <p:sp>
          <p:nvSpPr>
            <p:cNvPr id="29" name="object 29"/>
            <p:cNvSpPr/>
            <p:nvPr/>
          </p:nvSpPr>
          <p:spPr>
            <a:xfrm>
              <a:off x="1983720" y="2827759"/>
              <a:ext cx="1447165" cy="1447165"/>
            </a:xfrm>
            <a:custGeom>
              <a:avLst/>
              <a:gdLst/>
              <a:ahLst/>
              <a:cxnLst/>
              <a:rect l="l" t="t" r="r" b="b"/>
              <a:pathLst>
                <a:path w="1447164" h="1447164">
                  <a:moveTo>
                    <a:pt x="723579" y="1447158"/>
                  </a:moveTo>
                  <a:lnTo>
                    <a:pt x="676003" y="1445619"/>
                  </a:lnTo>
                  <a:lnTo>
                    <a:pt x="629250" y="1441066"/>
                  </a:lnTo>
                  <a:lnTo>
                    <a:pt x="583413" y="1433592"/>
                  </a:lnTo>
                  <a:lnTo>
                    <a:pt x="538588" y="1423295"/>
                  </a:lnTo>
                  <a:lnTo>
                    <a:pt x="494872" y="1410270"/>
                  </a:lnTo>
                  <a:lnTo>
                    <a:pt x="452358" y="1394611"/>
                  </a:lnTo>
                  <a:lnTo>
                    <a:pt x="411143" y="1376414"/>
                  </a:lnTo>
                  <a:lnTo>
                    <a:pt x="371322" y="1355775"/>
                  </a:lnTo>
                  <a:lnTo>
                    <a:pt x="332990" y="1332788"/>
                  </a:lnTo>
                  <a:lnTo>
                    <a:pt x="296242" y="1307549"/>
                  </a:lnTo>
                  <a:lnTo>
                    <a:pt x="261174" y="1280154"/>
                  </a:lnTo>
                  <a:lnTo>
                    <a:pt x="227882" y="1250698"/>
                  </a:lnTo>
                  <a:lnTo>
                    <a:pt x="196460" y="1219276"/>
                  </a:lnTo>
                  <a:lnTo>
                    <a:pt x="167003" y="1185983"/>
                  </a:lnTo>
                  <a:lnTo>
                    <a:pt x="139608" y="1150915"/>
                  </a:lnTo>
                  <a:lnTo>
                    <a:pt x="114370" y="1114168"/>
                  </a:lnTo>
                  <a:lnTo>
                    <a:pt x="91383" y="1075836"/>
                  </a:lnTo>
                  <a:lnTo>
                    <a:pt x="70744" y="1036014"/>
                  </a:lnTo>
                  <a:lnTo>
                    <a:pt x="52547" y="994799"/>
                  </a:lnTo>
                  <a:lnTo>
                    <a:pt x="36888" y="952286"/>
                  </a:lnTo>
                  <a:lnTo>
                    <a:pt x="23862" y="908569"/>
                  </a:lnTo>
                  <a:lnTo>
                    <a:pt x="13565" y="863745"/>
                  </a:lnTo>
                  <a:lnTo>
                    <a:pt x="6092" y="817908"/>
                  </a:lnTo>
                  <a:lnTo>
                    <a:pt x="1539" y="771154"/>
                  </a:lnTo>
                  <a:lnTo>
                    <a:pt x="0" y="723578"/>
                  </a:lnTo>
                  <a:lnTo>
                    <a:pt x="1539" y="676003"/>
                  </a:lnTo>
                  <a:lnTo>
                    <a:pt x="6092" y="629249"/>
                  </a:lnTo>
                  <a:lnTo>
                    <a:pt x="13565" y="583413"/>
                  </a:lnTo>
                  <a:lnTo>
                    <a:pt x="23862" y="538588"/>
                  </a:lnTo>
                  <a:lnTo>
                    <a:pt x="36888" y="494872"/>
                  </a:lnTo>
                  <a:lnTo>
                    <a:pt x="52547" y="452358"/>
                  </a:lnTo>
                  <a:lnTo>
                    <a:pt x="70744" y="411143"/>
                  </a:lnTo>
                  <a:lnTo>
                    <a:pt x="91383" y="371322"/>
                  </a:lnTo>
                  <a:lnTo>
                    <a:pt x="114370" y="332990"/>
                  </a:lnTo>
                  <a:lnTo>
                    <a:pt x="139608" y="296242"/>
                  </a:lnTo>
                  <a:lnTo>
                    <a:pt x="167003" y="261174"/>
                  </a:lnTo>
                  <a:lnTo>
                    <a:pt x="196460" y="227882"/>
                  </a:lnTo>
                  <a:lnTo>
                    <a:pt x="227882" y="196459"/>
                  </a:lnTo>
                  <a:lnTo>
                    <a:pt x="261174" y="167003"/>
                  </a:lnTo>
                  <a:lnTo>
                    <a:pt x="296242" y="139608"/>
                  </a:lnTo>
                  <a:lnTo>
                    <a:pt x="332990" y="114370"/>
                  </a:lnTo>
                  <a:lnTo>
                    <a:pt x="371322" y="91383"/>
                  </a:lnTo>
                  <a:lnTo>
                    <a:pt x="411143" y="70743"/>
                  </a:lnTo>
                  <a:lnTo>
                    <a:pt x="452358" y="52547"/>
                  </a:lnTo>
                  <a:lnTo>
                    <a:pt x="494872" y="36888"/>
                  </a:lnTo>
                  <a:lnTo>
                    <a:pt x="538588" y="23862"/>
                  </a:lnTo>
                  <a:lnTo>
                    <a:pt x="583413" y="13565"/>
                  </a:lnTo>
                  <a:lnTo>
                    <a:pt x="629250" y="6092"/>
                  </a:lnTo>
                  <a:lnTo>
                    <a:pt x="676003" y="1538"/>
                  </a:lnTo>
                  <a:lnTo>
                    <a:pt x="723569" y="0"/>
                  </a:lnTo>
                  <a:lnTo>
                    <a:pt x="771154" y="1538"/>
                  </a:lnTo>
                  <a:lnTo>
                    <a:pt x="817908" y="6092"/>
                  </a:lnTo>
                  <a:lnTo>
                    <a:pt x="863745" y="13565"/>
                  </a:lnTo>
                  <a:lnTo>
                    <a:pt x="908569" y="23862"/>
                  </a:lnTo>
                  <a:lnTo>
                    <a:pt x="952286" y="36888"/>
                  </a:lnTo>
                  <a:lnTo>
                    <a:pt x="994800" y="52547"/>
                  </a:lnTo>
                  <a:lnTo>
                    <a:pt x="1036015" y="70743"/>
                  </a:lnTo>
                  <a:lnTo>
                    <a:pt x="1075836" y="91383"/>
                  </a:lnTo>
                  <a:lnTo>
                    <a:pt x="1114168" y="114370"/>
                  </a:lnTo>
                  <a:lnTo>
                    <a:pt x="1150916" y="139608"/>
                  </a:lnTo>
                  <a:lnTo>
                    <a:pt x="1185983" y="167003"/>
                  </a:lnTo>
                  <a:lnTo>
                    <a:pt x="1219276" y="196459"/>
                  </a:lnTo>
                  <a:lnTo>
                    <a:pt x="1250698" y="227882"/>
                  </a:lnTo>
                  <a:lnTo>
                    <a:pt x="1280155" y="261174"/>
                  </a:lnTo>
                  <a:lnTo>
                    <a:pt x="1307550" y="296242"/>
                  </a:lnTo>
                  <a:lnTo>
                    <a:pt x="1332788" y="332990"/>
                  </a:lnTo>
                  <a:lnTo>
                    <a:pt x="1355775" y="371322"/>
                  </a:lnTo>
                  <a:lnTo>
                    <a:pt x="1376414" y="411143"/>
                  </a:lnTo>
                  <a:lnTo>
                    <a:pt x="1394611" y="452358"/>
                  </a:lnTo>
                  <a:lnTo>
                    <a:pt x="1410270" y="494872"/>
                  </a:lnTo>
                  <a:lnTo>
                    <a:pt x="1423296" y="538588"/>
                  </a:lnTo>
                  <a:lnTo>
                    <a:pt x="1433593" y="583413"/>
                  </a:lnTo>
                  <a:lnTo>
                    <a:pt x="1441066" y="629249"/>
                  </a:lnTo>
                  <a:lnTo>
                    <a:pt x="1445619" y="676003"/>
                  </a:lnTo>
                  <a:lnTo>
                    <a:pt x="1447158" y="723579"/>
                  </a:lnTo>
                  <a:lnTo>
                    <a:pt x="1445619" y="771154"/>
                  </a:lnTo>
                  <a:lnTo>
                    <a:pt x="1441066" y="817908"/>
                  </a:lnTo>
                  <a:lnTo>
                    <a:pt x="1433593" y="863745"/>
                  </a:lnTo>
                  <a:lnTo>
                    <a:pt x="1423296" y="908569"/>
                  </a:lnTo>
                  <a:lnTo>
                    <a:pt x="1410270" y="952286"/>
                  </a:lnTo>
                  <a:lnTo>
                    <a:pt x="1394611" y="994799"/>
                  </a:lnTo>
                  <a:lnTo>
                    <a:pt x="1376414" y="1036014"/>
                  </a:lnTo>
                  <a:lnTo>
                    <a:pt x="1355775" y="1075836"/>
                  </a:lnTo>
                  <a:lnTo>
                    <a:pt x="1332788" y="1114168"/>
                  </a:lnTo>
                  <a:lnTo>
                    <a:pt x="1307550" y="1150915"/>
                  </a:lnTo>
                  <a:lnTo>
                    <a:pt x="1280155" y="1185983"/>
                  </a:lnTo>
                  <a:lnTo>
                    <a:pt x="1250698" y="1219276"/>
                  </a:lnTo>
                  <a:lnTo>
                    <a:pt x="1219276" y="1250698"/>
                  </a:lnTo>
                  <a:lnTo>
                    <a:pt x="1185983" y="1280154"/>
                  </a:lnTo>
                  <a:lnTo>
                    <a:pt x="1150916" y="1307549"/>
                  </a:lnTo>
                  <a:lnTo>
                    <a:pt x="1114168" y="1332788"/>
                  </a:lnTo>
                  <a:lnTo>
                    <a:pt x="1075836" y="1355775"/>
                  </a:lnTo>
                  <a:lnTo>
                    <a:pt x="1036015" y="1376414"/>
                  </a:lnTo>
                  <a:lnTo>
                    <a:pt x="994800" y="1394611"/>
                  </a:lnTo>
                  <a:lnTo>
                    <a:pt x="952286" y="1410270"/>
                  </a:lnTo>
                  <a:lnTo>
                    <a:pt x="908569" y="1423295"/>
                  </a:lnTo>
                  <a:lnTo>
                    <a:pt x="863745" y="1433592"/>
                  </a:lnTo>
                  <a:lnTo>
                    <a:pt x="817908" y="1441066"/>
                  </a:lnTo>
                  <a:lnTo>
                    <a:pt x="771154" y="1445619"/>
                  </a:lnTo>
                  <a:lnTo>
                    <a:pt x="723579" y="1447158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2360625" y="3182454"/>
              <a:ext cx="695325" cy="549910"/>
            </a:xfrm>
            <a:custGeom>
              <a:avLst/>
              <a:gdLst/>
              <a:ahLst/>
              <a:cxnLst/>
              <a:rect l="l" t="t" r="r" b="b"/>
              <a:pathLst>
                <a:path w="695325" h="549910">
                  <a:moveTo>
                    <a:pt x="695096" y="179844"/>
                  </a:moveTo>
                  <a:lnTo>
                    <a:pt x="694588" y="176288"/>
                  </a:lnTo>
                  <a:lnTo>
                    <a:pt x="690765" y="170548"/>
                  </a:lnTo>
                  <a:lnTo>
                    <a:pt x="687666" y="168668"/>
                  </a:lnTo>
                  <a:lnTo>
                    <a:pt x="667702" y="166458"/>
                  </a:lnTo>
                  <a:lnTo>
                    <a:pt x="667702" y="189738"/>
                  </a:lnTo>
                  <a:lnTo>
                    <a:pt x="593242" y="433235"/>
                  </a:lnTo>
                  <a:lnTo>
                    <a:pt x="220294" y="433235"/>
                  </a:lnTo>
                  <a:lnTo>
                    <a:pt x="138264" y="130873"/>
                  </a:lnTo>
                  <a:lnTo>
                    <a:pt x="667702" y="189738"/>
                  </a:lnTo>
                  <a:lnTo>
                    <a:pt x="667702" y="166458"/>
                  </a:lnTo>
                  <a:lnTo>
                    <a:pt x="347764" y="130873"/>
                  </a:lnTo>
                  <a:lnTo>
                    <a:pt x="131749" y="106857"/>
                  </a:lnTo>
                  <a:lnTo>
                    <a:pt x="113601" y="39954"/>
                  </a:lnTo>
                  <a:lnTo>
                    <a:pt x="109042" y="23139"/>
                  </a:lnTo>
                  <a:lnTo>
                    <a:pt x="103708" y="3517"/>
                  </a:lnTo>
                  <a:lnTo>
                    <a:pt x="99098" y="0"/>
                  </a:lnTo>
                  <a:lnTo>
                    <a:pt x="89446" y="0"/>
                  </a:lnTo>
                  <a:lnTo>
                    <a:pt x="89446" y="39954"/>
                  </a:lnTo>
                  <a:lnTo>
                    <a:pt x="27139" y="39954"/>
                  </a:lnTo>
                  <a:lnTo>
                    <a:pt x="23342" y="36182"/>
                  </a:lnTo>
                  <a:lnTo>
                    <a:pt x="23342" y="26898"/>
                  </a:lnTo>
                  <a:lnTo>
                    <a:pt x="27152" y="23139"/>
                  </a:lnTo>
                  <a:lnTo>
                    <a:pt x="84874" y="23139"/>
                  </a:lnTo>
                  <a:lnTo>
                    <a:pt x="89446" y="39954"/>
                  </a:lnTo>
                  <a:lnTo>
                    <a:pt x="89446" y="0"/>
                  </a:lnTo>
                  <a:lnTo>
                    <a:pt x="31813" y="0"/>
                  </a:lnTo>
                  <a:lnTo>
                    <a:pt x="19443" y="2489"/>
                  </a:lnTo>
                  <a:lnTo>
                    <a:pt x="9334" y="9258"/>
                  </a:lnTo>
                  <a:lnTo>
                    <a:pt x="2501" y="19278"/>
                  </a:lnTo>
                  <a:lnTo>
                    <a:pt x="0" y="31546"/>
                  </a:lnTo>
                  <a:lnTo>
                    <a:pt x="2501" y="43802"/>
                  </a:lnTo>
                  <a:lnTo>
                    <a:pt x="9334" y="53822"/>
                  </a:lnTo>
                  <a:lnTo>
                    <a:pt x="19443" y="60591"/>
                  </a:lnTo>
                  <a:lnTo>
                    <a:pt x="31813" y="63080"/>
                  </a:lnTo>
                  <a:lnTo>
                    <a:pt x="95707" y="63080"/>
                  </a:lnTo>
                  <a:lnTo>
                    <a:pt x="198666" y="442633"/>
                  </a:lnTo>
                  <a:lnTo>
                    <a:pt x="134035" y="534936"/>
                  </a:lnTo>
                  <a:lnTo>
                    <a:pt x="133756" y="539546"/>
                  </a:lnTo>
                  <a:lnTo>
                    <a:pt x="137782" y="547166"/>
                  </a:lnTo>
                  <a:lnTo>
                    <a:pt x="141770" y="549554"/>
                  </a:lnTo>
                  <a:lnTo>
                    <a:pt x="676567" y="549554"/>
                  </a:lnTo>
                  <a:lnTo>
                    <a:pt x="683018" y="549554"/>
                  </a:lnTo>
                  <a:lnTo>
                    <a:pt x="688213" y="544385"/>
                  </a:lnTo>
                  <a:lnTo>
                    <a:pt x="688213" y="531609"/>
                  </a:lnTo>
                  <a:lnTo>
                    <a:pt x="682980" y="526427"/>
                  </a:lnTo>
                  <a:lnTo>
                    <a:pt x="168389" y="526427"/>
                  </a:lnTo>
                  <a:lnTo>
                    <a:pt x="217449" y="456374"/>
                  </a:lnTo>
                  <a:lnTo>
                    <a:pt x="607021" y="456374"/>
                  </a:lnTo>
                  <a:lnTo>
                    <a:pt x="611568" y="453047"/>
                  </a:lnTo>
                  <a:lnTo>
                    <a:pt x="617613" y="433235"/>
                  </a:lnTo>
                  <a:lnTo>
                    <a:pt x="695096" y="17984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31" name="object 3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513836" y="3747194"/>
              <a:ext cx="170080" cy="168618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847625" y="3747194"/>
              <a:ext cx="170080" cy="168618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5192545" y="2827759"/>
              <a:ext cx="1447165" cy="1447165"/>
            </a:xfrm>
            <a:custGeom>
              <a:avLst/>
              <a:gdLst/>
              <a:ahLst/>
              <a:cxnLst/>
              <a:rect l="l" t="t" r="r" b="b"/>
              <a:pathLst>
                <a:path w="1447165" h="1447164">
                  <a:moveTo>
                    <a:pt x="723579" y="1447158"/>
                  </a:moveTo>
                  <a:lnTo>
                    <a:pt x="676003" y="1445619"/>
                  </a:lnTo>
                  <a:lnTo>
                    <a:pt x="629250" y="1441066"/>
                  </a:lnTo>
                  <a:lnTo>
                    <a:pt x="583413" y="1433592"/>
                  </a:lnTo>
                  <a:lnTo>
                    <a:pt x="538588" y="1423295"/>
                  </a:lnTo>
                  <a:lnTo>
                    <a:pt x="494872" y="1410270"/>
                  </a:lnTo>
                  <a:lnTo>
                    <a:pt x="452358" y="1394611"/>
                  </a:lnTo>
                  <a:lnTo>
                    <a:pt x="411143" y="1376414"/>
                  </a:lnTo>
                  <a:lnTo>
                    <a:pt x="371322" y="1355775"/>
                  </a:lnTo>
                  <a:lnTo>
                    <a:pt x="332990" y="1332788"/>
                  </a:lnTo>
                  <a:lnTo>
                    <a:pt x="296242" y="1307549"/>
                  </a:lnTo>
                  <a:lnTo>
                    <a:pt x="261174" y="1280154"/>
                  </a:lnTo>
                  <a:lnTo>
                    <a:pt x="227882" y="1250698"/>
                  </a:lnTo>
                  <a:lnTo>
                    <a:pt x="196460" y="1219276"/>
                  </a:lnTo>
                  <a:lnTo>
                    <a:pt x="167003" y="1185983"/>
                  </a:lnTo>
                  <a:lnTo>
                    <a:pt x="139608" y="1150915"/>
                  </a:lnTo>
                  <a:lnTo>
                    <a:pt x="114370" y="1114168"/>
                  </a:lnTo>
                  <a:lnTo>
                    <a:pt x="91383" y="1075836"/>
                  </a:lnTo>
                  <a:lnTo>
                    <a:pt x="70744" y="1036014"/>
                  </a:lnTo>
                  <a:lnTo>
                    <a:pt x="52547" y="994799"/>
                  </a:lnTo>
                  <a:lnTo>
                    <a:pt x="36888" y="952286"/>
                  </a:lnTo>
                  <a:lnTo>
                    <a:pt x="23862" y="908569"/>
                  </a:lnTo>
                  <a:lnTo>
                    <a:pt x="13565" y="863745"/>
                  </a:lnTo>
                  <a:lnTo>
                    <a:pt x="6092" y="817908"/>
                  </a:lnTo>
                  <a:lnTo>
                    <a:pt x="1539" y="771154"/>
                  </a:lnTo>
                  <a:lnTo>
                    <a:pt x="0" y="723576"/>
                  </a:lnTo>
                  <a:lnTo>
                    <a:pt x="1539" y="676003"/>
                  </a:lnTo>
                  <a:lnTo>
                    <a:pt x="6092" y="629249"/>
                  </a:lnTo>
                  <a:lnTo>
                    <a:pt x="13565" y="583413"/>
                  </a:lnTo>
                  <a:lnTo>
                    <a:pt x="23862" y="538588"/>
                  </a:lnTo>
                  <a:lnTo>
                    <a:pt x="36888" y="494872"/>
                  </a:lnTo>
                  <a:lnTo>
                    <a:pt x="52547" y="452358"/>
                  </a:lnTo>
                  <a:lnTo>
                    <a:pt x="70744" y="411143"/>
                  </a:lnTo>
                  <a:lnTo>
                    <a:pt x="91383" y="371322"/>
                  </a:lnTo>
                  <a:lnTo>
                    <a:pt x="114370" y="332990"/>
                  </a:lnTo>
                  <a:lnTo>
                    <a:pt x="139608" y="296242"/>
                  </a:lnTo>
                  <a:lnTo>
                    <a:pt x="167003" y="261174"/>
                  </a:lnTo>
                  <a:lnTo>
                    <a:pt x="196460" y="227882"/>
                  </a:lnTo>
                  <a:lnTo>
                    <a:pt x="227882" y="196459"/>
                  </a:lnTo>
                  <a:lnTo>
                    <a:pt x="261174" y="167003"/>
                  </a:lnTo>
                  <a:lnTo>
                    <a:pt x="296242" y="139608"/>
                  </a:lnTo>
                  <a:lnTo>
                    <a:pt x="332990" y="114370"/>
                  </a:lnTo>
                  <a:lnTo>
                    <a:pt x="371322" y="91383"/>
                  </a:lnTo>
                  <a:lnTo>
                    <a:pt x="411143" y="70743"/>
                  </a:lnTo>
                  <a:lnTo>
                    <a:pt x="452358" y="52547"/>
                  </a:lnTo>
                  <a:lnTo>
                    <a:pt x="494872" y="36888"/>
                  </a:lnTo>
                  <a:lnTo>
                    <a:pt x="538588" y="23862"/>
                  </a:lnTo>
                  <a:lnTo>
                    <a:pt x="583413" y="13565"/>
                  </a:lnTo>
                  <a:lnTo>
                    <a:pt x="629250" y="6092"/>
                  </a:lnTo>
                  <a:lnTo>
                    <a:pt x="676003" y="1538"/>
                  </a:lnTo>
                  <a:lnTo>
                    <a:pt x="723569" y="0"/>
                  </a:lnTo>
                  <a:lnTo>
                    <a:pt x="771155" y="1538"/>
                  </a:lnTo>
                  <a:lnTo>
                    <a:pt x="817908" y="6092"/>
                  </a:lnTo>
                  <a:lnTo>
                    <a:pt x="863745" y="13565"/>
                  </a:lnTo>
                  <a:lnTo>
                    <a:pt x="908570" y="23862"/>
                  </a:lnTo>
                  <a:lnTo>
                    <a:pt x="952286" y="36888"/>
                  </a:lnTo>
                  <a:lnTo>
                    <a:pt x="994800" y="52547"/>
                  </a:lnTo>
                  <a:lnTo>
                    <a:pt x="1036015" y="70743"/>
                  </a:lnTo>
                  <a:lnTo>
                    <a:pt x="1075836" y="91383"/>
                  </a:lnTo>
                  <a:lnTo>
                    <a:pt x="1114168" y="114370"/>
                  </a:lnTo>
                  <a:lnTo>
                    <a:pt x="1150916" y="139608"/>
                  </a:lnTo>
                  <a:lnTo>
                    <a:pt x="1185984" y="167003"/>
                  </a:lnTo>
                  <a:lnTo>
                    <a:pt x="1219276" y="196459"/>
                  </a:lnTo>
                  <a:lnTo>
                    <a:pt x="1250698" y="227882"/>
                  </a:lnTo>
                  <a:lnTo>
                    <a:pt x="1280155" y="261174"/>
                  </a:lnTo>
                  <a:lnTo>
                    <a:pt x="1307550" y="296242"/>
                  </a:lnTo>
                  <a:lnTo>
                    <a:pt x="1332788" y="332990"/>
                  </a:lnTo>
                  <a:lnTo>
                    <a:pt x="1355775" y="371322"/>
                  </a:lnTo>
                  <a:lnTo>
                    <a:pt x="1376414" y="411143"/>
                  </a:lnTo>
                  <a:lnTo>
                    <a:pt x="1394611" y="452358"/>
                  </a:lnTo>
                  <a:lnTo>
                    <a:pt x="1410270" y="494872"/>
                  </a:lnTo>
                  <a:lnTo>
                    <a:pt x="1423295" y="538588"/>
                  </a:lnTo>
                  <a:lnTo>
                    <a:pt x="1433592" y="583413"/>
                  </a:lnTo>
                  <a:lnTo>
                    <a:pt x="1441065" y="629249"/>
                  </a:lnTo>
                  <a:lnTo>
                    <a:pt x="1445619" y="676003"/>
                  </a:lnTo>
                  <a:lnTo>
                    <a:pt x="1447158" y="723579"/>
                  </a:lnTo>
                  <a:lnTo>
                    <a:pt x="1445619" y="771154"/>
                  </a:lnTo>
                  <a:lnTo>
                    <a:pt x="1441065" y="817908"/>
                  </a:lnTo>
                  <a:lnTo>
                    <a:pt x="1433592" y="863745"/>
                  </a:lnTo>
                  <a:lnTo>
                    <a:pt x="1423295" y="908569"/>
                  </a:lnTo>
                  <a:lnTo>
                    <a:pt x="1410270" y="952286"/>
                  </a:lnTo>
                  <a:lnTo>
                    <a:pt x="1394611" y="994799"/>
                  </a:lnTo>
                  <a:lnTo>
                    <a:pt x="1376414" y="1036014"/>
                  </a:lnTo>
                  <a:lnTo>
                    <a:pt x="1355775" y="1075836"/>
                  </a:lnTo>
                  <a:lnTo>
                    <a:pt x="1332788" y="1114168"/>
                  </a:lnTo>
                  <a:lnTo>
                    <a:pt x="1307550" y="1150915"/>
                  </a:lnTo>
                  <a:lnTo>
                    <a:pt x="1280155" y="1185983"/>
                  </a:lnTo>
                  <a:lnTo>
                    <a:pt x="1250698" y="1219276"/>
                  </a:lnTo>
                  <a:lnTo>
                    <a:pt x="1219276" y="1250698"/>
                  </a:lnTo>
                  <a:lnTo>
                    <a:pt x="1185984" y="1280154"/>
                  </a:lnTo>
                  <a:lnTo>
                    <a:pt x="1150916" y="1307549"/>
                  </a:lnTo>
                  <a:lnTo>
                    <a:pt x="1114168" y="1332788"/>
                  </a:lnTo>
                  <a:lnTo>
                    <a:pt x="1075836" y="1355775"/>
                  </a:lnTo>
                  <a:lnTo>
                    <a:pt x="1036015" y="1376414"/>
                  </a:lnTo>
                  <a:lnTo>
                    <a:pt x="994800" y="1394611"/>
                  </a:lnTo>
                  <a:lnTo>
                    <a:pt x="952286" y="1410270"/>
                  </a:lnTo>
                  <a:lnTo>
                    <a:pt x="908570" y="1423295"/>
                  </a:lnTo>
                  <a:lnTo>
                    <a:pt x="863745" y="1433592"/>
                  </a:lnTo>
                  <a:lnTo>
                    <a:pt x="817908" y="1441066"/>
                  </a:lnTo>
                  <a:lnTo>
                    <a:pt x="771155" y="1445619"/>
                  </a:lnTo>
                  <a:lnTo>
                    <a:pt x="723579" y="1447158"/>
                  </a:lnTo>
                  <a:close/>
                </a:path>
              </a:pathLst>
            </a:custGeom>
            <a:solidFill>
              <a:srgbClr val="2B8BC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5549942" y="3194075"/>
              <a:ext cx="732790" cy="723900"/>
            </a:xfrm>
            <a:custGeom>
              <a:avLst/>
              <a:gdLst/>
              <a:ahLst/>
              <a:cxnLst/>
              <a:rect l="l" t="t" r="r" b="b"/>
              <a:pathLst>
                <a:path w="732789" h="723900">
                  <a:moveTo>
                    <a:pt x="234567" y="723485"/>
                  </a:moveTo>
                  <a:lnTo>
                    <a:pt x="228786" y="723485"/>
                  </a:lnTo>
                  <a:lnTo>
                    <a:pt x="225895" y="722387"/>
                  </a:lnTo>
                  <a:lnTo>
                    <a:pt x="0" y="496889"/>
                  </a:lnTo>
                  <a:lnTo>
                    <a:pt x="0" y="489765"/>
                  </a:lnTo>
                  <a:lnTo>
                    <a:pt x="309775" y="180540"/>
                  </a:lnTo>
                  <a:lnTo>
                    <a:pt x="312410" y="179382"/>
                  </a:lnTo>
                  <a:lnTo>
                    <a:pt x="468202" y="171222"/>
                  </a:lnTo>
                  <a:lnTo>
                    <a:pt x="470972" y="165310"/>
                  </a:lnTo>
                  <a:lnTo>
                    <a:pt x="501164" y="109899"/>
                  </a:lnTo>
                  <a:lnTo>
                    <a:pt x="522870" y="76282"/>
                  </a:lnTo>
                  <a:lnTo>
                    <a:pt x="559520" y="29616"/>
                  </a:lnTo>
                  <a:lnTo>
                    <a:pt x="593091" y="7402"/>
                  </a:lnTo>
                  <a:lnTo>
                    <a:pt x="631265" y="0"/>
                  </a:lnTo>
                  <a:lnTo>
                    <a:pt x="669468" y="7406"/>
                  </a:lnTo>
                  <a:lnTo>
                    <a:pt x="692320" y="22538"/>
                  </a:lnTo>
                  <a:lnTo>
                    <a:pt x="631265" y="22538"/>
                  </a:lnTo>
                  <a:lnTo>
                    <a:pt x="616195" y="23975"/>
                  </a:lnTo>
                  <a:lnTo>
                    <a:pt x="575495" y="45547"/>
                  </a:lnTo>
                  <a:lnTo>
                    <a:pt x="540948" y="89850"/>
                  </a:lnTo>
                  <a:lnTo>
                    <a:pt x="520199" y="122072"/>
                  </a:lnTo>
                  <a:lnTo>
                    <a:pt x="500196" y="157373"/>
                  </a:lnTo>
                  <a:lnTo>
                    <a:pt x="493843" y="169884"/>
                  </a:lnTo>
                  <a:lnTo>
                    <a:pt x="554672" y="169884"/>
                  </a:lnTo>
                  <a:lnTo>
                    <a:pt x="557458" y="172664"/>
                  </a:lnTo>
                  <a:lnTo>
                    <a:pt x="558647" y="175775"/>
                  </a:lnTo>
                  <a:lnTo>
                    <a:pt x="557887" y="190279"/>
                  </a:lnTo>
                  <a:lnTo>
                    <a:pt x="535279" y="190279"/>
                  </a:lnTo>
                  <a:lnTo>
                    <a:pt x="483334" y="192999"/>
                  </a:lnTo>
                  <a:lnTo>
                    <a:pt x="482813" y="194306"/>
                  </a:lnTo>
                  <a:lnTo>
                    <a:pt x="458535" y="194306"/>
                  </a:lnTo>
                  <a:lnTo>
                    <a:pt x="320706" y="201520"/>
                  </a:lnTo>
                  <a:lnTo>
                    <a:pt x="28366" y="493327"/>
                  </a:lnTo>
                  <a:lnTo>
                    <a:pt x="231676" y="696267"/>
                  </a:lnTo>
                  <a:lnTo>
                    <a:pt x="263627" y="696267"/>
                  </a:lnTo>
                  <a:lnTo>
                    <a:pt x="237458" y="722387"/>
                  </a:lnTo>
                  <a:lnTo>
                    <a:pt x="234567" y="723485"/>
                  </a:lnTo>
                  <a:close/>
                </a:path>
                <a:path w="732789" h="723900">
                  <a:moveTo>
                    <a:pt x="603475" y="241874"/>
                  </a:moveTo>
                  <a:lnTo>
                    <a:pt x="555184" y="241874"/>
                  </a:lnTo>
                  <a:lnTo>
                    <a:pt x="561478" y="238943"/>
                  </a:lnTo>
                  <a:lnTo>
                    <a:pt x="568133" y="235652"/>
                  </a:lnTo>
                  <a:lnTo>
                    <a:pt x="610377" y="212086"/>
                  </a:lnTo>
                  <a:lnTo>
                    <a:pt x="642658" y="191374"/>
                  </a:lnTo>
                  <a:lnTo>
                    <a:pt x="687035" y="156884"/>
                  </a:lnTo>
                  <a:lnTo>
                    <a:pt x="708617" y="116694"/>
                  </a:lnTo>
                  <a:lnTo>
                    <a:pt x="710132" y="101216"/>
                  </a:lnTo>
                  <a:lnTo>
                    <a:pt x="708617" y="85739"/>
                  </a:lnTo>
                  <a:lnTo>
                    <a:pt x="687035" y="45547"/>
                  </a:lnTo>
                  <a:lnTo>
                    <a:pt x="646336" y="23975"/>
                  </a:lnTo>
                  <a:lnTo>
                    <a:pt x="631265" y="22538"/>
                  </a:lnTo>
                  <a:lnTo>
                    <a:pt x="692320" y="22538"/>
                  </a:lnTo>
                  <a:lnTo>
                    <a:pt x="725046" y="62440"/>
                  </a:lnTo>
                  <a:lnTo>
                    <a:pt x="732717" y="101216"/>
                  </a:lnTo>
                  <a:lnTo>
                    <a:pt x="730769" y="121128"/>
                  </a:lnTo>
                  <a:lnTo>
                    <a:pt x="715732" y="157373"/>
                  </a:lnTo>
                  <a:lnTo>
                    <a:pt x="683978" y="189227"/>
                  </a:lnTo>
                  <a:lnTo>
                    <a:pt x="622572" y="231086"/>
                  </a:lnTo>
                  <a:lnTo>
                    <a:pt x="603475" y="241874"/>
                  </a:lnTo>
                  <a:close/>
                </a:path>
                <a:path w="732789" h="723900">
                  <a:moveTo>
                    <a:pt x="554672" y="169884"/>
                  </a:moveTo>
                  <a:lnTo>
                    <a:pt x="493843" y="169884"/>
                  </a:lnTo>
                  <a:lnTo>
                    <a:pt x="549809" y="166938"/>
                  </a:lnTo>
                  <a:lnTo>
                    <a:pt x="552925" y="168141"/>
                  </a:lnTo>
                  <a:lnTo>
                    <a:pt x="554672" y="169884"/>
                  </a:lnTo>
                  <a:close/>
                </a:path>
                <a:path w="732789" h="723900">
                  <a:moveTo>
                    <a:pt x="263627" y="696267"/>
                  </a:moveTo>
                  <a:lnTo>
                    <a:pt x="231676" y="696267"/>
                  </a:lnTo>
                  <a:lnTo>
                    <a:pt x="524017" y="404460"/>
                  </a:lnTo>
                  <a:lnTo>
                    <a:pt x="535279" y="190279"/>
                  </a:lnTo>
                  <a:lnTo>
                    <a:pt x="557887" y="190279"/>
                  </a:lnTo>
                  <a:lnTo>
                    <a:pt x="555184" y="241874"/>
                  </a:lnTo>
                  <a:lnTo>
                    <a:pt x="603475" y="241874"/>
                  </a:lnTo>
                  <a:lnTo>
                    <a:pt x="568685" y="260435"/>
                  </a:lnTo>
                  <a:lnTo>
                    <a:pt x="553844" y="267228"/>
                  </a:lnTo>
                  <a:lnTo>
                    <a:pt x="546195" y="412741"/>
                  </a:lnTo>
                  <a:lnTo>
                    <a:pt x="545036" y="415371"/>
                  </a:lnTo>
                  <a:lnTo>
                    <a:pt x="263627" y="696267"/>
                  </a:lnTo>
                  <a:close/>
                </a:path>
                <a:path w="732789" h="723900">
                  <a:moveTo>
                    <a:pt x="459649" y="304080"/>
                  </a:moveTo>
                  <a:lnTo>
                    <a:pt x="419367" y="277412"/>
                  </a:lnTo>
                  <a:lnTo>
                    <a:pt x="416040" y="259789"/>
                  </a:lnTo>
                  <a:lnTo>
                    <a:pt x="418609" y="245384"/>
                  </a:lnTo>
                  <a:lnTo>
                    <a:pt x="426018" y="232591"/>
                  </a:lnTo>
                  <a:lnTo>
                    <a:pt x="437185" y="223020"/>
                  </a:lnTo>
                  <a:lnTo>
                    <a:pt x="451142" y="217632"/>
                  </a:lnTo>
                  <a:lnTo>
                    <a:pt x="452949" y="210418"/>
                  </a:lnTo>
                  <a:lnTo>
                    <a:pt x="455418" y="202633"/>
                  </a:lnTo>
                  <a:lnTo>
                    <a:pt x="458535" y="194306"/>
                  </a:lnTo>
                  <a:lnTo>
                    <a:pt x="482813" y="194306"/>
                  </a:lnTo>
                  <a:lnTo>
                    <a:pt x="480460" y="200215"/>
                  </a:lnTo>
                  <a:lnTo>
                    <a:pt x="477970" y="206989"/>
                  </a:lnTo>
                  <a:lnTo>
                    <a:pt x="475847" y="213333"/>
                  </a:lnTo>
                  <a:lnTo>
                    <a:pt x="474074" y="219255"/>
                  </a:lnTo>
                  <a:lnTo>
                    <a:pt x="485842" y="225527"/>
                  </a:lnTo>
                  <a:lnTo>
                    <a:pt x="495115" y="234947"/>
                  </a:lnTo>
                  <a:lnTo>
                    <a:pt x="498746" y="242039"/>
                  </a:lnTo>
                  <a:lnTo>
                    <a:pt x="469948" y="242039"/>
                  </a:lnTo>
                  <a:lnTo>
                    <a:pt x="469899" y="243257"/>
                  </a:lnTo>
                  <a:lnTo>
                    <a:pt x="447438" y="243257"/>
                  </a:lnTo>
                  <a:lnTo>
                    <a:pt x="442048" y="247089"/>
                  </a:lnTo>
                  <a:lnTo>
                    <a:pt x="438510" y="253356"/>
                  </a:lnTo>
                  <a:lnTo>
                    <a:pt x="438610" y="260931"/>
                  </a:lnTo>
                  <a:lnTo>
                    <a:pt x="440174" y="268646"/>
                  </a:lnTo>
                  <a:lnTo>
                    <a:pt x="444709" y="275353"/>
                  </a:lnTo>
                  <a:lnTo>
                    <a:pt x="451430" y="279877"/>
                  </a:lnTo>
                  <a:lnTo>
                    <a:pt x="459649" y="281536"/>
                  </a:lnTo>
                  <a:lnTo>
                    <a:pt x="498054" y="281536"/>
                  </a:lnTo>
                  <a:lnTo>
                    <a:pt x="496237" y="284301"/>
                  </a:lnTo>
                  <a:lnTo>
                    <a:pt x="489375" y="292413"/>
                  </a:lnTo>
                  <a:lnTo>
                    <a:pt x="480749" y="298654"/>
                  </a:lnTo>
                  <a:lnTo>
                    <a:pt x="470721" y="302663"/>
                  </a:lnTo>
                  <a:lnTo>
                    <a:pt x="459649" y="304080"/>
                  </a:lnTo>
                  <a:close/>
                </a:path>
                <a:path w="732789" h="723900">
                  <a:moveTo>
                    <a:pt x="503372" y="261607"/>
                  </a:moveTo>
                  <a:lnTo>
                    <a:pt x="480729" y="261607"/>
                  </a:lnTo>
                  <a:lnTo>
                    <a:pt x="480789" y="252545"/>
                  </a:lnTo>
                  <a:lnTo>
                    <a:pt x="476407" y="245646"/>
                  </a:lnTo>
                  <a:lnTo>
                    <a:pt x="469948" y="242039"/>
                  </a:lnTo>
                  <a:lnTo>
                    <a:pt x="498746" y="242039"/>
                  </a:lnTo>
                  <a:lnTo>
                    <a:pt x="501193" y="246817"/>
                  </a:lnTo>
                  <a:lnTo>
                    <a:pt x="503261" y="259789"/>
                  </a:lnTo>
                  <a:lnTo>
                    <a:pt x="503372" y="261607"/>
                  </a:lnTo>
                  <a:close/>
                </a:path>
                <a:path w="732789" h="723900">
                  <a:moveTo>
                    <a:pt x="498054" y="281536"/>
                  </a:moveTo>
                  <a:lnTo>
                    <a:pt x="462074" y="281536"/>
                  </a:lnTo>
                  <a:lnTo>
                    <a:pt x="464392" y="281115"/>
                  </a:lnTo>
                  <a:lnTo>
                    <a:pt x="466560" y="280364"/>
                  </a:lnTo>
                  <a:lnTo>
                    <a:pt x="447438" y="243257"/>
                  </a:lnTo>
                  <a:lnTo>
                    <a:pt x="469899" y="243257"/>
                  </a:lnTo>
                  <a:lnTo>
                    <a:pt x="469617" y="250260"/>
                  </a:lnTo>
                  <a:lnTo>
                    <a:pt x="471168" y="255611"/>
                  </a:lnTo>
                  <a:lnTo>
                    <a:pt x="475369" y="259789"/>
                  </a:lnTo>
                  <a:lnTo>
                    <a:pt x="477642" y="260931"/>
                  </a:lnTo>
                  <a:lnTo>
                    <a:pt x="480729" y="261607"/>
                  </a:lnTo>
                  <a:lnTo>
                    <a:pt x="503372" y="261607"/>
                  </a:lnTo>
                  <a:lnTo>
                    <a:pt x="503359" y="269272"/>
                  </a:lnTo>
                  <a:lnTo>
                    <a:pt x="500739" y="277448"/>
                  </a:lnTo>
                  <a:lnTo>
                    <a:pt x="498054" y="2815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11730343" y="2827759"/>
              <a:ext cx="1447165" cy="1447165"/>
            </a:xfrm>
            <a:custGeom>
              <a:avLst/>
              <a:gdLst/>
              <a:ahLst/>
              <a:cxnLst/>
              <a:rect l="l" t="t" r="r" b="b"/>
              <a:pathLst>
                <a:path w="1447165" h="1447164">
                  <a:moveTo>
                    <a:pt x="723579" y="1447158"/>
                  </a:moveTo>
                  <a:lnTo>
                    <a:pt x="676003" y="1445619"/>
                  </a:lnTo>
                  <a:lnTo>
                    <a:pt x="629250" y="1441066"/>
                  </a:lnTo>
                  <a:lnTo>
                    <a:pt x="583413" y="1433592"/>
                  </a:lnTo>
                  <a:lnTo>
                    <a:pt x="538588" y="1423295"/>
                  </a:lnTo>
                  <a:lnTo>
                    <a:pt x="494872" y="1410270"/>
                  </a:lnTo>
                  <a:lnTo>
                    <a:pt x="452358" y="1394611"/>
                  </a:lnTo>
                  <a:lnTo>
                    <a:pt x="411143" y="1376414"/>
                  </a:lnTo>
                  <a:lnTo>
                    <a:pt x="371322" y="1355775"/>
                  </a:lnTo>
                  <a:lnTo>
                    <a:pt x="332990" y="1332788"/>
                  </a:lnTo>
                  <a:lnTo>
                    <a:pt x="296242" y="1307549"/>
                  </a:lnTo>
                  <a:lnTo>
                    <a:pt x="261175" y="1280154"/>
                  </a:lnTo>
                  <a:lnTo>
                    <a:pt x="227882" y="1250698"/>
                  </a:lnTo>
                  <a:lnTo>
                    <a:pt x="196460" y="1219276"/>
                  </a:lnTo>
                  <a:lnTo>
                    <a:pt x="167004" y="1185983"/>
                  </a:lnTo>
                  <a:lnTo>
                    <a:pt x="139608" y="1150915"/>
                  </a:lnTo>
                  <a:lnTo>
                    <a:pt x="114370" y="1114168"/>
                  </a:lnTo>
                  <a:lnTo>
                    <a:pt x="91383" y="1075836"/>
                  </a:lnTo>
                  <a:lnTo>
                    <a:pt x="70744" y="1036014"/>
                  </a:lnTo>
                  <a:lnTo>
                    <a:pt x="52547" y="994799"/>
                  </a:lnTo>
                  <a:lnTo>
                    <a:pt x="36888" y="952286"/>
                  </a:lnTo>
                  <a:lnTo>
                    <a:pt x="23862" y="908569"/>
                  </a:lnTo>
                  <a:lnTo>
                    <a:pt x="13565" y="863745"/>
                  </a:lnTo>
                  <a:lnTo>
                    <a:pt x="6092" y="817908"/>
                  </a:lnTo>
                  <a:lnTo>
                    <a:pt x="1539" y="771154"/>
                  </a:lnTo>
                  <a:lnTo>
                    <a:pt x="0" y="723579"/>
                  </a:lnTo>
                  <a:lnTo>
                    <a:pt x="1539" y="676003"/>
                  </a:lnTo>
                  <a:lnTo>
                    <a:pt x="6092" y="629249"/>
                  </a:lnTo>
                  <a:lnTo>
                    <a:pt x="13565" y="583413"/>
                  </a:lnTo>
                  <a:lnTo>
                    <a:pt x="23862" y="538588"/>
                  </a:lnTo>
                  <a:lnTo>
                    <a:pt x="36888" y="494872"/>
                  </a:lnTo>
                  <a:lnTo>
                    <a:pt x="52547" y="452358"/>
                  </a:lnTo>
                  <a:lnTo>
                    <a:pt x="70744" y="411143"/>
                  </a:lnTo>
                  <a:lnTo>
                    <a:pt x="91383" y="371322"/>
                  </a:lnTo>
                  <a:lnTo>
                    <a:pt x="114370" y="332990"/>
                  </a:lnTo>
                  <a:lnTo>
                    <a:pt x="139608" y="296242"/>
                  </a:lnTo>
                  <a:lnTo>
                    <a:pt x="167004" y="261174"/>
                  </a:lnTo>
                  <a:lnTo>
                    <a:pt x="196460" y="227882"/>
                  </a:lnTo>
                  <a:lnTo>
                    <a:pt x="227882" y="196459"/>
                  </a:lnTo>
                  <a:lnTo>
                    <a:pt x="261175" y="167003"/>
                  </a:lnTo>
                  <a:lnTo>
                    <a:pt x="296242" y="139608"/>
                  </a:lnTo>
                  <a:lnTo>
                    <a:pt x="332990" y="114370"/>
                  </a:lnTo>
                  <a:lnTo>
                    <a:pt x="371322" y="91383"/>
                  </a:lnTo>
                  <a:lnTo>
                    <a:pt x="411143" y="70743"/>
                  </a:lnTo>
                  <a:lnTo>
                    <a:pt x="452358" y="52547"/>
                  </a:lnTo>
                  <a:lnTo>
                    <a:pt x="494872" y="36888"/>
                  </a:lnTo>
                  <a:lnTo>
                    <a:pt x="538588" y="23862"/>
                  </a:lnTo>
                  <a:lnTo>
                    <a:pt x="583413" y="13565"/>
                  </a:lnTo>
                  <a:lnTo>
                    <a:pt x="629250" y="6092"/>
                  </a:lnTo>
                  <a:lnTo>
                    <a:pt x="676003" y="1538"/>
                  </a:lnTo>
                  <a:lnTo>
                    <a:pt x="723569" y="0"/>
                  </a:lnTo>
                  <a:lnTo>
                    <a:pt x="771154" y="1538"/>
                  </a:lnTo>
                  <a:lnTo>
                    <a:pt x="817908" y="6092"/>
                  </a:lnTo>
                  <a:lnTo>
                    <a:pt x="863745" y="13565"/>
                  </a:lnTo>
                  <a:lnTo>
                    <a:pt x="908569" y="23862"/>
                  </a:lnTo>
                  <a:lnTo>
                    <a:pt x="952286" y="36888"/>
                  </a:lnTo>
                  <a:lnTo>
                    <a:pt x="994799" y="52547"/>
                  </a:lnTo>
                  <a:lnTo>
                    <a:pt x="1036014" y="70743"/>
                  </a:lnTo>
                  <a:lnTo>
                    <a:pt x="1075836" y="91383"/>
                  </a:lnTo>
                  <a:lnTo>
                    <a:pt x="1114168" y="114370"/>
                  </a:lnTo>
                  <a:lnTo>
                    <a:pt x="1150915" y="139608"/>
                  </a:lnTo>
                  <a:lnTo>
                    <a:pt x="1185983" y="167003"/>
                  </a:lnTo>
                  <a:lnTo>
                    <a:pt x="1219276" y="196459"/>
                  </a:lnTo>
                  <a:lnTo>
                    <a:pt x="1250698" y="227882"/>
                  </a:lnTo>
                  <a:lnTo>
                    <a:pt x="1280154" y="261174"/>
                  </a:lnTo>
                  <a:lnTo>
                    <a:pt x="1307549" y="296242"/>
                  </a:lnTo>
                  <a:lnTo>
                    <a:pt x="1332788" y="332990"/>
                  </a:lnTo>
                  <a:lnTo>
                    <a:pt x="1355774" y="371322"/>
                  </a:lnTo>
                  <a:lnTo>
                    <a:pt x="1376414" y="411143"/>
                  </a:lnTo>
                  <a:lnTo>
                    <a:pt x="1394610" y="452358"/>
                  </a:lnTo>
                  <a:lnTo>
                    <a:pt x="1410269" y="494872"/>
                  </a:lnTo>
                  <a:lnTo>
                    <a:pt x="1423295" y="538588"/>
                  </a:lnTo>
                  <a:lnTo>
                    <a:pt x="1433592" y="583413"/>
                  </a:lnTo>
                  <a:lnTo>
                    <a:pt x="1441065" y="629249"/>
                  </a:lnTo>
                  <a:lnTo>
                    <a:pt x="1445619" y="676003"/>
                  </a:lnTo>
                  <a:lnTo>
                    <a:pt x="1447158" y="723578"/>
                  </a:lnTo>
                  <a:lnTo>
                    <a:pt x="1445619" y="771154"/>
                  </a:lnTo>
                  <a:lnTo>
                    <a:pt x="1441065" y="817908"/>
                  </a:lnTo>
                  <a:lnTo>
                    <a:pt x="1433592" y="863745"/>
                  </a:lnTo>
                  <a:lnTo>
                    <a:pt x="1423295" y="908569"/>
                  </a:lnTo>
                  <a:lnTo>
                    <a:pt x="1410269" y="952286"/>
                  </a:lnTo>
                  <a:lnTo>
                    <a:pt x="1394610" y="994799"/>
                  </a:lnTo>
                  <a:lnTo>
                    <a:pt x="1376414" y="1036014"/>
                  </a:lnTo>
                  <a:lnTo>
                    <a:pt x="1355774" y="1075836"/>
                  </a:lnTo>
                  <a:lnTo>
                    <a:pt x="1332788" y="1114168"/>
                  </a:lnTo>
                  <a:lnTo>
                    <a:pt x="1307549" y="1150915"/>
                  </a:lnTo>
                  <a:lnTo>
                    <a:pt x="1280154" y="1185983"/>
                  </a:lnTo>
                  <a:lnTo>
                    <a:pt x="1250698" y="1219276"/>
                  </a:lnTo>
                  <a:lnTo>
                    <a:pt x="1219276" y="1250698"/>
                  </a:lnTo>
                  <a:lnTo>
                    <a:pt x="1185983" y="1280154"/>
                  </a:lnTo>
                  <a:lnTo>
                    <a:pt x="1150915" y="1307549"/>
                  </a:lnTo>
                  <a:lnTo>
                    <a:pt x="1114168" y="1332788"/>
                  </a:lnTo>
                  <a:lnTo>
                    <a:pt x="1075836" y="1355775"/>
                  </a:lnTo>
                  <a:lnTo>
                    <a:pt x="1036014" y="1376414"/>
                  </a:lnTo>
                  <a:lnTo>
                    <a:pt x="994799" y="1394611"/>
                  </a:lnTo>
                  <a:lnTo>
                    <a:pt x="952286" y="1410270"/>
                  </a:lnTo>
                  <a:lnTo>
                    <a:pt x="908569" y="1423295"/>
                  </a:lnTo>
                  <a:lnTo>
                    <a:pt x="863745" y="1433592"/>
                  </a:lnTo>
                  <a:lnTo>
                    <a:pt x="817908" y="1441066"/>
                  </a:lnTo>
                  <a:lnTo>
                    <a:pt x="771154" y="1445619"/>
                  </a:lnTo>
                  <a:lnTo>
                    <a:pt x="723579" y="1447158"/>
                  </a:lnTo>
                  <a:close/>
                </a:path>
              </a:pathLst>
            </a:custGeom>
            <a:solidFill>
              <a:srgbClr val="3CBDB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12084249" y="3192078"/>
              <a:ext cx="742950" cy="714375"/>
            </a:xfrm>
            <a:custGeom>
              <a:avLst/>
              <a:gdLst/>
              <a:ahLst/>
              <a:cxnLst/>
              <a:rect l="l" t="t" r="r" b="b"/>
              <a:pathLst>
                <a:path w="742950" h="714375">
                  <a:moveTo>
                    <a:pt x="609333" y="714374"/>
                  </a:moveTo>
                  <a:lnTo>
                    <a:pt x="132249" y="714374"/>
                  </a:lnTo>
                  <a:lnTo>
                    <a:pt x="125781" y="707975"/>
                  </a:lnTo>
                  <a:lnTo>
                    <a:pt x="125781" y="382448"/>
                  </a:lnTo>
                  <a:lnTo>
                    <a:pt x="6467" y="382448"/>
                  </a:lnTo>
                  <a:lnTo>
                    <a:pt x="0" y="376048"/>
                  </a:lnTo>
                  <a:lnTo>
                    <a:pt x="0" y="363923"/>
                  </a:lnTo>
                  <a:lnTo>
                    <a:pt x="1872" y="360218"/>
                  </a:lnTo>
                  <a:lnTo>
                    <a:pt x="4765" y="357524"/>
                  </a:lnTo>
                  <a:lnTo>
                    <a:pt x="355558" y="0"/>
                  </a:lnTo>
                  <a:lnTo>
                    <a:pt x="364578" y="0"/>
                  </a:lnTo>
                  <a:lnTo>
                    <a:pt x="401732" y="35701"/>
                  </a:lnTo>
                  <a:lnTo>
                    <a:pt x="360494" y="35701"/>
                  </a:lnTo>
                  <a:lnTo>
                    <a:pt x="48338" y="353987"/>
                  </a:lnTo>
                  <a:lnTo>
                    <a:pt x="148078" y="353987"/>
                  </a:lnTo>
                  <a:lnTo>
                    <a:pt x="154546" y="360387"/>
                  </a:lnTo>
                  <a:lnTo>
                    <a:pt x="154546" y="685746"/>
                  </a:lnTo>
                  <a:lnTo>
                    <a:pt x="615801" y="685746"/>
                  </a:lnTo>
                  <a:lnTo>
                    <a:pt x="615801" y="707975"/>
                  </a:lnTo>
                  <a:lnTo>
                    <a:pt x="609333" y="714374"/>
                  </a:lnTo>
                  <a:close/>
                </a:path>
                <a:path w="742950" h="714375">
                  <a:moveTo>
                    <a:pt x="615801" y="685746"/>
                  </a:moveTo>
                  <a:lnTo>
                    <a:pt x="586866" y="685746"/>
                  </a:lnTo>
                  <a:lnTo>
                    <a:pt x="586866" y="360387"/>
                  </a:lnTo>
                  <a:lnTo>
                    <a:pt x="593334" y="353987"/>
                  </a:lnTo>
                  <a:lnTo>
                    <a:pt x="691712" y="353987"/>
                  </a:lnTo>
                  <a:lnTo>
                    <a:pt x="360494" y="35701"/>
                  </a:lnTo>
                  <a:lnTo>
                    <a:pt x="401732" y="35701"/>
                  </a:lnTo>
                  <a:lnTo>
                    <a:pt x="742774" y="363418"/>
                  </a:lnTo>
                  <a:lnTo>
                    <a:pt x="742944" y="372512"/>
                  </a:lnTo>
                  <a:lnTo>
                    <a:pt x="737327" y="378069"/>
                  </a:lnTo>
                  <a:lnTo>
                    <a:pt x="734604" y="380932"/>
                  </a:lnTo>
                  <a:lnTo>
                    <a:pt x="730859" y="382448"/>
                  </a:lnTo>
                  <a:lnTo>
                    <a:pt x="615801" y="382448"/>
                  </a:lnTo>
                  <a:lnTo>
                    <a:pt x="615801" y="685746"/>
                  </a:lnTo>
                  <a:close/>
                </a:path>
                <a:path w="742950" h="714375">
                  <a:moveTo>
                    <a:pt x="311645" y="685746"/>
                  </a:moveTo>
                  <a:lnTo>
                    <a:pt x="283050" y="685746"/>
                  </a:lnTo>
                  <a:lnTo>
                    <a:pt x="283050" y="474397"/>
                  </a:lnTo>
                  <a:lnTo>
                    <a:pt x="289518" y="468166"/>
                  </a:lnTo>
                  <a:lnTo>
                    <a:pt x="297347" y="468166"/>
                  </a:lnTo>
                  <a:lnTo>
                    <a:pt x="297347" y="467998"/>
                  </a:lnTo>
                  <a:lnTo>
                    <a:pt x="451553" y="467998"/>
                  </a:lnTo>
                  <a:lnTo>
                    <a:pt x="458021" y="474397"/>
                  </a:lnTo>
                  <a:lnTo>
                    <a:pt x="458043" y="496627"/>
                  </a:lnTo>
                  <a:lnTo>
                    <a:pt x="311815" y="496627"/>
                  </a:lnTo>
                  <a:lnTo>
                    <a:pt x="311645" y="685746"/>
                  </a:lnTo>
                  <a:close/>
                </a:path>
                <a:path w="742950" h="714375">
                  <a:moveTo>
                    <a:pt x="458361" y="685746"/>
                  </a:moveTo>
                  <a:lnTo>
                    <a:pt x="429767" y="685746"/>
                  </a:lnTo>
                  <a:lnTo>
                    <a:pt x="429256" y="496627"/>
                  </a:lnTo>
                  <a:lnTo>
                    <a:pt x="458043" y="496627"/>
                  </a:lnTo>
                  <a:lnTo>
                    <a:pt x="458361" y="68574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14939628" y="2827759"/>
              <a:ext cx="1447165" cy="1447165"/>
            </a:xfrm>
            <a:custGeom>
              <a:avLst/>
              <a:gdLst/>
              <a:ahLst/>
              <a:cxnLst/>
              <a:rect l="l" t="t" r="r" b="b"/>
              <a:pathLst>
                <a:path w="1447165" h="1447164">
                  <a:moveTo>
                    <a:pt x="723579" y="1447158"/>
                  </a:moveTo>
                  <a:lnTo>
                    <a:pt x="676003" y="1445619"/>
                  </a:lnTo>
                  <a:lnTo>
                    <a:pt x="629249" y="1441066"/>
                  </a:lnTo>
                  <a:lnTo>
                    <a:pt x="583412" y="1433592"/>
                  </a:lnTo>
                  <a:lnTo>
                    <a:pt x="538588" y="1423295"/>
                  </a:lnTo>
                  <a:lnTo>
                    <a:pt x="494871" y="1410270"/>
                  </a:lnTo>
                  <a:lnTo>
                    <a:pt x="452358" y="1394611"/>
                  </a:lnTo>
                  <a:lnTo>
                    <a:pt x="411143" y="1376414"/>
                  </a:lnTo>
                  <a:lnTo>
                    <a:pt x="371321" y="1355775"/>
                  </a:lnTo>
                  <a:lnTo>
                    <a:pt x="332989" y="1332788"/>
                  </a:lnTo>
                  <a:lnTo>
                    <a:pt x="296242" y="1307549"/>
                  </a:lnTo>
                  <a:lnTo>
                    <a:pt x="261174" y="1280154"/>
                  </a:lnTo>
                  <a:lnTo>
                    <a:pt x="227881" y="1250698"/>
                  </a:lnTo>
                  <a:lnTo>
                    <a:pt x="196459" y="1219276"/>
                  </a:lnTo>
                  <a:lnTo>
                    <a:pt x="167003" y="1185983"/>
                  </a:lnTo>
                  <a:lnTo>
                    <a:pt x="139608" y="1150915"/>
                  </a:lnTo>
                  <a:lnTo>
                    <a:pt x="114369" y="1114168"/>
                  </a:lnTo>
                  <a:lnTo>
                    <a:pt x="91382" y="1075836"/>
                  </a:lnTo>
                  <a:lnTo>
                    <a:pt x="70743" y="1036014"/>
                  </a:lnTo>
                  <a:lnTo>
                    <a:pt x="52546" y="994799"/>
                  </a:lnTo>
                  <a:lnTo>
                    <a:pt x="36887" y="952286"/>
                  </a:lnTo>
                  <a:lnTo>
                    <a:pt x="23862" y="908569"/>
                  </a:lnTo>
                  <a:lnTo>
                    <a:pt x="13565" y="863745"/>
                  </a:lnTo>
                  <a:lnTo>
                    <a:pt x="6092" y="817908"/>
                  </a:lnTo>
                  <a:lnTo>
                    <a:pt x="1538" y="771154"/>
                  </a:lnTo>
                  <a:lnTo>
                    <a:pt x="0" y="723603"/>
                  </a:lnTo>
                  <a:lnTo>
                    <a:pt x="1538" y="676003"/>
                  </a:lnTo>
                  <a:lnTo>
                    <a:pt x="6092" y="629249"/>
                  </a:lnTo>
                  <a:lnTo>
                    <a:pt x="13565" y="583413"/>
                  </a:lnTo>
                  <a:lnTo>
                    <a:pt x="23862" y="538588"/>
                  </a:lnTo>
                  <a:lnTo>
                    <a:pt x="36887" y="494872"/>
                  </a:lnTo>
                  <a:lnTo>
                    <a:pt x="52546" y="452358"/>
                  </a:lnTo>
                  <a:lnTo>
                    <a:pt x="70743" y="411143"/>
                  </a:lnTo>
                  <a:lnTo>
                    <a:pt x="91382" y="371322"/>
                  </a:lnTo>
                  <a:lnTo>
                    <a:pt x="114369" y="332990"/>
                  </a:lnTo>
                  <a:lnTo>
                    <a:pt x="139608" y="296242"/>
                  </a:lnTo>
                  <a:lnTo>
                    <a:pt x="167003" y="261174"/>
                  </a:lnTo>
                  <a:lnTo>
                    <a:pt x="196459" y="227882"/>
                  </a:lnTo>
                  <a:lnTo>
                    <a:pt x="227881" y="196459"/>
                  </a:lnTo>
                  <a:lnTo>
                    <a:pt x="261174" y="167003"/>
                  </a:lnTo>
                  <a:lnTo>
                    <a:pt x="296242" y="139608"/>
                  </a:lnTo>
                  <a:lnTo>
                    <a:pt x="332989" y="114370"/>
                  </a:lnTo>
                  <a:lnTo>
                    <a:pt x="371321" y="91383"/>
                  </a:lnTo>
                  <a:lnTo>
                    <a:pt x="411143" y="70743"/>
                  </a:lnTo>
                  <a:lnTo>
                    <a:pt x="452358" y="52547"/>
                  </a:lnTo>
                  <a:lnTo>
                    <a:pt x="494871" y="36888"/>
                  </a:lnTo>
                  <a:lnTo>
                    <a:pt x="538588" y="23862"/>
                  </a:lnTo>
                  <a:lnTo>
                    <a:pt x="583412" y="13565"/>
                  </a:lnTo>
                  <a:lnTo>
                    <a:pt x="629249" y="6092"/>
                  </a:lnTo>
                  <a:lnTo>
                    <a:pt x="676003" y="1538"/>
                  </a:lnTo>
                  <a:lnTo>
                    <a:pt x="723569" y="0"/>
                  </a:lnTo>
                  <a:lnTo>
                    <a:pt x="771154" y="1538"/>
                  </a:lnTo>
                  <a:lnTo>
                    <a:pt x="817908" y="6092"/>
                  </a:lnTo>
                  <a:lnTo>
                    <a:pt x="863745" y="13565"/>
                  </a:lnTo>
                  <a:lnTo>
                    <a:pt x="908569" y="23862"/>
                  </a:lnTo>
                  <a:lnTo>
                    <a:pt x="952285" y="36888"/>
                  </a:lnTo>
                  <a:lnTo>
                    <a:pt x="994799" y="52547"/>
                  </a:lnTo>
                  <a:lnTo>
                    <a:pt x="1036014" y="70743"/>
                  </a:lnTo>
                  <a:lnTo>
                    <a:pt x="1075835" y="91383"/>
                  </a:lnTo>
                  <a:lnTo>
                    <a:pt x="1114167" y="114370"/>
                  </a:lnTo>
                  <a:lnTo>
                    <a:pt x="1150915" y="139608"/>
                  </a:lnTo>
                  <a:lnTo>
                    <a:pt x="1185983" y="167003"/>
                  </a:lnTo>
                  <a:lnTo>
                    <a:pt x="1219275" y="196459"/>
                  </a:lnTo>
                  <a:lnTo>
                    <a:pt x="1250697" y="227882"/>
                  </a:lnTo>
                  <a:lnTo>
                    <a:pt x="1280154" y="261174"/>
                  </a:lnTo>
                  <a:lnTo>
                    <a:pt x="1307549" y="296242"/>
                  </a:lnTo>
                  <a:lnTo>
                    <a:pt x="1332787" y="332990"/>
                  </a:lnTo>
                  <a:lnTo>
                    <a:pt x="1355774" y="371322"/>
                  </a:lnTo>
                  <a:lnTo>
                    <a:pt x="1376413" y="411143"/>
                  </a:lnTo>
                  <a:lnTo>
                    <a:pt x="1394610" y="452358"/>
                  </a:lnTo>
                  <a:lnTo>
                    <a:pt x="1410269" y="494872"/>
                  </a:lnTo>
                  <a:lnTo>
                    <a:pt x="1423294" y="538588"/>
                  </a:lnTo>
                  <a:lnTo>
                    <a:pt x="1433591" y="583413"/>
                  </a:lnTo>
                  <a:lnTo>
                    <a:pt x="1441064" y="629249"/>
                  </a:lnTo>
                  <a:lnTo>
                    <a:pt x="1445618" y="676003"/>
                  </a:lnTo>
                  <a:lnTo>
                    <a:pt x="1447156" y="723603"/>
                  </a:lnTo>
                  <a:lnTo>
                    <a:pt x="1445618" y="771154"/>
                  </a:lnTo>
                  <a:lnTo>
                    <a:pt x="1441064" y="817908"/>
                  </a:lnTo>
                  <a:lnTo>
                    <a:pt x="1433591" y="863745"/>
                  </a:lnTo>
                  <a:lnTo>
                    <a:pt x="1423294" y="908569"/>
                  </a:lnTo>
                  <a:lnTo>
                    <a:pt x="1410269" y="952286"/>
                  </a:lnTo>
                  <a:lnTo>
                    <a:pt x="1394610" y="994799"/>
                  </a:lnTo>
                  <a:lnTo>
                    <a:pt x="1376413" y="1036014"/>
                  </a:lnTo>
                  <a:lnTo>
                    <a:pt x="1355774" y="1075836"/>
                  </a:lnTo>
                  <a:lnTo>
                    <a:pt x="1332787" y="1114168"/>
                  </a:lnTo>
                  <a:lnTo>
                    <a:pt x="1307549" y="1150915"/>
                  </a:lnTo>
                  <a:lnTo>
                    <a:pt x="1280154" y="1185983"/>
                  </a:lnTo>
                  <a:lnTo>
                    <a:pt x="1250697" y="1219276"/>
                  </a:lnTo>
                  <a:lnTo>
                    <a:pt x="1219275" y="1250698"/>
                  </a:lnTo>
                  <a:lnTo>
                    <a:pt x="1185983" y="1280154"/>
                  </a:lnTo>
                  <a:lnTo>
                    <a:pt x="1150915" y="1307549"/>
                  </a:lnTo>
                  <a:lnTo>
                    <a:pt x="1114167" y="1332788"/>
                  </a:lnTo>
                  <a:lnTo>
                    <a:pt x="1075835" y="1355775"/>
                  </a:lnTo>
                  <a:lnTo>
                    <a:pt x="1036014" y="1376414"/>
                  </a:lnTo>
                  <a:lnTo>
                    <a:pt x="994799" y="1394611"/>
                  </a:lnTo>
                  <a:lnTo>
                    <a:pt x="952285" y="1410270"/>
                  </a:lnTo>
                  <a:lnTo>
                    <a:pt x="908569" y="1423295"/>
                  </a:lnTo>
                  <a:lnTo>
                    <a:pt x="863745" y="1433592"/>
                  </a:lnTo>
                  <a:lnTo>
                    <a:pt x="817908" y="1441066"/>
                  </a:lnTo>
                  <a:lnTo>
                    <a:pt x="771154" y="1445619"/>
                  </a:lnTo>
                  <a:lnTo>
                    <a:pt x="723579" y="1447158"/>
                  </a:lnTo>
                  <a:close/>
                </a:path>
              </a:pathLst>
            </a:custGeom>
            <a:solidFill>
              <a:srgbClr val="80CCCC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" name="object 38"/>
            <p:cNvSpPr/>
            <p:nvPr/>
          </p:nvSpPr>
          <p:spPr>
            <a:xfrm>
              <a:off x="15300036" y="3188057"/>
              <a:ext cx="723900" cy="722630"/>
            </a:xfrm>
            <a:custGeom>
              <a:avLst/>
              <a:gdLst/>
              <a:ahLst/>
              <a:cxnLst/>
              <a:rect l="l" t="t" r="r" b="b"/>
              <a:pathLst>
                <a:path w="723900" h="722629">
                  <a:moveTo>
                    <a:pt x="388455" y="722630"/>
                  </a:moveTo>
                  <a:lnTo>
                    <a:pt x="335217" y="722630"/>
                  </a:lnTo>
                  <a:lnTo>
                    <a:pt x="282534" y="715010"/>
                  </a:lnTo>
                  <a:lnTo>
                    <a:pt x="239903" y="702310"/>
                  </a:lnTo>
                  <a:lnTo>
                    <a:pt x="231579" y="698500"/>
                  </a:lnTo>
                  <a:lnTo>
                    <a:pt x="223328" y="695960"/>
                  </a:lnTo>
                  <a:lnTo>
                    <a:pt x="215161" y="692150"/>
                  </a:lnTo>
                  <a:lnTo>
                    <a:pt x="191219" y="680720"/>
                  </a:lnTo>
                  <a:lnTo>
                    <a:pt x="183434" y="675640"/>
                  </a:lnTo>
                  <a:lnTo>
                    <a:pt x="175761" y="671830"/>
                  </a:lnTo>
                  <a:lnTo>
                    <a:pt x="168200" y="666750"/>
                  </a:lnTo>
                  <a:lnTo>
                    <a:pt x="160752" y="661670"/>
                  </a:lnTo>
                  <a:lnTo>
                    <a:pt x="153425" y="657860"/>
                  </a:lnTo>
                  <a:lnTo>
                    <a:pt x="146227" y="651510"/>
                  </a:lnTo>
                  <a:lnTo>
                    <a:pt x="139160" y="646430"/>
                  </a:lnTo>
                  <a:lnTo>
                    <a:pt x="132222" y="641350"/>
                  </a:lnTo>
                  <a:lnTo>
                    <a:pt x="125423" y="635000"/>
                  </a:lnTo>
                  <a:lnTo>
                    <a:pt x="118770" y="629920"/>
                  </a:lnTo>
                  <a:lnTo>
                    <a:pt x="112263" y="623570"/>
                  </a:lnTo>
                  <a:lnTo>
                    <a:pt x="82049" y="590550"/>
                  </a:lnTo>
                  <a:lnTo>
                    <a:pt x="76497" y="584200"/>
                  </a:lnTo>
                  <a:lnTo>
                    <a:pt x="71119" y="576580"/>
                  </a:lnTo>
                  <a:lnTo>
                    <a:pt x="65917" y="570230"/>
                  </a:lnTo>
                  <a:lnTo>
                    <a:pt x="60890" y="562610"/>
                  </a:lnTo>
                  <a:lnTo>
                    <a:pt x="38537" y="524510"/>
                  </a:lnTo>
                  <a:lnTo>
                    <a:pt x="34641" y="515620"/>
                  </a:lnTo>
                  <a:lnTo>
                    <a:pt x="30943" y="508000"/>
                  </a:lnTo>
                  <a:lnTo>
                    <a:pt x="27442" y="500380"/>
                  </a:lnTo>
                  <a:lnTo>
                    <a:pt x="24143" y="491490"/>
                  </a:lnTo>
                  <a:lnTo>
                    <a:pt x="21048" y="483870"/>
                  </a:lnTo>
                  <a:lnTo>
                    <a:pt x="18160" y="474980"/>
                  </a:lnTo>
                  <a:lnTo>
                    <a:pt x="15476" y="466090"/>
                  </a:lnTo>
                  <a:lnTo>
                    <a:pt x="13001" y="458470"/>
                  </a:lnTo>
                  <a:lnTo>
                    <a:pt x="3808" y="414020"/>
                  </a:lnTo>
                  <a:lnTo>
                    <a:pt x="46" y="370840"/>
                  </a:lnTo>
                  <a:lnTo>
                    <a:pt x="0" y="353060"/>
                  </a:lnTo>
                  <a:lnTo>
                    <a:pt x="326" y="344170"/>
                  </a:lnTo>
                  <a:lnTo>
                    <a:pt x="5219" y="299720"/>
                  </a:lnTo>
                  <a:lnTo>
                    <a:pt x="15476" y="256540"/>
                  </a:lnTo>
                  <a:lnTo>
                    <a:pt x="18160" y="247650"/>
                  </a:lnTo>
                  <a:lnTo>
                    <a:pt x="21048" y="238760"/>
                  </a:lnTo>
                  <a:lnTo>
                    <a:pt x="24143" y="231140"/>
                  </a:lnTo>
                  <a:lnTo>
                    <a:pt x="27442" y="222250"/>
                  </a:lnTo>
                  <a:lnTo>
                    <a:pt x="30943" y="214630"/>
                  </a:lnTo>
                  <a:lnTo>
                    <a:pt x="34641" y="207010"/>
                  </a:lnTo>
                  <a:lnTo>
                    <a:pt x="38537" y="198120"/>
                  </a:lnTo>
                  <a:lnTo>
                    <a:pt x="60890" y="160020"/>
                  </a:lnTo>
                  <a:lnTo>
                    <a:pt x="71119" y="146050"/>
                  </a:lnTo>
                  <a:lnTo>
                    <a:pt x="76497" y="138430"/>
                  </a:lnTo>
                  <a:lnTo>
                    <a:pt x="82049" y="132080"/>
                  </a:lnTo>
                  <a:lnTo>
                    <a:pt x="87770" y="124460"/>
                  </a:lnTo>
                  <a:lnTo>
                    <a:pt x="93653" y="118110"/>
                  </a:lnTo>
                  <a:lnTo>
                    <a:pt x="125423" y="87630"/>
                  </a:lnTo>
                  <a:lnTo>
                    <a:pt x="132222" y="81280"/>
                  </a:lnTo>
                  <a:lnTo>
                    <a:pt x="139160" y="76200"/>
                  </a:lnTo>
                  <a:lnTo>
                    <a:pt x="146227" y="71120"/>
                  </a:lnTo>
                  <a:lnTo>
                    <a:pt x="153425" y="64770"/>
                  </a:lnTo>
                  <a:lnTo>
                    <a:pt x="160752" y="60960"/>
                  </a:lnTo>
                  <a:lnTo>
                    <a:pt x="168200" y="55880"/>
                  </a:lnTo>
                  <a:lnTo>
                    <a:pt x="175761" y="50800"/>
                  </a:lnTo>
                  <a:lnTo>
                    <a:pt x="183434" y="46990"/>
                  </a:lnTo>
                  <a:lnTo>
                    <a:pt x="191219" y="41910"/>
                  </a:lnTo>
                  <a:lnTo>
                    <a:pt x="199106" y="38100"/>
                  </a:lnTo>
                  <a:lnTo>
                    <a:pt x="223328" y="26670"/>
                  </a:lnTo>
                  <a:lnTo>
                    <a:pt x="231579" y="24130"/>
                  </a:lnTo>
                  <a:lnTo>
                    <a:pt x="239903" y="20320"/>
                  </a:lnTo>
                  <a:lnTo>
                    <a:pt x="282534" y="7620"/>
                  </a:lnTo>
                  <a:lnTo>
                    <a:pt x="335217" y="0"/>
                  </a:lnTo>
                  <a:lnTo>
                    <a:pt x="388465" y="0"/>
                  </a:lnTo>
                  <a:lnTo>
                    <a:pt x="441147" y="7620"/>
                  </a:lnTo>
                  <a:lnTo>
                    <a:pt x="483778" y="20320"/>
                  </a:lnTo>
                  <a:lnTo>
                    <a:pt x="492102" y="24130"/>
                  </a:lnTo>
                  <a:lnTo>
                    <a:pt x="500353" y="26670"/>
                  </a:lnTo>
                  <a:lnTo>
                    <a:pt x="521915" y="36830"/>
                  </a:lnTo>
                  <a:lnTo>
                    <a:pt x="361841" y="36830"/>
                  </a:lnTo>
                  <a:lnTo>
                    <a:pt x="353890" y="38100"/>
                  </a:lnTo>
                  <a:lnTo>
                    <a:pt x="338019" y="38100"/>
                  </a:lnTo>
                  <a:lnTo>
                    <a:pt x="330098" y="39370"/>
                  </a:lnTo>
                  <a:lnTo>
                    <a:pt x="322195" y="39370"/>
                  </a:lnTo>
                  <a:lnTo>
                    <a:pt x="298661" y="43180"/>
                  </a:lnTo>
                  <a:lnTo>
                    <a:pt x="290882" y="45720"/>
                  </a:lnTo>
                  <a:lnTo>
                    <a:pt x="283151" y="46990"/>
                  </a:lnTo>
                  <a:lnTo>
                    <a:pt x="275468" y="49530"/>
                  </a:lnTo>
                  <a:lnTo>
                    <a:pt x="267832" y="50800"/>
                  </a:lnTo>
                  <a:lnTo>
                    <a:pt x="252739" y="55880"/>
                  </a:lnTo>
                  <a:lnTo>
                    <a:pt x="245291" y="59690"/>
                  </a:lnTo>
                  <a:lnTo>
                    <a:pt x="230601" y="64770"/>
                  </a:lnTo>
                  <a:lnTo>
                    <a:pt x="209179" y="76200"/>
                  </a:lnTo>
                  <a:lnTo>
                    <a:pt x="195348" y="83820"/>
                  </a:lnTo>
                  <a:lnTo>
                    <a:pt x="181919" y="91440"/>
                  </a:lnTo>
                  <a:lnTo>
                    <a:pt x="175363" y="96520"/>
                  </a:lnTo>
                  <a:lnTo>
                    <a:pt x="168923" y="101600"/>
                  </a:lnTo>
                  <a:lnTo>
                    <a:pt x="162600" y="105410"/>
                  </a:lnTo>
                  <a:lnTo>
                    <a:pt x="156392" y="110490"/>
                  </a:lnTo>
                  <a:lnTo>
                    <a:pt x="150309" y="115570"/>
                  </a:lnTo>
                  <a:lnTo>
                    <a:pt x="144356" y="121920"/>
                  </a:lnTo>
                  <a:lnTo>
                    <a:pt x="138535" y="127000"/>
                  </a:lnTo>
                  <a:lnTo>
                    <a:pt x="132844" y="132080"/>
                  </a:lnTo>
                  <a:lnTo>
                    <a:pt x="127291" y="138430"/>
                  </a:lnTo>
                  <a:lnTo>
                    <a:pt x="121883" y="143510"/>
                  </a:lnTo>
                  <a:lnTo>
                    <a:pt x="97067" y="175260"/>
                  </a:lnTo>
                  <a:lnTo>
                    <a:pt x="80064" y="201930"/>
                  </a:lnTo>
                  <a:lnTo>
                    <a:pt x="76230" y="208280"/>
                  </a:lnTo>
                  <a:lnTo>
                    <a:pt x="72569" y="215900"/>
                  </a:lnTo>
                  <a:lnTo>
                    <a:pt x="69083" y="222250"/>
                  </a:lnTo>
                  <a:lnTo>
                    <a:pt x="65775" y="229870"/>
                  </a:lnTo>
                  <a:lnTo>
                    <a:pt x="62642" y="237490"/>
                  </a:lnTo>
                  <a:lnTo>
                    <a:pt x="59690" y="245110"/>
                  </a:lnTo>
                  <a:lnTo>
                    <a:pt x="56921" y="252730"/>
                  </a:lnTo>
                  <a:lnTo>
                    <a:pt x="54337" y="260350"/>
                  </a:lnTo>
                  <a:lnTo>
                    <a:pt x="51935" y="266700"/>
                  </a:lnTo>
                  <a:lnTo>
                    <a:pt x="49721" y="274320"/>
                  </a:lnTo>
                  <a:lnTo>
                    <a:pt x="47696" y="283210"/>
                  </a:lnTo>
                  <a:lnTo>
                    <a:pt x="45860" y="290830"/>
                  </a:lnTo>
                  <a:lnTo>
                    <a:pt x="39550" y="330200"/>
                  </a:lnTo>
                  <a:lnTo>
                    <a:pt x="38088" y="353060"/>
                  </a:lnTo>
                  <a:lnTo>
                    <a:pt x="38137" y="370840"/>
                  </a:lnTo>
                  <a:lnTo>
                    <a:pt x="41496" y="408940"/>
                  </a:lnTo>
                  <a:lnTo>
                    <a:pt x="47696" y="439420"/>
                  </a:lnTo>
                  <a:lnTo>
                    <a:pt x="49721" y="448310"/>
                  </a:lnTo>
                  <a:lnTo>
                    <a:pt x="51935" y="455930"/>
                  </a:lnTo>
                  <a:lnTo>
                    <a:pt x="54337" y="462280"/>
                  </a:lnTo>
                  <a:lnTo>
                    <a:pt x="56921" y="469900"/>
                  </a:lnTo>
                  <a:lnTo>
                    <a:pt x="72569" y="506730"/>
                  </a:lnTo>
                  <a:lnTo>
                    <a:pt x="76230" y="514350"/>
                  </a:lnTo>
                  <a:lnTo>
                    <a:pt x="80064" y="520700"/>
                  </a:lnTo>
                  <a:lnTo>
                    <a:pt x="84065" y="528320"/>
                  </a:lnTo>
                  <a:lnTo>
                    <a:pt x="88233" y="534670"/>
                  </a:lnTo>
                  <a:lnTo>
                    <a:pt x="111501" y="566420"/>
                  </a:lnTo>
                  <a:lnTo>
                    <a:pt x="127291" y="584200"/>
                  </a:lnTo>
                  <a:lnTo>
                    <a:pt x="132844" y="590550"/>
                  </a:lnTo>
                  <a:lnTo>
                    <a:pt x="138535" y="595630"/>
                  </a:lnTo>
                  <a:lnTo>
                    <a:pt x="144356" y="600710"/>
                  </a:lnTo>
                  <a:lnTo>
                    <a:pt x="150309" y="607060"/>
                  </a:lnTo>
                  <a:lnTo>
                    <a:pt x="156392" y="612140"/>
                  </a:lnTo>
                  <a:lnTo>
                    <a:pt x="162600" y="617220"/>
                  </a:lnTo>
                  <a:lnTo>
                    <a:pt x="168923" y="621030"/>
                  </a:lnTo>
                  <a:lnTo>
                    <a:pt x="175363" y="626110"/>
                  </a:lnTo>
                  <a:lnTo>
                    <a:pt x="209179" y="646430"/>
                  </a:lnTo>
                  <a:lnTo>
                    <a:pt x="245291" y="662940"/>
                  </a:lnTo>
                  <a:lnTo>
                    <a:pt x="252739" y="666750"/>
                  </a:lnTo>
                  <a:lnTo>
                    <a:pt x="267832" y="671830"/>
                  </a:lnTo>
                  <a:lnTo>
                    <a:pt x="275468" y="673100"/>
                  </a:lnTo>
                  <a:lnTo>
                    <a:pt x="283151" y="675640"/>
                  </a:lnTo>
                  <a:lnTo>
                    <a:pt x="290882" y="676910"/>
                  </a:lnTo>
                  <a:lnTo>
                    <a:pt x="298661" y="679450"/>
                  </a:lnTo>
                  <a:lnTo>
                    <a:pt x="322196" y="683260"/>
                  </a:lnTo>
                  <a:lnTo>
                    <a:pt x="330098" y="683260"/>
                  </a:lnTo>
                  <a:lnTo>
                    <a:pt x="338019" y="684530"/>
                  </a:lnTo>
                  <a:lnTo>
                    <a:pt x="524497" y="684530"/>
                  </a:lnTo>
                  <a:lnTo>
                    <a:pt x="500288" y="695960"/>
                  </a:lnTo>
                  <a:lnTo>
                    <a:pt x="492042" y="698500"/>
                  </a:lnTo>
                  <a:lnTo>
                    <a:pt x="483722" y="702310"/>
                  </a:lnTo>
                  <a:lnTo>
                    <a:pt x="441114" y="715010"/>
                  </a:lnTo>
                  <a:lnTo>
                    <a:pt x="388455" y="722630"/>
                  </a:lnTo>
                  <a:close/>
                </a:path>
                <a:path w="723900" h="722629">
                  <a:moveTo>
                    <a:pt x="524497" y="684530"/>
                  </a:moveTo>
                  <a:lnTo>
                    <a:pt x="385662" y="684530"/>
                  </a:lnTo>
                  <a:lnTo>
                    <a:pt x="393583" y="683260"/>
                  </a:lnTo>
                  <a:lnTo>
                    <a:pt x="401486" y="683260"/>
                  </a:lnTo>
                  <a:lnTo>
                    <a:pt x="425021" y="679450"/>
                  </a:lnTo>
                  <a:lnTo>
                    <a:pt x="432799" y="676910"/>
                  </a:lnTo>
                  <a:lnTo>
                    <a:pt x="440530" y="675640"/>
                  </a:lnTo>
                  <a:lnTo>
                    <a:pt x="448213" y="673100"/>
                  </a:lnTo>
                  <a:lnTo>
                    <a:pt x="455849" y="671830"/>
                  </a:lnTo>
                  <a:lnTo>
                    <a:pt x="470942" y="666750"/>
                  </a:lnTo>
                  <a:lnTo>
                    <a:pt x="478390" y="662940"/>
                  </a:lnTo>
                  <a:lnTo>
                    <a:pt x="493080" y="657860"/>
                  </a:lnTo>
                  <a:lnTo>
                    <a:pt x="528333" y="638810"/>
                  </a:lnTo>
                  <a:lnTo>
                    <a:pt x="554758" y="621030"/>
                  </a:lnTo>
                  <a:lnTo>
                    <a:pt x="561081" y="617220"/>
                  </a:lnTo>
                  <a:lnTo>
                    <a:pt x="567289" y="612140"/>
                  </a:lnTo>
                  <a:lnTo>
                    <a:pt x="573372" y="607060"/>
                  </a:lnTo>
                  <a:lnTo>
                    <a:pt x="579325" y="600710"/>
                  </a:lnTo>
                  <a:lnTo>
                    <a:pt x="585147" y="595630"/>
                  </a:lnTo>
                  <a:lnTo>
                    <a:pt x="590837" y="590550"/>
                  </a:lnTo>
                  <a:lnTo>
                    <a:pt x="596390" y="584200"/>
                  </a:lnTo>
                  <a:lnTo>
                    <a:pt x="601798" y="579120"/>
                  </a:lnTo>
                  <a:lnTo>
                    <a:pt x="626614" y="547370"/>
                  </a:lnTo>
                  <a:lnTo>
                    <a:pt x="643617" y="520700"/>
                  </a:lnTo>
                  <a:lnTo>
                    <a:pt x="647451" y="514350"/>
                  </a:lnTo>
                  <a:lnTo>
                    <a:pt x="651112" y="506730"/>
                  </a:lnTo>
                  <a:lnTo>
                    <a:pt x="654598" y="500380"/>
                  </a:lnTo>
                  <a:lnTo>
                    <a:pt x="657906" y="492760"/>
                  </a:lnTo>
                  <a:lnTo>
                    <a:pt x="661039" y="485140"/>
                  </a:lnTo>
                  <a:lnTo>
                    <a:pt x="663991" y="477520"/>
                  </a:lnTo>
                  <a:lnTo>
                    <a:pt x="666760" y="469900"/>
                  </a:lnTo>
                  <a:lnTo>
                    <a:pt x="669345" y="462280"/>
                  </a:lnTo>
                  <a:lnTo>
                    <a:pt x="671746" y="455930"/>
                  </a:lnTo>
                  <a:lnTo>
                    <a:pt x="673960" y="448310"/>
                  </a:lnTo>
                  <a:lnTo>
                    <a:pt x="675985" y="439420"/>
                  </a:lnTo>
                  <a:lnTo>
                    <a:pt x="677821" y="431800"/>
                  </a:lnTo>
                  <a:lnTo>
                    <a:pt x="684131" y="392430"/>
                  </a:lnTo>
                  <a:lnTo>
                    <a:pt x="685584" y="353060"/>
                  </a:lnTo>
                  <a:lnTo>
                    <a:pt x="685283" y="345440"/>
                  </a:lnTo>
                  <a:lnTo>
                    <a:pt x="680867" y="306070"/>
                  </a:lnTo>
                  <a:lnTo>
                    <a:pt x="671660" y="267970"/>
                  </a:lnTo>
                  <a:lnTo>
                    <a:pt x="657802" y="229870"/>
                  </a:lnTo>
                  <a:lnTo>
                    <a:pt x="654490" y="223520"/>
                  </a:lnTo>
                  <a:lnTo>
                    <a:pt x="651002" y="215900"/>
                  </a:lnTo>
                  <a:lnTo>
                    <a:pt x="647339" y="208280"/>
                  </a:lnTo>
                  <a:lnTo>
                    <a:pt x="643503" y="201930"/>
                  </a:lnTo>
                  <a:lnTo>
                    <a:pt x="639501" y="194310"/>
                  </a:lnTo>
                  <a:lnTo>
                    <a:pt x="617031" y="162560"/>
                  </a:lnTo>
                  <a:lnTo>
                    <a:pt x="596277" y="138430"/>
                  </a:lnTo>
                  <a:lnTo>
                    <a:pt x="590726" y="132080"/>
                  </a:lnTo>
                  <a:lnTo>
                    <a:pt x="585037" y="127000"/>
                  </a:lnTo>
                  <a:lnTo>
                    <a:pt x="579218" y="121920"/>
                  </a:lnTo>
                  <a:lnTo>
                    <a:pt x="573268" y="116840"/>
                  </a:lnTo>
                  <a:lnTo>
                    <a:pt x="567186" y="110490"/>
                  </a:lnTo>
                  <a:lnTo>
                    <a:pt x="560982" y="106680"/>
                  </a:lnTo>
                  <a:lnTo>
                    <a:pt x="554661" y="101600"/>
                  </a:lnTo>
                  <a:lnTo>
                    <a:pt x="548225" y="96520"/>
                  </a:lnTo>
                  <a:lnTo>
                    <a:pt x="541672" y="92710"/>
                  </a:lnTo>
                  <a:lnTo>
                    <a:pt x="535011" y="87630"/>
                  </a:lnTo>
                  <a:lnTo>
                    <a:pt x="528250" y="83820"/>
                  </a:lnTo>
                  <a:lnTo>
                    <a:pt x="514427" y="76200"/>
                  </a:lnTo>
                  <a:lnTo>
                    <a:pt x="493017" y="64770"/>
                  </a:lnTo>
                  <a:lnTo>
                    <a:pt x="478335" y="59690"/>
                  </a:lnTo>
                  <a:lnTo>
                    <a:pt x="470892" y="55880"/>
                  </a:lnTo>
                  <a:lnTo>
                    <a:pt x="463382" y="53340"/>
                  </a:lnTo>
                  <a:lnTo>
                    <a:pt x="455807" y="52070"/>
                  </a:lnTo>
                  <a:lnTo>
                    <a:pt x="440495" y="46990"/>
                  </a:lnTo>
                  <a:lnTo>
                    <a:pt x="432769" y="45720"/>
                  </a:lnTo>
                  <a:lnTo>
                    <a:pt x="424994" y="43180"/>
                  </a:lnTo>
                  <a:lnTo>
                    <a:pt x="401470" y="39370"/>
                  </a:lnTo>
                  <a:lnTo>
                    <a:pt x="393572" y="39370"/>
                  </a:lnTo>
                  <a:lnTo>
                    <a:pt x="385653" y="38100"/>
                  </a:lnTo>
                  <a:lnTo>
                    <a:pt x="369788" y="38100"/>
                  </a:lnTo>
                  <a:lnTo>
                    <a:pt x="361841" y="36830"/>
                  </a:lnTo>
                  <a:lnTo>
                    <a:pt x="521915" y="36830"/>
                  </a:lnTo>
                  <a:lnTo>
                    <a:pt x="532463" y="41910"/>
                  </a:lnTo>
                  <a:lnTo>
                    <a:pt x="540247" y="46990"/>
                  </a:lnTo>
                  <a:lnTo>
                    <a:pt x="547920" y="50800"/>
                  </a:lnTo>
                  <a:lnTo>
                    <a:pt x="555481" y="55880"/>
                  </a:lnTo>
                  <a:lnTo>
                    <a:pt x="562929" y="60960"/>
                  </a:lnTo>
                  <a:lnTo>
                    <a:pt x="570257" y="64770"/>
                  </a:lnTo>
                  <a:lnTo>
                    <a:pt x="577454" y="71120"/>
                  </a:lnTo>
                  <a:lnTo>
                    <a:pt x="584522" y="76200"/>
                  </a:lnTo>
                  <a:lnTo>
                    <a:pt x="591459" y="81280"/>
                  </a:lnTo>
                  <a:lnTo>
                    <a:pt x="598259" y="87630"/>
                  </a:lnTo>
                  <a:lnTo>
                    <a:pt x="604911" y="92710"/>
                  </a:lnTo>
                  <a:lnTo>
                    <a:pt x="611418" y="99060"/>
                  </a:lnTo>
                  <a:lnTo>
                    <a:pt x="641632" y="132080"/>
                  </a:lnTo>
                  <a:lnTo>
                    <a:pt x="647184" y="138430"/>
                  </a:lnTo>
                  <a:lnTo>
                    <a:pt x="652562" y="146050"/>
                  </a:lnTo>
                  <a:lnTo>
                    <a:pt x="657764" y="152400"/>
                  </a:lnTo>
                  <a:lnTo>
                    <a:pt x="662791" y="160020"/>
                  </a:lnTo>
                  <a:lnTo>
                    <a:pt x="685144" y="198120"/>
                  </a:lnTo>
                  <a:lnTo>
                    <a:pt x="689040" y="207010"/>
                  </a:lnTo>
                  <a:lnTo>
                    <a:pt x="692738" y="214630"/>
                  </a:lnTo>
                  <a:lnTo>
                    <a:pt x="696239" y="222250"/>
                  </a:lnTo>
                  <a:lnTo>
                    <a:pt x="699538" y="231140"/>
                  </a:lnTo>
                  <a:lnTo>
                    <a:pt x="702633" y="238760"/>
                  </a:lnTo>
                  <a:lnTo>
                    <a:pt x="705521" y="247650"/>
                  </a:lnTo>
                  <a:lnTo>
                    <a:pt x="708205" y="256540"/>
                  </a:lnTo>
                  <a:lnTo>
                    <a:pt x="710680" y="264160"/>
                  </a:lnTo>
                  <a:lnTo>
                    <a:pt x="719873" y="308610"/>
                  </a:lnTo>
                  <a:lnTo>
                    <a:pt x="723682" y="353060"/>
                  </a:lnTo>
                  <a:lnTo>
                    <a:pt x="723623" y="370840"/>
                  </a:lnTo>
                  <a:lnTo>
                    <a:pt x="719819" y="414020"/>
                  </a:lnTo>
                  <a:lnTo>
                    <a:pt x="710592" y="457200"/>
                  </a:lnTo>
                  <a:lnTo>
                    <a:pt x="708111" y="466090"/>
                  </a:lnTo>
                  <a:lnTo>
                    <a:pt x="705422" y="474980"/>
                  </a:lnTo>
                  <a:lnTo>
                    <a:pt x="702529" y="482600"/>
                  </a:lnTo>
                  <a:lnTo>
                    <a:pt x="699430" y="491490"/>
                  </a:lnTo>
                  <a:lnTo>
                    <a:pt x="696127" y="500380"/>
                  </a:lnTo>
                  <a:lnTo>
                    <a:pt x="692622" y="508000"/>
                  </a:lnTo>
                  <a:lnTo>
                    <a:pt x="688921" y="515620"/>
                  </a:lnTo>
                  <a:lnTo>
                    <a:pt x="685023" y="524510"/>
                  </a:lnTo>
                  <a:lnTo>
                    <a:pt x="662662" y="562610"/>
                  </a:lnTo>
                  <a:lnTo>
                    <a:pt x="652433" y="576580"/>
                  </a:lnTo>
                  <a:lnTo>
                    <a:pt x="647055" y="584200"/>
                  </a:lnTo>
                  <a:lnTo>
                    <a:pt x="641503" y="590550"/>
                  </a:lnTo>
                  <a:lnTo>
                    <a:pt x="635783" y="598170"/>
                  </a:lnTo>
                  <a:lnTo>
                    <a:pt x="629902" y="604520"/>
                  </a:lnTo>
                  <a:lnTo>
                    <a:pt x="598143" y="635000"/>
                  </a:lnTo>
                  <a:lnTo>
                    <a:pt x="591347" y="641350"/>
                  </a:lnTo>
                  <a:lnTo>
                    <a:pt x="555386" y="666750"/>
                  </a:lnTo>
                  <a:lnTo>
                    <a:pt x="540160" y="675640"/>
                  </a:lnTo>
                  <a:lnTo>
                    <a:pt x="532380" y="680720"/>
                  </a:lnTo>
                  <a:lnTo>
                    <a:pt x="524497" y="684530"/>
                  </a:lnTo>
                  <a:close/>
                </a:path>
                <a:path w="723900" h="722629">
                  <a:moveTo>
                    <a:pt x="343517" y="476250"/>
                  </a:moveTo>
                  <a:lnTo>
                    <a:pt x="289451" y="476250"/>
                  </a:lnTo>
                  <a:lnTo>
                    <a:pt x="539348" y="226060"/>
                  </a:lnTo>
                  <a:lnTo>
                    <a:pt x="541145" y="224790"/>
                  </a:lnTo>
                  <a:lnTo>
                    <a:pt x="543203" y="223520"/>
                  </a:lnTo>
                  <a:lnTo>
                    <a:pt x="547842" y="220980"/>
                  </a:lnTo>
                  <a:lnTo>
                    <a:pt x="557646" y="220980"/>
                  </a:lnTo>
                  <a:lnTo>
                    <a:pt x="562253" y="223520"/>
                  </a:lnTo>
                  <a:lnTo>
                    <a:pt x="564287" y="224790"/>
                  </a:lnTo>
                  <a:lnTo>
                    <a:pt x="567819" y="228600"/>
                  </a:lnTo>
                  <a:lnTo>
                    <a:pt x="569185" y="229870"/>
                  </a:lnTo>
                  <a:lnTo>
                    <a:pt x="571117" y="234950"/>
                  </a:lnTo>
                  <a:lnTo>
                    <a:pt x="571610" y="237490"/>
                  </a:lnTo>
                  <a:lnTo>
                    <a:pt x="571654" y="242570"/>
                  </a:lnTo>
                  <a:lnTo>
                    <a:pt x="571202" y="245110"/>
                  </a:lnTo>
                  <a:lnTo>
                    <a:pt x="569351" y="248920"/>
                  </a:lnTo>
                  <a:lnTo>
                    <a:pt x="568020" y="251460"/>
                  </a:lnTo>
                  <a:lnTo>
                    <a:pt x="566285" y="252730"/>
                  </a:lnTo>
                  <a:lnTo>
                    <a:pt x="343517" y="476250"/>
                  </a:lnTo>
                  <a:close/>
                </a:path>
                <a:path w="723900" h="722629">
                  <a:moveTo>
                    <a:pt x="294721" y="521970"/>
                  </a:moveTo>
                  <a:lnTo>
                    <a:pt x="284180" y="521970"/>
                  </a:lnTo>
                  <a:lnTo>
                    <a:pt x="279684" y="520700"/>
                  </a:lnTo>
                  <a:lnTo>
                    <a:pt x="153243" y="393700"/>
                  </a:lnTo>
                  <a:lnTo>
                    <a:pt x="151405" y="392430"/>
                  </a:lnTo>
                  <a:lnTo>
                    <a:pt x="149982" y="389890"/>
                  </a:lnTo>
                  <a:lnTo>
                    <a:pt x="147450" y="383540"/>
                  </a:lnTo>
                  <a:lnTo>
                    <a:pt x="147406" y="378460"/>
                  </a:lnTo>
                  <a:lnTo>
                    <a:pt x="147878" y="375920"/>
                  </a:lnTo>
                  <a:lnTo>
                    <a:pt x="161628" y="361950"/>
                  </a:lnTo>
                  <a:lnTo>
                    <a:pt x="164088" y="360680"/>
                  </a:lnTo>
                  <a:lnTo>
                    <a:pt x="169198" y="360680"/>
                  </a:lnTo>
                  <a:lnTo>
                    <a:pt x="171649" y="361950"/>
                  </a:lnTo>
                  <a:lnTo>
                    <a:pt x="176344" y="363220"/>
                  </a:lnTo>
                  <a:lnTo>
                    <a:pt x="178405" y="365760"/>
                  </a:lnTo>
                  <a:lnTo>
                    <a:pt x="180180" y="367030"/>
                  </a:lnTo>
                  <a:lnTo>
                    <a:pt x="289451" y="476250"/>
                  </a:lnTo>
                  <a:lnTo>
                    <a:pt x="343517" y="476250"/>
                  </a:lnTo>
                  <a:lnTo>
                    <a:pt x="299217" y="520700"/>
                  </a:lnTo>
                  <a:lnTo>
                    <a:pt x="294721" y="52197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" name="object 39"/>
            <p:cNvSpPr/>
            <p:nvPr/>
          </p:nvSpPr>
          <p:spPr>
            <a:xfrm>
              <a:off x="8401371" y="2827759"/>
              <a:ext cx="1447165" cy="1447165"/>
            </a:xfrm>
            <a:custGeom>
              <a:avLst/>
              <a:gdLst/>
              <a:ahLst/>
              <a:cxnLst/>
              <a:rect l="l" t="t" r="r" b="b"/>
              <a:pathLst>
                <a:path w="1447165" h="1447164">
                  <a:moveTo>
                    <a:pt x="723578" y="1447158"/>
                  </a:moveTo>
                  <a:lnTo>
                    <a:pt x="676002" y="1445619"/>
                  </a:lnTo>
                  <a:lnTo>
                    <a:pt x="629248" y="1441066"/>
                  </a:lnTo>
                  <a:lnTo>
                    <a:pt x="583412" y="1433592"/>
                  </a:lnTo>
                  <a:lnTo>
                    <a:pt x="538587" y="1423295"/>
                  </a:lnTo>
                  <a:lnTo>
                    <a:pt x="494871" y="1410270"/>
                  </a:lnTo>
                  <a:lnTo>
                    <a:pt x="452357" y="1394611"/>
                  </a:lnTo>
                  <a:lnTo>
                    <a:pt x="411142" y="1376414"/>
                  </a:lnTo>
                  <a:lnTo>
                    <a:pt x="371321" y="1355775"/>
                  </a:lnTo>
                  <a:lnTo>
                    <a:pt x="332989" y="1332788"/>
                  </a:lnTo>
                  <a:lnTo>
                    <a:pt x="296241" y="1307549"/>
                  </a:lnTo>
                  <a:lnTo>
                    <a:pt x="261174" y="1280154"/>
                  </a:lnTo>
                  <a:lnTo>
                    <a:pt x="227881" y="1250698"/>
                  </a:lnTo>
                  <a:lnTo>
                    <a:pt x="196459" y="1219276"/>
                  </a:lnTo>
                  <a:lnTo>
                    <a:pt x="167002" y="1185983"/>
                  </a:lnTo>
                  <a:lnTo>
                    <a:pt x="139607" y="1150915"/>
                  </a:lnTo>
                  <a:lnTo>
                    <a:pt x="114369" y="1114168"/>
                  </a:lnTo>
                  <a:lnTo>
                    <a:pt x="91382" y="1075836"/>
                  </a:lnTo>
                  <a:lnTo>
                    <a:pt x="70743" y="1036014"/>
                  </a:lnTo>
                  <a:lnTo>
                    <a:pt x="52546" y="994799"/>
                  </a:lnTo>
                  <a:lnTo>
                    <a:pt x="36887" y="952286"/>
                  </a:lnTo>
                  <a:lnTo>
                    <a:pt x="23861" y="908569"/>
                  </a:lnTo>
                  <a:lnTo>
                    <a:pt x="13564" y="863745"/>
                  </a:lnTo>
                  <a:lnTo>
                    <a:pt x="6091" y="817908"/>
                  </a:lnTo>
                  <a:lnTo>
                    <a:pt x="1538" y="771154"/>
                  </a:lnTo>
                  <a:lnTo>
                    <a:pt x="0" y="723611"/>
                  </a:lnTo>
                  <a:lnTo>
                    <a:pt x="1538" y="676003"/>
                  </a:lnTo>
                  <a:lnTo>
                    <a:pt x="6091" y="629249"/>
                  </a:lnTo>
                  <a:lnTo>
                    <a:pt x="13564" y="583413"/>
                  </a:lnTo>
                  <a:lnTo>
                    <a:pt x="23861" y="538588"/>
                  </a:lnTo>
                  <a:lnTo>
                    <a:pt x="36887" y="494872"/>
                  </a:lnTo>
                  <a:lnTo>
                    <a:pt x="52546" y="452358"/>
                  </a:lnTo>
                  <a:lnTo>
                    <a:pt x="70743" y="411143"/>
                  </a:lnTo>
                  <a:lnTo>
                    <a:pt x="91382" y="371322"/>
                  </a:lnTo>
                  <a:lnTo>
                    <a:pt x="114369" y="332990"/>
                  </a:lnTo>
                  <a:lnTo>
                    <a:pt x="139607" y="296242"/>
                  </a:lnTo>
                  <a:lnTo>
                    <a:pt x="167002" y="261174"/>
                  </a:lnTo>
                  <a:lnTo>
                    <a:pt x="196459" y="227882"/>
                  </a:lnTo>
                  <a:lnTo>
                    <a:pt x="227881" y="196459"/>
                  </a:lnTo>
                  <a:lnTo>
                    <a:pt x="261174" y="167003"/>
                  </a:lnTo>
                  <a:lnTo>
                    <a:pt x="296241" y="139608"/>
                  </a:lnTo>
                  <a:lnTo>
                    <a:pt x="332989" y="114370"/>
                  </a:lnTo>
                  <a:lnTo>
                    <a:pt x="371321" y="91383"/>
                  </a:lnTo>
                  <a:lnTo>
                    <a:pt x="411142" y="70743"/>
                  </a:lnTo>
                  <a:lnTo>
                    <a:pt x="452357" y="52547"/>
                  </a:lnTo>
                  <a:lnTo>
                    <a:pt x="494871" y="36888"/>
                  </a:lnTo>
                  <a:lnTo>
                    <a:pt x="538587" y="23862"/>
                  </a:lnTo>
                  <a:lnTo>
                    <a:pt x="583412" y="13565"/>
                  </a:lnTo>
                  <a:lnTo>
                    <a:pt x="629248" y="6092"/>
                  </a:lnTo>
                  <a:lnTo>
                    <a:pt x="676002" y="1538"/>
                  </a:lnTo>
                  <a:lnTo>
                    <a:pt x="723568" y="0"/>
                  </a:lnTo>
                  <a:lnTo>
                    <a:pt x="771153" y="1538"/>
                  </a:lnTo>
                  <a:lnTo>
                    <a:pt x="817907" y="6092"/>
                  </a:lnTo>
                  <a:lnTo>
                    <a:pt x="863744" y="13565"/>
                  </a:lnTo>
                  <a:lnTo>
                    <a:pt x="908568" y="23862"/>
                  </a:lnTo>
                  <a:lnTo>
                    <a:pt x="952285" y="36888"/>
                  </a:lnTo>
                  <a:lnTo>
                    <a:pt x="994798" y="52547"/>
                  </a:lnTo>
                  <a:lnTo>
                    <a:pt x="1036014" y="70743"/>
                  </a:lnTo>
                  <a:lnTo>
                    <a:pt x="1075835" y="91383"/>
                  </a:lnTo>
                  <a:lnTo>
                    <a:pt x="1114167" y="114370"/>
                  </a:lnTo>
                  <a:lnTo>
                    <a:pt x="1150915" y="139608"/>
                  </a:lnTo>
                  <a:lnTo>
                    <a:pt x="1185982" y="167003"/>
                  </a:lnTo>
                  <a:lnTo>
                    <a:pt x="1219275" y="196459"/>
                  </a:lnTo>
                  <a:lnTo>
                    <a:pt x="1250697" y="227882"/>
                  </a:lnTo>
                  <a:lnTo>
                    <a:pt x="1280154" y="261174"/>
                  </a:lnTo>
                  <a:lnTo>
                    <a:pt x="1307549" y="296242"/>
                  </a:lnTo>
                  <a:lnTo>
                    <a:pt x="1332787" y="332990"/>
                  </a:lnTo>
                  <a:lnTo>
                    <a:pt x="1355774" y="371322"/>
                  </a:lnTo>
                  <a:lnTo>
                    <a:pt x="1376413" y="411143"/>
                  </a:lnTo>
                  <a:lnTo>
                    <a:pt x="1394610" y="452358"/>
                  </a:lnTo>
                  <a:lnTo>
                    <a:pt x="1410269" y="494872"/>
                  </a:lnTo>
                  <a:lnTo>
                    <a:pt x="1423295" y="538588"/>
                  </a:lnTo>
                  <a:lnTo>
                    <a:pt x="1433592" y="583413"/>
                  </a:lnTo>
                  <a:lnTo>
                    <a:pt x="1441065" y="629249"/>
                  </a:lnTo>
                  <a:lnTo>
                    <a:pt x="1445619" y="676003"/>
                  </a:lnTo>
                  <a:lnTo>
                    <a:pt x="1447157" y="723546"/>
                  </a:lnTo>
                  <a:lnTo>
                    <a:pt x="1445619" y="771154"/>
                  </a:lnTo>
                  <a:lnTo>
                    <a:pt x="1441065" y="817908"/>
                  </a:lnTo>
                  <a:lnTo>
                    <a:pt x="1433592" y="863745"/>
                  </a:lnTo>
                  <a:lnTo>
                    <a:pt x="1423295" y="908569"/>
                  </a:lnTo>
                  <a:lnTo>
                    <a:pt x="1410269" y="952286"/>
                  </a:lnTo>
                  <a:lnTo>
                    <a:pt x="1394610" y="994799"/>
                  </a:lnTo>
                  <a:lnTo>
                    <a:pt x="1376413" y="1036014"/>
                  </a:lnTo>
                  <a:lnTo>
                    <a:pt x="1355774" y="1075836"/>
                  </a:lnTo>
                  <a:lnTo>
                    <a:pt x="1332787" y="1114168"/>
                  </a:lnTo>
                  <a:lnTo>
                    <a:pt x="1307549" y="1150915"/>
                  </a:lnTo>
                  <a:lnTo>
                    <a:pt x="1280154" y="1185983"/>
                  </a:lnTo>
                  <a:lnTo>
                    <a:pt x="1250697" y="1219276"/>
                  </a:lnTo>
                  <a:lnTo>
                    <a:pt x="1219275" y="1250698"/>
                  </a:lnTo>
                  <a:lnTo>
                    <a:pt x="1185982" y="1280154"/>
                  </a:lnTo>
                  <a:lnTo>
                    <a:pt x="1150915" y="1307549"/>
                  </a:lnTo>
                  <a:lnTo>
                    <a:pt x="1114167" y="1332788"/>
                  </a:lnTo>
                  <a:lnTo>
                    <a:pt x="1075835" y="1355775"/>
                  </a:lnTo>
                  <a:lnTo>
                    <a:pt x="1036014" y="1376414"/>
                  </a:lnTo>
                  <a:lnTo>
                    <a:pt x="994798" y="1394611"/>
                  </a:lnTo>
                  <a:lnTo>
                    <a:pt x="952285" y="1410270"/>
                  </a:lnTo>
                  <a:lnTo>
                    <a:pt x="908568" y="1423295"/>
                  </a:lnTo>
                  <a:lnTo>
                    <a:pt x="863744" y="1433592"/>
                  </a:lnTo>
                  <a:lnTo>
                    <a:pt x="817907" y="1441066"/>
                  </a:lnTo>
                  <a:lnTo>
                    <a:pt x="771153" y="1445619"/>
                  </a:lnTo>
                  <a:lnTo>
                    <a:pt x="723578" y="1447158"/>
                  </a:lnTo>
                  <a:close/>
                </a:path>
              </a:pathLst>
            </a:custGeom>
            <a:solidFill>
              <a:srgbClr val="36B6D9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" name="object 40"/>
            <p:cNvSpPr/>
            <p:nvPr/>
          </p:nvSpPr>
          <p:spPr>
            <a:xfrm>
              <a:off x="8703234" y="3128136"/>
              <a:ext cx="843280" cy="847725"/>
            </a:xfrm>
            <a:custGeom>
              <a:avLst/>
              <a:gdLst/>
              <a:ahLst/>
              <a:cxnLst/>
              <a:rect l="l" t="t" r="r" b="b"/>
              <a:pathLst>
                <a:path w="843279" h="847725">
                  <a:moveTo>
                    <a:pt x="446252" y="271653"/>
                  </a:moveTo>
                  <a:lnTo>
                    <a:pt x="443280" y="258559"/>
                  </a:lnTo>
                  <a:lnTo>
                    <a:pt x="435190" y="247853"/>
                  </a:lnTo>
                  <a:lnTo>
                    <a:pt x="423608" y="240880"/>
                  </a:lnTo>
                  <a:lnTo>
                    <a:pt x="423608" y="264236"/>
                  </a:lnTo>
                  <a:lnTo>
                    <a:pt x="423608" y="279082"/>
                  </a:lnTo>
                  <a:lnTo>
                    <a:pt x="416864" y="285127"/>
                  </a:lnTo>
                  <a:lnTo>
                    <a:pt x="264401" y="285127"/>
                  </a:lnTo>
                  <a:lnTo>
                    <a:pt x="257644" y="279082"/>
                  </a:lnTo>
                  <a:lnTo>
                    <a:pt x="257644" y="264236"/>
                  </a:lnTo>
                  <a:lnTo>
                    <a:pt x="264312" y="258178"/>
                  </a:lnTo>
                  <a:lnTo>
                    <a:pt x="416864" y="258178"/>
                  </a:lnTo>
                  <a:lnTo>
                    <a:pt x="423608" y="264236"/>
                  </a:lnTo>
                  <a:lnTo>
                    <a:pt x="423608" y="240880"/>
                  </a:lnTo>
                  <a:lnTo>
                    <a:pt x="423202" y="240626"/>
                  </a:lnTo>
                  <a:lnTo>
                    <a:pt x="408533" y="237972"/>
                  </a:lnTo>
                  <a:lnTo>
                    <a:pt x="272732" y="237972"/>
                  </a:lnTo>
                  <a:lnTo>
                    <a:pt x="238264" y="258178"/>
                  </a:lnTo>
                  <a:lnTo>
                    <a:pt x="235026" y="271653"/>
                  </a:lnTo>
                  <a:lnTo>
                    <a:pt x="237985" y="284759"/>
                  </a:lnTo>
                  <a:lnTo>
                    <a:pt x="238264" y="285127"/>
                  </a:lnTo>
                  <a:lnTo>
                    <a:pt x="246075" y="295465"/>
                  </a:lnTo>
                  <a:lnTo>
                    <a:pt x="258064" y="302704"/>
                  </a:lnTo>
                  <a:lnTo>
                    <a:pt x="272732" y="305358"/>
                  </a:lnTo>
                  <a:lnTo>
                    <a:pt x="408533" y="305358"/>
                  </a:lnTo>
                  <a:lnTo>
                    <a:pt x="423202" y="302704"/>
                  </a:lnTo>
                  <a:lnTo>
                    <a:pt x="435190" y="295465"/>
                  </a:lnTo>
                  <a:lnTo>
                    <a:pt x="443280" y="284759"/>
                  </a:lnTo>
                  <a:lnTo>
                    <a:pt x="446252" y="271653"/>
                  </a:lnTo>
                  <a:close/>
                </a:path>
                <a:path w="843279" h="847725">
                  <a:moveTo>
                    <a:pt x="471284" y="337642"/>
                  </a:moveTo>
                  <a:lnTo>
                    <a:pt x="469303" y="333489"/>
                  </a:lnTo>
                  <a:lnTo>
                    <a:pt x="464693" y="330568"/>
                  </a:lnTo>
                  <a:lnTo>
                    <a:pt x="459955" y="327482"/>
                  </a:lnTo>
                  <a:lnTo>
                    <a:pt x="454939" y="326948"/>
                  </a:lnTo>
                  <a:lnTo>
                    <a:pt x="437388" y="333730"/>
                  </a:lnTo>
                  <a:lnTo>
                    <a:pt x="437388" y="363093"/>
                  </a:lnTo>
                  <a:lnTo>
                    <a:pt x="383438" y="743229"/>
                  </a:lnTo>
                  <a:lnTo>
                    <a:pt x="278765" y="673011"/>
                  </a:lnTo>
                  <a:lnTo>
                    <a:pt x="275755" y="672109"/>
                  </a:lnTo>
                  <a:lnTo>
                    <a:pt x="272453" y="672122"/>
                  </a:lnTo>
                  <a:lnTo>
                    <a:pt x="271919" y="672122"/>
                  </a:lnTo>
                  <a:lnTo>
                    <a:pt x="267589" y="672058"/>
                  </a:lnTo>
                  <a:lnTo>
                    <a:pt x="267436" y="672122"/>
                  </a:lnTo>
                  <a:lnTo>
                    <a:pt x="263563" y="673849"/>
                  </a:lnTo>
                  <a:lnTo>
                    <a:pt x="260388" y="677506"/>
                  </a:lnTo>
                  <a:lnTo>
                    <a:pt x="237693" y="704481"/>
                  </a:lnTo>
                  <a:lnTo>
                    <a:pt x="144513" y="815251"/>
                  </a:lnTo>
                  <a:lnTo>
                    <a:pt x="32715" y="740244"/>
                  </a:lnTo>
                  <a:lnTo>
                    <a:pt x="148602" y="602500"/>
                  </a:lnTo>
                  <a:lnTo>
                    <a:pt x="151091" y="599605"/>
                  </a:lnTo>
                  <a:lnTo>
                    <a:pt x="152044" y="596277"/>
                  </a:lnTo>
                  <a:lnTo>
                    <a:pt x="151460" y="592505"/>
                  </a:lnTo>
                  <a:lnTo>
                    <a:pt x="150812" y="588683"/>
                  </a:lnTo>
                  <a:lnTo>
                    <a:pt x="148856" y="585724"/>
                  </a:lnTo>
                  <a:lnTo>
                    <a:pt x="145592" y="583628"/>
                  </a:lnTo>
                  <a:lnTo>
                    <a:pt x="43700" y="515226"/>
                  </a:lnTo>
                  <a:lnTo>
                    <a:pt x="437388" y="363093"/>
                  </a:lnTo>
                  <a:lnTo>
                    <a:pt x="437388" y="333730"/>
                  </a:lnTo>
                  <a:lnTo>
                    <a:pt x="361340" y="363093"/>
                  </a:lnTo>
                  <a:lnTo>
                    <a:pt x="7848" y="499681"/>
                  </a:lnTo>
                  <a:lnTo>
                    <a:pt x="2717" y="501510"/>
                  </a:lnTo>
                  <a:lnTo>
                    <a:pt x="0" y="504786"/>
                  </a:lnTo>
                  <a:lnTo>
                    <a:pt x="0" y="519595"/>
                  </a:lnTo>
                  <a:lnTo>
                    <a:pt x="190" y="520001"/>
                  </a:lnTo>
                  <a:lnTo>
                    <a:pt x="4800" y="522897"/>
                  </a:lnTo>
                  <a:lnTo>
                    <a:pt x="115430" y="597154"/>
                  </a:lnTo>
                  <a:lnTo>
                    <a:pt x="0" y="734364"/>
                  </a:lnTo>
                  <a:lnTo>
                    <a:pt x="0" y="752030"/>
                  </a:lnTo>
                  <a:lnTo>
                    <a:pt x="2552" y="753681"/>
                  </a:lnTo>
                  <a:lnTo>
                    <a:pt x="94284" y="815251"/>
                  </a:lnTo>
                  <a:lnTo>
                    <a:pt x="141198" y="846721"/>
                  </a:lnTo>
                  <a:lnTo>
                    <a:pt x="144145" y="847598"/>
                  </a:lnTo>
                  <a:lnTo>
                    <a:pt x="147510" y="847598"/>
                  </a:lnTo>
                  <a:lnTo>
                    <a:pt x="152361" y="847661"/>
                  </a:lnTo>
                  <a:lnTo>
                    <a:pt x="156387" y="845883"/>
                  </a:lnTo>
                  <a:lnTo>
                    <a:pt x="159588" y="842238"/>
                  </a:lnTo>
                  <a:lnTo>
                    <a:pt x="275437" y="704481"/>
                  </a:lnTo>
                  <a:lnTo>
                    <a:pt x="333197" y="743229"/>
                  </a:lnTo>
                  <a:lnTo>
                    <a:pt x="386080" y="778713"/>
                  </a:lnTo>
                  <a:lnTo>
                    <a:pt x="390779" y="781786"/>
                  </a:lnTo>
                  <a:lnTo>
                    <a:pt x="395757" y="782332"/>
                  </a:lnTo>
                  <a:lnTo>
                    <a:pt x="401015" y="780338"/>
                  </a:lnTo>
                  <a:lnTo>
                    <a:pt x="406184" y="778573"/>
                  </a:lnTo>
                  <a:lnTo>
                    <a:pt x="409206" y="775004"/>
                  </a:lnTo>
                  <a:lnTo>
                    <a:pt x="410108" y="769632"/>
                  </a:lnTo>
                  <a:lnTo>
                    <a:pt x="470611" y="343039"/>
                  </a:lnTo>
                  <a:lnTo>
                    <a:pt x="471284" y="337642"/>
                  </a:lnTo>
                  <a:close/>
                </a:path>
                <a:path w="843279" h="847725">
                  <a:moveTo>
                    <a:pt x="484530" y="184632"/>
                  </a:moveTo>
                  <a:lnTo>
                    <a:pt x="483577" y="180251"/>
                  </a:lnTo>
                  <a:lnTo>
                    <a:pt x="479717" y="171932"/>
                  </a:lnTo>
                  <a:lnTo>
                    <a:pt x="476999" y="168363"/>
                  </a:lnTo>
                  <a:lnTo>
                    <a:pt x="473506" y="165392"/>
                  </a:lnTo>
                  <a:lnTo>
                    <a:pt x="461899" y="155028"/>
                  </a:lnTo>
                  <a:lnTo>
                    <a:pt x="461899" y="187363"/>
                  </a:lnTo>
                  <a:lnTo>
                    <a:pt x="461899" y="191046"/>
                  </a:lnTo>
                  <a:lnTo>
                    <a:pt x="461518" y="192786"/>
                  </a:lnTo>
                  <a:lnTo>
                    <a:pt x="459968" y="196126"/>
                  </a:lnTo>
                  <a:lnTo>
                    <a:pt x="458876" y="197548"/>
                  </a:lnTo>
                  <a:lnTo>
                    <a:pt x="457517" y="198704"/>
                  </a:lnTo>
                  <a:lnTo>
                    <a:pt x="454329" y="201282"/>
                  </a:lnTo>
                  <a:lnTo>
                    <a:pt x="450773" y="202565"/>
                  </a:lnTo>
                  <a:lnTo>
                    <a:pt x="442734" y="202552"/>
                  </a:lnTo>
                  <a:lnTo>
                    <a:pt x="439178" y="201269"/>
                  </a:lnTo>
                  <a:lnTo>
                    <a:pt x="436079" y="198704"/>
                  </a:lnTo>
                  <a:lnTo>
                    <a:pt x="340055" y="112928"/>
                  </a:lnTo>
                  <a:lnTo>
                    <a:pt x="338658" y="111734"/>
                  </a:lnTo>
                  <a:lnTo>
                    <a:pt x="337566" y="110312"/>
                  </a:lnTo>
                  <a:lnTo>
                    <a:pt x="336016" y="106984"/>
                  </a:lnTo>
                  <a:lnTo>
                    <a:pt x="335635" y="105232"/>
                  </a:lnTo>
                  <a:lnTo>
                    <a:pt x="335635" y="101574"/>
                  </a:lnTo>
                  <a:lnTo>
                    <a:pt x="346671" y="89928"/>
                  </a:lnTo>
                  <a:lnTo>
                    <a:pt x="354774" y="89928"/>
                  </a:lnTo>
                  <a:lnTo>
                    <a:pt x="358330" y="91249"/>
                  </a:lnTo>
                  <a:lnTo>
                    <a:pt x="361391" y="93878"/>
                  </a:lnTo>
                  <a:lnTo>
                    <a:pt x="457479" y="179666"/>
                  </a:lnTo>
                  <a:lnTo>
                    <a:pt x="458876" y="180860"/>
                  </a:lnTo>
                  <a:lnTo>
                    <a:pt x="459968" y="182283"/>
                  </a:lnTo>
                  <a:lnTo>
                    <a:pt x="461518" y="185623"/>
                  </a:lnTo>
                  <a:lnTo>
                    <a:pt x="461899" y="187363"/>
                  </a:lnTo>
                  <a:lnTo>
                    <a:pt x="461899" y="155028"/>
                  </a:lnTo>
                  <a:lnTo>
                    <a:pt x="377469" y="79603"/>
                  </a:lnTo>
                  <a:lnTo>
                    <a:pt x="350799" y="69748"/>
                  </a:lnTo>
                  <a:lnTo>
                    <a:pt x="343408" y="70307"/>
                  </a:lnTo>
                  <a:lnTo>
                    <a:pt x="316115" y="89928"/>
                  </a:lnTo>
                  <a:lnTo>
                    <a:pt x="313982" y="94513"/>
                  </a:lnTo>
                  <a:lnTo>
                    <a:pt x="313016" y="98882"/>
                  </a:lnTo>
                  <a:lnTo>
                    <a:pt x="313016" y="108064"/>
                  </a:lnTo>
                  <a:lnTo>
                    <a:pt x="313982" y="112433"/>
                  </a:lnTo>
                  <a:lnTo>
                    <a:pt x="317855" y="120764"/>
                  </a:lnTo>
                  <a:lnTo>
                    <a:pt x="320573" y="124333"/>
                  </a:lnTo>
                  <a:lnTo>
                    <a:pt x="324078" y="127292"/>
                  </a:lnTo>
                  <a:lnTo>
                    <a:pt x="408406" y="202565"/>
                  </a:lnTo>
                  <a:lnTo>
                    <a:pt x="441934" y="222897"/>
                  </a:lnTo>
                  <a:lnTo>
                    <a:pt x="451726" y="222897"/>
                  </a:lnTo>
                  <a:lnTo>
                    <a:pt x="483577" y="198170"/>
                  </a:lnTo>
                  <a:lnTo>
                    <a:pt x="484530" y="193802"/>
                  </a:lnTo>
                  <a:lnTo>
                    <a:pt x="484530" y="184632"/>
                  </a:lnTo>
                  <a:close/>
                </a:path>
                <a:path w="843279" h="847725">
                  <a:moveTo>
                    <a:pt x="576719" y="509549"/>
                  </a:moveTo>
                  <a:lnTo>
                    <a:pt x="576707" y="388188"/>
                  </a:lnTo>
                  <a:lnTo>
                    <a:pt x="573747" y="375145"/>
                  </a:lnTo>
                  <a:lnTo>
                    <a:pt x="565645" y="364401"/>
                  </a:lnTo>
                  <a:lnTo>
                    <a:pt x="554075" y="357403"/>
                  </a:lnTo>
                  <a:lnTo>
                    <a:pt x="554075" y="380771"/>
                  </a:lnTo>
                  <a:lnTo>
                    <a:pt x="554075" y="516991"/>
                  </a:lnTo>
                  <a:lnTo>
                    <a:pt x="547319" y="523036"/>
                  </a:lnTo>
                  <a:lnTo>
                    <a:pt x="530656" y="523036"/>
                  </a:lnTo>
                  <a:lnTo>
                    <a:pt x="523887" y="516991"/>
                  </a:lnTo>
                  <a:lnTo>
                    <a:pt x="523887" y="380771"/>
                  </a:lnTo>
                  <a:lnTo>
                    <a:pt x="530656" y="374700"/>
                  </a:lnTo>
                  <a:lnTo>
                    <a:pt x="547319" y="374700"/>
                  </a:lnTo>
                  <a:lnTo>
                    <a:pt x="554075" y="380771"/>
                  </a:lnTo>
                  <a:lnTo>
                    <a:pt x="554075" y="357403"/>
                  </a:lnTo>
                  <a:lnTo>
                    <a:pt x="553656" y="357149"/>
                  </a:lnTo>
                  <a:lnTo>
                    <a:pt x="538988" y="354495"/>
                  </a:lnTo>
                  <a:lnTo>
                    <a:pt x="524306" y="357149"/>
                  </a:lnTo>
                  <a:lnTo>
                    <a:pt x="512330" y="364375"/>
                  </a:lnTo>
                  <a:lnTo>
                    <a:pt x="504520" y="374700"/>
                  </a:lnTo>
                  <a:lnTo>
                    <a:pt x="504240" y="375081"/>
                  </a:lnTo>
                  <a:lnTo>
                    <a:pt x="501269" y="388188"/>
                  </a:lnTo>
                  <a:lnTo>
                    <a:pt x="501269" y="509549"/>
                  </a:lnTo>
                  <a:lnTo>
                    <a:pt x="524319" y="540588"/>
                  </a:lnTo>
                  <a:lnTo>
                    <a:pt x="538988" y="543242"/>
                  </a:lnTo>
                  <a:lnTo>
                    <a:pt x="553656" y="540588"/>
                  </a:lnTo>
                  <a:lnTo>
                    <a:pt x="565645" y="533361"/>
                  </a:lnTo>
                  <a:lnTo>
                    <a:pt x="573747" y="522655"/>
                  </a:lnTo>
                  <a:lnTo>
                    <a:pt x="576719" y="509549"/>
                  </a:lnTo>
                  <a:close/>
                </a:path>
                <a:path w="843279" h="847725">
                  <a:moveTo>
                    <a:pt x="576719" y="155117"/>
                  </a:moveTo>
                  <a:lnTo>
                    <a:pt x="576707" y="33693"/>
                  </a:lnTo>
                  <a:lnTo>
                    <a:pt x="573760" y="20650"/>
                  </a:lnTo>
                  <a:lnTo>
                    <a:pt x="565696" y="9906"/>
                  </a:lnTo>
                  <a:lnTo>
                    <a:pt x="554164" y="2933"/>
                  </a:lnTo>
                  <a:lnTo>
                    <a:pt x="554164" y="26327"/>
                  </a:lnTo>
                  <a:lnTo>
                    <a:pt x="554164" y="162547"/>
                  </a:lnTo>
                  <a:lnTo>
                    <a:pt x="547408" y="168605"/>
                  </a:lnTo>
                  <a:lnTo>
                    <a:pt x="530745" y="168605"/>
                  </a:lnTo>
                  <a:lnTo>
                    <a:pt x="523976" y="162547"/>
                  </a:lnTo>
                  <a:lnTo>
                    <a:pt x="523976" y="26327"/>
                  </a:lnTo>
                  <a:lnTo>
                    <a:pt x="530745" y="20269"/>
                  </a:lnTo>
                  <a:lnTo>
                    <a:pt x="547408" y="20269"/>
                  </a:lnTo>
                  <a:lnTo>
                    <a:pt x="554164" y="26327"/>
                  </a:lnTo>
                  <a:lnTo>
                    <a:pt x="554164" y="2933"/>
                  </a:lnTo>
                  <a:lnTo>
                    <a:pt x="553720" y="2654"/>
                  </a:lnTo>
                  <a:lnTo>
                    <a:pt x="539076" y="0"/>
                  </a:lnTo>
                  <a:lnTo>
                    <a:pt x="524383" y="2654"/>
                  </a:lnTo>
                  <a:lnTo>
                    <a:pt x="512419" y="9867"/>
                  </a:lnTo>
                  <a:lnTo>
                    <a:pt x="504558" y="20269"/>
                  </a:lnTo>
                  <a:lnTo>
                    <a:pt x="504329" y="20586"/>
                  </a:lnTo>
                  <a:lnTo>
                    <a:pt x="501357" y="33693"/>
                  </a:lnTo>
                  <a:lnTo>
                    <a:pt x="501370" y="155117"/>
                  </a:lnTo>
                  <a:lnTo>
                    <a:pt x="524408" y="186093"/>
                  </a:lnTo>
                  <a:lnTo>
                    <a:pt x="539076" y="188747"/>
                  </a:lnTo>
                  <a:lnTo>
                    <a:pt x="553732" y="186093"/>
                  </a:lnTo>
                  <a:lnTo>
                    <a:pt x="565696" y="178866"/>
                  </a:lnTo>
                  <a:lnTo>
                    <a:pt x="573773" y="168148"/>
                  </a:lnTo>
                  <a:lnTo>
                    <a:pt x="576719" y="155117"/>
                  </a:lnTo>
                  <a:close/>
                </a:path>
                <a:path w="843279" h="847725">
                  <a:moveTo>
                    <a:pt x="765136" y="435356"/>
                  </a:moveTo>
                  <a:lnTo>
                    <a:pt x="764171" y="430987"/>
                  </a:lnTo>
                  <a:lnTo>
                    <a:pt x="760310" y="422656"/>
                  </a:lnTo>
                  <a:lnTo>
                    <a:pt x="757593" y="419087"/>
                  </a:lnTo>
                  <a:lnTo>
                    <a:pt x="754075" y="416115"/>
                  </a:lnTo>
                  <a:lnTo>
                    <a:pt x="742505" y="405790"/>
                  </a:lnTo>
                  <a:lnTo>
                    <a:pt x="742505" y="438111"/>
                  </a:lnTo>
                  <a:lnTo>
                    <a:pt x="742505" y="441782"/>
                  </a:lnTo>
                  <a:lnTo>
                    <a:pt x="742111" y="443534"/>
                  </a:lnTo>
                  <a:lnTo>
                    <a:pt x="731418" y="453313"/>
                  </a:lnTo>
                  <a:lnTo>
                    <a:pt x="723392" y="453313"/>
                  </a:lnTo>
                  <a:lnTo>
                    <a:pt x="719836" y="452031"/>
                  </a:lnTo>
                  <a:lnTo>
                    <a:pt x="716737" y="449478"/>
                  </a:lnTo>
                  <a:lnTo>
                    <a:pt x="620725" y="363715"/>
                  </a:lnTo>
                  <a:lnTo>
                    <a:pt x="619302" y="362445"/>
                  </a:lnTo>
                  <a:lnTo>
                    <a:pt x="618210" y="361022"/>
                  </a:lnTo>
                  <a:lnTo>
                    <a:pt x="616661" y="357695"/>
                  </a:lnTo>
                  <a:lnTo>
                    <a:pt x="616280" y="355942"/>
                  </a:lnTo>
                  <a:lnTo>
                    <a:pt x="616280" y="352272"/>
                  </a:lnTo>
                  <a:lnTo>
                    <a:pt x="627316" y="340626"/>
                  </a:lnTo>
                  <a:lnTo>
                    <a:pt x="635406" y="340626"/>
                  </a:lnTo>
                  <a:lnTo>
                    <a:pt x="638962" y="341947"/>
                  </a:lnTo>
                  <a:lnTo>
                    <a:pt x="642023" y="344576"/>
                  </a:lnTo>
                  <a:lnTo>
                    <a:pt x="738073" y="430415"/>
                  </a:lnTo>
                  <a:lnTo>
                    <a:pt x="739482" y="431609"/>
                  </a:lnTo>
                  <a:lnTo>
                    <a:pt x="740562" y="433031"/>
                  </a:lnTo>
                  <a:lnTo>
                    <a:pt x="742111" y="436359"/>
                  </a:lnTo>
                  <a:lnTo>
                    <a:pt x="742505" y="438111"/>
                  </a:lnTo>
                  <a:lnTo>
                    <a:pt x="742505" y="405790"/>
                  </a:lnTo>
                  <a:lnTo>
                    <a:pt x="658063" y="330339"/>
                  </a:lnTo>
                  <a:lnTo>
                    <a:pt x="636282" y="320497"/>
                  </a:lnTo>
                  <a:lnTo>
                    <a:pt x="626491" y="320497"/>
                  </a:lnTo>
                  <a:lnTo>
                    <a:pt x="596709" y="340626"/>
                  </a:lnTo>
                  <a:lnTo>
                    <a:pt x="596468" y="341007"/>
                  </a:lnTo>
                  <a:lnTo>
                    <a:pt x="594385" y="347281"/>
                  </a:lnTo>
                  <a:lnTo>
                    <a:pt x="593648" y="354177"/>
                  </a:lnTo>
                  <a:lnTo>
                    <a:pt x="594385" y="361073"/>
                  </a:lnTo>
                  <a:lnTo>
                    <a:pt x="689038" y="453313"/>
                  </a:lnTo>
                  <a:lnTo>
                    <a:pt x="722515" y="473633"/>
                  </a:lnTo>
                  <a:lnTo>
                    <a:pt x="732307" y="473633"/>
                  </a:lnTo>
                  <a:lnTo>
                    <a:pt x="737044" y="472782"/>
                  </a:lnTo>
                  <a:lnTo>
                    <a:pt x="746226" y="469392"/>
                  </a:lnTo>
                  <a:lnTo>
                    <a:pt x="750366" y="466953"/>
                  </a:lnTo>
                  <a:lnTo>
                    <a:pt x="754075" y="463765"/>
                  </a:lnTo>
                  <a:lnTo>
                    <a:pt x="757593" y="460794"/>
                  </a:lnTo>
                  <a:lnTo>
                    <a:pt x="760310" y="457225"/>
                  </a:lnTo>
                  <a:lnTo>
                    <a:pt x="764171" y="448906"/>
                  </a:lnTo>
                  <a:lnTo>
                    <a:pt x="765136" y="444525"/>
                  </a:lnTo>
                  <a:lnTo>
                    <a:pt x="765136" y="435356"/>
                  </a:lnTo>
                  <a:close/>
                </a:path>
                <a:path w="843279" h="847725">
                  <a:moveTo>
                    <a:pt x="765136" y="98831"/>
                  </a:moveTo>
                  <a:lnTo>
                    <a:pt x="742505" y="72631"/>
                  </a:lnTo>
                  <a:lnTo>
                    <a:pt x="742505" y="101600"/>
                  </a:lnTo>
                  <a:lnTo>
                    <a:pt x="742505" y="105270"/>
                  </a:lnTo>
                  <a:lnTo>
                    <a:pt x="742111" y="107010"/>
                  </a:lnTo>
                  <a:lnTo>
                    <a:pt x="740562" y="110350"/>
                  </a:lnTo>
                  <a:lnTo>
                    <a:pt x="739482" y="111772"/>
                  </a:lnTo>
                  <a:lnTo>
                    <a:pt x="738073" y="112966"/>
                  </a:lnTo>
                  <a:lnTo>
                    <a:pt x="642035" y="198716"/>
                  </a:lnTo>
                  <a:lnTo>
                    <a:pt x="638949" y="201269"/>
                  </a:lnTo>
                  <a:lnTo>
                    <a:pt x="635393" y="202552"/>
                  </a:lnTo>
                  <a:lnTo>
                    <a:pt x="627367" y="202552"/>
                  </a:lnTo>
                  <a:lnTo>
                    <a:pt x="616292" y="191020"/>
                  </a:lnTo>
                  <a:lnTo>
                    <a:pt x="616292" y="187350"/>
                  </a:lnTo>
                  <a:lnTo>
                    <a:pt x="616673" y="185597"/>
                  </a:lnTo>
                  <a:lnTo>
                    <a:pt x="618223" y="182270"/>
                  </a:lnTo>
                  <a:lnTo>
                    <a:pt x="619315" y="180848"/>
                  </a:lnTo>
                  <a:lnTo>
                    <a:pt x="620725" y="179654"/>
                  </a:lnTo>
                  <a:lnTo>
                    <a:pt x="716737" y="93878"/>
                  </a:lnTo>
                  <a:lnTo>
                    <a:pt x="719797" y="91249"/>
                  </a:lnTo>
                  <a:lnTo>
                    <a:pt x="723353" y="89941"/>
                  </a:lnTo>
                  <a:lnTo>
                    <a:pt x="731443" y="89941"/>
                  </a:lnTo>
                  <a:lnTo>
                    <a:pt x="734999" y="91249"/>
                  </a:lnTo>
                  <a:lnTo>
                    <a:pt x="738073" y="93878"/>
                  </a:lnTo>
                  <a:lnTo>
                    <a:pt x="739482" y="95084"/>
                  </a:lnTo>
                  <a:lnTo>
                    <a:pt x="740562" y="96507"/>
                  </a:lnTo>
                  <a:lnTo>
                    <a:pt x="742111" y="99847"/>
                  </a:lnTo>
                  <a:lnTo>
                    <a:pt x="742505" y="101600"/>
                  </a:lnTo>
                  <a:lnTo>
                    <a:pt x="742505" y="72631"/>
                  </a:lnTo>
                  <a:lnTo>
                    <a:pt x="737031" y="70599"/>
                  </a:lnTo>
                  <a:lnTo>
                    <a:pt x="732294" y="69761"/>
                  </a:lnTo>
                  <a:lnTo>
                    <a:pt x="722515" y="69761"/>
                  </a:lnTo>
                  <a:lnTo>
                    <a:pt x="689152" y="89941"/>
                  </a:lnTo>
                  <a:lnTo>
                    <a:pt x="604710" y="165392"/>
                  </a:lnTo>
                  <a:lnTo>
                    <a:pt x="601205" y="168363"/>
                  </a:lnTo>
                  <a:lnTo>
                    <a:pt x="598487" y="171919"/>
                  </a:lnTo>
                  <a:lnTo>
                    <a:pt x="594614" y="180251"/>
                  </a:lnTo>
                  <a:lnTo>
                    <a:pt x="593648" y="184632"/>
                  </a:lnTo>
                  <a:lnTo>
                    <a:pt x="593648" y="193802"/>
                  </a:lnTo>
                  <a:lnTo>
                    <a:pt x="604710" y="213029"/>
                  </a:lnTo>
                  <a:lnTo>
                    <a:pt x="608418" y="216217"/>
                  </a:lnTo>
                  <a:lnTo>
                    <a:pt x="612571" y="218655"/>
                  </a:lnTo>
                  <a:lnTo>
                    <a:pt x="621753" y="222046"/>
                  </a:lnTo>
                  <a:lnTo>
                    <a:pt x="626491" y="222897"/>
                  </a:lnTo>
                  <a:lnTo>
                    <a:pt x="636282" y="222897"/>
                  </a:lnTo>
                  <a:lnTo>
                    <a:pt x="754075" y="127241"/>
                  </a:lnTo>
                  <a:lnTo>
                    <a:pt x="757593" y="124269"/>
                  </a:lnTo>
                  <a:lnTo>
                    <a:pt x="760310" y="120700"/>
                  </a:lnTo>
                  <a:lnTo>
                    <a:pt x="764171" y="112382"/>
                  </a:lnTo>
                  <a:lnTo>
                    <a:pt x="765136" y="108000"/>
                  </a:lnTo>
                  <a:lnTo>
                    <a:pt x="765136" y="98831"/>
                  </a:lnTo>
                  <a:close/>
                </a:path>
                <a:path w="843279" h="847725">
                  <a:moveTo>
                    <a:pt x="843140" y="271653"/>
                  </a:moveTo>
                  <a:lnTo>
                    <a:pt x="840168" y="258559"/>
                  </a:lnTo>
                  <a:lnTo>
                    <a:pt x="832065" y="247853"/>
                  </a:lnTo>
                  <a:lnTo>
                    <a:pt x="820496" y="240880"/>
                  </a:lnTo>
                  <a:lnTo>
                    <a:pt x="820496" y="264236"/>
                  </a:lnTo>
                  <a:lnTo>
                    <a:pt x="820496" y="279082"/>
                  </a:lnTo>
                  <a:lnTo>
                    <a:pt x="813739" y="285127"/>
                  </a:lnTo>
                  <a:lnTo>
                    <a:pt x="661301" y="285127"/>
                  </a:lnTo>
                  <a:lnTo>
                    <a:pt x="654532" y="279082"/>
                  </a:lnTo>
                  <a:lnTo>
                    <a:pt x="654532" y="264236"/>
                  </a:lnTo>
                  <a:lnTo>
                    <a:pt x="661301" y="258178"/>
                  </a:lnTo>
                  <a:lnTo>
                    <a:pt x="805408" y="258178"/>
                  </a:lnTo>
                  <a:lnTo>
                    <a:pt x="813739" y="258178"/>
                  </a:lnTo>
                  <a:lnTo>
                    <a:pt x="820496" y="264236"/>
                  </a:lnTo>
                  <a:lnTo>
                    <a:pt x="820496" y="240880"/>
                  </a:lnTo>
                  <a:lnTo>
                    <a:pt x="820077" y="240626"/>
                  </a:lnTo>
                  <a:lnTo>
                    <a:pt x="805408" y="237972"/>
                  </a:lnTo>
                  <a:lnTo>
                    <a:pt x="669607" y="237972"/>
                  </a:lnTo>
                  <a:lnTo>
                    <a:pt x="635139" y="258178"/>
                  </a:lnTo>
                  <a:lnTo>
                    <a:pt x="631888" y="271653"/>
                  </a:lnTo>
                  <a:lnTo>
                    <a:pt x="634860" y="284759"/>
                  </a:lnTo>
                  <a:lnTo>
                    <a:pt x="635139" y="285127"/>
                  </a:lnTo>
                  <a:lnTo>
                    <a:pt x="642950" y="295465"/>
                  </a:lnTo>
                  <a:lnTo>
                    <a:pt x="654939" y="302704"/>
                  </a:lnTo>
                  <a:lnTo>
                    <a:pt x="669607" y="305358"/>
                  </a:lnTo>
                  <a:lnTo>
                    <a:pt x="805408" y="305358"/>
                  </a:lnTo>
                  <a:lnTo>
                    <a:pt x="820077" y="302704"/>
                  </a:lnTo>
                  <a:lnTo>
                    <a:pt x="832065" y="295465"/>
                  </a:lnTo>
                  <a:lnTo>
                    <a:pt x="840168" y="284759"/>
                  </a:lnTo>
                  <a:lnTo>
                    <a:pt x="843140" y="27165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0499" y="0"/>
            <a:ext cx="18097500" cy="10287000"/>
          </a:xfrm>
          <a:custGeom>
            <a:avLst/>
            <a:gdLst/>
            <a:ahLst/>
            <a:cxnLst/>
            <a:rect l="l" t="t" r="r" b="b"/>
            <a:pathLst>
              <a:path w="18097500" h="10287000">
                <a:moveTo>
                  <a:pt x="0" y="10286999"/>
                </a:moveTo>
                <a:lnTo>
                  <a:pt x="18097498" y="10286999"/>
                </a:lnTo>
                <a:lnTo>
                  <a:pt x="18097498" y="0"/>
                </a:lnTo>
                <a:lnTo>
                  <a:pt x="0" y="0"/>
                </a:lnTo>
                <a:lnTo>
                  <a:pt x="0" y="10286999"/>
                </a:lnTo>
                <a:close/>
              </a:path>
            </a:pathLst>
          </a:custGeom>
          <a:solidFill>
            <a:srgbClr val="181818"/>
          </a:solidFill>
        </p:spPr>
        <p:txBody>
          <a:bodyPr wrap="square" lIns="0" tIns="0" rIns="0" bIns="0" rtlCol="0"/>
          <a:lstStyle/>
          <a:p>
            <a:pPr algn="r" rtl="1"/>
            <a:endParaRPr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4576744" y="1520034"/>
            <a:ext cx="765810" cy="76136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475"/>
              </a:spcBef>
            </a:pPr>
            <a:r>
              <a:rPr lang="fa-IR" sz="2100" spc="-2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مورد</a:t>
            </a:r>
            <a:r>
              <a:rPr sz="2100" spc="-20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100" spc="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1</a:t>
            </a:r>
            <a:endParaRPr sz="2100" dirty="0">
              <a:latin typeface="Tahoma"/>
              <a:cs typeface="B Nazanin" panose="00000700000000000000" pitchFamily="2" charset="-78"/>
            </a:endParaRPr>
          </a:p>
          <a:p>
            <a:pPr marL="129539" algn="r" rtl="1">
              <a:lnSpc>
                <a:spcPct val="100000"/>
              </a:lnSpc>
              <a:spcBef>
                <a:spcPts val="375"/>
              </a:spcBef>
            </a:pPr>
            <a:r>
              <a:rPr sz="2100" spc="-1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20%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862211" y="5476296"/>
            <a:ext cx="765810" cy="76136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475"/>
              </a:spcBef>
            </a:pPr>
            <a:r>
              <a:rPr lang="fa-IR" sz="2100" spc="-2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مورد</a:t>
            </a:r>
            <a:r>
              <a:rPr sz="2100" spc="-20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100" spc="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</a:t>
            </a:r>
            <a:endParaRPr sz="2100" dirty="0">
              <a:latin typeface="Tahoma"/>
              <a:cs typeface="B Nazanin" panose="00000700000000000000" pitchFamily="2" charset="-78"/>
            </a:endParaRPr>
          </a:p>
          <a:p>
            <a:pPr marL="129539" algn="r" rtl="1">
              <a:lnSpc>
                <a:spcPct val="100000"/>
              </a:lnSpc>
              <a:spcBef>
                <a:spcPts val="375"/>
              </a:spcBef>
            </a:pPr>
            <a:r>
              <a:rPr sz="2100" spc="-1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20%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2496813" y="7921403"/>
            <a:ext cx="765810" cy="76136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475"/>
              </a:spcBef>
            </a:pPr>
            <a:r>
              <a:rPr lang="fa-IR" sz="2100" spc="-2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مورد</a:t>
            </a:r>
            <a:r>
              <a:rPr sz="2100" spc="-20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100" spc="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3</a:t>
            </a:r>
            <a:endParaRPr sz="2100" dirty="0">
              <a:latin typeface="Tahoma"/>
              <a:cs typeface="B Nazanin" panose="00000700000000000000" pitchFamily="2" charset="-78"/>
            </a:endParaRPr>
          </a:p>
          <a:p>
            <a:pPr marL="129539" algn="r" rtl="1">
              <a:lnSpc>
                <a:spcPct val="100000"/>
              </a:lnSpc>
              <a:spcBef>
                <a:spcPts val="375"/>
              </a:spcBef>
            </a:pPr>
            <a:r>
              <a:rPr sz="2100" spc="-1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20%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131414" y="5476296"/>
            <a:ext cx="765810" cy="76136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475"/>
              </a:spcBef>
            </a:pPr>
            <a:r>
              <a:rPr lang="fa-IR" sz="2100" spc="-2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مورد</a:t>
            </a:r>
            <a:r>
              <a:rPr sz="2100" spc="-20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100" spc="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4</a:t>
            </a:r>
            <a:endParaRPr sz="2100" dirty="0">
              <a:latin typeface="Tahoma"/>
              <a:cs typeface="B Nazanin" panose="00000700000000000000" pitchFamily="2" charset="-78"/>
            </a:endParaRPr>
          </a:p>
          <a:p>
            <a:pPr marL="129539" algn="r" rtl="1">
              <a:lnSpc>
                <a:spcPct val="100000"/>
              </a:lnSpc>
              <a:spcBef>
                <a:spcPts val="375"/>
              </a:spcBef>
            </a:pPr>
            <a:r>
              <a:rPr sz="2100" spc="-1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20%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416882" y="1520034"/>
            <a:ext cx="765810" cy="384080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475"/>
              </a:spcBef>
            </a:pPr>
            <a:r>
              <a:rPr lang="fa-IR" sz="2100" spc="-2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مورد 520%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9900604" y="1826743"/>
            <a:ext cx="5958205" cy="5958205"/>
            <a:chOff x="9900604" y="1826743"/>
            <a:chExt cx="5958205" cy="5958205"/>
          </a:xfrm>
        </p:grpSpPr>
        <p:sp>
          <p:nvSpPr>
            <p:cNvPr id="9" name="object 9"/>
            <p:cNvSpPr/>
            <p:nvPr/>
          </p:nvSpPr>
          <p:spPr>
            <a:xfrm>
              <a:off x="12879455" y="1826743"/>
              <a:ext cx="2875915" cy="2979420"/>
            </a:xfrm>
            <a:custGeom>
              <a:avLst/>
              <a:gdLst/>
              <a:ahLst/>
              <a:cxnLst/>
              <a:rect l="l" t="t" r="r" b="b"/>
              <a:pathLst>
                <a:path w="2875915" h="2979420">
                  <a:moveTo>
                    <a:pt x="0" y="2978851"/>
                  </a:moveTo>
                  <a:lnTo>
                    <a:pt x="36" y="0"/>
                  </a:lnTo>
                  <a:lnTo>
                    <a:pt x="49154" y="401"/>
                  </a:lnTo>
                  <a:lnTo>
                    <a:pt x="98153" y="1602"/>
                  </a:lnTo>
                  <a:lnTo>
                    <a:pt x="146988" y="3597"/>
                  </a:lnTo>
                  <a:lnTo>
                    <a:pt x="195652" y="6380"/>
                  </a:lnTo>
                  <a:lnTo>
                    <a:pt x="244138" y="9947"/>
                  </a:lnTo>
                  <a:lnTo>
                    <a:pt x="292440" y="14291"/>
                  </a:lnTo>
                  <a:lnTo>
                    <a:pt x="340549" y="19407"/>
                  </a:lnTo>
                  <a:lnTo>
                    <a:pt x="388459" y="25290"/>
                  </a:lnTo>
                  <a:lnTo>
                    <a:pt x="436162" y="31933"/>
                  </a:lnTo>
                  <a:lnTo>
                    <a:pt x="483652" y="39332"/>
                  </a:lnTo>
                  <a:lnTo>
                    <a:pt x="530921" y="47481"/>
                  </a:lnTo>
                  <a:lnTo>
                    <a:pt x="577961" y="56375"/>
                  </a:lnTo>
                  <a:lnTo>
                    <a:pt x="624767" y="66007"/>
                  </a:lnTo>
                  <a:lnTo>
                    <a:pt x="671329" y="76373"/>
                  </a:lnTo>
                  <a:lnTo>
                    <a:pt x="717642" y="87467"/>
                  </a:lnTo>
                  <a:lnTo>
                    <a:pt x="763699" y="99284"/>
                  </a:lnTo>
                  <a:lnTo>
                    <a:pt x="809491" y="111818"/>
                  </a:lnTo>
                  <a:lnTo>
                    <a:pt x="855012" y="125063"/>
                  </a:lnTo>
                  <a:lnTo>
                    <a:pt x="900255" y="139014"/>
                  </a:lnTo>
                  <a:lnTo>
                    <a:pt x="945212" y="153666"/>
                  </a:lnTo>
                  <a:lnTo>
                    <a:pt x="989876" y="169012"/>
                  </a:lnTo>
                  <a:lnTo>
                    <a:pt x="1034240" y="185048"/>
                  </a:lnTo>
                  <a:lnTo>
                    <a:pt x="1078298" y="201769"/>
                  </a:lnTo>
                  <a:lnTo>
                    <a:pt x="1122041" y="219167"/>
                  </a:lnTo>
                  <a:lnTo>
                    <a:pt x="1165462" y="237239"/>
                  </a:lnTo>
                  <a:lnTo>
                    <a:pt x="1208555" y="255978"/>
                  </a:lnTo>
                  <a:lnTo>
                    <a:pt x="1251312" y="275379"/>
                  </a:lnTo>
                  <a:lnTo>
                    <a:pt x="1293725" y="295437"/>
                  </a:lnTo>
                  <a:lnTo>
                    <a:pt x="1335789" y="316146"/>
                  </a:lnTo>
                  <a:lnTo>
                    <a:pt x="1377495" y="337500"/>
                  </a:lnTo>
                  <a:lnTo>
                    <a:pt x="1418837" y="359495"/>
                  </a:lnTo>
                  <a:lnTo>
                    <a:pt x="1459806" y="382124"/>
                  </a:lnTo>
                  <a:lnTo>
                    <a:pt x="1500397" y="405382"/>
                  </a:lnTo>
                  <a:lnTo>
                    <a:pt x="1540602" y="429263"/>
                  </a:lnTo>
                  <a:lnTo>
                    <a:pt x="1580413" y="453763"/>
                  </a:lnTo>
                  <a:lnTo>
                    <a:pt x="1619824" y="478875"/>
                  </a:lnTo>
                  <a:lnTo>
                    <a:pt x="1658827" y="504594"/>
                  </a:lnTo>
                  <a:lnTo>
                    <a:pt x="1697416" y="530915"/>
                  </a:lnTo>
                  <a:lnTo>
                    <a:pt x="1735582" y="557831"/>
                  </a:lnTo>
                  <a:lnTo>
                    <a:pt x="1773319" y="585339"/>
                  </a:lnTo>
                  <a:lnTo>
                    <a:pt x="1810619" y="613431"/>
                  </a:lnTo>
                  <a:lnTo>
                    <a:pt x="1847476" y="642103"/>
                  </a:lnTo>
                  <a:lnTo>
                    <a:pt x="1883882" y="671349"/>
                  </a:lnTo>
                  <a:lnTo>
                    <a:pt x="1919830" y="701163"/>
                  </a:lnTo>
                  <a:lnTo>
                    <a:pt x="1955313" y="731540"/>
                  </a:lnTo>
                  <a:lnTo>
                    <a:pt x="1990324" y="762475"/>
                  </a:lnTo>
                  <a:lnTo>
                    <a:pt x="2024855" y="793963"/>
                  </a:lnTo>
                  <a:lnTo>
                    <a:pt x="2058899" y="825996"/>
                  </a:lnTo>
                  <a:lnTo>
                    <a:pt x="2092450" y="858571"/>
                  </a:lnTo>
                  <a:lnTo>
                    <a:pt x="2125499" y="891681"/>
                  </a:lnTo>
                  <a:lnTo>
                    <a:pt x="2158040" y="925321"/>
                  </a:lnTo>
                  <a:lnTo>
                    <a:pt x="2190066" y="959486"/>
                  </a:lnTo>
                  <a:lnTo>
                    <a:pt x="2221569" y="994170"/>
                  </a:lnTo>
                  <a:lnTo>
                    <a:pt x="2252542" y="1029368"/>
                  </a:lnTo>
                  <a:lnTo>
                    <a:pt x="2282978" y="1065073"/>
                  </a:lnTo>
                  <a:lnTo>
                    <a:pt x="2312870" y="1101281"/>
                  </a:lnTo>
                  <a:lnTo>
                    <a:pt x="2342211" y="1137986"/>
                  </a:lnTo>
                  <a:lnTo>
                    <a:pt x="2370993" y="1175183"/>
                  </a:lnTo>
                  <a:lnTo>
                    <a:pt x="2399209" y="1212866"/>
                  </a:lnTo>
                  <a:lnTo>
                    <a:pt x="2426853" y="1251029"/>
                  </a:lnTo>
                  <a:lnTo>
                    <a:pt x="2453916" y="1289668"/>
                  </a:lnTo>
                  <a:lnTo>
                    <a:pt x="2480392" y="1328776"/>
                  </a:lnTo>
                  <a:lnTo>
                    <a:pt x="2506274" y="1368348"/>
                  </a:lnTo>
                  <a:lnTo>
                    <a:pt x="2531554" y="1408379"/>
                  </a:lnTo>
                  <a:lnTo>
                    <a:pt x="2556225" y="1448863"/>
                  </a:lnTo>
                  <a:lnTo>
                    <a:pt x="2580280" y="1489794"/>
                  </a:lnTo>
                  <a:lnTo>
                    <a:pt x="2603712" y="1531167"/>
                  </a:lnTo>
                  <a:lnTo>
                    <a:pt x="2626513" y="1572977"/>
                  </a:lnTo>
                  <a:lnTo>
                    <a:pt x="2648677" y="1615218"/>
                  </a:lnTo>
                  <a:lnTo>
                    <a:pt x="2670196" y="1657885"/>
                  </a:lnTo>
                  <a:lnTo>
                    <a:pt x="2691064" y="1700972"/>
                  </a:lnTo>
                  <a:lnTo>
                    <a:pt x="2711272" y="1744473"/>
                  </a:lnTo>
                  <a:lnTo>
                    <a:pt x="2730814" y="1788384"/>
                  </a:lnTo>
                  <a:lnTo>
                    <a:pt x="2749682" y="1832698"/>
                  </a:lnTo>
                  <a:lnTo>
                    <a:pt x="2767870" y="1877410"/>
                  </a:lnTo>
                  <a:lnTo>
                    <a:pt x="2785369" y="1922514"/>
                  </a:lnTo>
                  <a:lnTo>
                    <a:pt x="2802174" y="1968006"/>
                  </a:lnTo>
                  <a:lnTo>
                    <a:pt x="2818277" y="2013880"/>
                  </a:lnTo>
                  <a:lnTo>
                    <a:pt x="2833670" y="2060129"/>
                  </a:lnTo>
                  <a:lnTo>
                    <a:pt x="2848346" y="2106749"/>
                  </a:lnTo>
                  <a:lnTo>
                    <a:pt x="2862299" y="2153735"/>
                  </a:lnTo>
                  <a:lnTo>
                    <a:pt x="2875521" y="2201079"/>
                  </a:lnTo>
                  <a:lnTo>
                    <a:pt x="0" y="2978851"/>
                  </a:lnTo>
                  <a:close/>
                </a:path>
              </a:pathLst>
            </a:custGeom>
            <a:solidFill>
              <a:srgbClr val="80CCCC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12879455" y="3885078"/>
              <a:ext cx="2979420" cy="3415029"/>
            </a:xfrm>
            <a:custGeom>
              <a:avLst/>
              <a:gdLst/>
              <a:ahLst/>
              <a:cxnLst/>
              <a:rect l="l" t="t" r="r" b="b"/>
              <a:pathLst>
                <a:path w="2979419" h="3415029">
                  <a:moveTo>
                    <a:pt x="1628289" y="3414955"/>
                  </a:moveTo>
                  <a:lnTo>
                    <a:pt x="0" y="920515"/>
                  </a:lnTo>
                  <a:lnTo>
                    <a:pt x="2833056" y="0"/>
                  </a:lnTo>
                  <a:lnTo>
                    <a:pt x="2847863" y="46872"/>
                  </a:lnTo>
                  <a:lnTo>
                    <a:pt x="2861863" y="93844"/>
                  </a:lnTo>
                  <a:lnTo>
                    <a:pt x="2875056" y="140905"/>
                  </a:lnTo>
                  <a:lnTo>
                    <a:pt x="2887447" y="188048"/>
                  </a:lnTo>
                  <a:lnTo>
                    <a:pt x="2899038" y="235263"/>
                  </a:lnTo>
                  <a:lnTo>
                    <a:pt x="2909832" y="282543"/>
                  </a:lnTo>
                  <a:lnTo>
                    <a:pt x="2919833" y="329879"/>
                  </a:lnTo>
                  <a:lnTo>
                    <a:pt x="2929044" y="377262"/>
                  </a:lnTo>
                  <a:lnTo>
                    <a:pt x="2937466" y="424683"/>
                  </a:lnTo>
                  <a:lnTo>
                    <a:pt x="2945105" y="472135"/>
                  </a:lnTo>
                  <a:lnTo>
                    <a:pt x="2951961" y="519608"/>
                  </a:lnTo>
                  <a:lnTo>
                    <a:pt x="2958039" y="567095"/>
                  </a:lnTo>
                  <a:lnTo>
                    <a:pt x="2963342" y="614586"/>
                  </a:lnTo>
                  <a:lnTo>
                    <a:pt x="2967872" y="662073"/>
                  </a:lnTo>
                  <a:lnTo>
                    <a:pt x="2971632" y="709548"/>
                  </a:lnTo>
                  <a:lnTo>
                    <a:pt x="2974626" y="757001"/>
                  </a:lnTo>
                  <a:lnTo>
                    <a:pt x="2976856" y="804426"/>
                  </a:lnTo>
                  <a:lnTo>
                    <a:pt x="2978326" y="851812"/>
                  </a:lnTo>
                  <a:lnTo>
                    <a:pt x="2978852" y="886711"/>
                  </a:lnTo>
                  <a:lnTo>
                    <a:pt x="2978852" y="955074"/>
                  </a:lnTo>
                  <a:lnTo>
                    <a:pt x="2978203" y="993656"/>
                  </a:lnTo>
                  <a:lnTo>
                    <a:pt x="2976661" y="1040805"/>
                  </a:lnTo>
                  <a:lnTo>
                    <a:pt x="2974374" y="1087872"/>
                  </a:lnTo>
                  <a:lnTo>
                    <a:pt x="2971344" y="1134851"/>
                  </a:lnTo>
                  <a:lnTo>
                    <a:pt x="2967575" y="1181731"/>
                  </a:lnTo>
                  <a:lnTo>
                    <a:pt x="2963069" y="1228506"/>
                  </a:lnTo>
                  <a:lnTo>
                    <a:pt x="2957830" y="1275165"/>
                  </a:lnTo>
                  <a:lnTo>
                    <a:pt x="2951860" y="1321702"/>
                  </a:lnTo>
                  <a:lnTo>
                    <a:pt x="2945163" y="1368106"/>
                  </a:lnTo>
                  <a:lnTo>
                    <a:pt x="2937742" y="1414370"/>
                  </a:lnTo>
                  <a:lnTo>
                    <a:pt x="2929599" y="1460484"/>
                  </a:lnTo>
                  <a:lnTo>
                    <a:pt x="2920738" y="1506442"/>
                  </a:lnTo>
                  <a:lnTo>
                    <a:pt x="2911162" y="1552233"/>
                  </a:lnTo>
                  <a:lnTo>
                    <a:pt x="2900873" y="1597850"/>
                  </a:lnTo>
                  <a:lnTo>
                    <a:pt x="2889875" y="1643283"/>
                  </a:lnTo>
                  <a:lnTo>
                    <a:pt x="2878171" y="1688525"/>
                  </a:lnTo>
                  <a:lnTo>
                    <a:pt x="2865763" y="1733567"/>
                  </a:lnTo>
                  <a:lnTo>
                    <a:pt x="2852655" y="1778400"/>
                  </a:lnTo>
                  <a:lnTo>
                    <a:pt x="2838850" y="1823016"/>
                  </a:lnTo>
                  <a:lnTo>
                    <a:pt x="2824350" y="1867407"/>
                  </a:lnTo>
                  <a:lnTo>
                    <a:pt x="2809159" y="1911562"/>
                  </a:lnTo>
                  <a:lnTo>
                    <a:pt x="2793280" y="1955476"/>
                  </a:lnTo>
                  <a:lnTo>
                    <a:pt x="2776716" y="1999137"/>
                  </a:lnTo>
                  <a:lnTo>
                    <a:pt x="2759469" y="2042539"/>
                  </a:lnTo>
                  <a:lnTo>
                    <a:pt x="2741543" y="2085673"/>
                  </a:lnTo>
                  <a:lnTo>
                    <a:pt x="2722941" y="2128529"/>
                  </a:lnTo>
                  <a:lnTo>
                    <a:pt x="2703666" y="2171100"/>
                  </a:lnTo>
                  <a:lnTo>
                    <a:pt x="2683721" y="2213377"/>
                  </a:lnTo>
                  <a:lnTo>
                    <a:pt x="2663108" y="2255352"/>
                  </a:lnTo>
                  <a:lnTo>
                    <a:pt x="2641831" y="2297015"/>
                  </a:lnTo>
                  <a:lnTo>
                    <a:pt x="2619893" y="2338359"/>
                  </a:lnTo>
                  <a:lnTo>
                    <a:pt x="2597297" y="2379375"/>
                  </a:lnTo>
                  <a:lnTo>
                    <a:pt x="2574045" y="2420054"/>
                  </a:lnTo>
                  <a:lnTo>
                    <a:pt x="2550142" y="2460388"/>
                  </a:lnTo>
                  <a:lnTo>
                    <a:pt x="2525589" y="2500368"/>
                  </a:lnTo>
                  <a:lnTo>
                    <a:pt x="2500390" y="2539986"/>
                  </a:lnTo>
                  <a:lnTo>
                    <a:pt x="2474548" y="2579233"/>
                  </a:lnTo>
                  <a:lnTo>
                    <a:pt x="2448066" y="2618101"/>
                  </a:lnTo>
                  <a:lnTo>
                    <a:pt x="2420947" y="2656581"/>
                  </a:lnTo>
                  <a:lnTo>
                    <a:pt x="2393194" y="2694665"/>
                  </a:lnTo>
                  <a:lnTo>
                    <a:pt x="2364810" y="2732343"/>
                  </a:lnTo>
                  <a:lnTo>
                    <a:pt x="2335797" y="2769609"/>
                  </a:lnTo>
                  <a:lnTo>
                    <a:pt x="2306160" y="2806452"/>
                  </a:lnTo>
                  <a:lnTo>
                    <a:pt x="2275900" y="2842865"/>
                  </a:lnTo>
                  <a:lnTo>
                    <a:pt x="2245022" y="2878838"/>
                  </a:lnTo>
                  <a:lnTo>
                    <a:pt x="2213527" y="2914365"/>
                  </a:lnTo>
                  <a:lnTo>
                    <a:pt x="2181419" y="2949435"/>
                  </a:lnTo>
                  <a:lnTo>
                    <a:pt x="2148702" y="2984040"/>
                  </a:lnTo>
                  <a:lnTo>
                    <a:pt x="2115377" y="3018173"/>
                  </a:lnTo>
                  <a:lnTo>
                    <a:pt x="2081449" y="3051823"/>
                  </a:lnTo>
                  <a:lnTo>
                    <a:pt x="2046919" y="3084984"/>
                  </a:lnTo>
                  <a:lnTo>
                    <a:pt x="2011791" y="3117646"/>
                  </a:lnTo>
                  <a:lnTo>
                    <a:pt x="1976069" y="3149800"/>
                  </a:lnTo>
                  <a:lnTo>
                    <a:pt x="1939754" y="3181439"/>
                  </a:lnTo>
                  <a:lnTo>
                    <a:pt x="1902851" y="3212553"/>
                  </a:lnTo>
                  <a:lnTo>
                    <a:pt x="1865362" y="3243134"/>
                  </a:lnTo>
                  <a:lnTo>
                    <a:pt x="1827289" y="3273174"/>
                  </a:lnTo>
                  <a:lnTo>
                    <a:pt x="1788637" y="3302665"/>
                  </a:lnTo>
                  <a:lnTo>
                    <a:pt x="1749408" y="3331596"/>
                  </a:lnTo>
                  <a:lnTo>
                    <a:pt x="1709605" y="3359961"/>
                  </a:lnTo>
                  <a:lnTo>
                    <a:pt x="1669231" y="3387750"/>
                  </a:lnTo>
                  <a:lnTo>
                    <a:pt x="1628289" y="3414955"/>
                  </a:lnTo>
                  <a:close/>
                </a:path>
              </a:pathLst>
            </a:custGeom>
            <a:solidFill>
              <a:srgbClr val="58A2B3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11010271" y="4805594"/>
              <a:ext cx="3620135" cy="2979420"/>
            </a:xfrm>
            <a:custGeom>
              <a:avLst/>
              <a:gdLst/>
              <a:ahLst/>
              <a:cxnLst/>
              <a:rect l="l" t="t" r="r" b="b"/>
              <a:pathLst>
                <a:path w="3620134" h="2979420">
                  <a:moveTo>
                    <a:pt x="1888107" y="2978795"/>
                  </a:moveTo>
                  <a:lnTo>
                    <a:pt x="1841409" y="2978723"/>
                  </a:lnTo>
                  <a:lnTo>
                    <a:pt x="1794720" y="2977920"/>
                  </a:lnTo>
                  <a:lnTo>
                    <a:pt x="1748049" y="2976388"/>
                  </a:lnTo>
                  <a:lnTo>
                    <a:pt x="1701405" y="2974127"/>
                  </a:lnTo>
                  <a:lnTo>
                    <a:pt x="1654798" y="2971136"/>
                  </a:lnTo>
                  <a:lnTo>
                    <a:pt x="1608237" y="2967417"/>
                  </a:lnTo>
                  <a:lnTo>
                    <a:pt x="1561729" y="2962968"/>
                  </a:lnTo>
                  <a:lnTo>
                    <a:pt x="1515285" y="2957792"/>
                  </a:lnTo>
                  <a:lnTo>
                    <a:pt x="1468914" y="2951887"/>
                  </a:lnTo>
                  <a:lnTo>
                    <a:pt x="1422624" y="2945254"/>
                  </a:lnTo>
                  <a:lnTo>
                    <a:pt x="1376425" y="2937893"/>
                  </a:lnTo>
                  <a:lnTo>
                    <a:pt x="1330325" y="2929805"/>
                  </a:lnTo>
                  <a:lnTo>
                    <a:pt x="1284335" y="2920989"/>
                  </a:lnTo>
                  <a:lnTo>
                    <a:pt x="1238461" y="2911446"/>
                  </a:lnTo>
                  <a:lnTo>
                    <a:pt x="1192715" y="2901176"/>
                  </a:lnTo>
                  <a:lnTo>
                    <a:pt x="1147104" y="2890180"/>
                  </a:lnTo>
                  <a:lnTo>
                    <a:pt x="1101639" y="2878457"/>
                  </a:lnTo>
                  <a:lnTo>
                    <a:pt x="1056327" y="2866008"/>
                  </a:lnTo>
                  <a:lnTo>
                    <a:pt x="1011178" y="2852833"/>
                  </a:lnTo>
                  <a:lnTo>
                    <a:pt x="966201" y="2838932"/>
                  </a:lnTo>
                  <a:lnTo>
                    <a:pt x="921405" y="2824305"/>
                  </a:lnTo>
                  <a:lnTo>
                    <a:pt x="876799" y="2808954"/>
                  </a:lnTo>
                  <a:lnTo>
                    <a:pt x="832392" y="2792877"/>
                  </a:lnTo>
                  <a:lnTo>
                    <a:pt x="788194" y="2776075"/>
                  </a:lnTo>
                  <a:lnTo>
                    <a:pt x="744213" y="2758549"/>
                  </a:lnTo>
                  <a:lnTo>
                    <a:pt x="700457" y="2740298"/>
                  </a:lnTo>
                  <a:lnTo>
                    <a:pt x="656938" y="2721323"/>
                  </a:lnTo>
                  <a:lnTo>
                    <a:pt x="613662" y="2701624"/>
                  </a:lnTo>
                  <a:lnTo>
                    <a:pt x="570640" y="2681202"/>
                  </a:lnTo>
                  <a:lnTo>
                    <a:pt x="527880" y="2660056"/>
                  </a:lnTo>
                  <a:lnTo>
                    <a:pt x="485392" y="2638186"/>
                  </a:lnTo>
                  <a:lnTo>
                    <a:pt x="443184" y="2615594"/>
                  </a:lnTo>
                  <a:lnTo>
                    <a:pt x="401266" y="2592278"/>
                  </a:lnTo>
                  <a:lnTo>
                    <a:pt x="359647" y="2568241"/>
                  </a:lnTo>
                  <a:lnTo>
                    <a:pt x="318335" y="2543480"/>
                  </a:lnTo>
                  <a:lnTo>
                    <a:pt x="277340" y="2517998"/>
                  </a:lnTo>
                  <a:lnTo>
                    <a:pt x="236670" y="2491793"/>
                  </a:lnTo>
                  <a:lnTo>
                    <a:pt x="196335" y="2464867"/>
                  </a:lnTo>
                  <a:lnTo>
                    <a:pt x="156344" y="2437220"/>
                  </a:lnTo>
                  <a:lnTo>
                    <a:pt x="116706" y="2408851"/>
                  </a:lnTo>
                  <a:lnTo>
                    <a:pt x="77430" y="2379761"/>
                  </a:lnTo>
                  <a:lnTo>
                    <a:pt x="38525" y="2349951"/>
                  </a:lnTo>
                  <a:lnTo>
                    <a:pt x="0" y="2319420"/>
                  </a:lnTo>
                  <a:lnTo>
                    <a:pt x="1869183" y="0"/>
                  </a:lnTo>
                  <a:lnTo>
                    <a:pt x="3620109" y="2409941"/>
                  </a:lnTo>
                  <a:lnTo>
                    <a:pt x="3580106" y="2438508"/>
                  </a:lnTo>
                  <a:lnTo>
                    <a:pt x="3539759" y="2466337"/>
                  </a:lnTo>
                  <a:lnTo>
                    <a:pt x="3499078" y="2493428"/>
                  </a:lnTo>
                  <a:lnTo>
                    <a:pt x="3458072" y="2519780"/>
                  </a:lnTo>
                  <a:lnTo>
                    <a:pt x="3416749" y="2545394"/>
                  </a:lnTo>
                  <a:lnTo>
                    <a:pt x="3375119" y="2570271"/>
                  </a:lnTo>
                  <a:lnTo>
                    <a:pt x="3333190" y="2594410"/>
                  </a:lnTo>
                  <a:lnTo>
                    <a:pt x="3290973" y="2617811"/>
                  </a:lnTo>
                  <a:lnTo>
                    <a:pt x="3248475" y="2640476"/>
                  </a:lnTo>
                  <a:lnTo>
                    <a:pt x="3205706" y="2662404"/>
                  </a:lnTo>
                  <a:lnTo>
                    <a:pt x="3162675" y="2683595"/>
                  </a:lnTo>
                  <a:lnTo>
                    <a:pt x="3119391" y="2704049"/>
                  </a:lnTo>
                  <a:lnTo>
                    <a:pt x="3075863" y="2723768"/>
                  </a:lnTo>
                  <a:lnTo>
                    <a:pt x="3032099" y="2742751"/>
                  </a:lnTo>
                  <a:lnTo>
                    <a:pt x="2988110" y="2760998"/>
                  </a:lnTo>
                  <a:lnTo>
                    <a:pt x="2943904" y="2778509"/>
                  </a:lnTo>
                  <a:lnTo>
                    <a:pt x="2899491" y="2795285"/>
                  </a:lnTo>
                  <a:lnTo>
                    <a:pt x="2854878" y="2811326"/>
                  </a:lnTo>
                  <a:lnTo>
                    <a:pt x="2810076" y="2826632"/>
                  </a:lnTo>
                  <a:lnTo>
                    <a:pt x="2765093" y="2841204"/>
                  </a:lnTo>
                  <a:lnTo>
                    <a:pt x="2719938" y="2855041"/>
                  </a:lnTo>
                  <a:lnTo>
                    <a:pt x="2674621" y="2868145"/>
                  </a:lnTo>
                  <a:lnTo>
                    <a:pt x="2629150" y="2880514"/>
                  </a:lnTo>
                  <a:lnTo>
                    <a:pt x="2583534" y="2892150"/>
                  </a:lnTo>
                  <a:lnTo>
                    <a:pt x="2537783" y="2903052"/>
                  </a:lnTo>
                  <a:lnTo>
                    <a:pt x="2491906" y="2913221"/>
                  </a:lnTo>
                  <a:lnTo>
                    <a:pt x="2445911" y="2922657"/>
                  </a:lnTo>
                  <a:lnTo>
                    <a:pt x="2399808" y="2931360"/>
                  </a:lnTo>
                  <a:lnTo>
                    <a:pt x="2353605" y="2939330"/>
                  </a:lnTo>
                  <a:lnTo>
                    <a:pt x="2307312" y="2946568"/>
                  </a:lnTo>
                  <a:lnTo>
                    <a:pt x="2260938" y="2953075"/>
                  </a:lnTo>
                  <a:lnTo>
                    <a:pt x="2214492" y="2958849"/>
                  </a:lnTo>
                  <a:lnTo>
                    <a:pt x="2167983" y="2963891"/>
                  </a:lnTo>
                  <a:lnTo>
                    <a:pt x="2121419" y="2968203"/>
                  </a:lnTo>
                  <a:lnTo>
                    <a:pt x="2074811" y="2971783"/>
                  </a:lnTo>
                  <a:lnTo>
                    <a:pt x="2028166" y="2974632"/>
                  </a:lnTo>
                  <a:lnTo>
                    <a:pt x="1981495" y="2976750"/>
                  </a:lnTo>
                  <a:lnTo>
                    <a:pt x="1934805" y="2978138"/>
                  </a:lnTo>
                  <a:lnTo>
                    <a:pt x="1888107" y="2978795"/>
                  </a:lnTo>
                  <a:close/>
                </a:path>
              </a:pathLst>
            </a:custGeom>
            <a:solidFill>
              <a:srgbClr val="3D7897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9900604" y="3744634"/>
              <a:ext cx="2979420" cy="3470910"/>
            </a:xfrm>
            <a:custGeom>
              <a:avLst/>
              <a:gdLst/>
              <a:ahLst/>
              <a:cxnLst/>
              <a:rect l="l" t="t" r="r" b="b"/>
              <a:pathLst>
                <a:path w="2979420" h="3470909">
                  <a:moveTo>
                    <a:pt x="1227925" y="3470900"/>
                  </a:moveTo>
                  <a:lnTo>
                    <a:pt x="1188394" y="3441683"/>
                  </a:lnTo>
                  <a:lnTo>
                    <a:pt x="1149460" y="3411910"/>
                  </a:lnTo>
                  <a:lnTo>
                    <a:pt x="1111124" y="3381592"/>
                  </a:lnTo>
                  <a:lnTo>
                    <a:pt x="1073390" y="3350736"/>
                  </a:lnTo>
                  <a:lnTo>
                    <a:pt x="1036260" y="3319351"/>
                  </a:lnTo>
                  <a:lnTo>
                    <a:pt x="999736" y="3287446"/>
                  </a:lnTo>
                  <a:lnTo>
                    <a:pt x="963822" y="3255029"/>
                  </a:lnTo>
                  <a:lnTo>
                    <a:pt x="928520" y="3222109"/>
                  </a:lnTo>
                  <a:lnTo>
                    <a:pt x="893832" y="3188695"/>
                  </a:lnTo>
                  <a:lnTo>
                    <a:pt x="859761" y="3154795"/>
                  </a:lnTo>
                  <a:lnTo>
                    <a:pt x="826310" y="3120419"/>
                  </a:lnTo>
                  <a:lnTo>
                    <a:pt x="793481" y="3085574"/>
                  </a:lnTo>
                  <a:lnTo>
                    <a:pt x="761276" y="3050269"/>
                  </a:lnTo>
                  <a:lnTo>
                    <a:pt x="729699" y="3014514"/>
                  </a:lnTo>
                  <a:lnTo>
                    <a:pt x="698752" y="2978317"/>
                  </a:lnTo>
                  <a:lnTo>
                    <a:pt x="668437" y="2941686"/>
                  </a:lnTo>
                  <a:lnTo>
                    <a:pt x="638758" y="2904630"/>
                  </a:lnTo>
                  <a:lnTo>
                    <a:pt x="609716" y="2867158"/>
                  </a:lnTo>
                  <a:lnTo>
                    <a:pt x="581314" y="2829278"/>
                  </a:lnTo>
                  <a:lnTo>
                    <a:pt x="553555" y="2791000"/>
                  </a:lnTo>
                  <a:lnTo>
                    <a:pt x="526441" y="2752331"/>
                  </a:lnTo>
                  <a:lnTo>
                    <a:pt x="499975" y="2713281"/>
                  </a:lnTo>
                  <a:lnTo>
                    <a:pt x="474160" y="2673858"/>
                  </a:lnTo>
                  <a:lnTo>
                    <a:pt x="448998" y="2634070"/>
                  </a:lnTo>
                  <a:lnTo>
                    <a:pt x="424492" y="2593927"/>
                  </a:lnTo>
                  <a:lnTo>
                    <a:pt x="400644" y="2553438"/>
                  </a:lnTo>
                  <a:lnTo>
                    <a:pt x="377456" y="2512610"/>
                  </a:lnTo>
                  <a:lnTo>
                    <a:pt x="354933" y="2471453"/>
                  </a:lnTo>
                  <a:lnTo>
                    <a:pt x="333075" y="2429974"/>
                  </a:lnTo>
                  <a:lnTo>
                    <a:pt x="311886" y="2388184"/>
                  </a:lnTo>
                  <a:lnTo>
                    <a:pt x="291368" y="2346090"/>
                  </a:lnTo>
                  <a:lnTo>
                    <a:pt x="271523" y="2303702"/>
                  </a:lnTo>
                  <a:lnTo>
                    <a:pt x="252355" y="2261027"/>
                  </a:lnTo>
                  <a:lnTo>
                    <a:pt x="233866" y="2218075"/>
                  </a:lnTo>
                  <a:lnTo>
                    <a:pt x="216059" y="2174854"/>
                  </a:lnTo>
                  <a:lnTo>
                    <a:pt x="198935" y="2131372"/>
                  </a:lnTo>
                  <a:lnTo>
                    <a:pt x="182498" y="2087640"/>
                  </a:lnTo>
                  <a:lnTo>
                    <a:pt x="166750" y="2043664"/>
                  </a:lnTo>
                  <a:lnTo>
                    <a:pt x="151695" y="1999455"/>
                  </a:lnTo>
                  <a:lnTo>
                    <a:pt x="137333" y="1955020"/>
                  </a:lnTo>
                  <a:lnTo>
                    <a:pt x="123669" y="1910368"/>
                  </a:lnTo>
                  <a:lnTo>
                    <a:pt x="110704" y="1865508"/>
                  </a:lnTo>
                  <a:lnTo>
                    <a:pt x="98441" y="1820449"/>
                  </a:lnTo>
                  <a:lnTo>
                    <a:pt x="86883" y="1775198"/>
                  </a:lnTo>
                  <a:lnTo>
                    <a:pt x="76032" y="1729766"/>
                  </a:lnTo>
                  <a:lnTo>
                    <a:pt x="65891" y="1684160"/>
                  </a:lnTo>
                  <a:lnTo>
                    <a:pt x="56462" y="1638390"/>
                  </a:lnTo>
                  <a:lnTo>
                    <a:pt x="47748" y="1592463"/>
                  </a:lnTo>
                  <a:lnTo>
                    <a:pt x="39752" y="1546390"/>
                  </a:lnTo>
                  <a:lnTo>
                    <a:pt x="32477" y="1500177"/>
                  </a:lnTo>
                  <a:lnTo>
                    <a:pt x="25924" y="1453834"/>
                  </a:lnTo>
                  <a:lnTo>
                    <a:pt x="20096" y="1407370"/>
                  </a:lnTo>
                  <a:lnTo>
                    <a:pt x="14996" y="1360793"/>
                  </a:lnTo>
                  <a:lnTo>
                    <a:pt x="10627" y="1314112"/>
                  </a:lnTo>
                  <a:lnTo>
                    <a:pt x="6991" y="1267336"/>
                  </a:lnTo>
                  <a:lnTo>
                    <a:pt x="4090" y="1220473"/>
                  </a:lnTo>
                  <a:lnTo>
                    <a:pt x="1928" y="1173532"/>
                  </a:lnTo>
                  <a:lnTo>
                    <a:pt x="506" y="1126521"/>
                  </a:lnTo>
                  <a:lnTo>
                    <a:pt x="0" y="1091339"/>
                  </a:lnTo>
                  <a:lnTo>
                    <a:pt x="0" y="1026352"/>
                  </a:lnTo>
                  <a:lnTo>
                    <a:pt x="713" y="985160"/>
                  </a:lnTo>
                  <a:lnTo>
                    <a:pt x="2280" y="937959"/>
                  </a:lnTo>
                  <a:lnTo>
                    <a:pt x="4601" y="890731"/>
                  </a:lnTo>
                  <a:lnTo>
                    <a:pt x="7679" y="843487"/>
                  </a:lnTo>
                  <a:lnTo>
                    <a:pt x="11515" y="796233"/>
                  </a:lnTo>
                  <a:lnTo>
                    <a:pt x="16113" y="748980"/>
                  </a:lnTo>
                  <a:lnTo>
                    <a:pt x="21475" y="701735"/>
                  </a:lnTo>
                  <a:lnTo>
                    <a:pt x="27604" y="654508"/>
                  </a:lnTo>
                  <a:lnTo>
                    <a:pt x="34501" y="607306"/>
                  </a:lnTo>
                  <a:lnTo>
                    <a:pt x="42171" y="560140"/>
                  </a:lnTo>
                  <a:lnTo>
                    <a:pt x="50615" y="513016"/>
                  </a:lnTo>
                  <a:lnTo>
                    <a:pt x="59835" y="465945"/>
                  </a:lnTo>
                  <a:lnTo>
                    <a:pt x="69836" y="418934"/>
                  </a:lnTo>
                  <a:lnTo>
                    <a:pt x="80618" y="371993"/>
                  </a:lnTo>
                  <a:lnTo>
                    <a:pt x="92185" y="325130"/>
                  </a:lnTo>
                  <a:lnTo>
                    <a:pt x="104539" y="278353"/>
                  </a:lnTo>
                  <a:lnTo>
                    <a:pt x="117683" y="231672"/>
                  </a:lnTo>
                  <a:lnTo>
                    <a:pt x="131620" y="185095"/>
                  </a:lnTo>
                  <a:lnTo>
                    <a:pt x="146351" y="138630"/>
                  </a:lnTo>
                  <a:lnTo>
                    <a:pt x="161880" y="92287"/>
                  </a:lnTo>
                  <a:lnTo>
                    <a:pt x="178209" y="46074"/>
                  </a:lnTo>
                  <a:lnTo>
                    <a:pt x="195341" y="0"/>
                  </a:lnTo>
                  <a:lnTo>
                    <a:pt x="2978850" y="1060959"/>
                  </a:lnTo>
                  <a:lnTo>
                    <a:pt x="1227925" y="3470900"/>
                  </a:lnTo>
                  <a:close/>
                </a:path>
              </a:pathLst>
            </a:custGeom>
            <a:solidFill>
              <a:srgbClr val="2E4E74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10046399" y="1826743"/>
              <a:ext cx="2833370" cy="2979420"/>
            </a:xfrm>
            <a:custGeom>
              <a:avLst/>
              <a:gdLst/>
              <a:ahLst/>
              <a:cxnLst/>
              <a:rect l="l" t="t" r="r" b="b"/>
              <a:pathLst>
                <a:path w="2833370" h="2979420">
                  <a:moveTo>
                    <a:pt x="2833056" y="2978851"/>
                  </a:moveTo>
                  <a:lnTo>
                    <a:pt x="0" y="2058335"/>
                  </a:lnTo>
                  <a:lnTo>
                    <a:pt x="15499" y="2011922"/>
                  </a:lnTo>
                  <a:lnTo>
                    <a:pt x="31707" y="1965895"/>
                  </a:lnTo>
                  <a:lnTo>
                    <a:pt x="48617" y="1920260"/>
                  </a:lnTo>
                  <a:lnTo>
                    <a:pt x="66221" y="1875022"/>
                  </a:lnTo>
                  <a:lnTo>
                    <a:pt x="84512" y="1830185"/>
                  </a:lnTo>
                  <a:lnTo>
                    <a:pt x="103483" y="1785757"/>
                  </a:lnTo>
                  <a:lnTo>
                    <a:pt x="123126" y="1741741"/>
                  </a:lnTo>
                  <a:lnTo>
                    <a:pt x="143435" y="1698142"/>
                  </a:lnTo>
                  <a:lnTo>
                    <a:pt x="164401" y="1654968"/>
                  </a:lnTo>
                  <a:lnTo>
                    <a:pt x="186017" y="1612222"/>
                  </a:lnTo>
                  <a:lnTo>
                    <a:pt x="208277" y="1569909"/>
                  </a:lnTo>
                  <a:lnTo>
                    <a:pt x="231173" y="1528036"/>
                  </a:lnTo>
                  <a:lnTo>
                    <a:pt x="254698" y="1486607"/>
                  </a:lnTo>
                  <a:lnTo>
                    <a:pt x="278844" y="1445628"/>
                  </a:lnTo>
                  <a:lnTo>
                    <a:pt x="303605" y="1405104"/>
                  </a:lnTo>
                  <a:lnTo>
                    <a:pt x="328972" y="1365041"/>
                  </a:lnTo>
                  <a:lnTo>
                    <a:pt x="354939" y="1325443"/>
                  </a:lnTo>
                  <a:lnTo>
                    <a:pt x="381498" y="1286316"/>
                  </a:lnTo>
                  <a:lnTo>
                    <a:pt x="408643" y="1247665"/>
                  </a:lnTo>
                  <a:lnTo>
                    <a:pt x="436365" y="1209495"/>
                  </a:lnTo>
                  <a:lnTo>
                    <a:pt x="464658" y="1171812"/>
                  </a:lnTo>
                  <a:lnTo>
                    <a:pt x="493514" y="1134622"/>
                  </a:lnTo>
                  <a:lnTo>
                    <a:pt x="522926" y="1097928"/>
                  </a:lnTo>
                  <a:lnTo>
                    <a:pt x="552886" y="1061737"/>
                  </a:lnTo>
                  <a:lnTo>
                    <a:pt x="583388" y="1026055"/>
                  </a:lnTo>
                  <a:lnTo>
                    <a:pt x="614424" y="990885"/>
                  </a:lnTo>
                  <a:lnTo>
                    <a:pt x="645987" y="956234"/>
                  </a:lnTo>
                  <a:lnTo>
                    <a:pt x="678070" y="922106"/>
                  </a:lnTo>
                  <a:lnTo>
                    <a:pt x="710665" y="888508"/>
                  </a:lnTo>
                  <a:lnTo>
                    <a:pt x="743765" y="855444"/>
                  </a:lnTo>
                  <a:lnTo>
                    <a:pt x="777363" y="822919"/>
                  </a:lnTo>
                  <a:lnTo>
                    <a:pt x="811451" y="790940"/>
                  </a:lnTo>
                  <a:lnTo>
                    <a:pt x="846022" y="759511"/>
                  </a:lnTo>
                  <a:lnTo>
                    <a:pt x="881069" y="728637"/>
                  </a:lnTo>
                  <a:lnTo>
                    <a:pt x="916585" y="698324"/>
                  </a:lnTo>
                  <a:lnTo>
                    <a:pt x="952562" y="668577"/>
                  </a:lnTo>
                  <a:lnTo>
                    <a:pt x="988994" y="639401"/>
                  </a:lnTo>
                  <a:lnTo>
                    <a:pt x="1025872" y="610802"/>
                  </a:lnTo>
                  <a:lnTo>
                    <a:pt x="1063189" y="582785"/>
                  </a:lnTo>
                  <a:lnTo>
                    <a:pt x="1100939" y="555356"/>
                  </a:lnTo>
                  <a:lnTo>
                    <a:pt x="1139114" y="528518"/>
                  </a:lnTo>
                  <a:lnTo>
                    <a:pt x="1177707" y="502279"/>
                  </a:lnTo>
                  <a:lnTo>
                    <a:pt x="1216710" y="476643"/>
                  </a:lnTo>
                  <a:lnTo>
                    <a:pt x="1256116" y="451615"/>
                  </a:lnTo>
                  <a:lnTo>
                    <a:pt x="1295918" y="427200"/>
                  </a:lnTo>
                  <a:lnTo>
                    <a:pt x="1336108" y="403405"/>
                  </a:lnTo>
                  <a:lnTo>
                    <a:pt x="1376680" y="380234"/>
                  </a:lnTo>
                  <a:lnTo>
                    <a:pt x="1417626" y="357692"/>
                  </a:lnTo>
                  <a:lnTo>
                    <a:pt x="1458938" y="335785"/>
                  </a:lnTo>
                  <a:lnTo>
                    <a:pt x="1500611" y="314519"/>
                  </a:lnTo>
                  <a:lnTo>
                    <a:pt x="1542635" y="293897"/>
                  </a:lnTo>
                  <a:lnTo>
                    <a:pt x="1585004" y="273927"/>
                  </a:lnTo>
                  <a:lnTo>
                    <a:pt x="1627711" y="254612"/>
                  </a:lnTo>
                  <a:lnTo>
                    <a:pt x="1670748" y="235959"/>
                  </a:lnTo>
                  <a:lnTo>
                    <a:pt x="1714108" y="217972"/>
                  </a:lnTo>
                  <a:lnTo>
                    <a:pt x="1757784" y="200657"/>
                  </a:lnTo>
                  <a:lnTo>
                    <a:pt x="1801769" y="184019"/>
                  </a:lnTo>
                  <a:lnTo>
                    <a:pt x="1846055" y="168063"/>
                  </a:lnTo>
                  <a:lnTo>
                    <a:pt x="1890635" y="152795"/>
                  </a:lnTo>
                  <a:lnTo>
                    <a:pt x="1935501" y="138221"/>
                  </a:lnTo>
                  <a:lnTo>
                    <a:pt x="1980647" y="124344"/>
                  </a:lnTo>
                  <a:lnTo>
                    <a:pt x="2026065" y="111171"/>
                  </a:lnTo>
                  <a:lnTo>
                    <a:pt x="2071748" y="98707"/>
                  </a:lnTo>
                  <a:lnTo>
                    <a:pt x="2117689" y="86957"/>
                  </a:lnTo>
                  <a:lnTo>
                    <a:pt x="2163880" y="75926"/>
                  </a:lnTo>
                  <a:lnTo>
                    <a:pt x="2210313" y="65621"/>
                  </a:lnTo>
                  <a:lnTo>
                    <a:pt x="2256983" y="56045"/>
                  </a:lnTo>
                  <a:lnTo>
                    <a:pt x="2303881" y="47204"/>
                  </a:lnTo>
                  <a:lnTo>
                    <a:pt x="2351001" y="39104"/>
                  </a:lnTo>
                  <a:lnTo>
                    <a:pt x="2398334" y="31750"/>
                  </a:lnTo>
                  <a:lnTo>
                    <a:pt x="2445874" y="25147"/>
                  </a:lnTo>
                  <a:lnTo>
                    <a:pt x="2493613" y="19300"/>
                  </a:lnTo>
                  <a:lnTo>
                    <a:pt x="2541544" y="14216"/>
                  </a:lnTo>
                  <a:lnTo>
                    <a:pt x="2589660" y="9898"/>
                  </a:lnTo>
                  <a:lnTo>
                    <a:pt x="2637954" y="6352"/>
                  </a:lnTo>
                  <a:lnTo>
                    <a:pt x="2686418" y="3584"/>
                  </a:lnTo>
                  <a:lnTo>
                    <a:pt x="2735045" y="1599"/>
                  </a:lnTo>
                  <a:lnTo>
                    <a:pt x="2783827" y="403"/>
                  </a:lnTo>
                  <a:lnTo>
                    <a:pt x="2832722" y="0"/>
                  </a:lnTo>
                  <a:lnTo>
                    <a:pt x="2833056" y="2978851"/>
                  </a:lnTo>
                  <a:close/>
                </a:path>
              </a:pathLst>
            </a:custGeom>
            <a:solidFill>
              <a:srgbClr val="23284E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636906" y="3829527"/>
            <a:ext cx="6731070" cy="87459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5600" b="1" spc="170" dirty="0">
                <a:solidFill>
                  <a:srgbClr val="36B6D9"/>
                </a:solidFill>
                <a:latin typeface="Tahoma"/>
                <a:cs typeface="B Nazanin" panose="00000700000000000000" pitchFamily="2" charset="-78"/>
              </a:rPr>
              <a:t>نمودار چارت سازمانی</a:t>
            </a:r>
            <a:endParaRPr lang="en-US" sz="5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374304" y="4821923"/>
            <a:ext cx="4387215" cy="904671"/>
          </a:xfrm>
          <a:prstGeom prst="rect">
            <a:avLst/>
          </a:prstGeom>
        </p:spPr>
        <p:txBody>
          <a:bodyPr vert="horz" wrap="square" lIns="0" tIns="467995" rIns="0" bIns="0" rtlCol="0">
            <a:spAutoFit/>
          </a:bodyPr>
          <a:lstStyle/>
          <a:p>
            <a:pPr marL="12700" marR="5080" algn="ctr" rtl="1">
              <a:lnSpc>
                <a:spcPct val="108300"/>
              </a:lnSpc>
              <a:spcBef>
                <a:spcPts val="95"/>
              </a:spcBef>
            </a:pPr>
            <a:r>
              <a:rPr lang="fa-IR" sz="2600" b="0" spc="55" dirty="0">
                <a:solidFill>
                  <a:srgbClr val="FFFFFF"/>
                </a:solidFill>
                <a:cs typeface="B Nazanin" panose="00000700000000000000" pitchFamily="2" charset="-78"/>
              </a:rPr>
              <a:t>فرآیند سفارش 5 مرحله ای</a:t>
            </a:r>
            <a:endParaRPr lang="fa-IR" sz="2600" spc="55" dirty="0">
              <a:solidFill>
                <a:srgbClr val="FFFFFF"/>
              </a:solidFill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0" y="0"/>
            <a:ext cx="190500" cy="10287000"/>
          </a:xfrm>
          <a:custGeom>
            <a:avLst/>
            <a:gdLst/>
            <a:ahLst/>
            <a:cxnLst/>
            <a:rect l="l" t="t" r="r" b="b"/>
            <a:pathLst>
              <a:path w="190500" h="10287000">
                <a:moveTo>
                  <a:pt x="0" y="10286999"/>
                </a:moveTo>
                <a:lnTo>
                  <a:pt x="0" y="0"/>
                </a:lnTo>
                <a:lnTo>
                  <a:pt x="190499" y="0"/>
                </a:lnTo>
                <a:lnTo>
                  <a:pt x="190499" y="10286999"/>
                </a:lnTo>
                <a:lnTo>
                  <a:pt x="0" y="10286999"/>
                </a:lnTo>
                <a:close/>
              </a:path>
            </a:pathLst>
          </a:custGeom>
          <a:solidFill>
            <a:srgbClr val="3CBDB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77</TotalTime>
  <Words>2297</Words>
  <Application>Microsoft Office PowerPoint</Application>
  <PresentationFormat>Custom</PresentationFormat>
  <Paragraphs>499</Paragraphs>
  <Slides>46</Slides>
  <Notes>15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46</vt:i4>
      </vt:variant>
    </vt:vector>
  </HeadingPairs>
  <TitlesOfParts>
    <vt:vector size="54" baseType="lpstr">
      <vt:lpstr>Amatic SC</vt:lpstr>
      <vt:lpstr>Arial</vt:lpstr>
      <vt:lpstr>Calibri</vt:lpstr>
      <vt:lpstr>Roboto Medium</vt:lpstr>
      <vt:lpstr>Tahoma</vt:lpstr>
      <vt:lpstr>Times New Roman</vt:lpstr>
      <vt:lpstr>Trebuchet MS</vt:lpstr>
      <vt:lpstr>Office Theme</vt:lpstr>
      <vt:lpstr>PowerPoint Presentation</vt:lpstr>
      <vt:lpstr>نمودار چارت سازمانی  فرآیند سفارش 5 مرحله ای</vt:lpstr>
      <vt:lpstr>نمودار چارت سازمانی  فرآیند سفارش 5 مرحله ای</vt:lpstr>
      <vt:lpstr>PowerPoint Presentation</vt:lpstr>
      <vt:lpstr>نمودار چارت سازمانی </vt:lpstr>
      <vt:lpstr>نمودار چارت سازمانی</vt:lpstr>
      <vt:lpstr>نمودار چارت سازمانی</vt:lpstr>
      <vt:lpstr>نمودار چارت سازمانی</vt:lpstr>
      <vt:lpstr>PowerPoint Presentation</vt:lpstr>
      <vt:lpstr>قدرت نمودارهای بصری</vt:lpstr>
      <vt:lpstr>اکنون هدف</vt:lpstr>
      <vt:lpstr>اکنونهدف زمانی که چگونه</vt:lpstr>
      <vt:lpstr>PowerPoint Presentation</vt:lpstr>
      <vt:lpstr>Now Target  When  How</vt:lpstr>
      <vt:lpstr>Now Target  When  How</vt:lpstr>
      <vt:lpstr>تعیین هدف اهداف در زندگی</vt:lpstr>
      <vt:lpstr>مزایای نمودارهای بصری</vt:lpstr>
      <vt:lpstr>آمار را ساده می کند   آمار را ساده می کند از نمودارهای بصری برای برقراری ارتباط موثرتر اطلاعات استفاده کنید.</vt:lpstr>
      <vt:lpstr>PowerPoint Presentation</vt:lpstr>
      <vt:lpstr>آسان برای درک  </vt:lpstr>
      <vt:lpstr>توانمندسازی با نمودارهای بصری</vt:lpstr>
      <vt:lpstr>چگونه برای یک کسب و کار کوچک برنامه ریزی مالی موفق داشته باشیم</vt:lpstr>
      <vt:lpstr>چگونه برای یک کسب و کار کوچک برنامه ریزی مالی موفق داشته باشیم</vt:lpstr>
      <vt:lpstr>عاداتی که به دستیابی به آزادی مالی کمک می کند</vt:lpstr>
      <vt:lpstr>عاداتی که به دستیابی به آزادی مالی کمک می کند</vt:lpstr>
      <vt:lpstr>طراحی ممفیس</vt:lpstr>
      <vt:lpstr>طراحی ممفیس</vt:lpstr>
      <vt:lpstr>طراحی ممفیس</vt:lpstr>
      <vt:lpstr>طراحی ممفیس</vt:lpstr>
      <vt:lpstr>طراحی ممفیس</vt:lpstr>
      <vt:lpstr>صفحه منابع:</vt:lpstr>
      <vt:lpstr>از منابع گرافیکی قابل ویرایش ما استفاده کنید...</vt:lpstr>
      <vt:lpstr>PowerPoint Presentation</vt:lpstr>
      <vt:lpstr>Premium infographics</vt:lpstr>
      <vt:lpstr>Premium infographics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Copy of History Subject for Middle School Ancient History of China Brown and Red Animated Educational Presentation</dc:title>
  <dc:creator>mostsfa mahdi</dc:creator>
  <cp:keywords>DAFkyPo_VPA,BAEx2soOUJM</cp:keywords>
  <cp:lastModifiedBy>KaraPardazesh</cp:lastModifiedBy>
  <cp:revision>6</cp:revision>
  <dcterms:created xsi:type="dcterms:W3CDTF">2023-07-28T14:01:32Z</dcterms:created>
  <dcterms:modified xsi:type="dcterms:W3CDTF">2023-08-01T14:53:48Z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2023-07-28T00:00:00Z</vt:filetime>
  </property>
  <property fmtid="{D5CDD505-2E9C-101B-9397-08002B2CF9AE}" pid="3" name="Creator">
    <vt:lpwstr>Canva</vt:lpwstr>
  </property>
  <property fmtid="{D5CDD505-2E9C-101B-9397-08002B2CF9AE}" pid="4" name="LastSaved">
    <vt:filetime>2023-07-28T00:00:00Z</vt:filetime>
  </property>
</Properties>
</file>