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0" r:id="rId1"/>
  </p:sldMasterIdLst>
  <p:notesMasterIdLst>
    <p:notesMasterId r:id="rId62"/>
  </p:notesMasterIdLst>
  <p:sldIdLst>
    <p:sldId id="256" r:id="rId2"/>
    <p:sldId id="257" r:id="rId3"/>
    <p:sldId id="289" r:id="rId4"/>
    <p:sldId id="301" r:id="rId5"/>
    <p:sldId id="258" r:id="rId6"/>
    <p:sldId id="290" r:id="rId7"/>
    <p:sldId id="259" r:id="rId8"/>
    <p:sldId id="291" r:id="rId9"/>
    <p:sldId id="260" r:id="rId10"/>
    <p:sldId id="292" r:id="rId11"/>
    <p:sldId id="261" r:id="rId12"/>
    <p:sldId id="293" r:id="rId13"/>
    <p:sldId id="294" r:id="rId14"/>
    <p:sldId id="262" r:id="rId15"/>
    <p:sldId id="263" r:id="rId16"/>
    <p:sldId id="264" r:id="rId17"/>
    <p:sldId id="295" r:id="rId18"/>
    <p:sldId id="265" r:id="rId19"/>
    <p:sldId id="266" r:id="rId20"/>
    <p:sldId id="267" r:id="rId21"/>
    <p:sldId id="268" r:id="rId22"/>
    <p:sldId id="269" r:id="rId23"/>
    <p:sldId id="302" r:id="rId24"/>
    <p:sldId id="270" r:id="rId25"/>
    <p:sldId id="271" r:id="rId26"/>
    <p:sldId id="296" r:id="rId27"/>
    <p:sldId id="272" r:id="rId28"/>
    <p:sldId id="297" r:id="rId29"/>
    <p:sldId id="273" r:id="rId30"/>
    <p:sldId id="274" r:id="rId31"/>
    <p:sldId id="275" r:id="rId32"/>
    <p:sldId id="276" r:id="rId33"/>
    <p:sldId id="277" r:id="rId34"/>
    <p:sldId id="298" r:id="rId35"/>
    <p:sldId id="278" r:id="rId36"/>
    <p:sldId id="279" r:id="rId37"/>
    <p:sldId id="300" r:id="rId38"/>
    <p:sldId id="280" r:id="rId39"/>
    <p:sldId id="281" r:id="rId40"/>
    <p:sldId id="299" r:id="rId41"/>
    <p:sldId id="282" r:id="rId42"/>
    <p:sldId id="283" r:id="rId43"/>
    <p:sldId id="284" r:id="rId44"/>
    <p:sldId id="285" r:id="rId45"/>
    <p:sldId id="286" r:id="rId46"/>
    <p:sldId id="287" r:id="rId47"/>
    <p:sldId id="288" r:id="rId48"/>
    <p:sldId id="1745" r:id="rId49"/>
    <p:sldId id="1747" r:id="rId50"/>
    <p:sldId id="368" r:id="rId51"/>
    <p:sldId id="370" r:id="rId52"/>
    <p:sldId id="369" r:id="rId53"/>
    <p:sldId id="1748" r:id="rId54"/>
    <p:sldId id="1750" r:id="rId55"/>
    <p:sldId id="1752" r:id="rId56"/>
    <p:sldId id="1753" r:id="rId57"/>
    <p:sldId id="1754" r:id="rId58"/>
    <p:sldId id="1755" r:id="rId59"/>
    <p:sldId id="1744" r:id="rId60"/>
    <p:sldId id="306" r:id="rId6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FA3D546-3DBF-4030-97A6-1BAC9789DF62}">
  <a:tblStyle styleId="{AFA3D546-3DBF-4030-97A6-1BAC9789DF6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2" autoAdjust="0"/>
    <p:restoredTop sz="94061" autoAdjust="0"/>
  </p:normalViewPr>
  <p:slideViewPr>
    <p:cSldViewPr snapToGrid="0">
      <p:cViewPr varScale="1">
        <p:scale>
          <a:sx n="82" d="100"/>
          <a:sy n="82" d="100"/>
        </p:scale>
        <p:origin x="117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2788f27dfe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12788f27dfe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1277f569fd8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1277f569fd8_0_3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1277f569fd8_0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1277f569fd8_0_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1277f569fd8_0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1277f569fd8_0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277f569fd8_0_4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1277f569fd8_0_4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1277f569fd8_0_5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1277f569fd8_0_5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1277f569fd8_0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1277f569fd8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126da946fed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126da946fed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126da946fed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126da946fed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1277f569fd8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1277f569fd8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126da946fed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126da946fed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26da946fed_0_9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126da946fed_0_9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126da946fed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126da946fed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126da946fed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126da946fed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126da946fed_0_3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126da946fed_0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126da946fed_0_4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126da946fed_0_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126da946fed_0_184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126da946fed_0_184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126da946fed_0_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2" name="Google Shape;672;g126da946fed_0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126da946fed_0_4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5" name="Google Shape;685;g126da946fed_0_4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g126da946fed_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5" name="Google Shape;695;g126da946fed_0_4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126da946fed_0_5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126da946fed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126da946fed_0_5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126da946fed_0_5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2644f03e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2644f03ec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126da946fed_0_5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126da946fed_0_5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126da946fed_0_6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126da946fed_0_6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126da946fed_0_6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126da946fed_0_6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g126da946fed_0_8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8" name="Google Shape;1038;g126da946fed_0_8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6"/>
        <p:cNvGrpSpPr/>
        <p:nvPr/>
      </p:nvGrpSpPr>
      <p:grpSpPr>
        <a:xfrm>
          <a:off x="0" y="0"/>
          <a:ext cx="0" cy="0"/>
          <a:chOff x="0" y="0"/>
          <a:chExt cx="0" cy="0"/>
        </a:xfrm>
      </p:grpSpPr>
      <p:sp>
        <p:nvSpPr>
          <p:cNvPr id="8957" name="Google Shape;8957;ga3f787908b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58" name="Google Shape;8958;ga3f787908b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6"/>
        <p:cNvGrpSpPr/>
        <p:nvPr/>
      </p:nvGrpSpPr>
      <p:grpSpPr>
        <a:xfrm>
          <a:off x="0" y="0"/>
          <a:ext cx="0" cy="0"/>
          <a:chOff x="0" y="0"/>
          <a:chExt cx="0" cy="0"/>
        </a:xfrm>
      </p:grpSpPr>
      <p:sp>
        <p:nvSpPr>
          <p:cNvPr id="10067" name="Google Shape;10067;ga3f787908b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68" name="Google Shape;10068;ga3f787908b_3_1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50</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51</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52</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2293ff25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12293ff25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59</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2293ff25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2293ff25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277f569fd8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1277f569fd8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2293ff2546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2293ff2546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1277f569fd8_0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1277f569fd8_0_2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1277f569fd8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1277f569fd8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26425" y="1491625"/>
            <a:ext cx="4949400" cy="17904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58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1183484" y="3310398"/>
            <a:ext cx="4035300" cy="3369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1600">
                <a:solidFill>
                  <a:schemeClr val="lt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2441825" y="1555350"/>
            <a:ext cx="4260300" cy="15309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11000">
                <a:solidFill>
                  <a:schemeClr val="dk2"/>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8" name="Google Shape;38;p11"/>
          <p:cNvSpPr txBox="1">
            <a:spLocks noGrp="1"/>
          </p:cNvSpPr>
          <p:nvPr>
            <p:ph type="body" idx="1"/>
          </p:nvPr>
        </p:nvSpPr>
        <p:spPr>
          <a:xfrm>
            <a:off x="2720525" y="3272175"/>
            <a:ext cx="3702900" cy="8343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39" name="Google Shape;39;p11"/>
          <p:cNvSpPr txBox="1">
            <a:spLocks noGrp="1"/>
          </p:cNvSpPr>
          <p:nvPr>
            <p:ph type="title" idx="2"/>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
  <p:cSld name="BLANK_1">
    <p:spTree>
      <p:nvGrpSpPr>
        <p:cNvPr id="1" name="Shape 41"/>
        <p:cNvGrpSpPr/>
        <p:nvPr/>
      </p:nvGrpSpPr>
      <p:grpSpPr>
        <a:xfrm>
          <a:off x="0" y="0"/>
          <a:ext cx="0" cy="0"/>
          <a:chOff x="0" y="0"/>
          <a:chExt cx="0" cy="0"/>
        </a:xfrm>
      </p:grpSpPr>
      <p:sp>
        <p:nvSpPr>
          <p:cNvPr id="42" name="Google Shape;42;p13"/>
          <p:cNvSpPr txBox="1">
            <a:spLocks noGrp="1"/>
          </p:cNvSpPr>
          <p:nvPr>
            <p:ph type="ctrTitle"/>
          </p:nvPr>
        </p:nvSpPr>
        <p:spPr>
          <a:xfrm flipH="1">
            <a:off x="3479100" y="1876429"/>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3" name="Google Shape;43;p13"/>
          <p:cNvSpPr txBox="1">
            <a:spLocks noGrp="1"/>
          </p:cNvSpPr>
          <p:nvPr>
            <p:ph type="subTitle" idx="1"/>
          </p:nvPr>
        </p:nvSpPr>
        <p:spPr>
          <a:xfrm flipH="1">
            <a:off x="3479104" y="2207925"/>
            <a:ext cx="2388000" cy="61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44" name="Google Shape;44;p13"/>
          <p:cNvSpPr txBox="1">
            <a:spLocks noGrp="1"/>
          </p:cNvSpPr>
          <p:nvPr>
            <p:ph type="title" idx="2" hasCustomPrompt="1"/>
          </p:nvPr>
        </p:nvSpPr>
        <p:spPr>
          <a:xfrm flipH="1">
            <a:off x="3479100" y="123672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45" name="Google Shape;45;p13"/>
          <p:cNvSpPr txBox="1">
            <a:spLocks noGrp="1"/>
          </p:cNvSpPr>
          <p:nvPr>
            <p:ph type="ctrTitle" idx="3"/>
          </p:nvPr>
        </p:nvSpPr>
        <p:spPr>
          <a:xfrm flipH="1">
            <a:off x="3479525" y="3664675"/>
            <a:ext cx="31851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6" name="Google Shape;46;p13"/>
          <p:cNvSpPr txBox="1">
            <a:spLocks noGrp="1"/>
          </p:cNvSpPr>
          <p:nvPr>
            <p:ph type="subTitle" idx="4"/>
          </p:nvPr>
        </p:nvSpPr>
        <p:spPr>
          <a:xfrm flipH="1">
            <a:off x="3479100" y="3996275"/>
            <a:ext cx="2388000" cy="61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47" name="Google Shape;47;p13"/>
          <p:cNvSpPr txBox="1">
            <a:spLocks noGrp="1"/>
          </p:cNvSpPr>
          <p:nvPr>
            <p:ph type="title" idx="5" hasCustomPrompt="1"/>
          </p:nvPr>
        </p:nvSpPr>
        <p:spPr>
          <a:xfrm flipH="1">
            <a:off x="3479100" y="302507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48" name="Google Shape;48;p13"/>
          <p:cNvSpPr txBox="1">
            <a:spLocks noGrp="1"/>
          </p:cNvSpPr>
          <p:nvPr>
            <p:ph type="ctrTitle" idx="6"/>
          </p:nvPr>
        </p:nvSpPr>
        <p:spPr>
          <a:xfrm flipH="1">
            <a:off x="713000" y="1876425"/>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9" name="Google Shape;49;p13"/>
          <p:cNvSpPr txBox="1">
            <a:spLocks noGrp="1"/>
          </p:cNvSpPr>
          <p:nvPr>
            <p:ph type="subTitle" idx="7"/>
          </p:nvPr>
        </p:nvSpPr>
        <p:spPr>
          <a:xfrm flipH="1">
            <a:off x="713229" y="2207925"/>
            <a:ext cx="2388000" cy="61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50" name="Google Shape;50;p13"/>
          <p:cNvSpPr txBox="1">
            <a:spLocks noGrp="1"/>
          </p:cNvSpPr>
          <p:nvPr>
            <p:ph type="title" idx="8" hasCustomPrompt="1"/>
          </p:nvPr>
        </p:nvSpPr>
        <p:spPr>
          <a:xfrm flipH="1">
            <a:off x="713252" y="123672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51" name="Google Shape;51;p13"/>
          <p:cNvSpPr txBox="1">
            <a:spLocks noGrp="1"/>
          </p:cNvSpPr>
          <p:nvPr>
            <p:ph type="ctrTitle" idx="9"/>
          </p:nvPr>
        </p:nvSpPr>
        <p:spPr>
          <a:xfrm flipH="1">
            <a:off x="713000" y="3664675"/>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52" name="Google Shape;52;p13"/>
          <p:cNvSpPr txBox="1">
            <a:spLocks noGrp="1"/>
          </p:cNvSpPr>
          <p:nvPr>
            <p:ph type="subTitle" idx="13"/>
          </p:nvPr>
        </p:nvSpPr>
        <p:spPr>
          <a:xfrm flipH="1">
            <a:off x="713225" y="3996275"/>
            <a:ext cx="2388000" cy="61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53" name="Google Shape;53;p13"/>
          <p:cNvSpPr txBox="1">
            <a:spLocks noGrp="1"/>
          </p:cNvSpPr>
          <p:nvPr>
            <p:ph type="title" idx="14" hasCustomPrompt="1"/>
          </p:nvPr>
        </p:nvSpPr>
        <p:spPr>
          <a:xfrm flipH="1">
            <a:off x="713252" y="302507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54" name="Google Shape;54;p13"/>
          <p:cNvSpPr txBox="1">
            <a:spLocks noGrp="1"/>
          </p:cNvSpPr>
          <p:nvPr>
            <p:ph type="title" idx="15"/>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CUSTOM">
    <p:spTree>
      <p:nvGrpSpPr>
        <p:cNvPr id="1" name="Shape 55"/>
        <p:cNvGrpSpPr/>
        <p:nvPr/>
      </p:nvGrpSpPr>
      <p:grpSpPr>
        <a:xfrm>
          <a:off x="0" y="0"/>
          <a:ext cx="0" cy="0"/>
          <a:chOff x="0" y="0"/>
          <a:chExt cx="0" cy="0"/>
        </a:xfrm>
      </p:grpSpPr>
      <p:sp>
        <p:nvSpPr>
          <p:cNvPr id="56" name="Google Shape;56;p14"/>
          <p:cNvSpPr txBox="1">
            <a:spLocks noGrp="1"/>
          </p:cNvSpPr>
          <p:nvPr>
            <p:ph type="title"/>
          </p:nvPr>
        </p:nvSpPr>
        <p:spPr>
          <a:xfrm>
            <a:off x="4070575" y="3205063"/>
            <a:ext cx="43602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57" name="Google Shape;57;p14"/>
          <p:cNvSpPr txBox="1">
            <a:spLocks noGrp="1"/>
          </p:cNvSpPr>
          <p:nvPr>
            <p:ph type="subTitle" idx="1"/>
          </p:nvPr>
        </p:nvSpPr>
        <p:spPr>
          <a:xfrm>
            <a:off x="2879500" y="1616100"/>
            <a:ext cx="5551500" cy="147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umbers and text">
  <p:cSld name="CUSTOM_1">
    <p:spTree>
      <p:nvGrpSpPr>
        <p:cNvPr id="1" name="Shape 58"/>
        <p:cNvGrpSpPr/>
        <p:nvPr/>
      </p:nvGrpSpPr>
      <p:grpSpPr>
        <a:xfrm>
          <a:off x="0" y="0"/>
          <a:ext cx="0" cy="0"/>
          <a:chOff x="0" y="0"/>
          <a:chExt cx="0" cy="0"/>
        </a:xfrm>
      </p:grpSpPr>
      <p:sp>
        <p:nvSpPr>
          <p:cNvPr id="59" name="Google Shape;59;p15"/>
          <p:cNvSpPr txBox="1">
            <a:spLocks noGrp="1"/>
          </p:cNvSpPr>
          <p:nvPr>
            <p:ph type="title" hasCustomPrompt="1"/>
          </p:nvPr>
        </p:nvSpPr>
        <p:spPr>
          <a:xfrm>
            <a:off x="713225" y="1255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0" name="Google Shape;60;p15"/>
          <p:cNvSpPr txBox="1">
            <a:spLocks noGrp="1"/>
          </p:cNvSpPr>
          <p:nvPr>
            <p:ph type="subTitle" idx="1"/>
          </p:nvPr>
        </p:nvSpPr>
        <p:spPr>
          <a:xfrm>
            <a:off x="713225" y="1811200"/>
            <a:ext cx="25107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1" name="Google Shape;61;p15"/>
          <p:cNvSpPr txBox="1">
            <a:spLocks noGrp="1"/>
          </p:cNvSpPr>
          <p:nvPr>
            <p:ph type="title" idx="2" hasCustomPrompt="1"/>
          </p:nvPr>
        </p:nvSpPr>
        <p:spPr>
          <a:xfrm>
            <a:off x="2061300" y="2451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2" name="Google Shape;62;p15"/>
          <p:cNvSpPr txBox="1">
            <a:spLocks noGrp="1"/>
          </p:cNvSpPr>
          <p:nvPr>
            <p:ph type="subTitle" idx="3"/>
          </p:nvPr>
        </p:nvSpPr>
        <p:spPr>
          <a:xfrm>
            <a:off x="2061300" y="3010987"/>
            <a:ext cx="25107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3" name="Google Shape;63;p15"/>
          <p:cNvSpPr txBox="1">
            <a:spLocks noGrp="1"/>
          </p:cNvSpPr>
          <p:nvPr>
            <p:ph type="title" idx="4" hasCustomPrompt="1"/>
          </p:nvPr>
        </p:nvSpPr>
        <p:spPr>
          <a:xfrm>
            <a:off x="713225" y="3647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4" name="Google Shape;64;p15"/>
          <p:cNvSpPr txBox="1">
            <a:spLocks noGrp="1"/>
          </p:cNvSpPr>
          <p:nvPr>
            <p:ph type="subTitle" idx="5"/>
          </p:nvPr>
        </p:nvSpPr>
        <p:spPr>
          <a:xfrm>
            <a:off x="713225" y="4210775"/>
            <a:ext cx="2510700" cy="397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5" name="Google Shape;65;p15"/>
          <p:cNvSpPr txBox="1">
            <a:spLocks noGrp="1"/>
          </p:cNvSpPr>
          <p:nvPr>
            <p:ph type="title" idx="6"/>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p:cSld name="CUSTOM_2">
    <p:spTree>
      <p:nvGrpSpPr>
        <p:cNvPr id="1" name="Shape 66"/>
        <p:cNvGrpSpPr/>
        <p:nvPr/>
      </p:nvGrpSpPr>
      <p:grpSpPr>
        <a:xfrm>
          <a:off x="0" y="0"/>
          <a:ext cx="0" cy="0"/>
          <a:chOff x="0" y="0"/>
          <a:chExt cx="0" cy="0"/>
        </a:xfrm>
      </p:grpSpPr>
      <p:sp>
        <p:nvSpPr>
          <p:cNvPr id="67" name="Google Shape;67;p16"/>
          <p:cNvSpPr txBox="1">
            <a:spLocks noGrp="1"/>
          </p:cNvSpPr>
          <p:nvPr>
            <p:ph type="ctrTitle"/>
          </p:nvPr>
        </p:nvSpPr>
        <p:spPr>
          <a:xfrm flipH="1">
            <a:off x="775875" y="1677900"/>
            <a:ext cx="2180400" cy="3396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68" name="Google Shape;68;p16"/>
          <p:cNvSpPr txBox="1">
            <a:spLocks noGrp="1"/>
          </p:cNvSpPr>
          <p:nvPr>
            <p:ph type="subTitle" idx="1"/>
          </p:nvPr>
        </p:nvSpPr>
        <p:spPr>
          <a:xfrm flipH="1">
            <a:off x="775775" y="2076300"/>
            <a:ext cx="35634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69" name="Google Shape;69;p16"/>
          <p:cNvSpPr txBox="1">
            <a:spLocks noGrp="1"/>
          </p:cNvSpPr>
          <p:nvPr>
            <p:ph type="ctrTitle" idx="2"/>
          </p:nvPr>
        </p:nvSpPr>
        <p:spPr>
          <a:xfrm flipH="1">
            <a:off x="775830" y="3346275"/>
            <a:ext cx="2180400" cy="3396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0" name="Google Shape;70;p16"/>
          <p:cNvSpPr txBox="1">
            <a:spLocks noGrp="1"/>
          </p:cNvSpPr>
          <p:nvPr>
            <p:ph type="subTitle" idx="3"/>
          </p:nvPr>
        </p:nvSpPr>
        <p:spPr>
          <a:xfrm flipH="1">
            <a:off x="775692" y="3744675"/>
            <a:ext cx="35595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1" name="Google Shape;71;p16"/>
          <p:cNvSpPr txBox="1">
            <a:spLocks noGrp="1"/>
          </p:cNvSpPr>
          <p:nvPr>
            <p:ph type="title" idx="4"/>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p:cSld name="TITLE_AND_TWO_COLUMNS_1">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7"/>
          <p:cNvSpPr txBox="1">
            <a:spLocks noGrp="1"/>
          </p:cNvSpPr>
          <p:nvPr>
            <p:ph type="ctrTitle" idx="2"/>
          </p:nvPr>
        </p:nvSpPr>
        <p:spPr>
          <a:xfrm flipH="1">
            <a:off x="951975" y="2862775"/>
            <a:ext cx="15225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5" name="Google Shape;75;p17"/>
          <p:cNvSpPr txBox="1">
            <a:spLocks noGrp="1"/>
          </p:cNvSpPr>
          <p:nvPr>
            <p:ph type="subTitle" idx="1"/>
          </p:nvPr>
        </p:nvSpPr>
        <p:spPr>
          <a:xfrm flipH="1">
            <a:off x="722025"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6" name="Google Shape;76;p17"/>
          <p:cNvSpPr txBox="1">
            <a:spLocks noGrp="1"/>
          </p:cNvSpPr>
          <p:nvPr>
            <p:ph type="ctrTitle" idx="3"/>
          </p:nvPr>
        </p:nvSpPr>
        <p:spPr>
          <a:xfrm flipH="1">
            <a:off x="3808377" y="2862775"/>
            <a:ext cx="1527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7" name="Google Shape;77;p17"/>
          <p:cNvSpPr txBox="1">
            <a:spLocks noGrp="1"/>
          </p:cNvSpPr>
          <p:nvPr>
            <p:ph type="subTitle" idx="4"/>
          </p:nvPr>
        </p:nvSpPr>
        <p:spPr>
          <a:xfrm flipH="1">
            <a:off x="3589663"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8" name="Google Shape;78;p17"/>
          <p:cNvSpPr txBox="1">
            <a:spLocks noGrp="1"/>
          </p:cNvSpPr>
          <p:nvPr>
            <p:ph type="ctrTitle" idx="5"/>
          </p:nvPr>
        </p:nvSpPr>
        <p:spPr>
          <a:xfrm flipH="1">
            <a:off x="6667025" y="2862775"/>
            <a:ext cx="1527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9" name="Google Shape;79;p17"/>
          <p:cNvSpPr txBox="1">
            <a:spLocks noGrp="1"/>
          </p:cNvSpPr>
          <p:nvPr>
            <p:ph type="subTitle" idx="6"/>
          </p:nvPr>
        </p:nvSpPr>
        <p:spPr>
          <a:xfrm flipH="1">
            <a:off x="6439325"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umbers and text 1">
  <p:cSld name="TITLE_AND_TWO_COLUMNS_1_2">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2" name="Google Shape;82;p18"/>
          <p:cNvSpPr txBox="1">
            <a:spLocks noGrp="1"/>
          </p:cNvSpPr>
          <p:nvPr>
            <p:ph type="ctrTitle" idx="2"/>
          </p:nvPr>
        </p:nvSpPr>
        <p:spPr>
          <a:xfrm flipH="1">
            <a:off x="113817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3" name="Google Shape;83;p18"/>
          <p:cNvSpPr txBox="1">
            <a:spLocks noGrp="1"/>
          </p:cNvSpPr>
          <p:nvPr>
            <p:ph type="subTitle" idx="1"/>
          </p:nvPr>
        </p:nvSpPr>
        <p:spPr>
          <a:xfrm flipH="1">
            <a:off x="712925" y="3424425"/>
            <a:ext cx="22587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4" name="Google Shape;84;p18"/>
          <p:cNvSpPr txBox="1">
            <a:spLocks noGrp="1"/>
          </p:cNvSpPr>
          <p:nvPr>
            <p:ph type="ctrTitle" idx="3"/>
          </p:nvPr>
        </p:nvSpPr>
        <p:spPr>
          <a:xfrm flipH="1">
            <a:off x="386787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5" name="Google Shape;85;p18"/>
          <p:cNvSpPr txBox="1">
            <a:spLocks noGrp="1"/>
          </p:cNvSpPr>
          <p:nvPr>
            <p:ph type="subTitle" idx="4"/>
          </p:nvPr>
        </p:nvSpPr>
        <p:spPr>
          <a:xfrm flipH="1">
            <a:off x="3442625" y="3424425"/>
            <a:ext cx="22587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6" name="Google Shape;86;p18"/>
          <p:cNvSpPr txBox="1">
            <a:spLocks noGrp="1"/>
          </p:cNvSpPr>
          <p:nvPr>
            <p:ph type="ctrTitle" idx="5"/>
          </p:nvPr>
        </p:nvSpPr>
        <p:spPr>
          <a:xfrm flipH="1">
            <a:off x="659742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7" name="Google Shape;87;p18"/>
          <p:cNvSpPr txBox="1">
            <a:spLocks noGrp="1"/>
          </p:cNvSpPr>
          <p:nvPr>
            <p:ph type="subTitle" idx="6"/>
          </p:nvPr>
        </p:nvSpPr>
        <p:spPr>
          <a:xfrm flipH="1">
            <a:off x="6172325" y="3424425"/>
            <a:ext cx="22584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8" name="Google Shape;88;p18"/>
          <p:cNvSpPr txBox="1">
            <a:spLocks noGrp="1"/>
          </p:cNvSpPr>
          <p:nvPr>
            <p:ph type="title" idx="7" hasCustomPrompt="1"/>
          </p:nvPr>
        </p:nvSpPr>
        <p:spPr>
          <a:xfrm>
            <a:off x="1366925"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89" name="Google Shape;89;p18"/>
          <p:cNvSpPr txBox="1">
            <a:spLocks noGrp="1"/>
          </p:cNvSpPr>
          <p:nvPr>
            <p:ph type="title" idx="8" hasCustomPrompt="1"/>
          </p:nvPr>
        </p:nvSpPr>
        <p:spPr>
          <a:xfrm>
            <a:off x="4093100"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90" name="Google Shape;90;p18"/>
          <p:cNvSpPr txBox="1">
            <a:spLocks noGrp="1"/>
          </p:cNvSpPr>
          <p:nvPr>
            <p:ph type="title" idx="9" hasCustomPrompt="1"/>
          </p:nvPr>
        </p:nvSpPr>
        <p:spPr>
          <a:xfrm>
            <a:off x="6826025"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p:cSld name="TITLE_AND_TWO_COLUMNS_1_1">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3" name="Google Shape;93;p19"/>
          <p:cNvSpPr txBox="1">
            <a:spLocks noGrp="1"/>
          </p:cNvSpPr>
          <p:nvPr>
            <p:ph type="ctrTitle" idx="2"/>
          </p:nvPr>
        </p:nvSpPr>
        <p:spPr>
          <a:xfrm flipH="1">
            <a:off x="4194894" y="1687888"/>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4" name="Google Shape;94;p19"/>
          <p:cNvSpPr txBox="1">
            <a:spLocks noGrp="1"/>
          </p:cNvSpPr>
          <p:nvPr>
            <p:ph type="subTitle" idx="1"/>
          </p:nvPr>
        </p:nvSpPr>
        <p:spPr>
          <a:xfrm flipH="1">
            <a:off x="4112544" y="2086288"/>
            <a:ext cx="20481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5" name="Google Shape;95;p19"/>
          <p:cNvSpPr txBox="1">
            <a:spLocks noGrp="1"/>
          </p:cNvSpPr>
          <p:nvPr>
            <p:ph type="ctrTitle" idx="3"/>
          </p:nvPr>
        </p:nvSpPr>
        <p:spPr>
          <a:xfrm flipH="1">
            <a:off x="6445850" y="1687888"/>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6" name="Google Shape;96;p19"/>
          <p:cNvSpPr txBox="1">
            <a:spLocks noGrp="1"/>
          </p:cNvSpPr>
          <p:nvPr>
            <p:ph type="subTitle" idx="4"/>
          </p:nvPr>
        </p:nvSpPr>
        <p:spPr>
          <a:xfrm flipH="1">
            <a:off x="6363800" y="2086288"/>
            <a:ext cx="20475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7" name="Google Shape;97;p19"/>
          <p:cNvSpPr txBox="1">
            <a:spLocks noGrp="1"/>
          </p:cNvSpPr>
          <p:nvPr>
            <p:ph type="ctrTitle" idx="5"/>
          </p:nvPr>
        </p:nvSpPr>
        <p:spPr>
          <a:xfrm flipH="1">
            <a:off x="4194894" y="362742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8" name="Google Shape;98;p19"/>
          <p:cNvSpPr txBox="1">
            <a:spLocks noGrp="1"/>
          </p:cNvSpPr>
          <p:nvPr>
            <p:ph type="subTitle" idx="6"/>
          </p:nvPr>
        </p:nvSpPr>
        <p:spPr>
          <a:xfrm flipH="1">
            <a:off x="4112544" y="4025825"/>
            <a:ext cx="20481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9" name="Google Shape;99;p19"/>
          <p:cNvSpPr txBox="1">
            <a:spLocks noGrp="1"/>
          </p:cNvSpPr>
          <p:nvPr>
            <p:ph type="ctrTitle" idx="7"/>
          </p:nvPr>
        </p:nvSpPr>
        <p:spPr>
          <a:xfrm flipH="1">
            <a:off x="6445850" y="36374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0" name="Google Shape;100;p19"/>
          <p:cNvSpPr txBox="1">
            <a:spLocks noGrp="1"/>
          </p:cNvSpPr>
          <p:nvPr>
            <p:ph type="subTitle" idx="8"/>
          </p:nvPr>
        </p:nvSpPr>
        <p:spPr>
          <a:xfrm flipH="1">
            <a:off x="6363800" y="4035875"/>
            <a:ext cx="20475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four columns 1">
  <p:cSld name="TITLE_AND_TWO_COLUMNS_1_1_1">
    <p:spTree>
      <p:nvGrpSpPr>
        <p:cNvPr id="1" name="Shape 101"/>
        <p:cNvGrpSpPr/>
        <p:nvPr/>
      </p:nvGrpSpPr>
      <p:grpSpPr>
        <a:xfrm>
          <a:off x="0" y="0"/>
          <a:ext cx="0" cy="0"/>
          <a:chOff x="0" y="0"/>
          <a:chExt cx="0" cy="0"/>
        </a:xfrm>
      </p:grpSpPr>
      <p:sp>
        <p:nvSpPr>
          <p:cNvPr id="102" name="Google Shape;102;p20"/>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20"/>
          <p:cNvSpPr txBox="1">
            <a:spLocks noGrp="1"/>
          </p:cNvSpPr>
          <p:nvPr>
            <p:ph type="ctrTitle" idx="2"/>
          </p:nvPr>
        </p:nvSpPr>
        <p:spPr>
          <a:xfrm flipH="1">
            <a:off x="1114625" y="18702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4" name="Google Shape;104;p20"/>
          <p:cNvSpPr txBox="1">
            <a:spLocks noGrp="1"/>
          </p:cNvSpPr>
          <p:nvPr>
            <p:ph type="subTitle" idx="1"/>
          </p:nvPr>
        </p:nvSpPr>
        <p:spPr>
          <a:xfrm flipH="1">
            <a:off x="873425" y="22413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5" name="Google Shape;105;p20"/>
          <p:cNvSpPr txBox="1">
            <a:spLocks noGrp="1"/>
          </p:cNvSpPr>
          <p:nvPr>
            <p:ph type="ctrTitle" idx="3"/>
          </p:nvPr>
        </p:nvSpPr>
        <p:spPr>
          <a:xfrm flipH="1">
            <a:off x="3501758" y="18702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6" name="Google Shape;106;p20"/>
          <p:cNvSpPr txBox="1">
            <a:spLocks noGrp="1"/>
          </p:cNvSpPr>
          <p:nvPr>
            <p:ph type="subTitle" idx="4"/>
          </p:nvPr>
        </p:nvSpPr>
        <p:spPr>
          <a:xfrm flipH="1">
            <a:off x="3221000" y="2241350"/>
            <a:ext cx="20796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7" name="Google Shape;107;p20"/>
          <p:cNvSpPr txBox="1">
            <a:spLocks noGrp="1"/>
          </p:cNvSpPr>
          <p:nvPr>
            <p:ph type="ctrTitle" idx="5"/>
          </p:nvPr>
        </p:nvSpPr>
        <p:spPr>
          <a:xfrm flipH="1">
            <a:off x="1114625" y="36341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8" name="Google Shape;108;p20"/>
          <p:cNvSpPr txBox="1">
            <a:spLocks noGrp="1"/>
          </p:cNvSpPr>
          <p:nvPr>
            <p:ph type="subTitle" idx="6"/>
          </p:nvPr>
        </p:nvSpPr>
        <p:spPr>
          <a:xfrm flipH="1">
            <a:off x="873425" y="40052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9" name="Google Shape;109;p20"/>
          <p:cNvSpPr txBox="1">
            <a:spLocks noGrp="1"/>
          </p:cNvSpPr>
          <p:nvPr>
            <p:ph type="ctrTitle" idx="7"/>
          </p:nvPr>
        </p:nvSpPr>
        <p:spPr>
          <a:xfrm flipH="1">
            <a:off x="3501758" y="36341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0" name="Google Shape;110;p20"/>
          <p:cNvSpPr txBox="1">
            <a:spLocks noGrp="1"/>
          </p:cNvSpPr>
          <p:nvPr>
            <p:ph type="subTitle" idx="8"/>
          </p:nvPr>
        </p:nvSpPr>
        <p:spPr>
          <a:xfrm flipH="1">
            <a:off x="3221000" y="4005250"/>
            <a:ext cx="20796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six columns">
  <p:cSld name="TITLE_AND_TWO_COLUMNS_1_1_1_1">
    <p:spTree>
      <p:nvGrpSpPr>
        <p:cNvPr id="1" name="Shape 111"/>
        <p:cNvGrpSpPr/>
        <p:nvPr/>
      </p:nvGrpSpPr>
      <p:grpSpPr>
        <a:xfrm>
          <a:off x="0" y="0"/>
          <a:ext cx="0" cy="0"/>
          <a:chOff x="0" y="0"/>
          <a:chExt cx="0" cy="0"/>
        </a:xfrm>
      </p:grpSpPr>
      <p:sp>
        <p:nvSpPr>
          <p:cNvPr id="112" name="Google Shape;112;p21"/>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3" name="Google Shape;113;p21"/>
          <p:cNvSpPr txBox="1">
            <a:spLocks noGrp="1"/>
          </p:cNvSpPr>
          <p:nvPr>
            <p:ph type="ctrTitle" idx="2"/>
          </p:nvPr>
        </p:nvSpPr>
        <p:spPr>
          <a:xfrm flipH="1">
            <a:off x="1138252"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4" name="Google Shape;114;p21"/>
          <p:cNvSpPr txBox="1">
            <a:spLocks noGrp="1"/>
          </p:cNvSpPr>
          <p:nvPr>
            <p:ph type="subTitle" idx="1"/>
          </p:nvPr>
        </p:nvSpPr>
        <p:spPr>
          <a:xfrm flipH="1">
            <a:off x="842150"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5" name="Google Shape;115;p21"/>
          <p:cNvSpPr txBox="1">
            <a:spLocks noGrp="1"/>
          </p:cNvSpPr>
          <p:nvPr>
            <p:ph type="ctrTitle" idx="3"/>
          </p:nvPr>
        </p:nvSpPr>
        <p:spPr>
          <a:xfrm flipH="1">
            <a:off x="3867875"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6" name="Google Shape;116;p21"/>
          <p:cNvSpPr txBox="1">
            <a:spLocks noGrp="1"/>
          </p:cNvSpPr>
          <p:nvPr>
            <p:ph type="subTitle" idx="4"/>
          </p:nvPr>
        </p:nvSpPr>
        <p:spPr>
          <a:xfrm flipH="1">
            <a:off x="3571775"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7" name="Google Shape;117;p21"/>
          <p:cNvSpPr txBox="1">
            <a:spLocks noGrp="1"/>
          </p:cNvSpPr>
          <p:nvPr>
            <p:ph type="ctrTitle" idx="5"/>
          </p:nvPr>
        </p:nvSpPr>
        <p:spPr>
          <a:xfrm flipH="1">
            <a:off x="6597425"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8" name="Google Shape;118;p21"/>
          <p:cNvSpPr txBox="1">
            <a:spLocks noGrp="1"/>
          </p:cNvSpPr>
          <p:nvPr>
            <p:ph type="subTitle" idx="6"/>
          </p:nvPr>
        </p:nvSpPr>
        <p:spPr>
          <a:xfrm flipH="1">
            <a:off x="6301325"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9" name="Google Shape;119;p21"/>
          <p:cNvSpPr txBox="1">
            <a:spLocks noGrp="1"/>
          </p:cNvSpPr>
          <p:nvPr>
            <p:ph type="ctrTitle" idx="7"/>
          </p:nvPr>
        </p:nvSpPr>
        <p:spPr>
          <a:xfrm flipH="1">
            <a:off x="1138252"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0" name="Google Shape;120;p21"/>
          <p:cNvSpPr txBox="1">
            <a:spLocks noGrp="1"/>
          </p:cNvSpPr>
          <p:nvPr>
            <p:ph type="subTitle" idx="8"/>
          </p:nvPr>
        </p:nvSpPr>
        <p:spPr>
          <a:xfrm flipH="1">
            <a:off x="842150"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21" name="Google Shape;121;p21"/>
          <p:cNvSpPr txBox="1">
            <a:spLocks noGrp="1"/>
          </p:cNvSpPr>
          <p:nvPr>
            <p:ph type="ctrTitle" idx="9"/>
          </p:nvPr>
        </p:nvSpPr>
        <p:spPr>
          <a:xfrm flipH="1">
            <a:off x="3867875"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2" name="Google Shape;122;p21"/>
          <p:cNvSpPr txBox="1">
            <a:spLocks noGrp="1"/>
          </p:cNvSpPr>
          <p:nvPr>
            <p:ph type="subTitle" idx="13"/>
          </p:nvPr>
        </p:nvSpPr>
        <p:spPr>
          <a:xfrm flipH="1">
            <a:off x="3571775"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23" name="Google Shape;123;p21"/>
          <p:cNvSpPr txBox="1">
            <a:spLocks noGrp="1"/>
          </p:cNvSpPr>
          <p:nvPr>
            <p:ph type="ctrTitle" idx="14"/>
          </p:nvPr>
        </p:nvSpPr>
        <p:spPr>
          <a:xfrm flipH="1">
            <a:off x="6597425"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4" name="Google Shape;124;p21"/>
          <p:cNvSpPr txBox="1">
            <a:spLocks noGrp="1"/>
          </p:cNvSpPr>
          <p:nvPr>
            <p:ph type="subTitle" idx="15"/>
          </p:nvPr>
        </p:nvSpPr>
        <p:spPr>
          <a:xfrm flipH="1">
            <a:off x="6301325"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13225" y="2138088"/>
            <a:ext cx="4705500" cy="7566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sz="58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3" name="Google Shape;13;p3"/>
          <p:cNvSpPr txBox="1">
            <a:spLocks noGrp="1"/>
          </p:cNvSpPr>
          <p:nvPr>
            <p:ph type="subTitle" idx="1"/>
          </p:nvPr>
        </p:nvSpPr>
        <p:spPr>
          <a:xfrm>
            <a:off x="732105" y="3131175"/>
            <a:ext cx="4414200" cy="315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600">
                <a:solidFill>
                  <a:schemeClr val="l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4" name="Google Shape;14;p3"/>
          <p:cNvSpPr txBox="1">
            <a:spLocks noGrp="1"/>
          </p:cNvSpPr>
          <p:nvPr>
            <p:ph type="title" idx="2" hasCustomPrompt="1"/>
          </p:nvPr>
        </p:nvSpPr>
        <p:spPr>
          <a:xfrm>
            <a:off x="720000" y="1115038"/>
            <a:ext cx="1812900" cy="8256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8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1">
  <p:cSld name="SECTION_HEADER_1">
    <p:spTree>
      <p:nvGrpSpPr>
        <p:cNvPr id="1" name="Shape 125"/>
        <p:cNvGrpSpPr/>
        <p:nvPr/>
      </p:nvGrpSpPr>
      <p:grpSpPr>
        <a:xfrm>
          <a:off x="0" y="0"/>
          <a:ext cx="0" cy="0"/>
          <a:chOff x="0" y="0"/>
          <a:chExt cx="0" cy="0"/>
        </a:xfrm>
      </p:grpSpPr>
      <p:sp>
        <p:nvSpPr>
          <p:cNvPr id="126" name="Google Shape;126;p22"/>
          <p:cNvSpPr txBox="1">
            <a:spLocks noGrp="1"/>
          </p:cNvSpPr>
          <p:nvPr>
            <p:ph type="title"/>
          </p:nvPr>
        </p:nvSpPr>
        <p:spPr>
          <a:xfrm>
            <a:off x="2808750" y="2305738"/>
            <a:ext cx="5622000" cy="756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200"/>
              <a:buNone/>
              <a:defRPr sz="58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7" name="Google Shape;127;p22"/>
          <p:cNvSpPr txBox="1">
            <a:spLocks noGrp="1"/>
          </p:cNvSpPr>
          <p:nvPr>
            <p:ph type="subTitle" idx="1"/>
          </p:nvPr>
        </p:nvSpPr>
        <p:spPr>
          <a:xfrm>
            <a:off x="4067425" y="3215863"/>
            <a:ext cx="4021200" cy="3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600">
                <a:solidFill>
                  <a:schemeClr val="l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8" name="Google Shape;128;p22"/>
          <p:cNvSpPr txBox="1">
            <a:spLocks noGrp="1"/>
          </p:cNvSpPr>
          <p:nvPr>
            <p:ph type="title" idx="2" hasCustomPrompt="1"/>
          </p:nvPr>
        </p:nvSpPr>
        <p:spPr>
          <a:xfrm>
            <a:off x="6617875" y="1282675"/>
            <a:ext cx="1812900" cy="825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78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p:cSld name="TITLE_ONLY_1">
    <p:spTree>
      <p:nvGrpSpPr>
        <p:cNvPr id="1" name="Shape 129"/>
        <p:cNvGrpSpPr/>
        <p:nvPr/>
      </p:nvGrpSpPr>
      <p:grpSpPr>
        <a:xfrm>
          <a:off x="0" y="0"/>
          <a:ext cx="0" cy="0"/>
          <a:chOff x="0" y="0"/>
          <a:chExt cx="0" cy="0"/>
        </a:xfrm>
      </p:grpSpPr>
      <p:sp>
        <p:nvSpPr>
          <p:cNvPr id="130" name="Google Shape;130;p23"/>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p:cSld name="TITLE_AND_BODY_1">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713225" y="3508625"/>
            <a:ext cx="3858900" cy="558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3" name="Google Shape;133;p24"/>
          <p:cNvSpPr txBox="1">
            <a:spLocks noGrp="1"/>
          </p:cNvSpPr>
          <p:nvPr>
            <p:ph type="body" idx="1"/>
          </p:nvPr>
        </p:nvSpPr>
        <p:spPr>
          <a:xfrm>
            <a:off x="713225" y="4007375"/>
            <a:ext cx="5124600" cy="6012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1">
  <p:cSld name="TITLE_AND_BODY_1_1">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4919550" y="1537825"/>
            <a:ext cx="3511200" cy="14928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6" name="Google Shape;136;p25"/>
          <p:cNvSpPr txBox="1">
            <a:spLocks noGrp="1"/>
          </p:cNvSpPr>
          <p:nvPr>
            <p:ph type="body" idx="1"/>
          </p:nvPr>
        </p:nvSpPr>
        <p:spPr>
          <a:xfrm>
            <a:off x="4919550" y="2984800"/>
            <a:ext cx="3511200" cy="785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2">
  <p:cSld name="TITLE_AND_BODY_1_1_1">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713213" y="1869450"/>
            <a:ext cx="3511200" cy="619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9" name="Google Shape;139;p26"/>
          <p:cNvSpPr txBox="1">
            <a:spLocks noGrp="1"/>
          </p:cNvSpPr>
          <p:nvPr>
            <p:ph type="body" idx="1"/>
          </p:nvPr>
        </p:nvSpPr>
        <p:spPr>
          <a:xfrm>
            <a:off x="713213" y="2488950"/>
            <a:ext cx="3511200" cy="785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anks">
  <p:cSld name="TITLE_AND_BODY_1_1_1_1">
    <p:spTree>
      <p:nvGrpSpPr>
        <p:cNvPr id="1" name="Shape 143"/>
        <p:cNvGrpSpPr/>
        <p:nvPr/>
      </p:nvGrpSpPr>
      <p:grpSpPr>
        <a:xfrm>
          <a:off x="0" y="0"/>
          <a:ext cx="0" cy="0"/>
          <a:chOff x="0" y="0"/>
          <a:chExt cx="0" cy="0"/>
        </a:xfrm>
      </p:grpSpPr>
      <p:sp>
        <p:nvSpPr>
          <p:cNvPr id="144" name="Google Shape;144;p28"/>
          <p:cNvSpPr txBox="1">
            <a:spLocks noGrp="1"/>
          </p:cNvSpPr>
          <p:nvPr>
            <p:ph type="ctrTitle"/>
          </p:nvPr>
        </p:nvSpPr>
        <p:spPr>
          <a:xfrm>
            <a:off x="717600" y="715250"/>
            <a:ext cx="3854400" cy="997800"/>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145" name="Google Shape;145;p28"/>
          <p:cNvSpPr txBox="1">
            <a:spLocks noGrp="1"/>
          </p:cNvSpPr>
          <p:nvPr>
            <p:ph type="subTitle" idx="1"/>
          </p:nvPr>
        </p:nvSpPr>
        <p:spPr>
          <a:xfrm>
            <a:off x="713225" y="1713038"/>
            <a:ext cx="3858900" cy="1176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146" name="Google Shape;146;p28"/>
          <p:cNvSpPr txBox="1"/>
          <p:nvPr/>
        </p:nvSpPr>
        <p:spPr>
          <a:xfrm>
            <a:off x="713225" y="3800800"/>
            <a:ext cx="4201800" cy="431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300"/>
              </a:spcBef>
              <a:spcAft>
                <a:spcPts val="0"/>
              </a:spcAft>
              <a:buNone/>
            </a:pPr>
            <a:r>
              <a:rPr lang="en" sz="1000">
                <a:solidFill>
                  <a:schemeClr val="dk1"/>
                </a:solidFill>
                <a:latin typeface="Nunito"/>
                <a:ea typeface="Nunito"/>
                <a:cs typeface="Nunito"/>
                <a:sym typeface="Nunito"/>
              </a:rPr>
              <a:t>CREDITS: This presentation template was created by </a:t>
            </a:r>
            <a:r>
              <a:rPr lang="en" sz="1000" b="1">
                <a:solidFill>
                  <a:schemeClr val="dk1"/>
                </a:solidFill>
                <a:uFill>
                  <a:noFill/>
                </a:uFill>
                <a:latin typeface="Nunito"/>
                <a:ea typeface="Nunito"/>
                <a:cs typeface="Nunito"/>
                <a:sym typeface="Nunito"/>
                <a:hlinkClick r:id="rId2">
                  <a:extLst>
                    <a:ext uri="{A12FA001-AC4F-418D-AE19-62706E023703}">
                      <ahyp:hlinkClr xmlns:ahyp="http://schemas.microsoft.com/office/drawing/2018/hyperlinkcolor" val="tx"/>
                    </a:ext>
                  </a:extLst>
                </a:hlinkClick>
              </a:rPr>
              <a:t>Slidesgo</a:t>
            </a:r>
            <a:r>
              <a:rPr lang="en" sz="1000">
                <a:solidFill>
                  <a:schemeClr val="dk1"/>
                </a:solidFill>
                <a:latin typeface="Nunito"/>
                <a:ea typeface="Nunito"/>
                <a:cs typeface="Nunito"/>
                <a:sym typeface="Nunito"/>
              </a:rPr>
              <a:t>, and includes icons by </a:t>
            </a:r>
            <a:r>
              <a:rPr lang="en" sz="1000" b="1">
                <a:solidFill>
                  <a:schemeClr val="dk1"/>
                </a:solidFill>
                <a:uFill>
                  <a:noFill/>
                </a:uFill>
                <a:latin typeface="Nunito"/>
                <a:ea typeface="Nunito"/>
                <a:cs typeface="Nunito"/>
                <a:sym typeface="Nunito"/>
                <a:hlinkClick r:id="rId3">
                  <a:extLst>
                    <a:ext uri="{A12FA001-AC4F-418D-AE19-62706E023703}">
                      <ahyp:hlinkClr xmlns:ahyp="http://schemas.microsoft.com/office/drawing/2018/hyperlinkcolor" val="tx"/>
                    </a:ext>
                  </a:extLst>
                </a:hlinkClick>
              </a:rPr>
              <a:t>Flaticon</a:t>
            </a:r>
            <a:r>
              <a:rPr lang="en" sz="1000">
                <a:solidFill>
                  <a:schemeClr val="dk1"/>
                </a:solidFill>
                <a:latin typeface="Nunito"/>
                <a:ea typeface="Nunito"/>
                <a:cs typeface="Nunito"/>
                <a:sym typeface="Nunito"/>
              </a:rPr>
              <a:t>, and infographics &amp; images by </a:t>
            </a:r>
            <a:r>
              <a:rPr lang="en" sz="1000" b="1">
                <a:solidFill>
                  <a:schemeClr val="dk1"/>
                </a:solidFill>
                <a:uFill>
                  <a:noFill/>
                </a:uFill>
                <a:latin typeface="Nunito"/>
                <a:ea typeface="Nunito"/>
                <a:cs typeface="Nunito"/>
                <a:sym typeface="Nunito"/>
                <a:hlinkClick r:id="rId4">
                  <a:extLst>
                    <a:ext uri="{A12FA001-AC4F-418D-AE19-62706E023703}">
                      <ahyp:hlinkClr xmlns:ahyp="http://schemas.microsoft.com/office/drawing/2018/hyperlinkcolor" val="tx"/>
                    </a:ext>
                  </a:extLst>
                </a:hlinkClick>
              </a:rPr>
              <a:t>Freepik</a:t>
            </a:r>
            <a:endParaRPr sz="1000" b="1">
              <a:solidFill>
                <a:schemeClr val="dk1"/>
              </a:solidFill>
              <a:latin typeface="Nunito"/>
              <a:ea typeface="Nunito"/>
              <a:cs typeface="Nunito"/>
              <a:sym typeface="Nunito"/>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p:cSld name="CUSTOM_3">
    <p:spTree>
      <p:nvGrpSpPr>
        <p:cNvPr id="1" name="Shape 14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1">
  <p:cSld name="CUSTOM_3_1">
    <p:spTree>
      <p:nvGrpSpPr>
        <p:cNvPr id="1" name="Shape 148"/>
        <p:cNvGrpSpPr/>
        <p:nvPr/>
      </p:nvGrpSpPr>
      <p:grpSpPr>
        <a:xfrm>
          <a:off x="0" y="0"/>
          <a:ext cx="0" cy="0"/>
          <a:chOff x="0" y="0"/>
          <a:chExt cx="0" cy="0"/>
        </a:xfrm>
      </p:grpSpPr>
      <p:sp>
        <p:nvSpPr>
          <p:cNvPr id="149" name="Google Shape;149;p30"/>
          <p:cNvSpPr/>
          <p:nvPr/>
        </p:nvSpPr>
        <p:spPr>
          <a:xfrm flipH="1">
            <a:off x="-2028325"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0"/>
          <p:cNvSpPr/>
          <p:nvPr/>
        </p:nvSpPr>
        <p:spPr>
          <a:xfrm flipH="1">
            <a:off x="7509025"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 name="Google Shape;151;p30"/>
          <p:cNvPicPr preferRelativeResize="0"/>
          <p:nvPr/>
        </p:nvPicPr>
        <p:blipFill>
          <a:blip r:embed="rId2">
            <a:alphaModFix/>
          </a:blip>
          <a:stretch>
            <a:fillRect/>
          </a:stretch>
        </p:blipFill>
        <p:spPr>
          <a:xfrm>
            <a:off x="686253" y="1355663"/>
            <a:ext cx="1252598" cy="963917"/>
          </a:xfrm>
          <a:prstGeom prst="rect">
            <a:avLst/>
          </a:prstGeom>
          <a:noFill/>
          <a:ln>
            <a:noFill/>
          </a:ln>
        </p:spPr>
      </p:pic>
      <p:pic>
        <p:nvPicPr>
          <p:cNvPr id="152" name="Google Shape;152;p30"/>
          <p:cNvPicPr preferRelativeResize="0"/>
          <p:nvPr/>
        </p:nvPicPr>
        <p:blipFill>
          <a:blip r:embed="rId3">
            <a:alphaModFix/>
          </a:blip>
          <a:stretch>
            <a:fillRect/>
          </a:stretch>
        </p:blipFill>
        <p:spPr>
          <a:xfrm>
            <a:off x="7574463" y="530338"/>
            <a:ext cx="856301" cy="897112"/>
          </a:xfrm>
          <a:prstGeom prst="rect">
            <a:avLst/>
          </a:prstGeom>
          <a:noFill/>
          <a:ln>
            <a:noFill/>
          </a:ln>
        </p:spPr>
      </p:pic>
      <p:pic>
        <p:nvPicPr>
          <p:cNvPr id="153" name="Google Shape;153;p30"/>
          <p:cNvPicPr preferRelativeResize="0"/>
          <p:nvPr/>
        </p:nvPicPr>
        <p:blipFill>
          <a:blip r:embed="rId4">
            <a:alphaModFix/>
          </a:blip>
          <a:stretch>
            <a:fillRect/>
          </a:stretch>
        </p:blipFill>
        <p:spPr>
          <a:xfrm flipH="1">
            <a:off x="7691551" y="2571750"/>
            <a:ext cx="1290425" cy="2218977"/>
          </a:xfrm>
          <a:prstGeom prst="rect">
            <a:avLst/>
          </a:prstGeom>
          <a:noFill/>
          <a:ln>
            <a:noFill/>
          </a:ln>
        </p:spPr>
      </p:pic>
      <p:pic>
        <p:nvPicPr>
          <p:cNvPr id="154" name="Google Shape;154;p30"/>
          <p:cNvPicPr preferRelativeResize="0"/>
          <p:nvPr/>
        </p:nvPicPr>
        <p:blipFill>
          <a:blip r:embed="rId5">
            <a:alphaModFix/>
          </a:blip>
          <a:stretch>
            <a:fillRect/>
          </a:stretch>
        </p:blipFill>
        <p:spPr>
          <a:xfrm flipH="1">
            <a:off x="741725" y="-2"/>
            <a:ext cx="2322176" cy="642900"/>
          </a:xfrm>
          <a:prstGeom prst="rect">
            <a:avLst/>
          </a:prstGeom>
          <a:noFill/>
          <a:ln>
            <a:noFill/>
          </a:ln>
        </p:spPr>
      </p:pic>
      <p:pic>
        <p:nvPicPr>
          <p:cNvPr id="155" name="Google Shape;155;p30"/>
          <p:cNvPicPr preferRelativeResize="0"/>
          <p:nvPr/>
        </p:nvPicPr>
        <p:blipFill>
          <a:blip r:embed="rId6">
            <a:alphaModFix/>
          </a:blip>
          <a:stretch>
            <a:fillRect/>
          </a:stretch>
        </p:blipFill>
        <p:spPr>
          <a:xfrm flipH="1">
            <a:off x="-2063401" y="3032350"/>
            <a:ext cx="3369651" cy="1576226"/>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2">
  <p:cSld name="CUSTOM_3_1_1">
    <p:spTree>
      <p:nvGrpSpPr>
        <p:cNvPr id="1" name="Shape 156"/>
        <p:cNvGrpSpPr/>
        <p:nvPr/>
      </p:nvGrpSpPr>
      <p:grpSpPr>
        <a:xfrm>
          <a:off x="0" y="0"/>
          <a:ext cx="0" cy="0"/>
          <a:chOff x="0" y="0"/>
          <a:chExt cx="0" cy="0"/>
        </a:xfrm>
      </p:grpSpPr>
      <p:sp>
        <p:nvSpPr>
          <p:cNvPr id="157" name="Google Shape;157;p31"/>
          <p:cNvSpPr/>
          <p:nvPr/>
        </p:nvSpPr>
        <p:spPr>
          <a:xfrm flipH="1">
            <a:off x="-2028325"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1"/>
          <p:cNvSpPr/>
          <p:nvPr/>
        </p:nvSpPr>
        <p:spPr>
          <a:xfrm flipH="1">
            <a:off x="7532300" y="4516325"/>
            <a:ext cx="28698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 name="Google Shape;159;p31"/>
          <p:cNvPicPr preferRelativeResize="0"/>
          <p:nvPr/>
        </p:nvPicPr>
        <p:blipFill>
          <a:blip r:embed="rId2">
            <a:alphaModFix/>
          </a:blip>
          <a:stretch>
            <a:fillRect/>
          </a:stretch>
        </p:blipFill>
        <p:spPr>
          <a:xfrm flipH="1">
            <a:off x="6507550" y="-2"/>
            <a:ext cx="2322176" cy="642900"/>
          </a:xfrm>
          <a:prstGeom prst="rect">
            <a:avLst/>
          </a:prstGeom>
          <a:noFill/>
          <a:ln>
            <a:noFill/>
          </a:ln>
        </p:spPr>
      </p:pic>
      <p:pic>
        <p:nvPicPr>
          <p:cNvPr id="160" name="Google Shape;160;p31"/>
          <p:cNvPicPr preferRelativeResize="0"/>
          <p:nvPr/>
        </p:nvPicPr>
        <p:blipFill>
          <a:blip r:embed="rId3">
            <a:alphaModFix/>
          </a:blip>
          <a:stretch>
            <a:fillRect/>
          </a:stretch>
        </p:blipFill>
        <p:spPr>
          <a:xfrm>
            <a:off x="0" y="704821"/>
            <a:ext cx="1290425" cy="3903754"/>
          </a:xfrm>
          <a:prstGeom prst="rect">
            <a:avLst/>
          </a:prstGeom>
          <a:noFill/>
          <a:ln>
            <a:noFill/>
          </a:ln>
        </p:spPr>
      </p:pic>
      <p:pic>
        <p:nvPicPr>
          <p:cNvPr id="161" name="Google Shape;161;p31"/>
          <p:cNvPicPr preferRelativeResize="0"/>
          <p:nvPr/>
        </p:nvPicPr>
        <p:blipFill>
          <a:blip r:embed="rId4">
            <a:alphaModFix/>
          </a:blip>
          <a:stretch>
            <a:fillRect/>
          </a:stretch>
        </p:blipFill>
        <p:spPr>
          <a:xfrm>
            <a:off x="7902449" y="3032350"/>
            <a:ext cx="3369651" cy="1576226"/>
          </a:xfrm>
          <a:prstGeom prst="rect">
            <a:avLst/>
          </a:prstGeom>
          <a:noFill/>
          <a:ln>
            <a:noFill/>
          </a:ln>
        </p:spPr>
      </p:pic>
      <p:pic>
        <p:nvPicPr>
          <p:cNvPr id="162" name="Google Shape;162;p31"/>
          <p:cNvPicPr preferRelativeResize="0"/>
          <p:nvPr/>
        </p:nvPicPr>
        <p:blipFill>
          <a:blip r:embed="rId5">
            <a:alphaModFix/>
          </a:blip>
          <a:stretch>
            <a:fillRect/>
          </a:stretch>
        </p:blipFill>
        <p:spPr>
          <a:xfrm>
            <a:off x="7811499" y="1056975"/>
            <a:ext cx="723000" cy="790474"/>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150132"/>
            <a:ext cx="9144000" cy="581834"/>
          </a:xfrm>
          <a:prstGeom prst="rect">
            <a:avLst/>
          </a:prstGeom>
        </p:spPr>
        <p:txBody>
          <a:bodyPr vert="horz" lIns="91440" tIns="45720" rIns="91440" bIns="45720" rtlCol="0" anchor="ctr">
            <a:normAutofit/>
          </a:bodyPr>
          <a:lstStyle>
            <a:lvl1pPr algn="ctr">
              <a:defRPr sz="3600" b="1">
                <a:solidFill>
                  <a:schemeClr val="tx1">
                    <a:lumMod val="65000"/>
                    <a:lumOff val="35000"/>
                  </a:schemeClr>
                </a:solidFill>
              </a:defRPr>
            </a:lvl1pPr>
          </a:lstStyle>
          <a:p>
            <a:r>
              <a:rPr lang="en-US" dirty="0"/>
              <a:t>Click to edit Master title style</a:t>
            </a:r>
          </a:p>
        </p:txBody>
      </p:sp>
      <p:sp>
        <p:nvSpPr>
          <p:cNvPr id="8" name="Rectangle 6">
            <a:extLst>
              <a:ext uri="{FF2B5EF4-FFF2-40B4-BE49-F238E27FC236}">
                <a16:creationId xmlns:a16="http://schemas.microsoft.com/office/drawing/2014/main" id="{55674156-3125-48CE-B7AD-16F5FF6CA05A}"/>
              </a:ext>
            </a:extLst>
          </p:cNvPr>
          <p:cNvSpPr/>
          <p:nvPr userDrawn="1"/>
        </p:nvSpPr>
        <p:spPr>
          <a:xfrm>
            <a:off x="0" y="4948014"/>
            <a:ext cx="9144000" cy="19548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754036"/>
            <a:ext cx="9144000" cy="314534"/>
          </a:xfrm>
          <a:prstGeom prst="rect">
            <a:avLst/>
          </a:prstGeom>
        </p:spPr>
        <p:txBody>
          <a:bodyPr anchor="ctr"/>
          <a:lstStyle>
            <a:lvl1pPr marL="0" marR="0" indent="0" algn="ctr" defTabSz="685800" rtl="0" eaLnBrk="1" fontAlgn="auto" latinLnBrk="1" hangingPunct="1">
              <a:lnSpc>
                <a:spcPct val="90000"/>
              </a:lnSpc>
              <a:spcBef>
                <a:spcPts val="750"/>
              </a:spcBef>
              <a:spcAft>
                <a:spcPts val="0"/>
              </a:spcAft>
              <a:buClrTx/>
              <a:buSzTx/>
              <a:buFontTx/>
              <a:buNone/>
              <a:tabLst/>
              <a:defRPr sz="1800" b="0">
                <a:solidFill>
                  <a:schemeClr val="tx1">
                    <a:lumMod val="65000"/>
                    <a:lumOff val="35000"/>
                  </a:schemeClr>
                </a:solidFill>
              </a:defRPr>
            </a:lvl1pPr>
          </a:lstStyle>
          <a:p>
            <a:pPr marL="0" marR="0" lvl="0" indent="0" algn="ctr" defTabSz="685800" rtl="0" eaLnBrk="1" fontAlgn="auto" latinLnBrk="1" hangingPunct="1">
              <a:lnSpc>
                <a:spcPct val="90000"/>
              </a:lnSpc>
              <a:spcBef>
                <a:spcPts val="750"/>
              </a:spcBef>
              <a:spcAft>
                <a:spcPts val="0"/>
              </a:spcAft>
              <a:buClrTx/>
              <a:buSzTx/>
              <a:buFontTx/>
              <a:buNone/>
              <a:tabLst/>
              <a:defRPr/>
            </a:pPr>
            <a:r>
              <a:rPr lang="en-US" altLang="ko-KR" dirty="0"/>
              <a:t>Subtitle in this line</a:t>
            </a:r>
            <a:endParaRPr lang="ko-KR" altLang="en-US" dirty="0"/>
          </a:p>
        </p:txBody>
      </p:sp>
    </p:spTree>
    <p:extLst>
      <p:ext uri="{BB962C8B-B14F-4D97-AF65-F5344CB8AC3E}">
        <p14:creationId xmlns:p14="http://schemas.microsoft.com/office/powerpoint/2010/main" val="1335989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1967700" y="1587988"/>
            <a:ext cx="5208600" cy="764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42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7" name="Google Shape;17;p4"/>
          <p:cNvSpPr txBox="1">
            <a:spLocks noGrp="1"/>
          </p:cNvSpPr>
          <p:nvPr>
            <p:ph type="body" idx="1"/>
          </p:nvPr>
        </p:nvSpPr>
        <p:spPr>
          <a:xfrm>
            <a:off x="1967700" y="2491413"/>
            <a:ext cx="5208600" cy="10641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11F230-9992-4DDA-A546-B3298B2472EA}"/>
              </a:ext>
            </a:extLst>
          </p:cNvPr>
          <p:cNvSpPr>
            <a:spLocks noGrp="1"/>
          </p:cNvSpPr>
          <p:nvPr>
            <p:ph type="dt" sz="half" idx="10"/>
          </p:nvPr>
        </p:nvSpPr>
        <p:spPr/>
        <p:txBody>
          <a:bodyPr/>
          <a:lstStyle/>
          <a:p>
            <a:fld id="{F7F773A4-E57F-4703-9776-BDDB46EC2528}" type="datetimeFigureOut">
              <a:rPr lang="en-IN" smtClean="0"/>
              <a:t>02-03-2024</a:t>
            </a:fld>
            <a:endParaRPr lang="en-IN"/>
          </a:p>
        </p:txBody>
      </p:sp>
      <p:sp>
        <p:nvSpPr>
          <p:cNvPr id="3" name="Footer Placeholder 2">
            <a:extLst>
              <a:ext uri="{FF2B5EF4-FFF2-40B4-BE49-F238E27FC236}">
                <a16:creationId xmlns:a16="http://schemas.microsoft.com/office/drawing/2014/main" id="{D2633CDB-4265-4CA7-8DFB-4CD4D4E87590}"/>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813EFDEF-C69C-402A-BC90-D6B30DA52576}"/>
              </a:ext>
            </a:extLst>
          </p:cNvPr>
          <p:cNvSpPr>
            <a:spLocks noGrp="1"/>
          </p:cNvSpPr>
          <p:nvPr>
            <p:ph type="sldNum" sz="quarter" idx="12"/>
          </p:nvPr>
        </p:nvSpPr>
        <p:spPr/>
        <p:txBody>
          <a:bodyPr/>
          <a:lstStyle/>
          <a:p>
            <a:fld id="{688E0313-CF8F-45DD-8F23-0CEEDAF48CB7}" type="slidenum">
              <a:rPr lang="en-IN" smtClean="0"/>
              <a:t>‹#›</a:t>
            </a:fld>
            <a:endParaRPr lang="en-IN"/>
          </a:p>
        </p:txBody>
      </p:sp>
      <p:sp>
        <p:nvSpPr>
          <p:cNvPr id="6" name="Picture Placeholder 5">
            <a:extLst>
              <a:ext uri="{FF2B5EF4-FFF2-40B4-BE49-F238E27FC236}">
                <a16:creationId xmlns:a16="http://schemas.microsoft.com/office/drawing/2014/main" id="{D8CFCA20-BD19-440B-AB2B-FE51555DE308}"/>
              </a:ext>
            </a:extLst>
          </p:cNvPr>
          <p:cNvSpPr>
            <a:spLocks noGrp="1"/>
          </p:cNvSpPr>
          <p:nvPr>
            <p:ph type="pic" sz="quarter" idx="13"/>
          </p:nvPr>
        </p:nvSpPr>
        <p:spPr>
          <a:xfrm>
            <a:off x="0" y="0"/>
            <a:ext cx="3654029" cy="5143500"/>
          </a:xfrm>
        </p:spPr>
        <p:txBody>
          <a:bodyPr/>
          <a:lstStyle/>
          <a:p>
            <a:endParaRPr lang="en-IN"/>
          </a:p>
        </p:txBody>
      </p:sp>
    </p:spTree>
    <p:extLst>
      <p:ext uri="{BB962C8B-B14F-4D97-AF65-F5344CB8AC3E}">
        <p14:creationId xmlns:p14="http://schemas.microsoft.com/office/powerpoint/2010/main" val="28925387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ntent-defaul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742F5D61-803A-0927-F5B5-F58FB79875DC}"/>
              </a:ext>
            </a:extLst>
          </p:cNvPr>
          <p:cNvSpPr txBox="1">
            <a:spLocks/>
          </p:cNvSpPr>
          <p:nvPr userDrawn="1"/>
        </p:nvSpPr>
        <p:spPr>
          <a:xfrm>
            <a:off x="7924800" y="4698207"/>
            <a:ext cx="762000" cy="273844"/>
          </a:xfrm>
          <a:prstGeom prst="rect">
            <a:avLst/>
          </a:prstGeom>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defRPr/>
            </a:pPr>
            <a:fld id="{1D447AB1-721A-4C07-9144-F35F6E3BD4E1}" type="slidenum">
              <a:rPr lang="en-US" altLang="en-US" sz="1200" smtClean="0">
                <a:solidFill>
                  <a:srgbClr val="7F7F7F"/>
                </a:solidFill>
                <a:cs typeface="Arial" panose="020B0604020202020204" pitchFamily="34" charset="0"/>
              </a:rPr>
              <a:pPr algn="r" eaLnBrk="1" hangingPunct="1">
                <a:defRPr/>
              </a:pPr>
              <a:t>‹#›</a:t>
            </a:fld>
            <a:endParaRPr lang="en-US" altLang="en-US" sz="1200">
              <a:solidFill>
                <a:srgbClr val="7F7F7F"/>
              </a:solidFill>
              <a:cs typeface="Arial" panose="020B0604020202020204" pitchFamily="34" charset="0"/>
            </a:endParaRPr>
          </a:p>
        </p:txBody>
      </p:sp>
      <p:pic>
        <p:nvPicPr>
          <p:cNvPr id="3" name="Picture 5">
            <a:extLst>
              <a:ext uri="{FF2B5EF4-FFF2-40B4-BE49-F238E27FC236}">
                <a16:creationId xmlns:a16="http://schemas.microsoft.com/office/drawing/2014/main" id="{9B682630-673F-65EC-E9D0-46B20BDFED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5625" y="863205"/>
            <a:ext cx="8045450" cy="4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457200" y="205978"/>
            <a:ext cx="8229600" cy="594122"/>
          </a:xfrm>
        </p:spPr>
        <p:txBody>
          <a:bodyPr>
            <a:normAutofit/>
          </a:bodyPr>
          <a:lstStyle>
            <a:lvl1pPr algn="l">
              <a:defRPr sz="2100">
                <a:solidFill>
                  <a:srgbClr val="00A94F"/>
                </a:solidFill>
                <a:latin typeface="Arial Rounded MT Bold" panose="020F0704030504030204" pitchFamily="34" charset="0"/>
              </a:defRPr>
            </a:lvl1pPr>
          </a:lstStyle>
          <a:p>
            <a:r>
              <a:rPr lang="en-US"/>
              <a:t>Click to edit Master title style</a:t>
            </a:r>
            <a:endParaRPr lang="en-US" dirty="0"/>
          </a:p>
        </p:txBody>
      </p:sp>
      <p:sp>
        <p:nvSpPr>
          <p:cNvPr id="12" name="Content Placeholder 2"/>
          <p:cNvSpPr>
            <a:spLocks noGrp="1"/>
          </p:cNvSpPr>
          <p:nvPr>
            <p:ph idx="1"/>
          </p:nvPr>
        </p:nvSpPr>
        <p:spPr>
          <a:xfrm>
            <a:off x="457200" y="971550"/>
            <a:ext cx="8229600" cy="371475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53072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983390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1458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 name="Google Shape;20;p5"/>
          <p:cNvSpPr txBox="1">
            <a:spLocks noGrp="1"/>
          </p:cNvSpPr>
          <p:nvPr>
            <p:ph type="ctrTitle" idx="2"/>
          </p:nvPr>
        </p:nvSpPr>
        <p:spPr>
          <a:xfrm flipH="1">
            <a:off x="1649528" y="28627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1" name="Google Shape;21;p5"/>
          <p:cNvSpPr txBox="1">
            <a:spLocks noGrp="1"/>
          </p:cNvSpPr>
          <p:nvPr>
            <p:ph type="subTitle" idx="1"/>
          </p:nvPr>
        </p:nvSpPr>
        <p:spPr>
          <a:xfrm flipH="1">
            <a:off x="713226" y="3289375"/>
            <a:ext cx="3758100" cy="903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2" name="Google Shape;22;p5"/>
          <p:cNvSpPr txBox="1">
            <a:spLocks noGrp="1"/>
          </p:cNvSpPr>
          <p:nvPr>
            <p:ph type="ctrTitle" idx="3"/>
          </p:nvPr>
        </p:nvSpPr>
        <p:spPr>
          <a:xfrm flipH="1">
            <a:off x="5611075" y="28627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3" name="Google Shape;23;p5"/>
          <p:cNvSpPr txBox="1">
            <a:spLocks noGrp="1"/>
          </p:cNvSpPr>
          <p:nvPr>
            <p:ph type="subTitle" idx="4"/>
          </p:nvPr>
        </p:nvSpPr>
        <p:spPr>
          <a:xfrm flipH="1">
            <a:off x="4676875" y="3289375"/>
            <a:ext cx="3753900" cy="903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title"/>
          </p:nvPr>
        </p:nvSpPr>
        <p:spPr>
          <a:xfrm>
            <a:off x="4572000" y="1039488"/>
            <a:ext cx="38589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8" name="Google Shape;28;p7"/>
          <p:cNvSpPr txBox="1">
            <a:spLocks noGrp="1"/>
          </p:cNvSpPr>
          <p:nvPr>
            <p:ph type="body" idx="1"/>
          </p:nvPr>
        </p:nvSpPr>
        <p:spPr>
          <a:xfrm>
            <a:off x="4572000" y="1795188"/>
            <a:ext cx="3858900" cy="24267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chemeClr val="dk2"/>
              </a:buClr>
              <a:buSzPts val="1200"/>
              <a:buChar char="●"/>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2039850" y="1579500"/>
            <a:ext cx="5064300" cy="19845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4385575" y="1728150"/>
            <a:ext cx="4045200" cy="8337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3" name="Google Shape;33;p9"/>
          <p:cNvSpPr txBox="1">
            <a:spLocks noGrp="1"/>
          </p:cNvSpPr>
          <p:nvPr>
            <p:ph type="subTitle" idx="1"/>
          </p:nvPr>
        </p:nvSpPr>
        <p:spPr>
          <a:xfrm>
            <a:off x="4385575" y="2649525"/>
            <a:ext cx="4045200" cy="108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body" idx="1"/>
          </p:nvPr>
        </p:nvSpPr>
        <p:spPr>
          <a:xfrm>
            <a:off x="713225" y="4225275"/>
            <a:ext cx="7717500" cy="383400"/>
          </a:xfrm>
          <a:prstGeom prst="rect">
            <a:avLst/>
          </a:prstGeom>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SzPts val="1400"/>
              <a:buNone/>
              <a:defRPr sz="2800">
                <a:solidFill>
                  <a:schemeClr val="accent1"/>
                </a:solidFill>
                <a:latin typeface="Titan One"/>
                <a:ea typeface="Titan One"/>
                <a:cs typeface="Titan One"/>
                <a:sym typeface="Titan One"/>
              </a:defRPr>
            </a:lvl1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5">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1pPr>
            <a:lvl2pPr lvl="1">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2pPr>
            <a:lvl3pPr lvl="2">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3pPr>
            <a:lvl4pPr lvl="3">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4pPr>
            <a:lvl5pPr lvl="4">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5pPr>
            <a:lvl6pPr lvl="5">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6pPr>
            <a:lvl7pPr lvl="6">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7pPr>
            <a:lvl8pPr lvl="7">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8pPr>
            <a:lvl9pPr lvl="8">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9pPr>
          </a:lstStyle>
          <a:p>
            <a:endParaRPr/>
          </a:p>
        </p:txBody>
      </p:sp>
      <p:sp>
        <p:nvSpPr>
          <p:cNvPr id="7" name="Google Shape;7;p1"/>
          <p:cNvSpPr txBox="1">
            <a:spLocks noGrp="1"/>
          </p:cNvSpPr>
          <p:nvPr>
            <p:ph type="body" idx="1"/>
          </p:nvPr>
        </p:nvSpPr>
        <p:spPr>
          <a:xfrm>
            <a:off x="713225" y="1348450"/>
            <a:ext cx="7717500" cy="32205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marL="914400" lvl="1"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marL="1371600" lvl="2"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marL="1828800" lvl="3"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marL="2286000" lvl="4"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marL="2743200" lvl="5"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marL="3200400" lvl="6"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marL="3657600" lvl="7"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marL="4114800" lvl="8"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4" r:id="rId25"/>
    <p:sldLayoutId id="2147483675" r:id="rId26"/>
    <p:sldLayoutId id="2147483676" r:id="rId27"/>
    <p:sldLayoutId id="2147483677" r:id="rId28"/>
    <p:sldLayoutId id="2147483683" r:id="rId29"/>
    <p:sldLayoutId id="2147483684" r:id="rId30"/>
    <p:sldLayoutId id="2147483685" r:id="rId31"/>
    <p:sldLayoutId id="2147483689" r:id="rId32"/>
    <p:sldLayoutId id="2147483690"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oleObject" Target="../embeddings/oleObject1.bin"/><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oleObject" Target="../embeddings/oleObject2.bin"/><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spreadsheets/d/17Z_Mkkwx0J1siTXY71LZd_-vEeB6iSa-iAgES04JKOA/copy?usp=sharing"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11.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1.jp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5.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1.png"/><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5.xml"/><Relationship Id="rId1" Type="http://schemas.openxmlformats.org/officeDocument/2006/relationships/slideLayout" Target="../slideLayouts/slideLayout21.xml"/><Relationship Id="rId4" Type="http://schemas.openxmlformats.org/officeDocument/2006/relationships/image" Target="../media/image43.jp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29.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_rels/slide40.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6.xml"/><Relationship Id="rId5" Type="http://schemas.openxmlformats.org/officeDocument/2006/relationships/image" Target="../media/image19.sv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5"/>
          <p:cNvSpPr/>
          <p:nvPr/>
        </p:nvSpPr>
        <p:spPr>
          <a:xfrm>
            <a:off x="5709500" y="4542125"/>
            <a:ext cx="31131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74" name="Google Shape;174;p35"/>
          <p:cNvSpPr/>
          <p:nvPr/>
        </p:nvSpPr>
        <p:spPr>
          <a:xfrm>
            <a:off x="953229" y="3286548"/>
            <a:ext cx="4495800" cy="3846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700000000000000" pitchFamily="2" charset="-78"/>
            </a:endParaRPr>
          </a:p>
        </p:txBody>
      </p:sp>
      <p:sp>
        <p:nvSpPr>
          <p:cNvPr id="175" name="Google Shape;175;p35"/>
          <p:cNvSpPr txBox="1">
            <a:spLocks noGrp="1"/>
          </p:cNvSpPr>
          <p:nvPr>
            <p:ph type="ctrTitle"/>
          </p:nvPr>
        </p:nvSpPr>
        <p:spPr>
          <a:xfrm>
            <a:off x="760100" y="1947793"/>
            <a:ext cx="4949400" cy="968483"/>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sz="5400" dirty="0">
                <a:cs typeface="B Nazanin" panose="00000700000000000000" pitchFamily="2" charset="-78"/>
              </a:rPr>
              <a:t>تم : </a:t>
            </a:r>
            <a:r>
              <a:rPr lang="fa-IR" sz="4000" dirty="0">
                <a:solidFill>
                  <a:schemeClr val="bg2"/>
                </a:solidFill>
                <a:cs typeface="B Nazanin" panose="00000700000000000000" pitchFamily="2" charset="-78"/>
              </a:rPr>
              <a:t>مرکز بالینی کودکان</a:t>
            </a:r>
            <a:endParaRPr sz="3200" dirty="0">
              <a:solidFill>
                <a:schemeClr val="bg2"/>
              </a:solidFill>
              <a:cs typeface="B Nazanin" panose="00000700000000000000" pitchFamily="2" charset="-78"/>
            </a:endParaRPr>
          </a:p>
        </p:txBody>
      </p:sp>
      <p:sp>
        <p:nvSpPr>
          <p:cNvPr id="176" name="Google Shape;176;p35"/>
          <p:cNvSpPr txBox="1">
            <a:spLocks noGrp="1"/>
          </p:cNvSpPr>
          <p:nvPr>
            <p:ph type="subTitle" idx="1"/>
          </p:nvPr>
        </p:nvSpPr>
        <p:spPr>
          <a:xfrm>
            <a:off x="1183484" y="3310398"/>
            <a:ext cx="4035300" cy="336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pic>
        <p:nvPicPr>
          <p:cNvPr id="177" name="Google Shape;177;p35"/>
          <p:cNvPicPr preferRelativeResize="0"/>
          <p:nvPr/>
        </p:nvPicPr>
        <p:blipFill>
          <a:blip r:embed="rId3">
            <a:alphaModFix/>
          </a:blip>
          <a:stretch>
            <a:fillRect/>
          </a:stretch>
        </p:blipFill>
        <p:spPr>
          <a:xfrm>
            <a:off x="5918225" y="1223975"/>
            <a:ext cx="2283948" cy="3384602"/>
          </a:xfrm>
          <a:prstGeom prst="rect">
            <a:avLst/>
          </a:prstGeom>
          <a:noFill/>
          <a:ln>
            <a:noFill/>
          </a:ln>
        </p:spPr>
      </p:pic>
      <p:pic>
        <p:nvPicPr>
          <p:cNvPr id="178" name="Google Shape;178;p35"/>
          <p:cNvPicPr preferRelativeResize="0"/>
          <p:nvPr/>
        </p:nvPicPr>
        <p:blipFill>
          <a:blip r:embed="rId4">
            <a:alphaModFix/>
          </a:blip>
          <a:stretch>
            <a:fillRect/>
          </a:stretch>
        </p:blipFill>
        <p:spPr>
          <a:xfrm>
            <a:off x="6108600" y="-2"/>
            <a:ext cx="2322176" cy="642900"/>
          </a:xfrm>
          <a:prstGeom prst="rect">
            <a:avLst/>
          </a:prstGeom>
          <a:noFill/>
          <a:ln>
            <a:noFill/>
          </a:ln>
        </p:spPr>
      </p:pic>
      <p:pic>
        <p:nvPicPr>
          <p:cNvPr id="179" name="Google Shape;179;p35"/>
          <p:cNvPicPr preferRelativeResize="0"/>
          <p:nvPr/>
        </p:nvPicPr>
        <p:blipFill>
          <a:blip r:embed="rId5">
            <a:alphaModFix/>
          </a:blip>
          <a:stretch>
            <a:fillRect/>
          </a:stretch>
        </p:blipFill>
        <p:spPr>
          <a:xfrm>
            <a:off x="7885087" y="1004650"/>
            <a:ext cx="634174" cy="693349"/>
          </a:xfrm>
          <a:prstGeom prst="rect">
            <a:avLst/>
          </a:prstGeom>
          <a:noFill/>
          <a:ln>
            <a:noFill/>
          </a:ln>
        </p:spPr>
      </p:pic>
      <p:pic>
        <p:nvPicPr>
          <p:cNvPr id="180" name="Google Shape;180;p35"/>
          <p:cNvPicPr preferRelativeResize="0"/>
          <p:nvPr/>
        </p:nvPicPr>
        <p:blipFill>
          <a:blip r:embed="rId4">
            <a:alphaModFix/>
          </a:blip>
          <a:stretch>
            <a:fillRect/>
          </a:stretch>
        </p:blipFill>
        <p:spPr>
          <a:xfrm>
            <a:off x="703325" y="-2"/>
            <a:ext cx="2322176" cy="6429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TextBox 138">
            <a:extLst>
              <a:ext uri="{FF2B5EF4-FFF2-40B4-BE49-F238E27FC236}">
                <a16:creationId xmlns:a16="http://schemas.microsoft.com/office/drawing/2014/main" id="{C9E1F255-778D-4B23-A595-130B805A104C}"/>
              </a:ext>
            </a:extLst>
          </p:cNvPr>
          <p:cNvSpPr txBox="1"/>
          <p:nvPr/>
        </p:nvSpPr>
        <p:spPr>
          <a:xfrm>
            <a:off x="0" y="192975"/>
            <a:ext cx="9144000" cy="461665"/>
          </a:xfrm>
          <a:prstGeom prst="rect">
            <a:avLst/>
          </a:prstGeom>
          <a:noFill/>
        </p:spPr>
        <p:txBody>
          <a:bodyPr wrap="square" rtlCol="0">
            <a:spAutoFit/>
          </a:bodyPr>
          <a:lstStyle/>
          <a:p>
            <a:pPr algn="ctr" rtl="1"/>
            <a:r>
              <a:rPr lang="fa-IR" sz="2400" dirty="0">
                <a:solidFill>
                  <a:schemeClr val="tx1">
                    <a:lumMod val="95000"/>
                    <a:lumOff val="5000"/>
                  </a:schemeClr>
                </a:solidFill>
                <a:latin typeface="Georgia" panose="02040502050405020303" pitchFamily="18" charset="0"/>
                <a:cs typeface="B Nazanin" panose="00000400000000000000" pitchFamily="2" charset="-78"/>
              </a:rPr>
              <a:t>قالب های ارائه پاورپوینت پزشکی اطفال</a:t>
            </a:r>
            <a:endParaRPr lang="ko-KR" altLang="en-US" sz="24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144" name="Group 143">
            <a:extLst>
              <a:ext uri="{FF2B5EF4-FFF2-40B4-BE49-F238E27FC236}">
                <a16:creationId xmlns:a16="http://schemas.microsoft.com/office/drawing/2014/main" id="{1700C733-AB8C-4471-9520-17B9A0EC86F0}"/>
              </a:ext>
            </a:extLst>
          </p:cNvPr>
          <p:cNvGrpSpPr/>
          <p:nvPr/>
        </p:nvGrpSpPr>
        <p:grpSpPr>
          <a:xfrm>
            <a:off x="445077" y="1410868"/>
            <a:ext cx="8253846" cy="2321763"/>
            <a:chOff x="593436" y="1876182"/>
            <a:chExt cx="11005128" cy="3095684"/>
          </a:xfrm>
        </p:grpSpPr>
        <p:sp>
          <p:nvSpPr>
            <p:cNvPr id="5" name="Google Shape;18806;p64">
              <a:extLst>
                <a:ext uri="{FF2B5EF4-FFF2-40B4-BE49-F238E27FC236}">
                  <a16:creationId xmlns:a16="http://schemas.microsoft.com/office/drawing/2014/main" id="{C567D14D-7106-4515-B050-B1FC9F750F86}"/>
                </a:ext>
              </a:extLst>
            </p:cNvPr>
            <p:cNvSpPr/>
            <p:nvPr/>
          </p:nvSpPr>
          <p:spPr>
            <a:xfrm>
              <a:off x="593436" y="3732434"/>
              <a:ext cx="2518545" cy="617557"/>
            </a:xfrm>
            <a:prstGeom prst="roundRect">
              <a:avLst>
                <a:gd name="adj" fmla="val 50000"/>
              </a:avLst>
            </a:prstGeom>
            <a:solidFill>
              <a:srgbClr val="5D94E3"/>
            </a:solidFill>
            <a:ln>
              <a:noFill/>
            </a:ln>
          </p:spPr>
          <p:txBody>
            <a:bodyPr spcFirstLastPara="1" wrap="square" lIns="68569" tIns="68569" rIns="68569" bIns="68569" anchor="ctr" anchorCtr="0">
              <a:noAutofit/>
            </a:bodyPr>
            <a:lstStyle/>
            <a:p>
              <a:pPr algn="ctr" rtl="1"/>
              <a:r>
                <a:rPr lang="fa-IR" sz="1350" b="1" dirty="0">
                  <a:solidFill>
                    <a:schemeClr val="lt1"/>
                  </a:solidFill>
                  <a:latin typeface="Georgia" panose="02040502050405020303" pitchFamily="18" charset="0"/>
                  <a:ea typeface="Poppins ExtraBold"/>
                  <a:cs typeface="B Nazanin" panose="00000400000000000000" pitchFamily="2" charset="-78"/>
                  <a:sym typeface="Poppins ExtraBold"/>
                </a:rPr>
                <a:t>مرحله 1</a:t>
              </a:r>
              <a:endParaRPr sz="1350" b="1" dirty="0">
                <a:solidFill>
                  <a:schemeClr val="lt1"/>
                </a:solidFill>
                <a:latin typeface="Georgia Pro Cond" panose="02040506050405020303" pitchFamily="18" charset="0"/>
                <a:ea typeface="Poppins ExtraBold"/>
                <a:cs typeface="B Nazanin" panose="00000400000000000000" pitchFamily="2" charset="-78"/>
                <a:sym typeface="Poppins ExtraBold"/>
              </a:endParaRPr>
            </a:p>
          </p:txBody>
        </p:sp>
        <p:sp>
          <p:nvSpPr>
            <p:cNvPr id="7" name="Google Shape;18808;p64">
              <a:extLst>
                <a:ext uri="{FF2B5EF4-FFF2-40B4-BE49-F238E27FC236}">
                  <a16:creationId xmlns:a16="http://schemas.microsoft.com/office/drawing/2014/main" id="{A196B7F0-7C93-4EBD-8132-B8A58BA77604}"/>
                </a:ext>
              </a:extLst>
            </p:cNvPr>
            <p:cNvSpPr/>
            <p:nvPr/>
          </p:nvSpPr>
          <p:spPr>
            <a:xfrm>
              <a:off x="6251158" y="3732434"/>
              <a:ext cx="2518545" cy="617557"/>
            </a:xfrm>
            <a:prstGeom prst="roundRect">
              <a:avLst>
                <a:gd name="adj" fmla="val 50000"/>
              </a:avLst>
            </a:prstGeom>
            <a:solidFill>
              <a:srgbClr val="5D94E3"/>
            </a:solidFill>
            <a:ln>
              <a:noFill/>
            </a:ln>
          </p:spPr>
          <p:txBody>
            <a:bodyPr spcFirstLastPara="1" wrap="square" lIns="68569" tIns="68569" rIns="68569" bIns="68569" anchor="ctr" anchorCtr="0">
              <a:noAutofit/>
            </a:bodyPr>
            <a:lstStyle/>
            <a:p>
              <a:pPr algn="ctr" rtl="1"/>
              <a:r>
                <a:rPr lang="fa-IR" sz="1350"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35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sz="1050" b="1" dirty="0">
                  <a:solidFill>
                    <a:schemeClr val="lt1"/>
                  </a:solidFill>
                  <a:latin typeface="Georgia Pro Cond" panose="02040506050405020303" pitchFamily="18" charset="0"/>
                  <a:cs typeface="B Nazanin" panose="00000400000000000000" pitchFamily="2" charset="-78"/>
                  <a:sym typeface="Poppins ExtraBold"/>
                </a:rPr>
                <a:t>3</a:t>
              </a:r>
              <a:endParaRPr sz="1050"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9" name="Google Shape;18810;p64">
              <a:extLst>
                <a:ext uri="{FF2B5EF4-FFF2-40B4-BE49-F238E27FC236}">
                  <a16:creationId xmlns:a16="http://schemas.microsoft.com/office/drawing/2014/main" id="{F59CB31D-B636-4EDB-9C4C-4D0C7F59C4EB}"/>
                </a:ext>
              </a:extLst>
            </p:cNvPr>
            <p:cNvSpPr/>
            <p:nvPr/>
          </p:nvSpPr>
          <p:spPr>
            <a:xfrm>
              <a:off x="3422297" y="2505227"/>
              <a:ext cx="2518545" cy="617557"/>
            </a:xfrm>
            <a:prstGeom prst="roundRect">
              <a:avLst>
                <a:gd name="adj" fmla="val 50000"/>
              </a:avLst>
            </a:prstGeom>
            <a:solidFill>
              <a:srgbClr val="5D94E3"/>
            </a:solidFill>
            <a:ln>
              <a:noFill/>
            </a:ln>
          </p:spPr>
          <p:txBody>
            <a:bodyPr spcFirstLastPara="1" wrap="square" lIns="68569" tIns="68569" rIns="68569" bIns="68569" anchor="ctr" anchorCtr="0">
              <a:noAutofit/>
            </a:bodyPr>
            <a:lstStyle/>
            <a:p>
              <a:pPr algn="ctr" rtl="1"/>
              <a:r>
                <a:rPr lang="fa-IR" sz="1350"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35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sz="1050" b="1" dirty="0">
                  <a:solidFill>
                    <a:schemeClr val="lt1"/>
                  </a:solidFill>
                  <a:latin typeface="Georgia Pro Cond" panose="02040506050405020303" pitchFamily="18" charset="0"/>
                  <a:cs typeface="B Nazanin" panose="00000400000000000000" pitchFamily="2" charset="-78"/>
                  <a:sym typeface="Poppins ExtraBold"/>
                </a:rPr>
                <a:t>2</a:t>
              </a:r>
              <a:endParaRPr sz="1050"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11" name="Google Shape;18812;p64">
              <a:extLst>
                <a:ext uri="{FF2B5EF4-FFF2-40B4-BE49-F238E27FC236}">
                  <a16:creationId xmlns:a16="http://schemas.microsoft.com/office/drawing/2014/main" id="{BB5A23C8-C4B8-46D6-A3B5-5B315EA358FD}"/>
                </a:ext>
              </a:extLst>
            </p:cNvPr>
            <p:cNvSpPr/>
            <p:nvPr/>
          </p:nvSpPr>
          <p:spPr>
            <a:xfrm>
              <a:off x="9080019" y="2505227"/>
              <a:ext cx="2518545" cy="617557"/>
            </a:xfrm>
            <a:prstGeom prst="roundRect">
              <a:avLst>
                <a:gd name="adj" fmla="val 50000"/>
              </a:avLst>
            </a:prstGeom>
            <a:solidFill>
              <a:srgbClr val="5D94E3"/>
            </a:solidFill>
            <a:ln>
              <a:noFill/>
            </a:ln>
          </p:spPr>
          <p:txBody>
            <a:bodyPr spcFirstLastPara="1" wrap="square" lIns="68569" tIns="68569" rIns="68569" bIns="68569" anchor="ctr" anchorCtr="0">
              <a:noAutofit/>
            </a:bodyPr>
            <a:lstStyle/>
            <a:p>
              <a:pPr algn="ctr" rtl="1"/>
              <a:r>
                <a:rPr lang="fa-IR" sz="1350"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35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sz="1050" b="1" dirty="0">
                  <a:solidFill>
                    <a:schemeClr val="lt1"/>
                  </a:solidFill>
                  <a:latin typeface="Georgia Pro Cond" panose="02040506050405020303" pitchFamily="18" charset="0"/>
                  <a:cs typeface="B Nazanin" panose="00000400000000000000" pitchFamily="2" charset="-78"/>
                  <a:sym typeface="Poppins ExtraBold"/>
                </a:rPr>
                <a:t>4</a:t>
              </a:r>
              <a:endParaRPr sz="1050" b="1" dirty="0">
                <a:solidFill>
                  <a:schemeClr val="lt1"/>
                </a:solidFill>
                <a:latin typeface="Georgia Pro Cond" panose="02040506050405020303" pitchFamily="18" charset="0"/>
                <a:cs typeface="B Nazanin" panose="00000400000000000000" pitchFamily="2" charset="-78"/>
                <a:sym typeface="Poppins ExtraBold"/>
              </a:endParaRPr>
            </a:p>
          </p:txBody>
        </p:sp>
        <p:cxnSp>
          <p:nvCxnSpPr>
            <p:cNvPr id="13" name="Google Shape;18814;p64">
              <a:extLst>
                <a:ext uri="{FF2B5EF4-FFF2-40B4-BE49-F238E27FC236}">
                  <a16:creationId xmlns:a16="http://schemas.microsoft.com/office/drawing/2014/main" id="{BB4755BB-F6A9-44BF-8F3F-45DA0E1EB2BA}"/>
                </a:ext>
              </a:extLst>
            </p:cNvPr>
            <p:cNvCxnSpPr>
              <a:stCxn id="5" idx="3"/>
              <a:endCxn id="9" idx="1"/>
            </p:cNvCxnSpPr>
            <p:nvPr/>
          </p:nvCxnSpPr>
          <p:spPr>
            <a:xfrm flipV="1">
              <a:off x="3111981"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4" name="Google Shape;18815;p64">
              <a:extLst>
                <a:ext uri="{FF2B5EF4-FFF2-40B4-BE49-F238E27FC236}">
                  <a16:creationId xmlns:a16="http://schemas.microsoft.com/office/drawing/2014/main" id="{B6C57F6A-FF09-475B-BA1C-8DB757AE16B9}"/>
                </a:ext>
              </a:extLst>
            </p:cNvPr>
            <p:cNvCxnSpPr>
              <a:stCxn id="9" idx="3"/>
              <a:endCxn id="7" idx="1"/>
            </p:cNvCxnSpPr>
            <p:nvPr/>
          </p:nvCxnSpPr>
          <p:spPr>
            <a:xfrm>
              <a:off x="5940842"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5" name="Google Shape;18816;p64">
              <a:extLst>
                <a:ext uri="{FF2B5EF4-FFF2-40B4-BE49-F238E27FC236}">
                  <a16:creationId xmlns:a16="http://schemas.microsoft.com/office/drawing/2014/main" id="{26B20E26-C0AE-4F6A-BC30-B555D644ADC5}"/>
                </a:ext>
              </a:extLst>
            </p:cNvPr>
            <p:cNvCxnSpPr>
              <a:stCxn id="7" idx="3"/>
              <a:endCxn id="11" idx="1"/>
            </p:cNvCxnSpPr>
            <p:nvPr/>
          </p:nvCxnSpPr>
          <p:spPr>
            <a:xfrm flipV="1">
              <a:off x="8769703"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grpSp>
          <p:nvGrpSpPr>
            <p:cNvPr id="16" name="Google Shape;18817;p64">
              <a:extLst>
                <a:ext uri="{FF2B5EF4-FFF2-40B4-BE49-F238E27FC236}">
                  <a16:creationId xmlns:a16="http://schemas.microsoft.com/office/drawing/2014/main" id="{9798136A-F0F7-4D11-8556-EB3BFE35A179}"/>
                </a:ext>
              </a:extLst>
            </p:cNvPr>
            <p:cNvGrpSpPr/>
            <p:nvPr/>
          </p:nvGrpSpPr>
          <p:grpSpPr>
            <a:xfrm>
              <a:off x="9884109" y="3589712"/>
              <a:ext cx="910367" cy="910370"/>
              <a:chOff x="7161947" y="2963272"/>
              <a:chExt cx="621793" cy="621795"/>
            </a:xfrm>
          </p:grpSpPr>
          <p:sp>
            <p:nvSpPr>
              <p:cNvPr id="101" name="Google Shape;18818;p64">
                <a:extLst>
                  <a:ext uri="{FF2B5EF4-FFF2-40B4-BE49-F238E27FC236}">
                    <a16:creationId xmlns:a16="http://schemas.microsoft.com/office/drawing/2014/main" id="{AB829AFA-05E8-4C2F-8FE4-DA2701F4A069}"/>
                  </a:ext>
                </a:extLst>
              </p:cNvPr>
              <p:cNvSpPr/>
              <p:nvPr/>
            </p:nvSpPr>
            <p:spPr>
              <a:xfrm>
                <a:off x="7380632" y="2963272"/>
                <a:ext cx="184426" cy="80813"/>
              </a:xfrm>
              <a:custGeom>
                <a:avLst/>
                <a:gdLst/>
                <a:ahLst/>
                <a:cxnLst/>
                <a:rect l="l" t="t" r="r" b="b"/>
                <a:pathLst>
                  <a:path w="3073" h="1430" extrusionOk="0">
                    <a:moveTo>
                      <a:pt x="1263" y="1"/>
                    </a:moveTo>
                    <a:cubicBezTo>
                      <a:pt x="572" y="1"/>
                      <a:pt x="0" y="548"/>
                      <a:pt x="0" y="1263"/>
                    </a:cubicBezTo>
                    <a:lnTo>
                      <a:pt x="0" y="1406"/>
                    </a:lnTo>
                    <a:lnTo>
                      <a:pt x="3072" y="1430"/>
                    </a:lnTo>
                    <a:lnTo>
                      <a:pt x="3072" y="1263"/>
                    </a:lnTo>
                    <a:cubicBezTo>
                      <a:pt x="3072" y="548"/>
                      <a:pt x="2501" y="1"/>
                      <a:pt x="1810"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2" name="Google Shape;18819;p64">
                <a:extLst>
                  <a:ext uri="{FF2B5EF4-FFF2-40B4-BE49-F238E27FC236}">
                    <a16:creationId xmlns:a16="http://schemas.microsoft.com/office/drawing/2014/main" id="{E9054B87-73A7-4E4E-A406-87066CB1B6AA}"/>
                  </a:ext>
                </a:extLst>
              </p:cNvPr>
              <p:cNvSpPr/>
              <p:nvPr/>
            </p:nvSpPr>
            <p:spPr>
              <a:xfrm>
                <a:off x="7453487" y="2963272"/>
                <a:ext cx="111568" cy="80813"/>
              </a:xfrm>
              <a:custGeom>
                <a:avLst/>
                <a:gdLst/>
                <a:ahLst/>
                <a:cxnLst/>
                <a:rect l="l" t="t" r="r" b="b"/>
                <a:pathLst>
                  <a:path w="1859" h="1430" extrusionOk="0">
                    <a:moveTo>
                      <a:pt x="1" y="1"/>
                    </a:moveTo>
                    <a:cubicBezTo>
                      <a:pt x="310" y="1"/>
                      <a:pt x="596" y="144"/>
                      <a:pt x="811" y="358"/>
                    </a:cubicBezTo>
                    <a:cubicBezTo>
                      <a:pt x="1049" y="596"/>
                      <a:pt x="1192" y="906"/>
                      <a:pt x="1192" y="1263"/>
                    </a:cubicBezTo>
                    <a:lnTo>
                      <a:pt x="1192" y="1430"/>
                    </a:lnTo>
                    <a:lnTo>
                      <a:pt x="1858" y="1430"/>
                    </a:lnTo>
                    <a:lnTo>
                      <a:pt x="1858" y="1263"/>
                    </a:lnTo>
                    <a:cubicBezTo>
                      <a:pt x="1858" y="906"/>
                      <a:pt x="1716" y="596"/>
                      <a:pt x="1477" y="358"/>
                    </a:cubicBezTo>
                    <a:cubicBezTo>
                      <a:pt x="1263" y="144"/>
                      <a:pt x="930" y="1"/>
                      <a:pt x="596"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3" name="Google Shape;18820;p64">
                <a:extLst>
                  <a:ext uri="{FF2B5EF4-FFF2-40B4-BE49-F238E27FC236}">
                    <a16:creationId xmlns:a16="http://schemas.microsoft.com/office/drawing/2014/main" id="{65F9EA40-C3E5-4AA4-95C7-3A275DA7CB36}"/>
                  </a:ext>
                </a:extLst>
              </p:cNvPr>
              <p:cNvSpPr/>
              <p:nvPr/>
            </p:nvSpPr>
            <p:spPr>
              <a:xfrm>
                <a:off x="7201976" y="3402014"/>
                <a:ext cx="541755" cy="161174"/>
              </a:xfrm>
              <a:custGeom>
                <a:avLst/>
                <a:gdLst/>
                <a:ahLst/>
                <a:cxnLst/>
                <a:rect l="l" t="t" r="r" b="b"/>
                <a:pathLst>
                  <a:path w="9027" h="2852" extrusionOk="0">
                    <a:moveTo>
                      <a:pt x="1" y="0"/>
                    </a:moveTo>
                    <a:lnTo>
                      <a:pt x="1" y="2596"/>
                    </a:lnTo>
                    <a:cubicBezTo>
                      <a:pt x="1" y="2699"/>
                      <a:pt x="75" y="2777"/>
                      <a:pt x="161" y="2777"/>
                    </a:cubicBezTo>
                    <a:cubicBezTo>
                      <a:pt x="194" y="2777"/>
                      <a:pt x="229" y="2765"/>
                      <a:pt x="263" y="2739"/>
                    </a:cubicBezTo>
                    <a:lnTo>
                      <a:pt x="382" y="2667"/>
                    </a:lnTo>
                    <a:cubicBezTo>
                      <a:pt x="453" y="2608"/>
                      <a:pt x="542" y="2578"/>
                      <a:pt x="635" y="2578"/>
                    </a:cubicBezTo>
                    <a:cubicBezTo>
                      <a:pt x="727" y="2578"/>
                      <a:pt x="822" y="2608"/>
                      <a:pt x="906" y="2667"/>
                    </a:cubicBezTo>
                    <a:lnTo>
                      <a:pt x="1025" y="2763"/>
                    </a:lnTo>
                    <a:cubicBezTo>
                      <a:pt x="1096" y="2822"/>
                      <a:pt x="1185" y="2852"/>
                      <a:pt x="1278" y="2852"/>
                    </a:cubicBezTo>
                    <a:cubicBezTo>
                      <a:pt x="1370" y="2852"/>
                      <a:pt x="1465" y="2822"/>
                      <a:pt x="1548" y="2763"/>
                    </a:cubicBezTo>
                    <a:lnTo>
                      <a:pt x="1668" y="2667"/>
                    </a:lnTo>
                    <a:cubicBezTo>
                      <a:pt x="1751" y="2608"/>
                      <a:pt x="1840" y="2578"/>
                      <a:pt x="1930" y="2578"/>
                    </a:cubicBezTo>
                    <a:cubicBezTo>
                      <a:pt x="2019" y="2578"/>
                      <a:pt x="2108" y="2608"/>
                      <a:pt x="2191" y="2667"/>
                    </a:cubicBezTo>
                    <a:lnTo>
                      <a:pt x="2311" y="2763"/>
                    </a:lnTo>
                    <a:cubicBezTo>
                      <a:pt x="2394" y="2822"/>
                      <a:pt x="2489" y="2852"/>
                      <a:pt x="2581" y="2852"/>
                    </a:cubicBezTo>
                    <a:cubicBezTo>
                      <a:pt x="2674" y="2852"/>
                      <a:pt x="2763" y="2822"/>
                      <a:pt x="2834" y="2763"/>
                    </a:cubicBezTo>
                    <a:lnTo>
                      <a:pt x="2954" y="2667"/>
                    </a:lnTo>
                    <a:cubicBezTo>
                      <a:pt x="3037" y="2608"/>
                      <a:pt x="3132" y="2578"/>
                      <a:pt x="3224" y="2578"/>
                    </a:cubicBezTo>
                    <a:cubicBezTo>
                      <a:pt x="3317" y="2578"/>
                      <a:pt x="3406" y="2608"/>
                      <a:pt x="3477" y="2667"/>
                    </a:cubicBezTo>
                    <a:lnTo>
                      <a:pt x="3597" y="2763"/>
                    </a:lnTo>
                    <a:cubicBezTo>
                      <a:pt x="3680" y="2822"/>
                      <a:pt x="3775" y="2852"/>
                      <a:pt x="3867" y="2852"/>
                    </a:cubicBezTo>
                    <a:cubicBezTo>
                      <a:pt x="3960" y="2852"/>
                      <a:pt x="4049" y="2822"/>
                      <a:pt x="4120" y="2763"/>
                    </a:cubicBezTo>
                    <a:lnTo>
                      <a:pt x="4263" y="2667"/>
                    </a:lnTo>
                    <a:cubicBezTo>
                      <a:pt x="4335" y="2608"/>
                      <a:pt x="4424" y="2578"/>
                      <a:pt x="4513" y="2578"/>
                    </a:cubicBezTo>
                    <a:cubicBezTo>
                      <a:pt x="4603" y="2578"/>
                      <a:pt x="4692" y="2608"/>
                      <a:pt x="4763" y="2667"/>
                    </a:cubicBezTo>
                    <a:lnTo>
                      <a:pt x="4906" y="2763"/>
                    </a:lnTo>
                    <a:cubicBezTo>
                      <a:pt x="4978" y="2822"/>
                      <a:pt x="5067" y="2852"/>
                      <a:pt x="5159" y="2852"/>
                    </a:cubicBezTo>
                    <a:cubicBezTo>
                      <a:pt x="5252" y="2852"/>
                      <a:pt x="5347" y="2822"/>
                      <a:pt x="5430" y="2763"/>
                    </a:cubicBezTo>
                    <a:lnTo>
                      <a:pt x="5549" y="2667"/>
                    </a:lnTo>
                    <a:cubicBezTo>
                      <a:pt x="5621" y="2608"/>
                      <a:pt x="5710" y="2578"/>
                      <a:pt x="5802" y="2578"/>
                    </a:cubicBezTo>
                    <a:cubicBezTo>
                      <a:pt x="5895" y="2578"/>
                      <a:pt x="5990" y="2608"/>
                      <a:pt x="6073" y="2667"/>
                    </a:cubicBezTo>
                    <a:lnTo>
                      <a:pt x="6192" y="2763"/>
                    </a:lnTo>
                    <a:cubicBezTo>
                      <a:pt x="6264" y="2822"/>
                      <a:pt x="6353" y="2852"/>
                      <a:pt x="6445" y="2852"/>
                    </a:cubicBezTo>
                    <a:cubicBezTo>
                      <a:pt x="6538" y="2852"/>
                      <a:pt x="6633" y="2822"/>
                      <a:pt x="6716" y="2763"/>
                    </a:cubicBezTo>
                    <a:lnTo>
                      <a:pt x="6835" y="2667"/>
                    </a:lnTo>
                    <a:cubicBezTo>
                      <a:pt x="6919" y="2608"/>
                      <a:pt x="7008" y="2578"/>
                      <a:pt x="7097" y="2578"/>
                    </a:cubicBezTo>
                    <a:cubicBezTo>
                      <a:pt x="7187" y="2578"/>
                      <a:pt x="7276" y="2608"/>
                      <a:pt x="7359" y="2667"/>
                    </a:cubicBezTo>
                    <a:lnTo>
                      <a:pt x="7478" y="2763"/>
                    </a:lnTo>
                    <a:cubicBezTo>
                      <a:pt x="7562" y="2822"/>
                      <a:pt x="7657" y="2852"/>
                      <a:pt x="7749" y="2852"/>
                    </a:cubicBezTo>
                    <a:cubicBezTo>
                      <a:pt x="7841" y="2852"/>
                      <a:pt x="7931" y="2822"/>
                      <a:pt x="8002" y="2763"/>
                    </a:cubicBezTo>
                    <a:lnTo>
                      <a:pt x="8288" y="2548"/>
                    </a:lnTo>
                    <a:cubicBezTo>
                      <a:pt x="8324" y="2524"/>
                      <a:pt x="8359" y="2513"/>
                      <a:pt x="8395" y="2513"/>
                    </a:cubicBezTo>
                    <a:cubicBezTo>
                      <a:pt x="8431" y="2513"/>
                      <a:pt x="8467" y="2524"/>
                      <a:pt x="8502" y="2548"/>
                    </a:cubicBezTo>
                    <a:lnTo>
                      <a:pt x="8764" y="2739"/>
                    </a:lnTo>
                    <a:cubicBezTo>
                      <a:pt x="8798" y="2765"/>
                      <a:pt x="8833" y="2777"/>
                      <a:pt x="8866" y="2777"/>
                    </a:cubicBezTo>
                    <a:cubicBezTo>
                      <a:pt x="8952" y="2777"/>
                      <a:pt x="9026" y="2699"/>
                      <a:pt x="9026" y="2596"/>
                    </a:cubicBezTo>
                    <a:lnTo>
                      <a:pt x="9026" y="0"/>
                    </a:lnTo>
                    <a:close/>
                  </a:path>
                </a:pathLst>
              </a:custGeom>
              <a:solidFill>
                <a:srgbClr val="FFE077"/>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4" name="Google Shape;18821;p64">
                <a:extLst>
                  <a:ext uri="{FF2B5EF4-FFF2-40B4-BE49-F238E27FC236}">
                    <a16:creationId xmlns:a16="http://schemas.microsoft.com/office/drawing/2014/main" id="{4847CF2B-F906-4693-8074-A6D7EE0CD0B0}"/>
                  </a:ext>
                </a:extLst>
              </p:cNvPr>
              <p:cNvSpPr/>
              <p:nvPr/>
            </p:nvSpPr>
            <p:spPr>
              <a:xfrm>
                <a:off x="7705058" y="3402014"/>
                <a:ext cx="38650" cy="156992"/>
              </a:xfrm>
              <a:custGeom>
                <a:avLst/>
                <a:gdLst/>
                <a:ahLst/>
                <a:cxnLst/>
                <a:rect l="l" t="t" r="r" b="b"/>
                <a:pathLst>
                  <a:path w="644" h="2778" extrusionOk="0">
                    <a:moveTo>
                      <a:pt x="0" y="0"/>
                    </a:moveTo>
                    <a:lnTo>
                      <a:pt x="0" y="2524"/>
                    </a:lnTo>
                    <a:cubicBezTo>
                      <a:pt x="24" y="2524"/>
                      <a:pt x="72" y="2524"/>
                      <a:pt x="119" y="2548"/>
                    </a:cubicBezTo>
                    <a:lnTo>
                      <a:pt x="381" y="2739"/>
                    </a:lnTo>
                    <a:cubicBezTo>
                      <a:pt x="415" y="2765"/>
                      <a:pt x="450" y="2777"/>
                      <a:pt x="483" y="2777"/>
                    </a:cubicBezTo>
                    <a:cubicBezTo>
                      <a:pt x="569" y="2777"/>
                      <a:pt x="643" y="2699"/>
                      <a:pt x="643" y="2596"/>
                    </a:cubicBezTo>
                    <a:lnTo>
                      <a:pt x="643" y="0"/>
                    </a:ln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5" name="Google Shape;18822;p64">
                <a:extLst>
                  <a:ext uri="{FF2B5EF4-FFF2-40B4-BE49-F238E27FC236}">
                    <a16:creationId xmlns:a16="http://schemas.microsoft.com/office/drawing/2014/main" id="{F2846FCC-EAED-4587-AFC2-AC30EDC8D8D5}"/>
                  </a:ext>
                </a:extLst>
              </p:cNvPr>
              <p:cNvSpPr/>
              <p:nvPr/>
            </p:nvSpPr>
            <p:spPr>
              <a:xfrm>
                <a:off x="7642165" y="3302387"/>
                <a:ext cx="141575" cy="109069"/>
              </a:xfrm>
              <a:custGeom>
                <a:avLst/>
                <a:gdLst/>
                <a:ahLst/>
                <a:cxnLst/>
                <a:rect l="l" t="t" r="r" b="b"/>
                <a:pathLst>
                  <a:path w="2359" h="1930" extrusionOk="0">
                    <a:moveTo>
                      <a:pt x="0" y="1"/>
                    </a:moveTo>
                    <a:lnTo>
                      <a:pt x="0" y="1930"/>
                    </a:lnTo>
                    <a:lnTo>
                      <a:pt x="1405" y="1930"/>
                    </a:lnTo>
                    <a:cubicBezTo>
                      <a:pt x="1929" y="1930"/>
                      <a:pt x="2358" y="1501"/>
                      <a:pt x="2358" y="953"/>
                    </a:cubicBezTo>
                    <a:cubicBezTo>
                      <a:pt x="2358" y="430"/>
                      <a:pt x="1929" y="1"/>
                      <a:pt x="1405" y="1"/>
                    </a:cubicBezTo>
                    <a:close/>
                  </a:path>
                </a:pathLst>
              </a:custGeom>
              <a:solidFill>
                <a:srgbClr val="FBBD80"/>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6" name="Google Shape;18823;p64">
                <a:extLst>
                  <a:ext uri="{FF2B5EF4-FFF2-40B4-BE49-F238E27FC236}">
                    <a16:creationId xmlns:a16="http://schemas.microsoft.com/office/drawing/2014/main" id="{B5F3BAA3-D497-40CD-9606-CECFB8B3A2B9}"/>
                  </a:ext>
                </a:extLst>
              </p:cNvPr>
              <p:cNvSpPr/>
              <p:nvPr/>
            </p:nvSpPr>
            <p:spPr>
              <a:xfrm>
                <a:off x="7161947" y="3302387"/>
                <a:ext cx="115829" cy="109069"/>
              </a:xfrm>
              <a:custGeom>
                <a:avLst/>
                <a:gdLst/>
                <a:ahLst/>
                <a:cxnLst/>
                <a:rect l="l" t="t" r="r" b="b"/>
                <a:pathLst>
                  <a:path w="1930" h="1930" extrusionOk="0">
                    <a:moveTo>
                      <a:pt x="953" y="1"/>
                    </a:moveTo>
                    <a:cubicBezTo>
                      <a:pt x="429" y="1"/>
                      <a:pt x="1" y="430"/>
                      <a:pt x="1" y="953"/>
                    </a:cubicBezTo>
                    <a:cubicBezTo>
                      <a:pt x="1" y="1501"/>
                      <a:pt x="429" y="1930"/>
                      <a:pt x="953" y="1930"/>
                    </a:cubicBezTo>
                    <a:lnTo>
                      <a:pt x="1930" y="1930"/>
                    </a:lnTo>
                    <a:lnTo>
                      <a:pt x="1930" y="1"/>
                    </a:lnTo>
                    <a:close/>
                  </a:path>
                </a:pathLst>
              </a:custGeom>
              <a:solidFill>
                <a:srgbClr val="FBBD80"/>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7" name="Google Shape;18824;p64">
                <a:extLst>
                  <a:ext uri="{FF2B5EF4-FFF2-40B4-BE49-F238E27FC236}">
                    <a16:creationId xmlns:a16="http://schemas.microsoft.com/office/drawing/2014/main" id="{97F08AFF-8564-4656-AADE-68D0245F052C}"/>
                  </a:ext>
                </a:extLst>
              </p:cNvPr>
              <p:cNvSpPr/>
              <p:nvPr/>
            </p:nvSpPr>
            <p:spPr>
              <a:xfrm>
                <a:off x="7250585" y="3227060"/>
                <a:ext cx="444531" cy="358007"/>
              </a:xfrm>
              <a:custGeom>
                <a:avLst/>
                <a:gdLst/>
                <a:ahLst/>
                <a:cxnLst/>
                <a:rect l="l" t="t" r="r" b="b"/>
                <a:pathLst>
                  <a:path w="7407" h="6335" extrusionOk="0">
                    <a:moveTo>
                      <a:pt x="0" y="0"/>
                    </a:moveTo>
                    <a:lnTo>
                      <a:pt x="0" y="2644"/>
                    </a:lnTo>
                    <a:cubicBezTo>
                      <a:pt x="0" y="4692"/>
                      <a:pt x="1667" y="6335"/>
                      <a:pt x="3715" y="6335"/>
                    </a:cubicBezTo>
                    <a:cubicBezTo>
                      <a:pt x="5740" y="6335"/>
                      <a:pt x="7407" y="4692"/>
                      <a:pt x="7407" y="2644"/>
                    </a:cubicBezTo>
                    <a:lnTo>
                      <a:pt x="7407" y="0"/>
                    </a:lnTo>
                    <a:close/>
                  </a:path>
                </a:pathLst>
              </a:custGeom>
              <a:solidFill>
                <a:srgbClr val="FFD18D"/>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8" name="Google Shape;18825;p64">
                <a:extLst>
                  <a:ext uri="{FF2B5EF4-FFF2-40B4-BE49-F238E27FC236}">
                    <a16:creationId xmlns:a16="http://schemas.microsoft.com/office/drawing/2014/main" id="{E07A19BF-8C78-4EF5-966D-FA1C26B36182}"/>
                  </a:ext>
                </a:extLst>
              </p:cNvPr>
              <p:cNvSpPr/>
              <p:nvPr/>
            </p:nvSpPr>
            <p:spPr>
              <a:xfrm>
                <a:off x="7453487" y="3227060"/>
                <a:ext cx="241620" cy="358007"/>
              </a:xfrm>
              <a:custGeom>
                <a:avLst/>
                <a:gdLst/>
                <a:ahLst/>
                <a:cxnLst/>
                <a:rect l="l" t="t" r="r" b="b"/>
                <a:pathLst>
                  <a:path w="4026" h="6335" extrusionOk="0">
                    <a:moveTo>
                      <a:pt x="3359" y="0"/>
                    </a:moveTo>
                    <a:lnTo>
                      <a:pt x="3359" y="2644"/>
                    </a:lnTo>
                    <a:cubicBezTo>
                      <a:pt x="3359" y="3668"/>
                      <a:pt x="2954" y="4596"/>
                      <a:pt x="2263" y="5263"/>
                    </a:cubicBezTo>
                    <a:cubicBezTo>
                      <a:pt x="1668" y="5859"/>
                      <a:pt x="882" y="6240"/>
                      <a:pt x="1" y="6335"/>
                    </a:cubicBezTo>
                    <a:lnTo>
                      <a:pt x="310" y="6335"/>
                    </a:lnTo>
                    <a:cubicBezTo>
                      <a:pt x="1335" y="6335"/>
                      <a:pt x="2263" y="5930"/>
                      <a:pt x="2930" y="5263"/>
                    </a:cubicBezTo>
                    <a:cubicBezTo>
                      <a:pt x="3621" y="4596"/>
                      <a:pt x="4026" y="3668"/>
                      <a:pt x="4026" y="2644"/>
                    </a:cubicBezTo>
                    <a:lnTo>
                      <a:pt x="4026" y="0"/>
                    </a:ln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9" name="Google Shape;18826;p64">
                <a:extLst>
                  <a:ext uri="{FF2B5EF4-FFF2-40B4-BE49-F238E27FC236}">
                    <a16:creationId xmlns:a16="http://schemas.microsoft.com/office/drawing/2014/main" id="{51A68FFD-5145-457A-B84E-401DF2C07615}"/>
                  </a:ext>
                </a:extLst>
              </p:cNvPr>
              <p:cNvSpPr/>
              <p:nvPr/>
            </p:nvSpPr>
            <p:spPr>
              <a:xfrm>
                <a:off x="7201976" y="3035943"/>
                <a:ext cx="541755" cy="269226"/>
              </a:xfrm>
              <a:custGeom>
                <a:avLst/>
                <a:gdLst/>
                <a:ahLst/>
                <a:cxnLst/>
                <a:rect l="l" t="t" r="r" b="b"/>
                <a:pathLst>
                  <a:path w="9027" h="4764" extrusionOk="0">
                    <a:moveTo>
                      <a:pt x="3311" y="1"/>
                    </a:moveTo>
                    <a:cubicBezTo>
                      <a:pt x="1477" y="1"/>
                      <a:pt x="1" y="1477"/>
                      <a:pt x="1" y="3311"/>
                    </a:cubicBezTo>
                    <a:lnTo>
                      <a:pt x="1" y="4764"/>
                    </a:lnTo>
                    <a:cubicBezTo>
                      <a:pt x="96" y="4740"/>
                      <a:pt x="191" y="4716"/>
                      <a:pt x="286" y="4716"/>
                    </a:cubicBezTo>
                    <a:lnTo>
                      <a:pt x="1596" y="4716"/>
                    </a:lnTo>
                    <a:cubicBezTo>
                      <a:pt x="2215" y="4716"/>
                      <a:pt x="2715" y="4216"/>
                      <a:pt x="2715" y="3620"/>
                    </a:cubicBezTo>
                    <a:cubicBezTo>
                      <a:pt x="2715" y="3906"/>
                      <a:pt x="2834" y="4192"/>
                      <a:pt x="3025" y="4406"/>
                    </a:cubicBezTo>
                    <a:cubicBezTo>
                      <a:pt x="3239" y="4597"/>
                      <a:pt x="3501" y="4716"/>
                      <a:pt x="3811" y="4716"/>
                    </a:cubicBezTo>
                    <a:lnTo>
                      <a:pt x="5216" y="4716"/>
                    </a:lnTo>
                    <a:cubicBezTo>
                      <a:pt x="5835" y="4716"/>
                      <a:pt x="6311" y="4216"/>
                      <a:pt x="6311" y="3620"/>
                    </a:cubicBezTo>
                    <a:cubicBezTo>
                      <a:pt x="6311" y="3906"/>
                      <a:pt x="6454" y="4192"/>
                      <a:pt x="6645" y="4406"/>
                    </a:cubicBezTo>
                    <a:cubicBezTo>
                      <a:pt x="6835" y="4597"/>
                      <a:pt x="7121" y="4716"/>
                      <a:pt x="7431" y="4716"/>
                    </a:cubicBezTo>
                    <a:lnTo>
                      <a:pt x="8740" y="4716"/>
                    </a:lnTo>
                    <a:cubicBezTo>
                      <a:pt x="8836" y="4716"/>
                      <a:pt x="8931" y="4740"/>
                      <a:pt x="9026" y="4764"/>
                    </a:cubicBezTo>
                    <a:lnTo>
                      <a:pt x="9026" y="3311"/>
                    </a:lnTo>
                    <a:cubicBezTo>
                      <a:pt x="9026" y="1477"/>
                      <a:pt x="7550" y="1"/>
                      <a:pt x="5716" y="1"/>
                    </a:cubicBezTo>
                    <a:close/>
                  </a:path>
                </a:pathLst>
              </a:custGeom>
              <a:solidFill>
                <a:srgbClr val="FFE077"/>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0" name="Google Shape;18827;p64">
                <a:extLst>
                  <a:ext uri="{FF2B5EF4-FFF2-40B4-BE49-F238E27FC236}">
                    <a16:creationId xmlns:a16="http://schemas.microsoft.com/office/drawing/2014/main" id="{B4D1F2A2-B300-473F-B76B-FB9B6D501BCF}"/>
                  </a:ext>
                </a:extLst>
              </p:cNvPr>
              <p:cNvSpPr/>
              <p:nvPr/>
            </p:nvSpPr>
            <p:spPr>
              <a:xfrm>
                <a:off x="7504977" y="3035943"/>
                <a:ext cx="238740" cy="269226"/>
              </a:xfrm>
              <a:custGeom>
                <a:avLst/>
                <a:gdLst/>
                <a:ahLst/>
                <a:cxnLst/>
                <a:rect l="l" t="t" r="r" b="b"/>
                <a:pathLst>
                  <a:path w="3978" h="4764" extrusionOk="0">
                    <a:moveTo>
                      <a:pt x="0" y="1"/>
                    </a:moveTo>
                    <a:cubicBezTo>
                      <a:pt x="1834" y="1"/>
                      <a:pt x="3334" y="1477"/>
                      <a:pt x="3334" y="3311"/>
                    </a:cubicBezTo>
                    <a:lnTo>
                      <a:pt x="3334" y="4716"/>
                    </a:lnTo>
                    <a:lnTo>
                      <a:pt x="3691" y="4716"/>
                    </a:lnTo>
                    <a:cubicBezTo>
                      <a:pt x="3787" y="4716"/>
                      <a:pt x="3882" y="4740"/>
                      <a:pt x="3977" y="4764"/>
                    </a:cubicBezTo>
                    <a:lnTo>
                      <a:pt x="3977" y="3311"/>
                    </a:lnTo>
                    <a:cubicBezTo>
                      <a:pt x="3977" y="1477"/>
                      <a:pt x="2501" y="1"/>
                      <a:pt x="667"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1" name="Google Shape;18828;p64">
                <a:extLst>
                  <a:ext uri="{FF2B5EF4-FFF2-40B4-BE49-F238E27FC236}">
                    <a16:creationId xmlns:a16="http://schemas.microsoft.com/office/drawing/2014/main" id="{A9CE40CF-C987-48B5-9014-DF6143036563}"/>
                  </a:ext>
                </a:extLst>
              </p:cNvPr>
              <p:cNvSpPr/>
              <p:nvPr/>
            </p:nvSpPr>
            <p:spPr>
              <a:xfrm>
                <a:off x="7399176" y="3420832"/>
                <a:ext cx="147277" cy="83525"/>
              </a:xfrm>
              <a:custGeom>
                <a:avLst/>
                <a:gdLst/>
                <a:ahLst/>
                <a:cxnLst/>
                <a:rect l="l" t="t" r="r" b="b"/>
                <a:pathLst>
                  <a:path w="2454" h="1478" extrusionOk="0">
                    <a:moveTo>
                      <a:pt x="120" y="1"/>
                    </a:moveTo>
                    <a:cubicBezTo>
                      <a:pt x="49" y="1"/>
                      <a:pt x="1" y="72"/>
                      <a:pt x="1" y="120"/>
                    </a:cubicBezTo>
                    <a:lnTo>
                      <a:pt x="1" y="263"/>
                    </a:lnTo>
                    <a:cubicBezTo>
                      <a:pt x="1" y="929"/>
                      <a:pt x="549" y="1477"/>
                      <a:pt x="1239" y="1477"/>
                    </a:cubicBezTo>
                    <a:cubicBezTo>
                      <a:pt x="1906" y="1477"/>
                      <a:pt x="2454" y="929"/>
                      <a:pt x="2454" y="263"/>
                    </a:cubicBezTo>
                    <a:lnTo>
                      <a:pt x="2454" y="120"/>
                    </a:lnTo>
                    <a:cubicBezTo>
                      <a:pt x="2454" y="48"/>
                      <a:pt x="2406" y="1"/>
                      <a:pt x="2335" y="1"/>
                    </a:cubicBezTo>
                    <a:close/>
                  </a:path>
                </a:pathLst>
              </a:custGeom>
              <a:solidFill>
                <a:schemeClr val="accent3">
                  <a:lumMod val="60000"/>
                  <a:lumOff val="40000"/>
                </a:schemeClr>
              </a:solidFill>
              <a:ln>
                <a:noFill/>
              </a:ln>
            </p:spPr>
            <p:txBody>
              <a:bodyPr spcFirstLastPara="1" wrap="square" lIns="68569" tIns="68569" rIns="68569" bIns="68569" anchor="ctr" anchorCtr="0">
                <a:noAutofit/>
              </a:bodyPr>
              <a:lstStyle/>
              <a:p>
                <a:pPr algn="r" rtl="1"/>
                <a:endParaRPr sz="1050" dirty="0">
                  <a:cs typeface="B Nazanin" panose="00000400000000000000" pitchFamily="2" charset="-78"/>
                </a:endParaRPr>
              </a:p>
            </p:txBody>
          </p:sp>
          <p:sp>
            <p:nvSpPr>
              <p:cNvPr id="112" name="Google Shape;18829;p64">
                <a:extLst>
                  <a:ext uri="{FF2B5EF4-FFF2-40B4-BE49-F238E27FC236}">
                    <a16:creationId xmlns:a16="http://schemas.microsoft.com/office/drawing/2014/main" id="{3D0A6345-BC8E-4599-9768-28D0A51F4643}"/>
                  </a:ext>
                </a:extLst>
              </p:cNvPr>
              <p:cNvSpPr/>
              <p:nvPr/>
            </p:nvSpPr>
            <p:spPr>
              <a:xfrm>
                <a:off x="7503537" y="3035943"/>
                <a:ext cx="61515" cy="49844"/>
              </a:xfrm>
              <a:custGeom>
                <a:avLst/>
                <a:gdLst/>
                <a:ahLst/>
                <a:cxnLst/>
                <a:rect l="l" t="t" r="r" b="b"/>
                <a:pathLst>
                  <a:path w="1025" h="882" extrusionOk="0">
                    <a:moveTo>
                      <a:pt x="0" y="1"/>
                    </a:moveTo>
                    <a:lnTo>
                      <a:pt x="0" y="358"/>
                    </a:lnTo>
                    <a:cubicBezTo>
                      <a:pt x="0" y="644"/>
                      <a:pt x="239" y="882"/>
                      <a:pt x="501" y="882"/>
                    </a:cubicBezTo>
                    <a:cubicBezTo>
                      <a:pt x="786" y="882"/>
                      <a:pt x="1024" y="644"/>
                      <a:pt x="1024" y="358"/>
                    </a:cubicBezTo>
                    <a:lnTo>
                      <a:pt x="1024" y="1"/>
                    </a:ln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3" name="Google Shape;18830;p64">
                <a:extLst>
                  <a:ext uri="{FF2B5EF4-FFF2-40B4-BE49-F238E27FC236}">
                    <a16:creationId xmlns:a16="http://schemas.microsoft.com/office/drawing/2014/main" id="{BCA8D7F6-54B0-4808-AA54-83B59455263F}"/>
                  </a:ext>
                </a:extLst>
              </p:cNvPr>
              <p:cNvSpPr/>
              <p:nvPr/>
            </p:nvSpPr>
            <p:spPr>
              <a:xfrm>
                <a:off x="7504977" y="3035943"/>
                <a:ext cx="60075" cy="8138"/>
              </a:xfrm>
              <a:custGeom>
                <a:avLst/>
                <a:gdLst/>
                <a:ahLst/>
                <a:cxnLst/>
                <a:rect l="l" t="t" r="r" b="b"/>
                <a:pathLst>
                  <a:path w="1001" h="144" extrusionOk="0">
                    <a:moveTo>
                      <a:pt x="0" y="1"/>
                    </a:moveTo>
                    <a:cubicBezTo>
                      <a:pt x="334" y="1"/>
                      <a:pt x="691" y="48"/>
                      <a:pt x="1000" y="144"/>
                    </a:cubicBezTo>
                    <a:lnTo>
                      <a:pt x="1000" y="1"/>
                    </a:lnTo>
                    <a:close/>
                  </a:path>
                </a:pathLst>
              </a:custGeom>
              <a:solidFill>
                <a:srgbClr val="F4E5E0"/>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4" name="Google Shape;18831;p64">
                <a:extLst>
                  <a:ext uri="{FF2B5EF4-FFF2-40B4-BE49-F238E27FC236}">
                    <a16:creationId xmlns:a16="http://schemas.microsoft.com/office/drawing/2014/main" id="{5CF0A3BF-026F-45E4-AD95-5ABC81CBC9DD}"/>
                  </a:ext>
                </a:extLst>
              </p:cNvPr>
              <p:cNvSpPr/>
              <p:nvPr/>
            </p:nvSpPr>
            <p:spPr>
              <a:xfrm>
                <a:off x="7399176" y="3420832"/>
                <a:ext cx="147277" cy="37750"/>
              </a:xfrm>
              <a:custGeom>
                <a:avLst/>
                <a:gdLst/>
                <a:ahLst/>
                <a:cxnLst/>
                <a:rect l="l" t="t" r="r" b="b"/>
                <a:pathLst>
                  <a:path w="2454" h="668" extrusionOk="0">
                    <a:moveTo>
                      <a:pt x="120" y="1"/>
                    </a:moveTo>
                    <a:cubicBezTo>
                      <a:pt x="49" y="1"/>
                      <a:pt x="1" y="72"/>
                      <a:pt x="1" y="120"/>
                    </a:cubicBezTo>
                    <a:lnTo>
                      <a:pt x="1" y="263"/>
                    </a:lnTo>
                    <a:cubicBezTo>
                      <a:pt x="1" y="405"/>
                      <a:pt x="25" y="548"/>
                      <a:pt x="72" y="667"/>
                    </a:cubicBezTo>
                    <a:lnTo>
                      <a:pt x="2382" y="667"/>
                    </a:lnTo>
                    <a:cubicBezTo>
                      <a:pt x="2430" y="548"/>
                      <a:pt x="2454" y="405"/>
                      <a:pt x="2454" y="263"/>
                    </a:cubicBezTo>
                    <a:lnTo>
                      <a:pt x="2454" y="120"/>
                    </a:lnTo>
                    <a:cubicBezTo>
                      <a:pt x="2454" y="72"/>
                      <a:pt x="2406" y="1"/>
                      <a:pt x="2335" y="1"/>
                    </a:cubicBez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5" name="Google Shape;18832;p64">
                <a:extLst>
                  <a:ext uri="{FF2B5EF4-FFF2-40B4-BE49-F238E27FC236}">
                    <a16:creationId xmlns:a16="http://schemas.microsoft.com/office/drawing/2014/main" id="{E2BA98C6-FA1E-4DCE-AB6F-BF8684C1F935}"/>
                  </a:ext>
                </a:extLst>
              </p:cNvPr>
              <p:cNvSpPr/>
              <p:nvPr/>
            </p:nvSpPr>
            <p:spPr>
              <a:xfrm>
                <a:off x="7442084" y="3035943"/>
                <a:ext cx="61515" cy="49844"/>
              </a:xfrm>
              <a:custGeom>
                <a:avLst/>
                <a:gdLst/>
                <a:ahLst/>
                <a:cxnLst/>
                <a:rect l="l" t="t" r="r" b="b"/>
                <a:pathLst>
                  <a:path w="1025" h="882" extrusionOk="0">
                    <a:moveTo>
                      <a:pt x="0" y="1"/>
                    </a:moveTo>
                    <a:lnTo>
                      <a:pt x="0" y="358"/>
                    </a:lnTo>
                    <a:cubicBezTo>
                      <a:pt x="0" y="644"/>
                      <a:pt x="239" y="882"/>
                      <a:pt x="524" y="882"/>
                    </a:cubicBezTo>
                    <a:cubicBezTo>
                      <a:pt x="786" y="882"/>
                      <a:pt x="1024" y="644"/>
                      <a:pt x="1024" y="358"/>
                    </a:cubicBezTo>
                    <a:lnTo>
                      <a:pt x="1024" y="1"/>
                    </a:ln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6" name="Google Shape;18833;p64">
                <a:extLst>
                  <a:ext uri="{FF2B5EF4-FFF2-40B4-BE49-F238E27FC236}">
                    <a16:creationId xmlns:a16="http://schemas.microsoft.com/office/drawing/2014/main" id="{2712B25C-E032-4150-81F4-BED316D735D9}"/>
                  </a:ext>
                </a:extLst>
              </p:cNvPr>
              <p:cNvSpPr/>
              <p:nvPr/>
            </p:nvSpPr>
            <p:spPr>
              <a:xfrm>
                <a:off x="7380632" y="3035943"/>
                <a:ext cx="61515" cy="49844"/>
              </a:xfrm>
              <a:custGeom>
                <a:avLst/>
                <a:gdLst/>
                <a:ahLst/>
                <a:cxnLst/>
                <a:rect l="l" t="t" r="r" b="b"/>
                <a:pathLst>
                  <a:path w="1025" h="882" extrusionOk="0">
                    <a:moveTo>
                      <a:pt x="0" y="1"/>
                    </a:moveTo>
                    <a:lnTo>
                      <a:pt x="0" y="358"/>
                    </a:lnTo>
                    <a:cubicBezTo>
                      <a:pt x="0" y="644"/>
                      <a:pt x="239" y="882"/>
                      <a:pt x="524" y="882"/>
                    </a:cubicBezTo>
                    <a:cubicBezTo>
                      <a:pt x="786" y="882"/>
                      <a:pt x="1024" y="644"/>
                      <a:pt x="1024" y="358"/>
                    </a:cubicBezTo>
                    <a:lnTo>
                      <a:pt x="1024" y="1"/>
                    </a:ln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7" name="Google Shape;18834;p64">
                <a:extLst>
                  <a:ext uri="{FF2B5EF4-FFF2-40B4-BE49-F238E27FC236}">
                    <a16:creationId xmlns:a16="http://schemas.microsoft.com/office/drawing/2014/main" id="{2C71F04D-B60B-45F7-83B9-5E720BD8EAC4}"/>
                  </a:ext>
                </a:extLst>
              </p:cNvPr>
              <p:cNvSpPr/>
              <p:nvPr/>
            </p:nvSpPr>
            <p:spPr>
              <a:xfrm>
                <a:off x="7670731" y="3356241"/>
                <a:ext cx="24366" cy="117150"/>
              </a:xfrm>
              <a:custGeom>
                <a:avLst/>
                <a:gdLst/>
                <a:ahLst/>
                <a:cxnLst/>
                <a:rect l="l" t="t" r="r" b="b"/>
                <a:pathLst>
                  <a:path w="406" h="2073" fill="none" extrusionOk="0">
                    <a:moveTo>
                      <a:pt x="1" y="2072"/>
                    </a:moveTo>
                    <a:cubicBezTo>
                      <a:pt x="263" y="1548"/>
                      <a:pt x="406" y="977"/>
                      <a:pt x="406" y="358"/>
                    </a:cubicBezTo>
                    <a:lnTo>
                      <a:pt x="406"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8" name="Google Shape;18835;p64">
                <a:extLst>
                  <a:ext uri="{FF2B5EF4-FFF2-40B4-BE49-F238E27FC236}">
                    <a16:creationId xmlns:a16="http://schemas.microsoft.com/office/drawing/2014/main" id="{D64891B2-0283-4AA9-BE70-E0248CFEF1B0}"/>
                  </a:ext>
                </a:extLst>
              </p:cNvPr>
              <p:cNvSpPr/>
              <p:nvPr/>
            </p:nvSpPr>
            <p:spPr>
              <a:xfrm>
                <a:off x="7250585" y="3302387"/>
                <a:ext cx="394539" cy="282676"/>
              </a:xfrm>
              <a:custGeom>
                <a:avLst/>
                <a:gdLst/>
                <a:ahLst/>
                <a:cxnLst/>
                <a:rect l="l" t="t" r="r" b="b"/>
                <a:pathLst>
                  <a:path w="6574" h="5002" fill="none" extrusionOk="0">
                    <a:moveTo>
                      <a:pt x="0" y="1"/>
                    </a:moveTo>
                    <a:lnTo>
                      <a:pt x="0" y="1311"/>
                    </a:lnTo>
                    <a:cubicBezTo>
                      <a:pt x="0" y="3359"/>
                      <a:pt x="1667" y="5002"/>
                      <a:pt x="3715" y="5002"/>
                    </a:cubicBezTo>
                    <a:lnTo>
                      <a:pt x="3715" y="5002"/>
                    </a:lnTo>
                    <a:cubicBezTo>
                      <a:pt x="4858" y="5002"/>
                      <a:pt x="5882" y="4478"/>
                      <a:pt x="6573" y="3668"/>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9" name="Google Shape;18836;p64">
                <a:extLst>
                  <a:ext uri="{FF2B5EF4-FFF2-40B4-BE49-F238E27FC236}">
                    <a16:creationId xmlns:a16="http://schemas.microsoft.com/office/drawing/2014/main" id="{A1631C65-2993-4328-BA9A-683BD2066AF5}"/>
                  </a:ext>
                </a:extLst>
              </p:cNvPr>
              <p:cNvSpPr/>
              <p:nvPr/>
            </p:nvSpPr>
            <p:spPr>
              <a:xfrm>
                <a:off x="7695036" y="3302387"/>
                <a:ext cx="88702" cy="109069"/>
              </a:xfrm>
              <a:custGeom>
                <a:avLst/>
                <a:gdLst/>
                <a:ahLst/>
                <a:cxnLst/>
                <a:rect l="l" t="t" r="r" b="b"/>
                <a:pathLst>
                  <a:path w="1478" h="1930" fill="none" extrusionOk="0">
                    <a:moveTo>
                      <a:pt x="1" y="953"/>
                    </a:moveTo>
                    <a:lnTo>
                      <a:pt x="1" y="1"/>
                    </a:lnTo>
                    <a:lnTo>
                      <a:pt x="524" y="1"/>
                    </a:lnTo>
                    <a:cubicBezTo>
                      <a:pt x="1048" y="1"/>
                      <a:pt x="1477" y="430"/>
                      <a:pt x="1477" y="953"/>
                    </a:cubicBezTo>
                    <a:lnTo>
                      <a:pt x="1477" y="953"/>
                    </a:lnTo>
                    <a:cubicBezTo>
                      <a:pt x="1477" y="1501"/>
                      <a:pt x="1048" y="1930"/>
                      <a:pt x="524" y="1930"/>
                    </a:cubicBezTo>
                    <a:lnTo>
                      <a:pt x="1" y="193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0" name="Google Shape;18837;p64">
                <a:extLst>
                  <a:ext uri="{FF2B5EF4-FFF2-40B4-BE49-F238E27FC236}">
                    <a16:creationId xmlns:a16="http://schemas.microsoft.com/office/drawing/2014/main" id="{12C49A06-39E0-4498-BBBC-21E4BBFE4CE8}"/>
                  </a:ext>
                </a:extLst>
              </p:cNvPr>
              <p:cNvSpPr/>
              <p:nvPr/>
            </p:nvSpPr>
            <p:spPr>
              <a:xfrm>
                <a:off x="7695036" y="3356241"/>
                <a:ext cx="31508" cy="57"/>
              </a:xfrm>
              <a:custGeom>
                <a:avLst/>
                <a:gdLst/>
                <a:ahLst/>
                <a:cxnLst/>
                <a:rect l="l" t="t" r="r" b="b"/>
                <a:pathLst>
                  <a:path w="525" h="1" fill="none" extrusionOk="0">
                    <a:moveTo>
                      <a:pt x="1" y="0"/>
                    </a:moveTo>
                    <a:lnTo>
                      <a:pt x="524"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1" name="Google Shape;18838;p64">
                <a:extLst>
                  <a:ext uri="{FF2B5EF4-FFF2-40B4-BE49-F238E27FC236}">
                    <a16:creationId xmlns:a16="http://schemas.microsoft.com/office/drawing/2014/main" id="{591AE19D-FB39-48F7-929A-D0C8F7D331CA}"/>
                  </a:ext>
                </a:extLst>
              </p:cNvPr>
              <p:cNvSpPr/>
              <p:nvPr/>
            </p:nvSpPr>
            <p:spPr>
              <a:xfrm>
                <a:off x="7161947" y="3302387"/>
                <a:ext cx="88702" cy="109069"/>
              </a:xfrm>
              <a:custGeom>
                <a:avLst/>
                <a:gdLst/>
                <a:ahLst/>
                <a:cxnLst/>
                <a:rect l="l" t="t" r="r" b="b"/>
                <a:pathLst>
                  <a:path w="1478" h="1930" fill="none" extrusionOk="0">
                    <a:moveTo>
                      <a:pt x="1477" y="1"/>
                    </a:moveTo>
                    <a:lnTo>
                      <a:pt x="953" y="1"/>
                    </a:lnTo>
                    <a:cubicBezTo>
                      <a:pt x="429" y="1"/>
                      <a:pt x="1" y="430"/>
                      <a:pt x="1" y="953"/>
                    </a:cubicBezTo>
                    <a:lnTo>
                      <a:pt x="1" y="953"/>
                    </a:lnTo>
                    <a:cubicBezTo>
                      <a:pt x="1" y="1501"/>
                      <a:pt x="429" y="1930"/>
                      <a:pt x="953" y="1930"/>
                    </a:cubicBezTo>
                    <a:lnTo>
                      <a:pt x="1477" y="193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2" name="Google Shape;18839;p64">
                <a:extLst>
                  <a:ext uri="{FF2B5EF4-FFF2-40B4-BE49-F238E27FC236}">
                    <a16:creationId xmlns:a16="http://schemas.microsoft.com/office/drawing/2014/main" id="{FE0A391A-ACA0-4B56-B84B-E7927106EF5B}"/>
                  </a:ext>
                </a:extLst>
              </p:cNvPr>
              <p:cNvSpPr/>
              <p:nvPr/>
            </p:nvSpPr>
            <p:spPr>
              <a:xfrm>
                <a:off x="7219139" y="3356241"/>
                <a:ext cx="30068" cy="57"/>
              </a:xfrm>
              <a:custGeom>
                <a:avLst/>
                <a:gdLst/>
                <a:ahLst/>
                <a:cxnLst/>
                <a:rect l="l" t="t" r="r" b="b"/>
                <a:pathLst>
                  <a:path w="501" h="1" fill="none" extrusionOk="0">
                    <a:moveTo>
                      <a:pt x="500" y="0"/>
                    </a:moveTo>
                    <a:lnTo>
                      <a:pt x="0"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3" name="Google Shape;18840;p64">
                <a:extLst>
                  <a:ext uri="{FF2B5EF4-FFF2-40B4-BE49-F238E27FC236}">
                    <a16:creationId xmlns:a16="http://schemas.microsoft.com/office/drawing/2014/main" id="{0F5FF15F-E0C2-4012-918A-7919F63C3BAC}"/>
                  </a:ext>
                </a:extLst>
              </p:cNvPr>
              <p:cNvSpPr/>
              <p:nvPr/>
            </p:nvSpPr>
            <p:spPr>
              <a:xfrm>
                <a:off x="7582153" y="3356241"/>
                <a:ext cx="60" cy="26956"/>
              </a:xfrm>
              <a:custGeom>
                <a:avLst/>
                <a:gdLst/>
                <a:ahLst/>
                <a:cxnLst/>
                <a:rect l="l" t="t" r="r" b="b"/>
                <a:pathLst>
                  <a:path w="1" h="477" fill="none" extrusionOk="0">
                    <a:moveTo>
                      <a:pt x="0" y="0"/>
                    </a:moveTo>
                    <a:lnTo>
                      <a:pt x="0" y="477"/>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4" name="Google Shape;18841;p64">
                <a:extLst>
                  <a:ext uri="{FF2B5EF4-FFF2-40B4-BE49-F238E27FC236}">
                    <a16:creationId xmlns:a16="http://schemas.microsoft.com/office/drawing/2014/main" id="{46A0A4D0-1234-43DA-9078-F0ED30905487}"/>
                  </a:ext>
                </a:extLst>
              </p:cNvPr>
              <p:cNvSpPr/>
              <p:nvPr/>
            </p:nvSpPr>
            <p:spPr>
              <a:xfrm>
                <a:off x="7363468" y="3356241"/>
                <a:ext cx="60" cy="26956"/>
              </a:xfrm>
              <a:custGeom>
                <a:avLst/>
                <a:gdLst/>
                <a:ahLst/>
                <a:cxnLst/>
                <a:rect l="l" t="t" r="r" b="b"/>
                <a:pathLst>
                  <a:path w="1" h="477" fill="none" extrusionOk="0">
                    <a:moveTo>
                      <a:pt x="1" y="0"/>
                    </a:moveTo>
                    <a:lnTo>
                      <a:pt x="1" y="477"/>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5" name="Google Shape;18842;p64">
                <a:extLst>
                  <a:ext uri="{FF2B5EF4-FFF2-40B4-BE49-F238E27FC236}">
                    <a16:creationId xmlns:a16="http://schemas.microsoft.com/office/drawing/2014/main" id="{0C20D7FE-8434-4CFD-8703-99E2E7EDA3FE}"/>
                  </a:ext>
                </a:extLst>
              </p:cNvPr>
              <p:cNvSpPr/>
              <p:nvPr/>
            </p:nvSpPr>
            <p:spPr>
              <a:xfrm>
                <a:off x="7399176" y="3420832"/>
                <a:ext cx="147277" cy="83525"/>
              </a:xfrm>
              <a:custGeom>
                <a:avLst/>
                <a:gdLst/>
                <a:ahLst/>
                <a:cxnLst/>
                <a:rect l="l" t="t" r="r" b="b"/>
                <a:pathLst>
                  <a:path w="2454" h="1478" fill="none" extrusionOk="0">
                    <a:moveTo>
                      <a:pt x="1239" y="1477"/>
                    </a:moveTo>
                    <a:lnTo>
                      <a:pt x="1239" y="1477"/>
                    </a:lnTo>
                    <a:cubicBezTo>
                      <a:pt x="1906" y="1477"/>
                      <a:pt x="2454" y="929"/>
                      <a:pt x="2454" y="263"/>
                    </a:cubicBezTo>
                    <a:lnTo>
                      <a:pt x="2454" y="120"/>
                    </a:lnTo>
                    <a:cubicBezTo>
                      <a:pt x="2454" y="48"/>
                      <a:pt x="2406" y="1"/>
                      <a:pt x="2335" y="1"/>
                    </a:cubicBezTo>
                    <a:lnTo>
                      <a:pt x="120" y="1"/>
                    </a:lnTo>
                    <a:cubicBezTo>
                      <a:pt x="49" y="1"/>
                      <a:pt x="1" y="72"/>
                      <a:pt x="1" y="120"/>
                    </a:cubicBezTo>
                    <a:lnTo>
                      <a:pt x="1" y="263"/>
                    </a:lnTo>
                    <a:cubicBezTo>
                      <a:pt x="1" y="929"/>
                      <a:pt x="549" y="1477"/>
                      <a:pt x="1239" y="1477"/>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6" name="Google Shape;18843;p64">
                <a:extLst>
                  <a:ext uri="{FF2B5EF4-FFF2-40B4-BE49-F238E27FC236}">
                    <a16:creationId xmlns:a16="http://schemas.microsoft.com/office/drawing/2014/main" id="{DF2A6859-22E8-437D-AB2A-CAF3A608E07C}"/>
                  </a:ext>
                </a:extLst>
              </p:cNvPr>
              <p:cNvSpPr/>
              <p:nvPr/>
            </p:nvSpPr>
            <p:spPr>
              <a:xfrm>
                <a:off x="7407757" y="3458524"/>
                <a:ext cx="130113" cy="57"/>
              </a:xfrm>
              <a:custGeom>
                <a:avLst/>
                <a:gdLst/>
                <a:ahLst/>
                <a:cxnLst/>
                <a:rect l="l" t="t" r="r" b="b"/>
                <a:pathLst>
                  <a:path w="2168" h="1" fill="none" extrusionOk="0">
                    <a:moveTo>
                      <a:pt x="1" y="0"/>
                    </a:moveTo>
                    <a:lnTo>
                      <a:pt x="2168"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7" name="Google Shape;18844;p64">
                <a:extLst>
                  <a:ext uri="{FF2B5EF4-FFF2-40B4-BE49-F238E27FC236}">
                    <a16:creationId xmlns:a16="http://schemas.microsoft.com/office/drawing/2014/main" id="{30D09AA3-8F18-48CA-ADBD-0E45637E961F}"/>
                  </a:ext>
                </a:extLst>
              </p:cNvPr>
              <p:cNvSpPr/>
              <p:nvPr/>
            </p:nvSpPr>
            <p:spPr>
              <a:xfrm>
                <a:off x="7201976" y="3267408"/>
                <a:ext cx="60" cy="32382"/>
              </a:xfrm>
              <a:custGeom>
                <a:avLst/>
                <a:gdLst/>
                <a:ahLst/>
                <a:cxnLst/>
                <a:rect l="l" t="t" r="r" b="b"/>
                <a:pathLst>
                  <a:path w="1" h="573" fill="none" extrusionOk="0">
                    <a:moveTo>
                      <a:pt x="1" y="1"/>
                    </a:moveTo>
                    <a:lnTo>
                      <a:pt x="1" y="572"/>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8" name="Google Shape;18845;p64">
                <a:extLst>
                  <a:ext uri="{FF2B5EF4-FFF2-40B4-BE49-F238E27FC236}">
                    <a16:creationId xmlns:a16="http://schemas.microsoft.com/office/drawing/2014/main" id="{15A37391-BD89-4A13-A8A6-0C6086846A88}"/>
                  </a:ext>
                </a:extLst>
              </p:cNvPr>
              <p:cNvSpPr/>
              <p:nvPr/>
            </p:nvSpPr>
            <p:spPr>
              <a:xfrm>
                <a:off x="7201976" y="3035943"/>
                <a:ext cx="541755" cy="266513"/>
              </a:xfrm>
              <a:custGeom>
                <a:avLst/>
                <a:gdLst/>
                <a:ahLst/>
                <a:cxnLst/>
                <a:rect l="l" t="t" r="r" b="b"/>
                <a:pathLst>
                  <a:path w="9027" h="4716" fill="none" extrusionOk="0">
                    <a:moveTo>
                      <a:pt x="9026" y="4716"/>
                    </a:moveTo>
                    <a:lnTo>
                      <a:pt x="9026" y="3311"/>
                    </a:lnTo>
                    <a:cubicBezTo>
                      <a:pt x="9026" y="1477"/>
                      <a:pt x="7550" y="1"/>
                      <a:pt x="5716" y="1"/>
                    </a:cubicBezTo>
                    <a:lnTo>
                      <a:pt x="3311" y="1"/>
                    </a:lnTo>
                    <a:cubicBezTo>
                      <a:pt x="1477" y="1"/>
                      <a:pt x="1" y="1477"/>
                      <a:pt x="1" y="3311"/>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9" name="Google Shape;18846;p64">
                <a:extLst>
                  <a:ext uri="{FF2B5EF4-FFF2-40B4-BE49-F238E27FC236}">
                    <a16:creationId xmlns:a16="http://schemas.microsoft.com/office/drawing/2014/main" id="{867E6F30-B8D0-4A96-80D4-324167E226D6}"/>
                  </a:ext>
                </a:extLst>
              </p:cNvPr>
              <p:cNvSpPr/>
              <p:nvPr/>
            </p:nvSpPr>
            <p:spPr>
              <a:xfrm>
                <a:off x="7579272" y="3414107"/>
                <a:ext cx="164441" cy="150775"/>
              </a:xfrm>
              <a:custGeom>
                <a:avLst/>
                <a:gdLst/>
                <a:ahLst/>
                <a:cxnLst/>
                <a:rect l="l" t="t" r="r" b="b"/>
                <a:pathLst>
                  <a:path w="2740" h="2668" fill="none" extrusionOk="0">
                    <a:moveTo>
                      <a:pt x="1" y="2596"/>
                    </a:moveTo>
                    <a:cubicBezTo>
                      <a:pt x="143" y="2644"/>
                      <a:pt x="310" y="2644"/>
                      <a:pt x="429" y="2549"/>
                    </a:cubicBezTo>
                    <a:lnTo>
                      <a:pt x="548" y="2453"/>
                    </a:lnTo>
                    <a:cubicBezTo>
                      <a:pt x="715" y="2334"/>
                      <a:pt x="906" y="2334"/>
                      <a:pt x="1072" y="2453"/>
                    </a:cubicBezTo>
                    <a:lnTo>
                      <a:pt x="1191" y="2549"/>
                    </a:lnTo>
                    <a:cubicBezTo>
                      <a:pt x="1358" y="2668"/>
                      <a:pt x="1572" y="2668"/>
                      <a:pt x="1715" y="2549"/>
                    </a:cubicBezTo>
                    <a:lnTo>
                      <a:pt x="2001" y="2334"/>
                    </a:lnTo>
                    <a:cubicBezTo>
                      <a:pt x="2072" y="2287"/>
                      <a:pt x="2144" y="2287"/>
                      <a:pt x="2215" y="2334"/>
                    </a:cubicBezTo>
                    <a:lnTo>
                      <a:pt x="2477" y="2525"/>
                    </a:lnTo>
                    <a:cubicBezTo>
                      <a:pt x="2596" y="2620"/>
                      <a:pt x="2739" y="2525"/>
                      <a:pt x="2739" y="2382"/>
                    </a:cubicBezTo>
                    <a:lnTo>
                      <a:pt x="2739"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0" name="Google Shape;18847;p64">
                <a:extLst>
                  <a:ext uri="{FF2B5EF4-FFF2-40B4-BE49-F238E27FC236}">
                    <a16:creationId xmlns:a16="http://schemas.microsoft.com/office/drawing/2014/main" id="{2FDE6B92-17CF-4DF9-8490-7F3C984DB3BD}"/>
                  </a:ext>
                </a:extLst>
              </p:cNvPr>
              <p:cNvSpPr/>
              <p:nvPr/>
            </p:nvSpPr>
            <p:spPr>
              <a:xfrm>
                <a:off x="7201976" y="3415463"/>
                <a:ext cx="164441" cy="149419"/>
              </a:xfrm>
              <a:custGeom>
                <a:avLst/>
                <a:gdLst/>
                <a:ahLst/>
                <a:cxnLst/>
                <a:rect l="l" t="t" r="r" b="b"/>
                <a:pathLst>
                  <a:path w="2740" h="2644" fill="none" extrusionOk="0">
                    <a:moveTo>
                      <a:pt x="1" y="0"/>
                    </a:moveTo>
                    <a:lnTo>
                      <a:pt x="1" y="2358"/>
                    </a:lnTo>
                    <a:cubicBezTo>
                      <a:pt x="1" y="2501"/>
                      <a:pt x="143" y="2596"/>
                      <a:pt x="263" y="2501"/>
                    </a:cubicBezTo>
                    <a:lnTo>
                      <a:pt x="382" y="2429"/>
                    </a:lnTo>
                    <a:cubicBezTo>
                      <a:pt x="524" y="2310"/>
                      <a:pt x="739" y="2310"/>
                      <a:pt x="906" y="2429"/>
                    </a:cubicBezTo>
                    <a:lnTo>
                      <a:pt x="1025" y="2525"/>
                    </a:lnTo>
                    <a:cubicBezTo>
                      <a:pt x="1167" y="2644"/>
                      <a:pt x="1382" y="2644"/>
                      <a:pt x="1548" y="2525"/>
                    </a:cubicBezTo>
                    <a:lnTo>
                      <a:pt x="1668" y="2429"/>
                    </a:lnTo>
                    <a:cubicBezTo>
                      <a:pt x="1834" y="2310"/>
                      <a:pt x="2025" y="2310"/>
                      <a:pt x="2191" y="2429"/>
                    </a:cubicBezTo>
                    <a:lnTo>
                      <a:pt x="2311" y="2525"/>
                    </a:lnTo>
                    <a:cubicBezTo>
                      <a:pt x="2430" y="2620"/>
                      <a:pt x="2596" y="2620"/>
                      <a:pt x="2739" y="2572"/>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1" name="Google Shape;18848;p64">
                <a:extLst>
                  <a:ext uri="{FF2B5EF4-FFF2-40B4-BE49-F238E27FC236}">
                    <a16:creationId xmlns:a16="http://schemas.microsoft.com/office/drawing/2014/main" id="{9B77959F-BB26-4C97-862A-AA06A72C3A1C}"/>
                  </a:ext>
                </a:extLst>
              </p:cNvPr>
              <p:cNvSpPr/>
              <p:nvPr/>
            </p:nvSpPr>
            <p:spPr>
              <a:xfrm>
                <a:off x="7304896" y="2990170"/>
                <a:ext cx="75799" cy="45832"/>
              </a:xfrm>
              <a:custGeom>
                <a:avLst/>
                <a:gdLst/>
                <a:ahLst/>
                <a:cxnLst/>
                <a:rect l="l" t="t" r="r" b="b"/>
                <a:pathLst>
                  <a:path w="1263" h="811" fill="none" extrusionOk="0">
                    <a:moveTo>
                      <a:pt x="1262" y="811"/>
                    </a:moveTo>
                    <a:lnTo>
                      <a:pt x="0"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2" name="Google Shape;18849;p64">
                <a:extLst>
                  <a:ext uri="{FF2B5EF4-FFF2-40B4-BE49-F238E27FC236}">
                    <a16:creationId xmlns:a16="http://schemas.microsoft.com/office/drawing/2014/main" id="{3B758212-1442-4C18-87C1-40BEC6DC7BBB}"/>
                  </a:ext>
                </a:extLst>
              </p:cNvPr>
              <p:cNvSpPr/>
              <p:nvPr/>
            </p:nvSpPr>
            <p:spPr>
              <a:xfrm>
                <a:off x="7380632" y="2963272"/>
                <a:ext cx="184426" cy="72732"/>
              </a:xfrm>
              <a:custGeom>
                <a:avLst/>
                <a:gdLst/>
                <a:ahLst/>
                <a:cxnLst/>
                <a:rect l="l" t="t" r="r" b="b"/>
                <a:pathLst>
                  <a:path w="3073" h="1287" fill="none" extrusionOk="0">
                    <a:moveTo>
                      <a:pt x="3072" y="1287"/>
                    </a:moveTo>
                    <a:lnTo>
                      <a:pt x="3072" y="1263"/>
                    </a:lnTo>
                    <a:lnTo>
                      <a:pt x="3072" y="1263"/>
                    </a:lnTo>
                    <a:cubicBezTo>
                      <a:pt x="3072" y="548"/>
                      <a:pt x="2501" y="1"/>
                      <a:pt x="1810" y="1"/>
                    </a:cubicBezTo>
                    <a:lnTo>
                      <a:pt x="1263" y="1"/>
                    </a:lnTo>
                    <a:cubicBezTo>
                      <a:pt x="572" y="1"/>
                      <a:pt x="0" y="548"/>
                      <a:pt x="0" y="1263"/>
                    </a:cubicBezTo>
                    <a:lnTo>
                      <a:pt x="0" y="1263"/>
                    </a:lnTo>
                    <a:lnTo>
                      <a:pt x="0" y="1287"/>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3" name="Google Shape;18850;p64">
                <a:extLst>
                  <a:ext uri="{FF2B5EF4-FFF2-40B4-BE49-F238E27FC236}">
                    <a16:creationId xmlns:a16="http://schemas.microsoft.com/office/drawing/2014/main" id="{F08FB052-5C7B-4367-AA58-588F8454EF74}"/>
                  </a:ext>
                </a:extLst>
              </p:cNvPr>
              <p:cNvSpPr/>
              <p:nvPr/>
            </p:nvSpPr>
            <p:spPr>
              <a:xfrm>
                <a:off x="7364909" y="3240509"/>
                <a:ext cx="330203" cy="61938"/>
              </a:xfrm>
              <a:custGeom>
                <a:avLst/>
                <a:gdLst/>
                <a:ahLst/>
                <a:cxnLst/>
                <a:rect l="l" t="t" r="r" b="b"/>
                <a:pathLst>
                  <a:path w="5502" h="1096" fill="none" extrusionOk="0">
                    <a:moveTo>
                      <a:pt x="0" y="0"/>
                    </a:moveTo>
                    <a:lnTo>
                      <a:pt x="0" y="0"/>
                    </a:lnTo>
                    <a:cubicBezTo>
                      <a:pt x="0" y="596"/>
                      <a:pt x="477" y="1096"/>
                      <a:pt x="1096" y="1096"/>
                    </a:cubicBezTo>
                    <a:lnTo>
                      <a:pt x="2501" y="1096"/>
                    </a:lnTo>
                    <a:cubicBezTo>
                      <a:pt x="3120" y="1096"/>
                      <a:pt x="3596" y="596"/>
                      <a:pt x="3596" y="0"/>
                    </a:cubicBezTo>
                    <a:lnTo>
                      <a:pt x="3596" y="0"/>
                    </a:lnTo>
                    <a:cubicBezTo>
                      <a:pt x="3596" y="596"/>
                      <a:pt x="4096" y="1096"/>
                      <a:pt x="4716" y="1096"/>
                    </a:cubicBezTo>
                    <a:lnTo>
                      <a:pt x="5502" y="1096"/>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4" name="Google Shape;18851;p64">
                <a:extLst>
                  <a:ext uri="{FF2B5EF4-FFF2-40B4-BE49-F238E27FC236}">
                    <a16:creationId xmlns:a16="http://schemas.microsoft.com/office/drawing/2014/main" id="{3D0F2714-0CF3-4715-BA89-794423F006D1}"/>
                  </a:ext>
                </a:extLst>
              </p:cNvPr>
              <p:cNvSpPr/>
              <p:nvPr/>
            </p:nvSpPr>
            <p:spPr>
              <a:xfrm>
                <a:off x="7250585" y="3240509"/>
                <a:ext cx="114389" cy="61938"/>
              </a:xfrm>
              <a:custGeom>
                <a:avLst/>
                <a:gdLst/>
                <a:ahLst/>
                <a:cxnLst/>
                <a:rect l="l" t="t" r="r" b="b"/>
                <a:pathLst>
                  <a:path w="1906" h="1096" fill="none" extrusionOk="0">
                    <a:moveTo>
                      <a:pt x="0" y="1096"/>
                    </a:moveTo>
                    <a:lnTo>
                      <a:pt x="786" y="1096"/>
                    </a:lnTo>
                    <a:cubicBezTo>
                      <a:pt x="1405" y="1096"/>
                      <a:pt x="1905" y="596"/>
                      <a:pt x="1905" y="0"/>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5" name="Google Shape;18852;p64">
                <a:extLst>
                  <a:ext uri="{FF2B5EF4-FFF2-40B4-BE49-F238E27FC236}">
                    <a16:creationId xmlns:a16="http://schemas.microsoft.com/office/drawing/2014/main" id="{014CDC8E-A333-460D-9B3F-3D21BED5D81A}"/>
                  </a:ext>
                </a:extLst>
              </p:cNvPr>
              <p:cNvSpPr/>
              <p:nvPr/>
            </p:nvSpPr>
            <p:spPr>
              <a:xfrm>
                <a:off x="7503537" y="3037300"/>
                <a:ext cx="61515" cy="48488"/>
              </a:xfrm>
              <a:custGeom>
                <a:avLst/>
                <a:gdLst/>
                <a:ahLst/>
                <a:cxnLst/>
                <a:rect l="l" t="t" r="r" b="b"/>
                <a:pathLst>
                  <a:path w="1025" h="858" fill="none" extrusionOk="0">
                    <a:moveTo>
                      <a:pt x="1024" y="0"/>
                    </a:moveTo>
                    <a:lnTo>
                      <a:pt x="1024" y="334"/>
                    </a:lnTo>
                    <a:cubicBezTo>
                      <a:pt x="1024" y="620"/>
                      <a:pt x="786" y="858"/>
                      <a:pt x="501" y="858"/>
                    </a:cubicBezTo>
                    <a:lnTo>
                      <a:pt x="501" y="858"/>
                    </a:lnTo>
                    <a:cubicBezTo>
                      <a:pt x="239" y="858"/>
                      <a:pt x="0" y="620"/>
                      <a:pt x="0" y="334"/>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6" name="Google Shape;18853;p64">
                <a:extLst>
                  <a:ext uri="{FF2B5EF4-FFF2-40B4-BE49-F238E27FC236}">
                    <a16:creationId xmlns:a16="http://schemas.microsoft.com/office/drawing/2014/main" id="{B3689E2A-5454-41E2-8B40-9C13512B934A}"/>
                  </a:ext>
                </a:extLst>
              </p:cNvPr>
              <p:cNvSpPr/>
              <p:nvPr/>
            </p:nvSpPr>
            <p:spPr>
              <a:xfrm>
                <a:off x="7442084" y="3035943"/>
                <a:ext cx="61515" cy="49844"/>
              </a:xfrm>
              <a:custGeom>
                <a:avLst/>
                <a:gdLst/>
                <a:ahLst/>
                <a:cxnLst/>
                <a:rect l="l" t="t" r="r" b="b"/>
                <a:pathLst>
                  <a:path w="1025" h="882" fill="none" extrusionOk="0">
                    <a:moveTo>
                      <a:pt x="1024" y="1"/>
                    </a:moveTo>
                    <a:lnTo>
                      <a:pt x="1024" y="358"/>
                    </a:lnTo>
                    <a:cubicBezTo>
                      <a:pt x="1024" y="644"/>
                      <a:pt x="786" y="882"/>
                      <a:pt x="524" y="882"/>
                    </a:cubicBezTo>
                    <a:lnTo>
                      <a:pt x="524" y="882"/>
                    </a:lnTo>
                    <a:cubicBezTo>
                      <a:pt x="239" y="882"/>
                      <a:pt x="0" y="644"/>
                      <a:pt x="0" y="358"/>
                    </a:cubicBezTo>
                    <a:lnTo>
                      <a:pt x="0"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7" name="Google Shape;18854;p64">
                <a:extLst>
                  <a:ext uri="{FF2B5EF4-FFF2-40B4-BE49-F238E27FC236}">
                    <a16:creationId xmlns:a16="http://schemas.microsoft.com/office/drawing/2014/main" id="{56419CFE-9FE6-4619-9929-F556F9D535CF}"/>
                  </a:ext>
                </a:extLst>
              </p:cNvPr>
              <p:cNvSpPr/>
              <p:nvPr/>
            </p:nvSpPr>
            <p:spPr>
              <a:xfrm>
                <a:off x="7380632" y="3037300"/>
                <a:ext cx="61515" cy="48488"/>
              </a:xfrm>
              <a:custGeom>
                <a:avLst/>
                <a:gdLst/>
                <a:ahLst/>
                <a:cxnLst/>
                <a:rect l="l" t="t" r="r" b="b"/>
                <a:pathLst>
                  <a:path w="1025" h="858" fill="none" extrusionOk="0">
                    <a:moveTo>
                      <a:pt x="1024" y="334"/>
                    </a:moveTo>
                    <a:cubicBezTo>
                      <a:pt x="1024" y="620"/>
                      <a:pt x="786" y="858"/>
                      <a:pt x="524" y="858"/>
                    </a:cubicBezTo>
                    <a:lnTo>
                      <a:pt x="524" y="858"/>
                    </a:lnTo>
                    <a:cubicBezTo>
                      <a:pt x="239" y="858"/>
                      <a:pt x="0" y="620"/>
                      <a:pt x="0" y="334"/>
                    </a:cubicBezTo>
                    <a:lnTo>
                      <a:pt x="0"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38" name="Google Shape;18855;p64">
                <a:extLst>
                  <a:ext uri="{FF2B5EF4-FFF2-40B4-BE49-F238E27FC236}">
                    <a16:creationId xmlns:a16="http://schemas.microsoft.com/office/drawing/2014/main" id="{1E011288-8B69-4A03-BF6E-01D5D92CBDEA}"/>
                  </a:ext>
                </a:extLst>
              </p:cNvPr>
              <p:cNvSpPr/>
              <p:nvPr/>
            </p:nvSpPr>
            <p:spPr>
              <a:xfrm>
                <a:off x="7566429" y="2990170"/>
                <a:ext cx="74359" cy="45832"/>
              </a:xfrm>
              <a:custGeom>
                <a:avLst/>
                <a:gdLst/>
                <a:ahLst/>
                <a:cxnLst/>
                <a:rect l="l" t="t" r="r" b="b"/>
                <a:pathLst>
                  <a:path w="1239" h="811" fill="none" extrusionOk="0">
                    <a:moveTo>
                      <a:pt x="0" y="811"/>
                    </a:moveTo>
                    <a:lnTo>
                      <a:pt x="1239"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sp>
          <p:nvSpPr>
            <p:cNvPr id="78" name="Google Shape;18857;p64">
              <a:extLst>
                <a:ext uri="{FF2B5EF4-FFF2-40B4-BE49-F238E27FC236}">
                  <a16:creationId xmlns:a16="http://schemas.microsoft.com/office/drawing/2014/main" id="{07E23BFF-B75D-445B-9B12-B9F2A0285B62}"/>
                </a:ext>
              </a:extLst>
            </p:cNvPr>
            <p:cNvSpPr/>
            <p:nvPr/>
          </p:nvSpPr>
          <p:spPr>
            <a:xfrm>
              <a:off x="7470096" y="2689072"/>
              <a:ext cx="414949" cy="648283"/>
            </a:xfrm>
            <a:custGeom>
              <a:avLst/>
              <a:gdLst/>
              <a:ahLst/>
              <a:cxnLst/>
              <a:rect l="l" t="t" r="r" b="b"/>
              <a:pathLst>
                <a:path w="5026" h="6716" extrusionOk="0">
                  <a:moveTo>
                    <a:pt x="998" y="1"/>
                  </a:moveTo>
                  <a:cubicBezTo>
                    <a:pt x="871" y="1"/>
                    <a:pt x="743" y="25"/>
                    <a:pt x="620" y="77"/>
                  </a:cubicBezTo>
                  <a:cubicBezTo>
                    <a:pt x="239" y="220"/>
                    <a:pt x="1" y="601"/>
                    <a:pt x="1" y="1006"/>
                  </a:cubicBezTo>
                  <a:lnTo>
                    <a:pt x="1" y="2125"/>
                  </a:lnTo>
                  <a:cubicBezTo>
                    <a:pt x="1" y="2673"/>
                    <a:pt x="144" y="3220"/>
                    <a:pt x="405" y="3720"/>
                  </a:cubicBezTo>
                  <a:cubicBezTo>
                    <a:pt x="667" y="4220"/>
                    <a:pt x="763" y="4792"/>
                    <a:pt x="691" y="5364"/>
                  </a:cubicBezTo>
                  <a:lnTo>
                    <a:pt x="572" y="6007"/>
                  </a:lnTo>
                  <a:cubicBezTo>
                    <a:pt x="525" y="6316"/>
                    <a:pt x="715" y="6626"/>
                    <a:pt x="1025" y="6697"/>
                  </a:cubicBezTo>
                  <a:cubicBezTo>
                    <a:pt x="1074" y="6709"/>
                    <a:pt x="1123" y="6715"/>
                    <a:pt x="1173" y="6715"/>
                  </a:cubicBezTo>
                  <a:cubicBezTo>
                    <a:pt x="1411" y="6715"/>
                    <a:pt x="1640" y="6577"/>
                    <a:pt x="1739" y="6340"/>
                  </a:cubicBezTo>
                  <a:lnTo>
                    <a:pt x="2192" y="5268"/>
                  </a:lnTo>
                  <a:cubicBezTo>
                    <a:pt x="2263" y="5149"/>
                    <a:pt x="2382" y="5054"/>
                    <a:pt x="2501" y="5054"/>
                  </a:cubicBezTo>
                  <a:cubicBezTo>
                    <a:pt x="2644" y="5054"/>
                    <a:pt x="2763" y="5149"/>
                    <a:pt x="2811" y="5268"/>
                  </a:cubicBezTo>
                  <a:lnTo>
                    <a:pt x="3263" y="6340"/>
                  </a:lnTo>
                  <a:cubicBezTo>
                    <a:pt x="3362" y="6577"/>
                    <a:pt x="3591" y="6715"/>
                    <a:pt x="3843" y="6715"/>
                  </a:cubicBezTo>
                  <a:cubicBezTo>
                    <a:pt x="3895" y="6715"/>
                    <a:pt x="3948" y="6709"/>
                    <a:pt x="4001" y="6697"/>
                  </a:cubicBezTo>
                  <a:cubicBezTo>
                    <a:pt x="4287" y="6626"/>
                    <a:pt x="4478" y="6316"/>
                    <a:pt x="4430" y="6007"/>
                  </a:cubicBezTo>
                  <a:lnTo>
                    <a:pt x="4335" y="5364"/>
                  </a:lnTo>
                  <a:cubicBezTo>
                    <a:pt x="4240" y="4792"/>
                    <a:pt x="4335" y="4220"/>
                    <a:pt x="4621" y="3720"/>
                  </a:cubicBezTo>
                  <a:cubicBezTo>
                    <a:pt x="4883" y="3220"/>
                    <a:pt x="5025" y="2673"/>
                    <a:pt x="5025" y="2125"/>
                  </a:cubicBezTo>
                  <a:lnTo>
                    <a:pt x="5025" y="1006"/>
                  </a:lnTo>
                  <a:cubicBezTo>
                    <a:pt x="5025" y="601"/>
                    <a:pt x="4764" y="220"/>
                    <a:pt x="4406" y="77"/>
                  </a:cubicBezTo>
                  <a:cubicBezTo>
                    <a:pt x="4283" y="25"/>
                    <a:pt x="4155" y="1"/>
                    <a:pt x="4028" y="1"/>
                  </a:cubicBezTo>
                  <a:cubicBezTo>
                    <a:pt x="3862" y="1"/>
                    <a:pt x="3698" y="43"/>
                    <a:pt x="3549" y="124"/>
                  </a:cubicBezTo>
                  <a:lnTo>
                    <a:pt x="3001" y="434"/>
                  </a:lnTo>
                  <a:cubicBezTo>
                    <a:pt x="2858" y="505"/>
                    <a:pt x="2692" y="553"/>
                    <a:pt x="2525" y="553"/>
                  </a:cubicBezTo>
                  <a:lnTo>
                    <a:pt x="2501" y="553"/>
                  </a:lnTo>
                  <a:cubicBezTo>
                    <a:pt x="2334" y="553"/>
                    <a:pt x="2168" y="505"/>
                    <a:pt x="2025" y="434"/>
                  </a:cubicBezTo>
                  <a:lnTo>
                    <a:pt x="1477" y="124"/>
                  </a:lnTo>
                  <a:cubicBezTo>
                    <a:pt x="1328" y="43"/>
                    <a:pt x="1164" y="1"/>
                    <a:pt x="998" y="1"/>
                  </a:cubicBezTo>
                  <a:close/>
                </a:path>
              </a:pathLst>
            </a:custGeom>
            <a:solidFill>
              <a:schemeClr val="bg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9" name="Google Shape;18858;p64">
              <a:extLst>
                <a:ext uri="{FF2B5EF4-FFF2-40B4-BE49-F238E27FC236}">
                  <a16:creationId xmlns:a16="http://schemas.microsoft.com/office/drawing/2014/main" id="{0C8F7419-1893-4F03-8890-57240744756B}"/>
                </a:ext>
              </a:extLst>
            </p:cNvPr>
            <p:cNvSpPr/>
            <p:nvPr/>
          </p:nvSpPr>
          <p:spPr>
            <a:xfrm>
              <a:off x="7759130" y="2689553"/>
              <a:ext cx="125905" cy="648283"/>
            </a:xfrm>
            <a:custGeom>
              <a:avLst/>
              <a:gdLst/>
              <a:ahLst/>
              <a:cxnLst/>
              <a:rect l="l" t="t" r="r" b="b"/>
              <a:pathLst>
                <a:path w="1525" h="6716" extrusionOk="0">
                  <a:moveTo>
                    <a:pt x="524" y="0"/>
                  </a:moveTo>
                  <a:cubicBezTo>
                    <a:pt x="405" y="0"/>
                    <a:pt x="286" y="24"/>
                    <a:pt x="191" y="48"/>
                  </a:cubicBezTo>
                  <a:cubicBezTo>
                    <a:pt x="191" y="72"/>
                    <a:pt x="215" y="72"/>
                    <a:pt x="239" y="72"/>
                  </a:cubicBezTo>
                  <a:cubicBezTo>
                    <a:pt x="596" y="215"/>
                    <a:pt x="858" y="596"/>
                    <a:pt x="858" y="1001"/>
                  </a:cubicBezTo>
                  <a:lnTo>
                    <a:pt x="858" y="2120"/>
                  </a:lnTo>
                  <a:cubicBezTo>
                    <a:pt x="858" y="2406"/>
                    <a:pt x="810" y="2668"/>
                    <a:pt x="739" y="2929"/>
                  </a:cubicBezTo>
                  <a:cubicBezTo>
                    <a:pt x="691" y="3215"/>
                    <a:pt x="572" y="3453"/>
                    <a:pt x="453" y="3715"/>
                  </a:cubicBezTo>
                  <a:cubicBezTo>
                    <a:pt x="167" y="4215"/>
                    <a:pt x="72" y="4787"/>
                    <a:pt x="167" y="5359"/>
                  </a:cubicBezTo>
                  <a:lnTo>
                    <a:pt x="262" y="6002"/>
                  </a:lnTo>
                  <a:cubicBezTo>
                    <a:pt x="286" y="6049"/>
                    <a:pt x="286" y="6073"/>
                    <a:pt x="286" y="6097"/>
                  </a:cubicBezTo>
                  <a:cubicBezTo>
                    <a:pt x="286" y="6311"/>
                    <a:pt x="167" y="6502"/>
                    <a:pt x="0" y="6621"/>
                  </a:cubicBezTo>
                  <a:cubicBezTo>
                    <a:pt x="96" y="6684"/>
                    <a:pt x="201" y="6716"/>
                    <a:pt x="318" y="6716"/>
                  </a:cubicBezTo>
                  <a:cubicBezTo>
                    <a:pt x="376" y="6716"/>
                    <a:pt x="437" y="6708"/>
                    <a:pt x="500" y="6692"/>
                  </a:cubicBezTo>
                  <a:cubicBezTo>
                    <a:pt x="762" y="6621"/>
                    <a:pt x="953" y="6383"/>
                    <a:pt x="953" y="6097"/>
                  </a:cubicBezTo>
                  <a:cubicBezTo>
                    <a:pt x="953" y="6073"/>
                    <a:pt x="953" y="6049"/>
                    <a:pt x="929" y="6002"/>
                  </a:cubicBezTo>
                  <a:lnTo>
                    <a:pt x="834" y="5359"/>
                  </a:lnTo>
                  <a:cubicBezTo>
                    <a:pt x="739" y="4787"/>
                    <a:pt x="834" y="4215"/>
                    <a:pt x="1120" y="3715"/>
                  </a:cubicBezTo>
                  <a:cubicBezTo>
                    <a:pt x="1239" y="3453"/>
                    <a:pt x="1358" y="3215"/>
                    <a:pt x="1405" y="2929"/>
                  </a:cubicBezTo>
                  <a:cubicBezTo>
                    <a:pt x="1477" y="2668"/>
                    <a:pt x="1524" y="2406"/>
                    <a:pt x="1524" y="2120"/>
                  </a:cubicBezTo>
                  <a:lnTo>
                    <a:pt x="1524" y="1001"/>
                  </a:lnTo>
                  <a:cubicBezTo>
                    <a:pt x="1524" y="596"/>
                    <a:pt x="1263" y="215"/>
                    <a:pt x="905" y="72"/>
                  </a:cubicBezTo>
                  <a:cubicBezTo>
                    <a:pt x="786" y="24"/>
                    <a:pt x="643" y="0"/>
                    <a:pt x="524"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0" name="Google Shape;18859;p64">
              <a:extLst>
                <a:ext uri="{FF2B5EF4-FFF2-40B4-BE49-F238E27FC236}">
                  <a16:creationId xmlns:a16="http://schemas.microsoft.com/office/drawing/2014/main" id="{67AF21F6-39B3-4EC1-AC42-3F1D6B3C4C9B}"/>
                </a:ext>
              </a:extLst>
            </p:cNvPr>
            <p:cNvSpPr/>
            <p:nvPr/>
          </p:nvSpPr>
          <p:spPr>
            <a:xfrm>
              <a:off x="7055246" y="2689072"/>
              <a:ext cx="414949" cy="648283"/>
            </a:xfrm>
            <a:custGeom>
              <a:avLst/>
              <a:gdLst/>
              <a:ahLst/>
              <a:cxnLst/>
              <a:rect l="l" t="t" r="r" b="b"/>
              <a:pathLst>
                <a:path w="5026" h="6716" extrusionOk="0">
                  <a:moveTo>
                    <a:pt x="998" y="1"/>
                  </a:moveTo>
                  <a:cubicBezTo>
                    <a:pt x="871" y="1"/>
                    <a:pt x="743" y="25"/>
                    <a:pt x="620" y="77"/>
                  </a:cubicBezTo>
                  <a:cubicBezTo>
                    <a:pt x="239" y="220"/>
                    <a:pt x="1" y="601"/>
                    <a:pt x="1" y="1006"/>
                  </a:cubicBezTo>
                  <a:lnTo>
                    <a:pt x="1" y="2125"/>
                  </a:lnTo>
                  <a:cubicBezTo>
                    <a:pt x="1" y="2673"/>
                    <a:pt x="144" y="3220"/>
                    <a:pt x="406" y="3720"/>
                  </a:cubicBezTo>
                  <a:cubicBezTo>
                    <a:pt x="668" y="4220"/>
                    <a:pt x="787" y="4792"/>
                    <a:pt x="691" y="5364"/>
                  </a:cubicBezTo>
                  <a:lnTo>
                    <a:pt x="572" y="6007"/>
                  </a:lnTo>
                  <a:cubicBezTo>
                    <a:pt x="525" y="6316"/>
                    <a:pt x="715" y="6626"/>
                    <a:pt x="1025" y="6697"/>
                  </a:cubicBezTo>
                  <a:cubicBezTo>
                    <a:pt x="1074" y="6709"/>
                    <a:pt x="1124" y="6715"/>
                    <a:pt x="1173" y="6715"/>
                  </a:cubicBezTo>
                  <a:cubicBezTo>
                    <a:pt x="1411" y="6715"/>
                    <a:pt x="1641" y="6577"/>
                    <a:pt x="1739" y="6340"/>
                  </a:cubicBezTo>
                  <a:lnTo>
                    <a:pt x="2216" y="5268"/>
                  </a:lnTo>
                  <a:cubicBezTo>
                    <a:pt x="2263" y="5149"/>
                    <a:pt x="2382" y="5054"/>
                    <a:pt x="2525" y="5054"/>
                  </a:cubicBezTo>
                  <a:cubicBezTo>
                    <a:pt x="2644" y="5054"/>
                    <a:pt x="2763" y="5149"/>
                    <a:pt x="2811" y="5268"/>
                  </a:cubicBezTo>
                  <a:lnTo>
                    <a:pt x="3287" y="6340"/>
                  </a:lnTo>
                  <a:cubicBezTo>
                    <a:pt x="3386" y="6577"/>
                    <a:pt x="3615" y="6715"/>
                    <a:pt x="3853" y="6715"/>
                  </a:cubicBezTo>
                  <a:cubicBezTo>
                    <a:pt x="3903" y="6715"/>
                    <a:pt x="3953" y="6709"/>
                    <a:pt x="4002" y="6697"/>
                  </a:cubicBezTo>
                  <a:cubicBezTo>
                    <a:pt x="4311" y="6626"/>
                    <a:pt x="4502" y="6316"/>
                    <a:pt x="4454" y="6007"/>
                  </a:cubicBezTo>
                  <a:lnTo>
                    <a:pt x="4335" y="5364"/>
                  </a:lnTo>
                  <a:cubicBezTo>
                    <a:pt x="4240" y="4792"/>
                    <a:pt x="4359" y="4220"/>
                    <a:pt x="4621" y="3720"/>
                  </a:cubicBezTo>
                  <a:cubicBezTo>
                    <a:pt x="4883" y="3220"/>
                    <a:pt x="5026" y="2673"/>
                    <a:pt x="5026" y="2125"/>
                  </a:cubicBezTo>
                  <a:lnTo>
                    <a:pt x="5026" y="1006"/>
                  </a:lnTo>
                  <a:cubicBezTo>
                    <a:pt x="5026" y="601"/>
                    <a:pt x="4787" y="220"/>
                    <a:pt x="4406" y="77"/>
                  </a:cubicBezTo>
                  <a:cubicBezTo>
                    <a:pt x="4283" y="25"/>
                    <a:pt x="4155" y="1"/>
                    <a:pt x="4028" y="1"/>
                  </a:cubicBezTo>
                  <a:cubicBezTo>
                    <a:pt x="3862" y="1"/>
                    <a:pt x="3698" y="43"/>
                    <a:pt x="3549" y="124"/>
                  </a:cubicBezTo>
                  <a:lnTo>
                    <a:pt x="3001" y="434"/>
                  </a:lnTo>
                  <a:cubicBezTo>
                    <a:pt x="2859" y="505"/>
                    <a:pt x="2692" y="553"/>
                    <a:pt x="2525" y="553"/>
                  </a:cubicBezTo>
                  <a:lnTo>
                    <a:pt x="2501" y="553"/>
                  </a:lnTo>
                  <a:cubicBezTo>
                    <a:pt x="2335" y="553"/>
                    <a:pt x="2168" y="505"/>
                    <a:pt x="2025" y="434"/>
                  </a:cubicBezTo>
                  <a:lnTo>
                    <a:pt x="1477" y="124"/>
                  </a:lnTo>
                  <a:cubicBezTo>
                    <a:pt x="1329" y="43"/>
                    <a:pt x="1164" y="1"/>
                    <a:pt x="998" y="1"/>
                  </a:cubicBezTo>
                  <a:close/>
                </a:path>
              </a:pathLst>
            </a:custGeom>
            <a:solidFill>
              <a:schemeClr val="bg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1" name="Google Shape;18860;p64">
              <a:extLst>
                <a:ext uri="{FF2B5EF4-FFF2-40B4-BE49-F238E27FC236}">
                  <a16:creationId xmlns:a16="http://schemas.microsoft.com/office/drawing/2014/main" id="{2508176B-26A7-40AC-B9E1-621563A2542B}"/>
                </a:ext>
              </a:extLst>
            </p:cNvPr>
            <p:cNvSpPr/>
            <p:nvPr/>
          </p:nvSpPr>
          <p:spPr>
            <a:xfrm>
              <a:off x="7344278" y="2689553"/>
              <a:ext cx="125905" cy="648283"/>
            </a:xfrm>
            <a:custGeom>
              <a:avLst/>
              <a:gdLst/>
              <a:ahLst/>
              <a:cxnLst/>
              <a:rect l="l" t="t" r="r" b="b"/>
              <a:pathLst>
                <a:path w="1525" h="6716" extrusionOk="0">
                  <a:moveTo>
                    <a:pt x="524" y="0"/>
                  </a:moveTo>
                  <a:cubicBezTo>
                    <a:pt x="405" y="0"/>
                    <a:pt x="310" y="24"/>
                    <a:pt x="191" y="48"/>
                  </a:cubicBezTo>
                  <a:cubicBezTo>
                    <a:pt x="215" y="72"/>
                    <a:pt x="215" y="72"/>
                    <a:pt x="239" y="72"/>
                  </a:cubicBezTo>
                  <a:cubicBezTo>
                    <a:pt x="620" y="215"/>
                    <a:pt x="858" y="596"/>
                    <a:pt x="858" y="1001"/>
                  </a:cubicBezTo>
                  <a:lnTo>
                    <a:pt x="858" y="2120"/>
                  </a:lnTo>
                  <a:cubicBezTo>
                    <a:pt x="858" y="2406"/>
                    <a:pt x="810" y="2668"/>
                    <a:pt x="763" y="2929"/>
                  </a:cubicBezTo>
                  <a:cubicBezTo>
                    <a:pt x="691" y="3215"/>
                    <a:pt x="596" y="3453"/>
                    <a:pt x="453" y="3715"/>
                  </a:cubicBezTo>
                  <a:cubicBezTo>
                    <a:pt x="191" y="4215"/>
                    <a:pt x="96" y="4787"/>
                    <a:pt x="167" y="5359"/>
                  </a:cubicBezTo>
                  <a:lnTo>
                    <a:pt x="286" y="6002"/>
                  </a:lnTo>
                  <a:cubicBezTo>
                    <a:pt x="286" y="6049"/>
                    <a:pt x="286" y="6073"/>
                    <a:pt x="286" y="6097"/>
                  </a:cubicBezTo>
                  <a:cubicBezTo>
                    <a:pt x="286" y="6311"/>
                    <a:pt x="191" y="6502"/>
                    <a:pt x="1" y="6621"/>
                  </a:cubicBezTo>
                  <a:cubicBezTo>
                    <a:pt x="96" y="6684"/>
                    <a:pt x="212" y="6716"/>
                    <a:pt x="329" y="6716"/>
                  </a:cubicBezTo>
                  <a:cubicBezTo>
                    <a:pt x="387" y="6716"/>
                    <a:pt x="445" y="6708"/>
                    <a:pt x="501" y="6692"/>
                  </a:cubicBezTo>
                  <a:cubicBezTo>
                    <a:pt x="763" y="6621"/>
                    <a:pt x="953" y="6383"/>
                    <a:pt x="953" y="6097"/>
                  </a:cubicBezTo>
                  <a:cubicBezTo>
                    <a:pt x="953" y="6073"/>
                    <a:pt x="953" y="6049"/>
                    <a:pt x="953" y="6002"/>
                  </a:cubicBezTo>
                  <a:lnTo>
                    <a:pt x="834" y="5359"/>
                  </a:lnTo>
                  <a:cubicBezTo>
                    <a:pt x="739" y="4787"/>
                    <a:pt x="858" y="4215"/>
                    <a:pt x="1120" y="3715"/>
                  </a:cubicBezTo>
                  <a:cubicBezTo>
                    <a:pt x="1263" y="3453"/>
                    <a:pt x="1358" y="3215"/>
                    <a:pt x="1429" y="2929"/>
                  </a:cubicBezTo>
                  <a:cubicBezTo>
                    <a:pt x="1477" y="2668"/>
                    <a:pt x="1525" y="2406"/>
                    <a:pt x="1525" y="2120"/>
                  </a:cubicBezTo>
                  <a:lnTo>
                    <a:pt x="1525" y="1001"/>
                  </a:lnTo>
                  <a:cubicBezTo>
                    <a:pt x="1525" y="596"/>
                    <a:pt x="1286" y="215"/>
                    <a:pt x="905" y="72"/>
                  </a:cubicBezTo>
                  <a:cubicBezTo>
                    <a:pt x="786" y="24"/>
                    <a:pt x="643" y="0"/>
                    <a:pt x="524"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2" name="Google Shape;18861;p64">
              <a:extLst>
                <a:ext uri="{FF2B5EF4-FFF2-40B4-BE49-F238E27FC236}">
                  <a16:creationId xmlns:a16="http://schemas.microsoft.com/office/drawing/2014/main" id="{A2E8DA91-444B-4400-870A-9CC96CC9330F}"/>
                </a:ext>
              </a:extLst>
            </p:cNvPr>
            <p:cNvSpPr/>
            <p:nvPr/>
          </p:nvSpPr>
          <p:spPr>
            <a:xfrm>
              <a:off x="7613664" y="2531539"/>
              <a:ext cx="127886" cy="147785"/>
            </a:xfrm>
            <a:custGeom>
              <a:avLst/>
              <a:gdLst/>
              <a:ahLst/>
              <a:cxnLst/>
              <a:rect l="l" t="t" r="r" b="b"/>
              <a:pathLst>
                <a:path w="1549" h="1531" extrusionOk="0">
                  <a:moveTo>
                    <a:pt x="765" y="0"/>
                  </a:moveTo>
                  <a:cubicBezTo>
                    <a:pt x="750" y="0"/>
                    <a:pt x="738" y="6"/>
                    <a:pt x="738" y="18"/>
                  </a:cubicBezTo>
                  <a:lnTo>
                    <a:pt x="691" y="161"/>
                  </a:lnTo>
                  <a:cubicBezTo>
                    <a:pt x="643" y="423"/>
                    <a:pt x="429" y="637"/>
                    <a:pt x="191" y="685"/>
                  </a:cubicBezTo>
                  <a:lnTo>
                    <a:pt x="24" y="709"/>
                  </a:lnTo>
                  <a:cubicBezTo>
                    <a:pt x="0" y="732"/>
                    <a:pt x="0" y="780"/>
                    <a:pt x="24" y="804"/>
                  </a:cubicBezTo>
                  <a:lnTo>
                    <a:pt x="191" y="828"/>
                  </a:lnTo>
                  <a:cubicBezTo>
                    <a:pt x="429" y="875"/>
                    <a:pt x="643" y="1090"/>
                    <a:pt x="691" y="1352"/>
                  </a:cubicBezTo>
                  <a:lnTo>
                    <a:pt x="738" y="1494"/>
                  </a:lnTo>
                  <a:cubicBezTo>
                    <a:pt x="738" y="1518"/>
                    <a:pt x="750" y="1530"/>
                    <a:pt x="765" y="1530"/>
                  </a:cubicBezTo>
                  <a:cubicBezTo>
                    <a:pt x="780" y="1530"/>
                    <a:pt x="798" y="1518"/>
                    <a:pt x="810" y="1494"/>
                  </a:cubicBezTo>
                  <a:lnTo>
                    <a:pt x="834" y="1328"/>
                  </a:lnTo>
                  <a:cubicBezTo>
                    <a:pt x="905" y="1066"/>
                    <a:pt x="1096" y="875"/>
                    <a:pt x="1334" y="828"/>
                  </a:cubicBezTo>
                  <a:lnTo>
                    <a:pt x="1500" y="804"/>
                  </a:lnTo>
                  <a:cubicBezTo>
                    <a:pt x="1548" y="780"/>
                    <a:pt x="1548" y="732"/>
                    <a:pt x="1500" y="709"/>
                  </a:cubicBezTo>
                  <a:lnTo>
                    <a:pt x="1334" y="685"/>
                  </a:lnTo>
                  <a:cubicBezTo>
                    <a:pt x="1096" y="637"/>
                    <a:pt x="905" y="447"/>
                    <a:pt x="834" y="185"/>
                  </a:cubicBezTo>
                  <a:lnTo>
                    <a:pt x="810" y="18"/>
                  </a:lnTo>
                  <a:cubicBezTo>
                    <a:pt x="798" y="6"/>
                    <a:pt x="780" y="0"/>
                    <a:pt x="765" y="0"/>
                  </a:cubicBezTo>
                  <a:close/>
                </a:path>
              </a:pathLst>
            </a:custGeom>
            <a:solidFill>
              <a:schemeClr val="accent3"/>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3" name="Google Shape;18862;p64">
              <a:extLst>
                <a:ext uri="{FF2B5EF4-FFF2-40B4-BE49-F238E27FC236}">
                  <a16:creationId xmlns:a16="http://schemas.microsoft.com/office/drawing/2014/main" id="{F3637AFF-3EAA-48E3-AEC4-000BE30116DE}"/>
                </a:ext>
              </a:extLst>
            </p:cNvPr>
            <p:cNvSpPr/>
            <p:nvPr/>
          </p:nvSpPr>
          <p:spPr>
            <a:xfrm>
              <a:off x="7694239" y="2780386"/>
              <a:ext cx="127886" cy="149426"/>
            </a:xfrm>
            <a:custGeom>
              <a:avLst/>
              <a:gdLst/>
              <a:ahLst/>
              <a:cxnLst/>
              <a:rect l="l" t="t" r="r" b="b"/>
              <a:pathLst>
                <a:path w="1549" h="1548" extrusionOk="0">
                  <a:moveTo>
                    <a:pt x="783" y="0"/>
                  </a:moveTo>
                  <a:cubicBezTo>
                    <a:pt x="769" y="0"/>
                    <a:pt x="751" y="12"/>
                    <a:pt x="739" y="36"/>
                  </a:cubicBezTo>
                  <a:lnTo>
                    <a:pt x="715" y="179"/>
                  </a:lnTo>
                  <a:cubicBezTo>
                    <a:pt x="667" y="441"/>
                    <a:pt x="453" y="655"/>
                    <a:pt x="191" y="703"/>
                  </a:cubicBezTo>
                  <a:lnTo>
                    <a:pt x="48" y="726"/>
                  </a:lnTo>
                  <a:cubicBezTo>
                    <a:pt x="0" y="750"/>
                    <a:pt x="0" y="798"/>
                    <a:pt x="48" y="822"/>
                  </a:cubicBezTo>
                  <a:lnTo>
                    <a:pt x="191" y="845"/>
                  </a:lnTo>
                  <a:cubicBezTo>
                    <a:pt x="453" y="893"/>
                    <a:pt x="667" y="1107"/>
                    <a:pt x="715" y="1369"/>
                  </a:cubicBezTo>
                  <a:lnTo>
                    <a:pt x="739" y="1512"/>
                  </a:lnTo>
                  <a:cubicBezTo>
                    <a:pt x="751" y="1536"/>
                    <a:pt x="769" y="1548"/>
                    <a:pt x="783" y="1548"/>
                  </a:cubicBezTo>
                  <a:cubicBezTo>
                    <a:pt x="798" y="1548"/>
                    <a:pt x="810" y="1536"/>
                    <a:pt x="810" y="1512"/>
                  </a:cubicBezTo>
                  <a:lnTo>
                    <a:pt x="858" y="1346"/>
                  </a:lnTo>
                  <a:cubicBezTo>
                    <a:pt x="905" y="1084"/>
                    <a:pt x="1096" y="893"/>
                    <a:pt x="1358" y="845"/>
                  </a:cubicBezTo>
                  <a:lnTo>
                    <a:pt x="1525" y="822"/>
                  </a:lnTo>
                  <a:cubicBezTo>
                    <a:pt x="1548" y="798"/>
                    <a:pt x="1548" y="750"/>
                    <a:pt x="1525" y="726"/>
                  </a:cubicBezTo>
                  <a:lnTo>
                    <a:pt x="1358" y="703"/>
                  </a:lnTo>
                  <a:cubicBezTo>
                    <a:pt x="1096" y="655"/>
                    <a:pt x="905" y="464"/>
                    <a:pt x="858" y="202"/>
                  </a:cubicBezTo>
                  <a:lnTo>
                    <a:pt x="810" y="36"/>
                  </a:lnTo>
                  <a:cubicBezTo>
                    <a:pt x="810" y="12"/>
                    <a:pt x="798" y="0"/>
                    <a:pt x="783"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4" name="Google Shape;18863;p64">
              <a:extLst>
                <a:ext uri="{FF2B5EF4-FFF2-40B4-BE49-F238E27FC236}">
                  <a16:creationId xmlns:a16="http://schemas.microsoft.com/office/drawing/2014/main" id="{A2640547-BAE7-49F6-8AD3-F509444C4D99}"/>
                </a:ext>
              </a:extLst>
            </p:cNvPr>
            <p:cNvSpPr/>
            <p:nvPr/>
          </p:nvSpPr>
          <p:spPr>
            <a:xfrm>
              <a:off x="7790584" y="2433756"/>
              <a:ext cx="175029" cy="204157"/>
            </a:xfrm>
            <a:custGeom>
              <a:avLst/>
              <a:gdLst/>
              <a:ahLst/>
              <a:cxnLst/>
              <a:rect l="l" t="t" r="r" b="b"/>
              <a:pathLst>
                <a:path w="2120" h="2115" extrusionOk="0">
                  <a:moveTo>
                    <a:pt x="1060" y="1"/>
                  </a:moveTo>
                  <a:cubicBezTo>
                    <a:pt x="1036" y="1"/>
                    <a:pt x="1013" y="19"/>
                    <a:pt x="1001" y="55"/>
                  </a:cubicBezTo>
                  <a:lnTo>
                    <a:pt x="953" y="245"/>
                  </a:lnTo>
                  <a:cubicBezTo>
                    <a:pt x="882" y="602"/>
                    <a:pt x="596" y="888"/>
                    <a:pt x="239" y="960"/>
                  </a:cubicBezTo>
                  <a:lnTo>
                    <a:pt x="48" y="1007"/>
                  </a:lnTo>
                  <a:cubicBezTo>
                    <a:pt x="0" y="1031"/>
                    <a:pt x="0" y="1102"/>
                    <a:pt x="48" y="1102"/>
                  </a:cubicBezTo>
                  <a:lnTo>
                    <a:pt x="239" y="1150"/>
                  </a:lnTo>
                  <a:cubicBezTo>
                    <a:pt x="620" y="1221"/>
                    <a:pt x="882" y="1507"/>
                    <a:pt x="953" y="1864"/>
                  </a:cubicBezTo>
                  <a:lnTo>
                    <a:pt x="1001" y="2079"/>
                  </a:lnTo>
                  <a:cubicBezTo>
                    <a:pt x="1013" y="2103"/>
                    <a:pt x="1036" y="2115"/>
                    <a:pt x="1060" y="2115"/>
                  </a:cubicBezTo>
                  <a:cubicBezTo>
                    <a:pt x="1084" y="2115"/>
                    <a:pt x="1108" y="2103"/>
                    <a:pt x="1120" y="2079"/>
                  </a:cubicBezTo>
                  <a:lnTo>
                    <a:pt x="1167" y="1841"/>
                  </a:lnTo>
                  <a:cubicBezTo>
                    <a:pt x="1239" y="1507"/>
                    <a:pt x="1501" y="1245"/>
                    <a:pt x="1834" y="1150"/>
                  </a:cubicBezTo>
                  <a:lnTo>
                    <a:pt x="2072" y="1102"/>
                  </a:lnTo>
                  <a:cubicBezTo>
                    <a:pt x="2120" y="1102"/>
                    <a:pt x="2120" y="1031"/>
                    <a:pt x="2072" y="1007"/>
                  </a:cubicBezTo>
                  <a:lnTo>
                    <a:pt x="1834" y="960"/>
                  </a:lnTo>
                  <a:cubicBezTo>
                    <a:pt x="1501" y="888"/>
                    <a:pt x="1239" y="626"/>
                    <a:pt x="1167" y="293"/>
                  </a:cubicBezTo>
                  <a:lnTo>
                    <a:pt x="1120" y="55"/>
                  </a:lnTo>
                  <a:cubicBezTo>
                    <a:pt x="1108" y="19"/>
                    <a:pt x="1084" y="1"/>
                    <a:pt x="1060" y="1"/>
                  </a:cubicBez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5" name="Google Shape;18864;p64">
              <a:extLst>
                <a:ext uri="{FF2B5EF4-FFF2-40B4-BE49-F238E27FC236}">
                  <a16:creationId xmlns:a16="http://schemas.microsoft.com/office/drawing/2014/main" id="{49AB7479-2CE3-4252-BC71-4BF386871BEF}"/>
                </a:ext>
              </a:extLst>
            </p:cNvPr>
            <p:cNvSpPr/>
            <p:nvPr/>
          </p:nvSpPr>
          <p:spPr>
            <a:xfrm>
              <a:off x="7293175" y="2514840"/>
              <a:ext cx="145555" cy="64480"/>
            </a:xfrm>
            <a:custGeom>
              <a:avLst/>
              <a:gdLst/>
              <a:ahLst/>
              <a:cxnLst/>
              <a:rect l="l" t="t" r="r" b="b"/>
              <a:pathLst>
                <a:path w="1763" h="668" extrusionOk="0">
                  <a:moveTo>
                    <a:pt x="0" y="0"/>
                  </a:moveTo>
                  <a:lnTo>
                    <a:pt x="0" y="667"/>
                  </a:lnTo>
                  <a:lnTo>
                    <a:pt x="1763" y="667"/>
                  </a:lnTo>
                  <a:lnTo>
                    <a:pt x="1763" y="0"/>
                  </a:lnTo>
                  <a:close/>
                </a:path>
              </a:pathLst>
            </a:custGeom>
            <a:solidFill>
              <a:schemeClr val="accent6"/>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6" name="Google Shape;18865;p64">
              <a:extLst>
                <a:ext uri="{FF2B5EF4-FFF2-40B4-BE49-F238E27FC236}">
                  <a16:creationId xmlns:a16="http://schemas.microsoft.com/office/drawing/2014/main" id="{FE665220-4DBE-401A-AD96-22CE67D1E766}"/>
                </a:ext>
              </a:extLst>
            </p:cNvPr>
            <p:cNvSpPr/>
            <p:nvPr/>
          </p:nvSpPr>
          <p:spPr>
            <a:xfrm>
              <a:off x="7055246" y="2471113"/>
              <a:ext cx="182954" cy="154155"/>
            </a:xfrm>
            <a:custGeom>
              <a:avLst/>
              <a:gdLst/>
              <a:ahLst/>
              <a:cxnLst/>
              <a:rect l="l" t="t" r="r" b="b"/>
              <a:pathLst>
                <a:path w="2216" h="1597" extrusionOk="0">
                  <a:moveTo>
                    <a:pt x="96" y="1"/>
                  </a:moveTo>
                  <a:cubicBezTo>
                    <a:pt x="48" y="1"/>
                    <a:pt x="1" y="49"/>
                    <a:pt x="1" y="96"/>
                  </a:cubicBezTo>
                  <a:lnTo>
                    <a:pt x="1" y="1477"/>
                  </a:lnTo>
                  <a:cubicBezTo>
                    <a:pt x="1" y="1549"/>
                    <a:pt x="48" y="1597"/>
                    <a:pt x="96" y="1597"/>
                  </a:cubicBezTo>
                  <a:lnTo>
                    <a:pt x="2216" y="1597"/>
                  </a:lnTo>
                  <a:lnTo>
                    <a:pt x="2216" y="1"/>
                  </a:lnTo>
                  <a:close/>
                </a:path>
              </a:pathLst>
            </a:custGeom>
            <a:solidFill>
              <a:schemeClr val="accen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7" name="Google Shape;18866;p64">
              <a:extLst>
                <a:ext uri="{FF2B5EF4-FFF2-40B4-BE49-F238E27FC236}">
                  <a16:creationId xmlns:a16="http://schemas.microsoft.com/office/drawing/2014/main" id="{0F7A9F63-0B6A-4122-AFE6-78C78B681DD7}"/>
                </a:ext>
              </a:extLst>
            </p:cNvPr>
            <p:cNvSpPr/>
            <p:nvPr/>
          </p:nvSpPr>
          <p:spPr>
            <a:xfrm>
              <a:off x="7238111" y="2471113"/>
              <a:ext cx="55151" cy="154155"/>
            </a:xfrm>
            <a:custGeom>
              <a:avLst/>
              <a:gdLst/>
              <a:ahLst/>
              <a:cxnLst/>
              <a:rect l="l" t="t" r="r" b="b"/>
              <a:pathLst>
                <a:path w="668" h="1597" extrusionOk="0">
                  <a:moveTo>
                    <a:pt x="1" y="1"/>
                  </a:moveTo>
                  <a:lnTo>
                    <a:pt x="1" y="1597"/>
                  </a:lnTo>
                  <a:lnTo>
                    <a:pt x="453" y="1597"/>
                  </a:lnTo>
                  <a:cubicBezTo>
                    <a:pt x="572" y="1597"/>
                    <a:pt x="667" y="1501"/>
                    <a:pt x="667" y="1358"/>
                  </a:cubicBezTo>
                  <a:lnTo>
                    <a:pt x="667" y="215"/>
                  </a:lnTo>
                  <a:cubicBezTo>
                    <a:pt x="667" y="96"/>
                    <a:pt x="572" y="1"/>
                    <a:pt x="453" y="1"/>
                  </a:cubicBezTo>
                  <a:close/>
                </a:path>
              </a:pathLst>
            </a:custGeom>
            <a:solidFill>
              <a:schemeClr val="accen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8" name="Google Shape;18867;p64">
              <a:extLst>
                <a:ext uri="{FF2B5EF4-FFF2-40B4-BE49-F238E27FC236}">
                  <a16:creationId xmlns:a16="http://schemas.microsoft.com/office/drawing/2014/main" id="{CDFCDBE0-3534-43F9-ADE4-458312E252C2}"/>
                </a:ext>
              </a:extLst>
            </p:cNvPr>
            <p:cNvSpPr/>
            <p:nvPr/>
          </p:nvSpPr>
          <p:spPr>
            <a:xfrm>
              <a:off x="7430799" y="2471113"/>
              <a:ext cx="131766" cy="154155"/>
            </a:xfrm>
            <a:custGeom>
              <a:avLst/>
              <a:gdLst/>
              <a:ahLst/>
              <a:cxnLst/>
              <a:rect l="l" t="t" r="r" b="b"/>
              <a:pathLst>
                <a:path w="1596" h="1597" extrusionOk="0">
                  <a:moveTo>
                    <a:pt x="786" y="1"/>
                  </a:moveTo>
                  <a:cubicBezTo>
                    <a:pt x="358" y="1"/>
                    <a:pt x="0" y="358"/>
                    <a:pt x="0" y="787"/>
                  </a:cubicBezTo>
                  <a:cubicBezTo>
                    <a:pt x="0" y="1239"/>
                    <a:pt x="358" y="1597"/>
                    <a:pt x="786" y="1597"/>
                  </a:cubicBezTo>
                  <a:cubicBezTo>
                    <a:pt x="1239" y="1597"/>
                    <a:pt x="1596" y="1239"/>
                    <a:pt x="1596" y="787"/>
                  </a:cubicBezTo>
                  <a:cubicBezTo>
                    <a:pt x="1596" y="358"/>
                    <a:pt x="1239" y="1"/>
                    <a:pt x="786" y="1"/>
                  </a:cubicBez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89" name="Google Shape;18868;p64">
              <a:extLst>
                <a:ext uri="{FF2B5EF4-FFF2-40B4-BE49-F238E27FC236}">
                  <a16:creationId xmlns:a16="http://schemas.microsoft.com/office/drawing/2014/main" id="{3BCE175B-A39E-403B-8CCB-421A9A48F2BD}"/>
                </a:ext>
              </a:extLst>
            </p:cNvPr>
            <p:cNvSpPr/>
            <p:nvPr/>
          </p:nvSpPr>
          <p:spPr>
            <a:xfrm>
              <a:off x="7470096" y="2684921"/>
              <a:ext cx="414949" cy="135719"/>
            </a:xfrm>
            <a:custGeom>
              <a:avLst/>
              <a:gdLst/>
              <a:ahLst/>
              <a:cxnLst/>
              <a:rect l="l" t="t" r="r" b="b"/>
              <a:pathLst>
                <a:path w="5026" h="1406" fill="none" extrusionOk="0">
                  <a:moveTo>
                    <a:pt x="5025" y="1406"/>
                  </a:moveTo>
                  <a:lnTo>
                    <a:pt x="5025" y="1049"/>
                  </a:lnTo>
                  <a:cubicBezTo>
                    <a:pt x="5025" y="644"/>
                    <a:pt x="4764" y="263"/>
                    <a:pt x="4406" y="120"/>
                  </a:cubicBezTo>
                  <a:lnTo>
                    <a:pt x="4406" y="120"/>
                  </a:lnTo>
                  <a:cubicBezTo>
                    <a:pt x="4121" y="1"/>
                    <a:pt x="3811" y="25"/>
                    <a:pt x="3549" y="167"/>
                  </a:cubicBezTo>
                  <a:lnTo>
                    <a:pt x="3001" y="477"/>
                  </a:lnTo>
                  <a:cubicBezTo>
                    <a:pt x="2858" y="548"/>
                    <a:pt x="2692" y="596"/>
                    <a:pt x="2525" y="596"/>
                  </a:cubicBezTo>
                  <a:lnTo>
                    <a:pt x="2501" y="596"/>
                  </a:lnTo>
                  <a:cubicBezTo>
                    <a:pt x="2334" y="596"/>
                    <a:pt x="2168" y="548"/>
                    <a:pt x="2025" y="477"/>
                  </a:cubicBezTo>
                  <a:lnTo>
                    <a:pt x="1477" y="167"/>
                  </a:lnTo>
                  <a:cubicBezTo>
                    <a:pt x="1215" y="25"/>
                    <a:pt x="906" y="1"/>
                    <a:pt x="620" y="120"/>
                  </a:cubicBezTo>
                  <a:lnTo>
                    <a:pt x="620" y="120"/>
                  </a:lnTo>
                  <a:cubicBezTo>
                    <a:pt x="239" y="263"/>
                    <a:pt x="1" y="644"/>
                    <a:pt x="1" y="1049"/>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0" name="Google Shape;18869;p64">
              <a:extLst>
                <a:ext uri="{FF2B5EF4-FFF2-40B4-BE49-F238E27FC236}">
                  <a16:creationId xmlns:a16="http://schemas.microsoft.com/office/drawing/2014/main" id="{3EC694D9-CCFC-412E-B15D-6800A318E523}"/>
                </a:ext>
              </a:extLst>
            </p:cNvPr>
            <p:cNvSpPr/>
            <p:nvPr/>
          </p:nvSpPr>
          <p:spPr>
            <a:xfrm>
              <a:off x="7470096" y="2894095"/>
              <a:ext cx="414949" cy="448373"/>
            </a:xfrm>
            <a:custGeom>
              <a:avLst/>
              <a:gdLst/>
              <a:ahLst/>
              <a:cxnLst/>
              <a:rect l="l" t="t" r="r" b="b"/>
              <a:pathLst>
                <a:path w="5026" h="4645" fill="none" extrusionOk="0">
                  <a:moveTo>
                    <a:pt x="1" y="1"/>
                  </a:moveTo>
                  <a:cubicBezTo>
                    <a:pt x="1" y="549"/>
                    <a:pt x="144" y="1096"/>
                    <a:pt x="405" y="1596"/>
                  </a:cubicBezTo>
                  <a:lnTo>
                    <a:pt x="405" y="1596"/>
                  </a:lnTo>
                  <a:cubicBezTo>
                    <a:pt x="667" y="2096"/>
                    <a:pt x="763" y="2668"/>
                    <a:pt x="691" y="3240"/>
                  </a:cubicBezTo>
                  <a:lnTo>
                    <a:pt x="572" y="3883"/>
                  </a:lnTo>
                  <a:cubicBezTo>
                    <a:pt x="525" y="4192"/>
                    <a:pt x="715" y="4502"/>
                    <a:pt x="1025" y="4573"/>
                  </a:cubicBezTo>
                  <a:lnTo>
                    <a:pt x="1025" y="4573"/>
                  </a:lnTo>
                  <a:cubicBezTo>
                    <a:pt x="1310" y="4645"/>
                    <a:pt x="1620" y="4502"/>
                    <a:pt x="1739" y="4216"/>
                  </a:cubicBezTo>
                  <a:lnTo>
                    <a:pt x="2192" y="3144"/>
                  </a:lnTo>
                  <a:cubicBezTo>
                    <a:pt x="2263" y="3025"/>
                    <a:pt x="2382" y="2930"/>
                    <a:pt x="2501" y="2930"/>
                  </a:cubicBezTo>
                  <a:lnTo>
                    <a:pt x="2501" y="2930"/>
                  </a:lnTo>
                  <a:cubicBezTo>
                    <a:pt x="2644" y="2930"/>
                    <a:pt x="2763" y="3025"/>
                    <a:pt x="2811" y="3144"/>
                  </a:cubicBezTo>
                  <a:lnTo>
                    <a:pt x="3263" y="4216"/>
                  </a:lnTo>
                  <a:cubicBezTo>
                    <a:pt x="3382" y="4502"/>
                    <a:pt x="3692" y="4645"/>
                    <a:pt x="4001" y="4573"/>
                  </a:cubicBezTo>
                  <a:lnTo>
                    <a:pt x="4001" y="4573"/>
                  </a:lnTo>
                  <a:cubicBezTo>
                    <a:pt x="4287" y="4502"/>
                    <a:pt x="4478" y="4192"/>
                    <a:pt x="4430" y="3883"/>
                  </a:cubicBezTo>
                  <a:lnTo>
                    <a:pt x="4335" y="3240"/>
                  </a:lnTo>
                  <a:cubicBezTo>
                    <a:pt x="4240" y="2668"/>
                    <a:pt x="4335" y="2096"/>
                    <a:pt x="4621" y="1596"/>
                  </a:cubicBezTo>
                  <a:lnTo>
                    <a:pt x="4621" y="1596"/>
                  </a:lnTo>
                  <a:cubicBezTo>
                    <a:pt x="4883" y="1096"/>
                    <a:pt x="5025" y="549"/>
                    <a:pt x="5025" y="1"/>
                  </a:cubicBez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1" name="Google Shape;18870;p64">
              <a:extLst>
                <a:ext uri="{FF2B5EF4-FFF2-40B4-BE49-F238E27FC236}">
                  <a16:creationId xmlns:a16="http://schemas.microsoft.com/office/drawing/2014/main" id="{0AB3C009-E20F-4E38-9627-CDA90E2368E0}"/>
                </a:ext>
              </a:extLst>
            </p:cNvPr>
            <p:cNvSpPr/>
            <p:nvPr/>
          </p:nvSpPr>
          <p:spPr>
            <a:xfrm>
              <a:off x="7055246" y="2684921"/>
              <a:ext cx="414949" cy="657549"/>
            </a:xfrm>
            <a:custGeom>
              <a:avLst/>
              <a:gdLst/>
              <a:ahLst/>
              <a:cxnLst/>
              <a:rect l="l" t="t" r="r" b="b"/>
              <a:pathLst>
                <a:path w="5026" h="6812" fill="none" extrusionOk="0">
                  <a:moveTo>
                    <a:pt x="2025" y="477"/>
                  </a:moveTo>
                  <a:lnTo>
                    <a:pt x="1477" y="167"/>
                  </a:lnTo>
                  <a:cubicBezTo>
                    <a:pt x="1215" y="25"/>
                    <a:pt x="906" y="1"/>
                    <a:pt x="620" y="120"/>
                  </a:cubicBezTo>
                  <a:lnTo>
                    <a:pt x="620" y="120"/>
                  </a:lnTo>
                  <a:cubicBezTo>
                    <a:pt x="239" y="263"/>
                    <a:pt x="1" y="644"/>
                    <a:pt x="1" y="1049"/>
                  </a:cubicBezTo>
                  <a:lnTo>
                    <a:pt x="1" y="2168"/>
                  </a:lnTo>
                  <a:cubicBezTo>
                    <a:pt x="1" y="2716"/>
                    <a:pt x="144" y="3263"/>
                    <a:pt x="406" y="3763"/>
                  </a:cubicBezTo>
                  <a:lnTo>
                    <a:pt x="406" y="3763"/>
                  </a:lnTo>
                  <a:cubicBezTo>
                    <a:pt x="668" y="4263"/>
                    <a:pt x="787" y="4835"/>
                    <a:pt x="691" y="5407"/>
                  </a:cubicBezTo>
                  <a:lnTo>
                    <a:pt x="572" y="6050"/>
                  </a:lnTo>
                  <a:cubicBezTo>
                    <a:pt x="525" y="6359"/>
                    <a:pt x="715" y="6669"/>
                    <a:pt x="1025" y="6740"/>
                  </a:cubicBezTo>
                  <a:lnTo>
                    <a:pt x="1025" y="6740"/>
                  </a:lnTo>
                  <a:cubicBezTo>
                    <a:pt x="1311" y="6812"/>
                    <a:pt x="1620" y="6669"/>
                    <a:pt x="1739" y="6383"/>
                  </a:cubicBezTo>
                  <a:lnTo>
                    <a:pt x="2216" y="5311"/>
                  </a:lnTo>
                  <a:cubicBezTo>
                    <a:pt x="2263" y="5192"/>
                    <a:pt x="2382" y="5097"/>
                    <a:pt x="2525" y="5097"/>
                  </a:cubicBezTo>
                  <a:lnTo>
                    <a:pt x="2525" y="5097"/>
                  </a:lnTo>
                  <a:cubicBezTo>
                    <a:pt x="2644" y="5097"/>
                    <a:pt x="2763" y="5192"/>
                    <a:pt x="2811" y="5311"/>
                  </a:cubicBezTo>
                  <a:lnTo>
                    <a:pt x="3287" y="6383"/>
                  </a:lnTo>
                  <a:cubicBezTo>
                    <a:pt x="3406" y="6669"/>
                    <a:pt x="3716" y="6812"/>
                    <a:pt x="4002" y="6740"/>
                  </a:cubicBezTo>
                  <a:lnTo>
                    <a:pt x="4002" y="6740"/>
                  </a:lnTo>
                  <a:cubicBezTo>
                    <a:pt x="4311" y="6669"/>
                    <a:pt x="4502" y="6359"/>
                    <a:pt x="4454" y="6050"/>
                  </a:cubicBezTo>
                  <a:lnTo>
                    <a:pt x="4335" y="5407"/>
                  </a:lnTo>
                  <a:cubicBezTo>
                    <a:pt x="4240" y="4835"/>
                    <a:pt x="4359" y="4263"/>
                    <a:pt x="4621" y="3763"/>
                  </a:cubicBezTo>
                  <a:lnTo>
                    <a:pt x="4621" y="3763"/>
                  </a:lnTo>
                  <a:cubicBezTo>
                    <a:pt x="4883" y="3263"/>
                    <a:pt x="5026" y="2716"/>
                    <a:pt x="5026" y="2168"/>
                  </a:cubicBezTo>
                  <a:lnTo>
                    <a:pt x="5026" y="1049"/>
                  </a:lnTo>
                  <a:cubicBezTo>
                    <a:pt x="5026" y="644"/>
                    <a:pt x="4787" y="263"/>
                    <a:pt x="4406" y="120"/>
                  </a:cubicBezTo>
                  <a:lnTo>
                    <a:pt x="4406" y="120"/>
                  </a:lnTo>
                  <a:cubicBezTo>
                    <a:pt x="4121" y="1"/>
                    <a:pt x="3811" y="25"/>
                    <a:pt x="3549" y="167"/>
                  </a:cubicBezTo>
                  <a:lnTo>
                    <a:pt x="3001" y="477"/>
                  </a:lnTo>
                  <a:cubicBezTo>
                    <a:pt x="2859" y="548"/>
                    <a:pt x="2692" y="596"/>
                    <a:pt x="2525" y="596"/>
                  </a:cubicBezTo>
                  <a:lnTo>
                    <a:pt x="2501" y="596"/>
                  </a:lnTo>
                  <a:cubicBezTo>
                    <a:pt x="2335" y="596"/>
                    <a:pt x="2168" y="548"/>
                    <a:pt x="2025" y="477"/>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2" name="Google Shape;18871;p64">
              <a:extLst>
                <a:ext uri="{FF2B5EF4-FFF2-40B4-BE49-F238E27FC236}">
                  <a16:creationId xmlns:a16="http://schemas.microsoft.com/office/drawing/2014/main" id="{539F8348-547B-4748-AE0E-D1500F4A9045}"/>
                </a:ext>
              </a:extLst>
            </p:cNvPr>
            <p:cNvSpPr/>
            <p:nvPr/>
          </p:nvSpPr>
          <p:spPr>
            <a:xfrm>
              <a:off x="7613664" y="2530959"/>
              <a:ext cx="127886" cy="149523"/>
            </a:xfrm>
            <a:custGeom>
              <a:avLst/>
              <a:gdLst/>
              <a:ahLst/>
              <a:cxnLst/>
              <a:rect l="l" t="t" r="r" b="b"/>
              <a:pathLst>
                <a:path w="1549" h="1549" fill="none" extrusionOk="0">
                  <a:moveTo>
                    <a:pt x="810" y="24"/>
                  </a:moveTo>
                  <a:lnTo>
                    <a:pt x="834" y="191"/>
                  </a:lnTo>
                  <a:cubicBezTo>
                    <a:pt x="905" y="453"/>
                    <a:pt x="1096" y="643"/>
                    <a:pt x="1334" y="691"/>
                  </a:cubicBezTo>
                  <a:lnTo>
                    <a:pt x="1500" y="715"/>
                  </a:lnTo>
                  <a:cubicBezTo>
                    <a:pt x="1548" y="738"/>
                    <a:pt x="1548" y="786"/>
                    <a:pt x="1500" y="810"/>
                  </a:cubicBezTo>
                  <a:lnTo>
                    <a:pt x="1334" y="834"/>
                  </a:lnTo>
                  <a:cubicBezTo>
                    <a:pt x="1096" y="881"/>
                    <a:pt x="905" y="1072"/>
                    <a:pt x="834" y="1334"/>
                  </a:cubicBezTo>
                  <a:lnTo>
                    <a:pt x="810" y="1500"/>
                  </a:lnTo>
                  <a:cubicBezTo>
                    <a:pt x="786" y="1548"/>
                    <a:pt x="738" y="1548"/>
                    <a:pt x="738" y="1500"/>
                  </a:cubicBezTo>
                  <a:lnTo>
                    <a:pt x="691" y="1358"/>
                  </a:lnTo>
                  <a:cubicBezTo>
                    <a:pt x="643" y="1096"/>
                    <a:pt x="429" y="881"/>
                    <a:pt x="191" y="834"/>
                  </a:cubicBezTo>
                  <a:lnTo>
                    <a:pt x="24" y="810"/>
                  </a:lnTo>
                  <a:cubicBezTo>
                    <a:pt x="0" y="786"/>
                    <a:pt x="0" y="738"/>
                    <a:pt x="24" y="715"/>
                  </a:cubicBezTo>
                  <a:lnTo>
                    <a:pt x="191" y="691"/>
                  </a:lnTo>
                  <a:cubicBezTo>
                    <a:pt x="429" y="643"/>
                    <a:pt x="643" y="429"/>
                    <a:pt x="691" y="167"/>
                  </a:cubicBezTo>
                  <a:lnTo>
                    <a:pt x="738" y="24"/>
                  </a:lnTo>
                  <a:cubicBezTo>
                    <a:pt x="738" y="0"/>
                    <a:pt x="786" y="0"/>
                    <a:pt x="810" y="24"/>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3" name="Google Shape;18872;p64">
              <a:extLst>
                <a:ext uri="{FF2B5EF4-FFF2-40B4-BE49-F238E27FC236}">
                  <a16:creationId xmlns:a16="http://schemas.microsoft.com/office/drawing/2014/main" id="{8DC4ED87-CF1D-4F02-A17F-90E39A32F564}"/>
                </a:ext>
              </a:extLst>
            </p:cNvPr>
            <p:cNvSpPr/>
            <p:nvPr/>
          </p:nvSpPr>
          <p:spPr>
            <a:xfrm>
              <a:off x="7694239" y="2779228"/>
              <a:ext cx="127886" cy="151742"/>
            </a:xfrm>
            <a:custGeom>
              <a:avLst/>
              <a:gdLst/>
              <a:ahLst/>
              <a:cxnLst/>
              <a:rect l="l" t="t" r="r" b="b"/>
              <a:pathLst>
                <a:path w="1549" h="1572" fill="none" extrusionOk="0">
                  <a:moveTo>
                    <a:pt x="810" y="48"/>
                  </a:moveTo>
                  <a:lnTo>
                    <a:pt x="858" y="214"/>
                  </a:lnTo>
                  <a:cubicBezTo>
                    <a:pt x="905" y="476"/>
                    <a:pt x="1096" y="667"/>
                    <a:pt x="1358" y="715"/>
                  </a:cubicBezTo>
                  <a:lnTo>
                    <a:pt x="1525" y="738"/>
                  </a:lnTo>
                  <a:cubicBezTo>
                    <a:pt x="1548" y="762"/>
                    <a:pt x="1548" y="810"/>
                    <a:pt x="1525" y="834"/>
                  </a:cubicBezTo>
                  <a:lnTo>
                    <a:pt x="1358" y="857"/>
                  </a:lnTo>
                  <a:cubicBezTo>
                    <a:pt x="1096" y="905"/>
                    <a:pt x="905" y="1096"/>
                    <a:pt x="858" y="1358"/>
                  </a:cubicBezTo>
                  <a:lnTo>
                    <a:pt x="810" y="1524"/>
                  </a:lnTo>
                  <a:cubicBezTo>
                    <a:pt x="810" y="1572"/>
                    <a:pt x="763" y="1572"/>
                    <a:pt x="739" y="1524"/>
                  </a:cubicBezTo>
                  <a:lnTo>
                    <a:pt x="715" y="1381"/>
                  </a:lnTo>
                  <a:cubicBezTo>
                    <a:pt x="667" y="1119"/>
                    <a:pt x="453" y="905"/>
                    <a:pt x="191" y="857"/>
                  </a:cubicBezTo>
                  <a:lnTo>
                    <a:pt x="48" y="834"/>
                  </a:lnTo>
                  <a:cubicBezTo>
                    <a:pt x="0" y="810"/>
                    <a:pt x="0" y="762"/>
                    <a:pt x="48" y="738"/>
                  </a:cubicBezTo>
                  <a:lnTo>
                    <a:pt x="191" y="715"/>
                  </a:lnTo>
                  <a:cubicBezTo>
                    <a:pt x="453" y="667"/>
                    <a:pt x="667" y="453"/>
                    <a:pt x="715" y="191"/>
                  </a:cubicBezTo>
                  <a:lnTo>
                    <a:pt x="739" y="48"/>
                  </a:lnTo>
                  <a:cubicBezTo>
                    <a:pt x="763" y="0"/>
                    <a:pt x="810" y="0"/>
                    <a:pt x="810" y="48"/>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4" name="Google Shape;18873;p64">
              <a:extLst>
                <a:ext uri="{FF2B5EF4-FFF2-40B4-BE49-F238E27FC236}">
                  <a16:creationId xmlns:a16="http://schemas.microsoft.com/office/drawing/2014/main" id="{0C1F4607-745C-402E-948A-36730B44F3F6}"/>
                </a:ext>
              </a:extLst>
            </p:cNvPr>
            <p:cNvSpPr/>
            <p:nvPr/>
          </p:nvSpPr>
          <p:spPr>
            <a:xfrm>
              <a:off x="7790584" y="2432115"/>
              <a:ext cx="175029" cy="206956"/>
            </a:xfrm>
            <a:custGeom>
              <a:avLst/>
              <a:gdLst/>
              <a:ahLst/>
              <a:cxnLst/>
              <a:rect l="l" t="t" r="r" b="b"/>
              <a:pathLst>
                <a:path w="2120" h="2144" fill="none" extrusionOk="0">
                  <a:moveTo>
                    <a:pt x="1120" y="72"/>
                  </a:moveTo>
                  <a:lnTo>
                    <a:pt x="1167" y="310"/>
                  </a:lnTo>
                  <a:cubicBezTo>
                    <a:pt x="1239" y="643"/>
                    <a:pt x="1501" y="905"/>
                    <a:pt x="1834" y="977"/>
                  </a:cubicBezTo>
                  <a:lnTo>
                    <a:pt x="2072" y="1024"/>
                  </a:lnTo>
                  <a:cubicBezTo>
                    <a:pt x="2120" y="1048"/>
                    <a:pt x="2120" y="1119"/>
                    <a:pt x="2072" y="1119"/>
                  </a:cubicBezTo>
                  <a:lnTo>
                    <a:pt x="1834" y="1167"/>
                  </a:lnTo>
                  <a:cubicBezTo>
                    <a:pt x="1501" y="1262"/>
                    <a:pt x="1239" y="1524"/>
                    <a:pt x="1167" y="1858"/>
                  </a:cubicBezTo>
                  <a:lnTo>
                    <a:pt x="1120" y="2096"/>
                  </a:lnTo>
                  <a:cubicBezTo>
                    <a:pt x="1096" y="2143"/>
                    <a:pt x="1024" y="2143"/>
                    <a:pt x="1001" y="2096"/>
                  </a:cubicBezTo>
                  <a:lnTo>
                    <a:pt x="953" y="1881"/>
                  </a:lnTo>
                  <a:cubicBezTo>
                    <a:pt x="882" y="1524"/>
                    <a:pt x="620" y="1238"/>
                    <a:pt x="239" y="1167"/>
                  </a:cubicBezTo>
                  <a:lnTo>
                    <a:pt x="48" y="1119"/>
                  </a:lnTo>
                  <a:cubicBezTo>
                    <a:pt x="0" y="1119"/>
                    <a:pt x="0" y="1048"/>
                    <a:pt x="48" y="1024"/>
                  </a:cubicBezTo>
                  <a:lnTo>
                    <a:pt x="239" y="977"/>
                  </a:lnTo>
                  <a:cubicBezTo>
                    <a:pt x="596" y="905"/>
                    <a:pt x="882" y="619"/>
                    <a:pt x="953" y="262"/>
                  </a:cubicBezTo>
                  <a:lnTo>
                    <a:pt x="1001" y="72"/>
                  </a:lnTo>
                  <a:cubicBezTo>
                    <a:pt x="1024" y="0"/>
                    <a:pt x="1096" y="0"/>
                    <a:pt x="1120" y="72"/>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5" name="Google Shape;18874;p64">
              <a:extLst>
                <a:ext uri="{FF2B5EF4-FFF2-40B4-BE49-F238E27FC236}">
                  <a16:creationId xmlns:a16="http://schemas.microsoft.com/office/drawing/2014/main" id="{2C0E2CB5-4B9E-4988-B40B-91C1BE49587F}"/>
                </a:ext>
              </a:extLst>
            </p:cNvPr>
            <p:cNvSpPr/>
            <p:nvPr/>
          </p:nvSpPr>
          <p:spPr>
            <a:xfrm>
              <a:off x="7055246" y="2471113"/>
              <a:ext cx="182954" cy="154155"/>
            </a:xfrm>
            <a:custGeom>
              <a:avLst/>
              <a:gdLst/>
              <a:ahLst/>
              <a:cxnLst/>
              <a:rect l="l" t="t" r="r" b="b"/>
              <a:pathLst>
                <a:path w="2216" h="1597" fill="none" extrusionOk="0">
                  <a:moveTo>
                    <a:pt x="2216" y="1597"/>
                  </a:moveTo>
                  <a:lnTo>
                    <a:pt x="96" y="1597"/>
                  </a:lnTo>
                  <a:cubicBezTo>
                    <a:pt x="48" y="1597"/>
                    <a:pt x="1" y="1549"/>
                    <a:pt x="1" y="1477"/>
                  </a:cubicBezTo>
                  <a:lnTo>
                    <a:pt x="1" y="96"/>
                  </a:lnTo>
                  <a:cubicBezTo>
                    <a:pt x="1" y="49"/>
                    <a:pt x="48" y="1"/>
                    <a:pt x="96" y="1"/>
                  </a:cubicBezTo>
                  <a:lnTo>
                    <a:pt x="1430"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6" name="Google Shape;18875;p64">
              <a:extLst>
                <a:ext uri="{FF2B5EF4-FFF2-40B4-BE49-F238E27FC236}">
                  <a16:creationId xmlns:a16="http://schemas.microsoft.com/office/drawing/2014/main" id="{B10F8D51-C382-4B20-96F4-50AB60BE82A7}"/>
                </a:ext>
              </a:extLst>
            </p:cNvPr>
            <p:cNvSpPr/>
            <p:nvPr/>
          </p:nvSpPr>
          <p:spPr>
            <a:xfrm>
              <a:off x="7238111" y="2471113"/>
              <a:ext cx="55151" cy="154155"/>
            </a:xfrm>
            <a:custGeom>
              <a:avLst/>
              <a:gdLst/>
              <a:ahLst/>
              <a:cxnLst/>
              <a:rect l="l" t="t" r="r" b="b"/>
              <a:pathLst>
                <a:path w="668" h="1597" fill="none" extrusionOk="0">
                  <a:moveTo>
                    <a:pt x="453" y="1597"/>
                  </a:moveTo>
                  <a:lnTo>
                    <a:pt x="1" y="1597"/>
                  </a:lnTo>
                  <a:lnTo>
                    <a:pt x="1" y="1"/>
                  </a:lnTo>
                  <a:lnTo>
                    <a:pt x="453" y="1"/>
                  </a:lnTo>
                  <a:cubicBezTo>
                    <a:pt x="572" y="1"/>
                    <a:pt x="667" y="96"/>
                    <a:pt x="667" y="215"/>
                  </a:cubicBezTo>
                  <a:lnTo>
                    <a:pt x="667" y="1358"/>
                  </a:lnTo>
                  <a:cubicBezTo>
                    <a:pt x="667" y="1501"/>
                    <a:pt x="572" y="1597"/>
                    <a:pt x="453" y="1597"/>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7" name="Google Shape;18876;p64">
              <a:extLst>
                <a:ext uri="{FF2B5EF4-FFF2-40B4-BE49-F238E27FC236}">
                  <a16:creationId xmlns:a16="http://schemas.microsoft.com/office/drawing/2014/main" id="{3EE79CFB-3210-4F13-B329-D74CA6F5DA62}"/>
                </a:ext>
              </a:extLst>
            </p:cNvPr>
            <p:cNvSpPr/>
            <p:nvPr/>
          </p:nvSpPr>
          <p:spPr>
            <a:xfrm>
              <a:off x="7430799" y="2471113"/>
              <a:ext cx="131766" cy="154155"/>
            </a:xfrm>
            <a:custGeom>
              <a:avLst/>
              <a:gdLst/>
              <a:ahLst/>
              <a:cxnLst/>
              <a:rect l="l" t="t" r="r" b="b"/>
              <a:pathLst>
                <a:path w="1596" h="1597" fill="none" extrusionOk="0">
                  <a:moveTo>
                    <a:pt x="786" y="1597"/>
                  </a:moveTo>
                  <a:lnTo>
                    <a:pt x="786" y="1597"/>
                  </a:lnTo>
                  <a:cubicBezTo>
                    <a:pt x="358" y="1597"/>
                    <a:pt x="0" y="1239"/>
                    <a:pt x="0" y="787"/>
                  </a:cubicBezTo>
                  <a:lnTo>
                    <a:pt x="0" y="787"/>
                  </a:lnTo>
                  <a:cubicBezTo>
                    <a:pt x="0" y="358"/>
                    <a:pt x="358" y="1"/>
                    <a:pt x="786" y="1"/>
                  </a:cubicBezTo>
                  <a:lnTo>
                    <a:pt x="786" y="1"/>
                  </a:lnTo>
                  <a:cubicBezTo>
                    <a:pt x="1239" y="1"/>
                    <a:pt x="1596" y="358"/>
                    <a:pt x="1596" y="787"/>
                  </a:cubicBezTo>
                  <a:lnTo>
                    <a:pt x="1596" y="787"/>
                  </a:lnTo>
                  <a:cubicBezTo>
                    <a:pt x="1596" y="1239"/>
                    <a:pt x="1239" y="1597"/>
                    <a:pt x="786" y="1597"/>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8" name="Google Shape;18877;p64">
              <a:extLst>
                <a:ext uri="{FF2B5EF4-FFF2-40B4-BE49-F238E27FC236}">
                  <a16:creationId xmlns:a16="http://schemas.microsoft.com/office/drawing/2014/main" id="{E27510A8-5381-43D7-A8DE-E5787AFDE257}"/>
                </a:ext>
              </a:extLst>
            </p:cNvPr>
            <p:cNvSpPr/>
            <p:nvPr/>
          </p:nvSpPr>
          <p:spPr>
            <a:xfrm>
              <a:off x="7297057" y="2579223"/>
              <a:ext cx="135813" cy="97"/>
            </a:xfrm>
            <a:custGeom>
              <a:avLst/>
              <a:gdLst/>
              <a:ahLst/>
              <a:cxnLst/>
              <a:rect l="l" t="t" r="r" b="b"/>
              <a:pathLst>
                <a:path w="1645" h="1" fill="none" extrusionOk="0">
                  <a:moveTo>
                    <a:pt x="1644" y="0"/>
                  </a:moveTo>
                  <a:lnTo>
                    <a:pt x="1"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99" name="Google Shape;18878;p64">
              <a:extLst>
                <a:ext uri="{FF2B5EF4-FFF2-40B4-BE49-F238E27FC236}">
                  <a16:creationId xmlns:a16="http://schemas.microsoft.com/office/drawing/2014/main" id="{B147D6E4-C75B-4B78-BDBE-93C2609BC9D6}"/>
                </a:ext>
              </a:extLst>
            </p:cNvPr>
            <p:cNvSpPr/>
            <p:nvPr/>
          </p:nvSpPr>
          <p:spPr>
            <a:xfrm>
              <a:off x="7297057" y="2514840"/>
              <a:ext cx="137712" cy="97"/>
            </a:xfrm>
            <a:custGeom>
              <a:avLst/>
              <a:gdLst/>
              <a:ahLst/>
              <a:cxnLst/>
              <a:rect l="l" t="t" r="r" b="b"/>
              <a:pathLst>
                <a:path w="1668" h="1" fill="none" extrusionOk="0">
                  <a:moveTo>
                    <a:pt x="1" y="0"/>
                  </a:moveTo>
                  <a:lnTo>
                    <a:pt x="1668"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00" name="Google Shape;18879;p64">
              <a:extLst>
                <a:ext uri="{FF2B5EF4-FFF2-40B4-BE49-F238E27FC236}">
                  <a16:creationId xmlns:a16="http://schemas.microsoft.com/office/drawing/2014/main" id="{8A938E7D-8DDD-4D63-A126-2A0B40810D43}"/>
                </a:ext>
              </a:extLst>
            </p:cNvPr>
            <p:cNvSpPr/>
            <p:nvPr/>
          </p:nvSpPr>
          <p:spPr>
            <a:xfrm>
              <a:off x="7491726" y="2542447"/>
              <a:ext cx="9908" cy="9266"/>
            </a:xfrm>
            <a:custGeom>
              <a:avLst/>
              <a:gdLst/>
              <a:ahLst/>
              <a:cxnLst/>
              <a:rect l="l" t="t" r="r" b="b"/>
              <a:pathLst>
                <a:path w="120" h="96" fill="none" extrusionOk="0">
                  <a:moveTo>
                    <a:pt x="120" y="48"/>
                  </a:moveTo>
                  <a:cubicBezTo>
                    <a:pt x="120" y="72"/>
                    <a:pt x="96" y="95"/>
                    <a:pt x="48" y="95"/>
                  </a:cubicBezTo>
                  <a:cubicBezTo>
                    <a:pt x="24" y="95"/>
                    <a:pt x="1" y="72"/>
                    <a:pt x="1" y="48"/>
                  </a:cubicBezTo>
                  <a:cubicBezTo>
                    <a:pt x="1" y="24"/>
                    <a:pt x="24" y="0"/>
                    <a:pt x="48" y="0"/>
                  </a:cubicBezTo>
                  <a:cubicBezTo>
                    <a:pt x="96" y="0"/>
                    <a:pt x="120" y="24"/>
                    <a:pt x="120" y="48"/>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nvGrpSpPr>
            <p:cNvPr id="18" name="Google Shape;18880;p64">
              <a:extLst>
                <a:ext uri="{FF2B5EF4-FFF2-40B4-BE49-F238E27FC236}">
                  <a16:creationId xmlns:a16="http://schemas.microsoft.com/office/drawing/2014/main" id="{F73DCA38-9D9B-467C-87A2-D3CC4C5665FB}"/>
                </a:ext>
              </a:extLst>
            </p:cNvPr>
            <p:cNvGrpSpPr/>
            <p:nvPr/>
          </p:nvGrpSpPr>
          <p:grpSpPr>
            <a:xfrm>
              <a:off x="4229275" y="3589716"/>
              <a:ext cx="904588" cy="910360"/>
              <a:chOff x="1361505" y="2170245"/>
              <a:chExt cx="617846" cy="621788"/>
            </a:xfrm>
          </p:grpSpPr>
          <p:sp>
            <p:nvSpPr>
              <p:cNvPr id="56" name="Google Shape;18881;p64">
                <a:extLst>
                  <a:ext uri="{FF2B5EF4-FFF2-40B4-BE49-F238E27FC236}">
                    <a16:creationId xmlns:a16="http://schemas.microsoft.com/office/drawing/2014/main" id="{048E061F-DCD4-4083-AB42-67B3B67242A3}"/>
                  </a:ext>
                </a:extLst>
              </p:cNvPr>
              <p:cNvSpPr/>
              <p:nvPr/>
            </p:nvSpPr>
            <p:spPr>
              <a:xfrm>
                <a:off x="1670392" y="2463301"/>
                <a:ext cx="254090" cy="299920"/>
              </a:xfrm>
              <a:custGeom>
                <a:avLst/>
                <a:gdLst/>
                <a:ahLst/>
                <a:cxnLst/>
                <a:rect l="l" t="t" r="r" b="b"/>
                <a:pathLst>
                  <a:path w="4525" h="5204" extrusionOk="0">
                    <a:moveTo>
                      <a:pt x="883" y="1"/>
                    </a:moveTo>
                    <a:cubicBezTo>
                      <a:pt x="771" y="1"/>
                      <a:pt x="657" y="20"/>
                      <a:pt x="548" y="60"/>
                    </a:cubicBezTo>
                    <a:cubicBezTo>
                      <a:pt x="215" y="202"/>
                      <a:pt x="0" y="536"/>
                      <a:pt x="0" y="893"/>
                    </a:cubicBezTo>
                    <a:lnTo>
                      <a:pt x="0" y="5203"/>
                    </a:lnTo>
                    <a:lnTo>
                      <a:pt x="4525" y="5203"/>
                    </a:lnTo>
                    <a:lnTo>
                      <a:pt x="4525" y="893"/>
                    </a:lnTo>
                    <a:cubicBezTo>
                      <a:pt x="4525" y="536"/>
                      <a:pt x="4311" y="202"/>
                      <a:pt x="3977" y="60"/>
                    </a:cubicBezTo>
                    <a:cubicBezTo>
                      <a:pt x="3868" y="20"/>
                      <a:pt x="3754" y="1"/>
                      <a:pt x="3642" y="1"/>
                    </a:cubicBezTo>
                    <a:cubicBezTo>
                      <a:pt x="3485" y="1"/>
                      <a:pt x="3330" y="38"/>
                      <a:pt x="3191" y="107"/>
                    </a:cubicBezTo>
                    <a:lnTo>
                      <a:pt x="2691" y="369"/>
                    </a:lnTo>
                    <a:cubicBezTo>
                      <a:pt x="2572" y="441"/>
                      <a:pt x="2429" y="488"/>
                      <a:pt x="2263" y="488"/>
                    </a:cubicBezTo>
                    <a:cubicBezTo>
                      <a:pt x="2096" y="488"/>
                      <a:pt x="1953" y="441"/>
                      <a:pt x="1810" y="369"/>
                    </a:cubicBezTo>
                    <a:lnTo>
                      <a:pt x="1334" y="107"/>
                    </a:lnTo>
                    <a:cubicBezTo>
                      <a:pt x="1195" y="38"/>
                      <a:pt x="1040" y="1"/>
                      <a:pt x="883" y="1"/>
                    </a:cubicBezTo>
                    <a:close/>
                  </a:path>
                </a:pathLst>
              </a:custGeom>
              <a:solidFill>
                <a:schemeClr val="bg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7" name="Google Shape;18882;p64">
                <a:extLst>
                  <a:ext uri="{FF2B5EF4-FFF2-40B4-BE49-F238E27FC236}">
                    <a16:creationId xmlns:a16="http://schemas.microsoft.com/office/drawing/2014/main" id="{B88F1ED2-1AB9-4058-BB2E-19B2ECF05E35}"/>
                  </a:ext>
                </a:extLst>
              </p:cNvPr>
              <p:cNvSpPr/>
              <p:nvPr/>
            </p:nvSpPr>
            <p:spPr>
              <a:xfrm>
                <a:off x="1854905" y="2462609"/>
                <a:ext cx="69573" cy="300611"/>
              </a:xfrm>
              <a:custGeom>
                <a:avLst/>
                <a:gdLst/>
                <a:ahLst/>
                <a:cxnLst/>
                <a:rect l="l" t="t" r="r" b="b"/>
                <a:pathLst>
                  <a:path w="1239" h="5216" extrusionOk="0">
                    <a:moveTo>
                      <a:pt x="334" y="0"/>
                    </a:moveTo>
                    <a:cubicBezTo>
                      <a:pt x="239" y="0"/>
                      <a:pt x="120" y="24"/>
                      <a:pt x="1" y="72"/>
                    </a:cubicBezTo>
                    <a:lnTo>
                      <a:pt x="24" y="72"/>
                    </a:lnTo>
                    <a:cubicBezTo>
                      <a:pt x="358" y="214"/>
                      <a:pt x="572" y="548"/>
                      <a:pt x="572" y="905"/>
                    </a:cubicBezTo>
                    <a:lnTo>
                      <a:pt x="572" y="5215"/>
                    </a:lnTo>
                    <a:lnTo>
                      <a:pt x="1239" y="5215"/>
                    </a:lnTo>
                    <a:lnTo>
                      <a:pt x="1239" y="905"/>
                    </a:lnTo>
                    <a:cubicBezTo>
                      <a:pt x="1239" y="548"/>
                      <a:pt x="1025" y="214"/>
                      <a:pt x="691" y="72"/>
                    </a:cubicBezTo>
                    <a:cubicBezTo>
                      <a:pt x="572" y="24"/>
                      <a:pt x="453" y="0"/>
                      <a:pt x="334"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8" name="Google Shape;18883;p64">
                <a:extLst>
                  <a:ext uri="{FF2B5EF4-FFF2-40B4-BE49-F238E27FC236}">
                    <a16:creationId xmlns:a16="http://schemas.microsoft.com/office/drawing/2014/main" id="{63200EE4-54D5-4291-A8F4-D5B928182D4C}"/>
                  </a:ext>
                </a:extLst>
              </p:cNvPr>
              <p:cNvSpPr/>
              <p:nvPr/>
            </p:nvSpPr>
            <p:spPr>
              <a:xfrm>
                <a:off x="1670392" y="2575106"/>
                <a:ext cx="254090" cy="188112"/>
              </a:xfrm>
              <a:custGeom>
                <a:avLst/>
                <a:gdLst/>
                <a:ahLst/>
                <a:cxnLst/>
                <a:rect l="l" t="t" r="r" b="b"/>
                <a:pathLst>
                  <a:path w="4525" h="3264" extrusionOk="0">
                    <a:moveTo>
                      <a:pt x="786" y="1"/>
                    </a:moveTo>
                    <a:cubicBezTo>
                      <a:pt x="572" y="1"/>
                      <a:pt x="381" y="72"/>
                      <a:pt x="238" y="239"/>
                    </a:cubicBezTo>
                    <a:lnTo>
                      <a:pt x="0" y="453"/>
                    </a:lnTo>
                    <a:lnTo>
                      <a:pt x="0" y="3263"/>
                    </a:lnTo>
                    <a:lnTo>
                      <a:pt x="4525" y="3263"/>
                    </a:lnTo>
                    <a:lnTo>
                      <a:pt x="4525" y="453"/>
                    </a:lnTo>
                    <a:lnTo>
                      <a:pt x="4287" y="239"/>
                    </a:lnTo>
                    <a:cubicBezTo>
                      <a:pt x="4215" y="144"/>
                      <a:pt x="4144" y="96"/>
                      <a:pt x="4049" y="49"/>
                    </a:cubicBezTo>
                    <a:cubicBezTo>
                      <a:pt x="3953" y="25"/>
                      <a:pt x="3858" y="1"/>
                      <a:pt x="3739" y="1"/>
                    </a:cubicBezTo>
                    <a:cubicBezTo>
                      <a:pt x="3501" y="1"/>
                      <a:pt x="3263" y="120"/>
                      <a:pt x="3120" y="310"/>
                    </a:cubicBezTo>
                    <a:lnTo>
                      <a:pt x="3001" y="477"/>
                    </a:lnTo>
                    <a:cubicBezTo>
                      <a:pt x="2858" y="668"/>
                      <a:pt x="2620" y="787"/>
                      <a:pt x="2382" y="787"/>
                    </a:cubicBezTo>
                    <a:lnTo>
                      <a:pt x="2144" y="787"/>
                    </a:lnTo>
                    <a:cubicBezTo>
                      <a:pt x="1905" y="787"/>
                      <a:pt x="1667" y="668"/>
                      <a:pt x="1524" y="477"/>
                    </a:cubicBezTo>
                    <a:lnTo>
                      <a:pt x="1405" y="310"/>
                    </a:lnTo>
                    <a:cubicBezTo>
                      <a:pt x="1334" y="215"/>
                      <a:pt x="1239" y="144"/>
                      <a:pt x="1120" y="72"/>
                    </a:cubicBezTo>
                    <a:cubicBezTo>
                      <a:pt x="1024" y="25"/>
                      <a:pt x="905" y="1"/>
                      <a:pt x="786" y="1"/>
                    </a:cubicBezTo>
                    <a:close/>
                  </a:path>
                </a:pathLst>
              </a:custGeom>
              <a:solidFill>
                <a:schemeClr val="tx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9" name="Google Shape;18884;p64">
                <a:extLst>
                  <a:ext uri="{FF2B5EF4-FFF2-40B4-BE49-F238E27FC236}">
                    <a16:creationId xmlns:a16="http://schemas.microsoft.com/office/drawing/2014/main" id="{4E7778B0-79BB-4F42-9A9C-C7DC0BD5C1AE}"/>
                  </a:ext>
                </a:extLst>
              </p:cNvPr>
              <p:cNvSpPr/>
              <p:nvPr/>
            </p:nvSpPr>
            <p:spPr>
              <a:xfrm>
                <a:off x="1887024" y="2575106"/>
                <a:ext cx="37454" cy="188112"/>
              </a:xfrm>
              <a:custGeom>
                <a:avLst/>
                <a:gdLst/>
                <a:ahLst/>
                <a:cxnLst/>
                <a:rect l="l" t="t" r="r" b="b"/>
                <a:pathLst>
                  <a:path w="667" h="3264" extrusionOk="0">
                    <a:moveTo>
                      <a:pt x="0" y="1"/>
                    </a:moveTo>
                    <a:lnTo>
                      <a:pt x="0" y="3263"/>
                    </a:lnTo>
                    <a:lnTo>
                      <a:pt x="667" y="3263"/>
                    </a:lnTo>
                    <a:lnTo>
                      <a:pt x="667" y="453"/>
                    </a:lnTo>
                    <a:lnTo>
                      <a:pt x="429" y="239"/>
                    </a:lnTo>
                    <a:cubicBezTo>
                      <a:pt x="357" y="144"/>
                      <a:pt x="286" y="96"/>
                      <a:pt x="191" y="49"/>
                    </a:cubicBezTo>
                    <a:cubicBezTo>
                      <a:pt x="119" y="25"/>
                      <a:pt x="72" y="25"/>
                      <a:pt x="0"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0" name="Google Shape;18885;p64">
                <a:extLst>
                  <a:ext uri="{FF2B5EF4-FFF2-40B4-BE49-F238E27FC236}">
                    <a16:creationId xmlns:a16="http://schemas.microsoft.com/office/drawing/2014/main" id="{3F68B6EE-D103-44E6-B232-6E5057239BFA}"/>
                  </a:ext>
                </a:extLst>
              </p:cNvPr>
              <p:cNvSpPr/>
              <p:nvPr/>
            </p:nvSpPr>
            <p:spPr>
              <a:xfrm>
                <a:off x="1416308" y="2463301"/>
                <a:ext cx="254146" cy="247762"/>
              </a:xfrm>
              <a:custGeom>
                <a:avLst/>
                <a:gdLst/>
                <a:ahLst/>
                <a:cxnLst/>
                <a:rect l="l" t="t" r="r" b="b"/>
                <a:pathLst>
                  <a:path w="4526" h="4299" extrusionOk="0">
                    <a:moveTo>
                      <a:pt x="884" y="1"/>
                    </a:moveTo>
                    <a:cubicBezTo>
                      <a:pt x="771" y="1"/>
                      <a:pt x="658" y="20"/>
                      <a:pt x="548" y="60"/>
                    </a:cubicBezTo>
                    <a:cubicBezTo>
                      <a:pt x="215" y="202"/>
                      <a:pt x="0" y="536"/>
                      <a:pt x="0" y="893"/>
                    </a:cubicBezTo>
                    <a:lnTo>
                      <a:pt x="0" y="4299"/>
                    </a:lnTo>
                    <a:lnTo>
                      <a:pt x="4525" y="4299"/>
                    </a:lnTo>
                    <a:lnTo>
                      <a:pt x="4525" y="893"/>
                    </a:lnTo>
                    <a:cubicBezTo>
                      <a:pt x="4525" y="536"/>
                      <a:pt x="4311" y="202"/>
                      <a:pt x="3977" y="60"/>
                    </a:cubicBezTo>
                    <a:cubicBezTo>
                      <a:pt x="3868" y="20"/>
                      <a:pt x="3755" y="1"/>
                      <a:pt x="3642" y="1"/>
                    </a:cubicBezTo>
                    <a:cubicBezTo>
                      <a:pt x="3485" y="1"/>
                      <a:pt x="3330" y="38"/>
                      <a:pt x="3192" y="107"/>
                    </a:cubicBezTo>
                    <a:lnTo>
                      <a:pt x="2715" y="369"/>
                    </a:lnTo>
                    <a:cubicBezTo>
                      <a:pt x="2572" y="441"/>
                      <a:pt x="2430" y="488"/>
                      <a:pt x="2263" y="488"/>
                    </a:cubicBezTo>
                    <a:cubicBezTo>
                      <a:pt x="2096" y="488"/>
                      <a:pt x="1953" y="441"/>
                      <a:pt x="1834" y="369"/>
                    </a:cubicBezTo>
                    <a:lnTo>
                      <a:pt x="1334" y="107"/>
                    </a:lnTo>
                    <a:cubicBezTo>
                      <a:pt x="1195" y="38"/>
                      <a:pt x="1040" y="1"/>
                      <a:pt x="884" y="1"/>
                    </a:cubicBezTo>
                    <a:close/>
                  </a:path>
                </a:pathLst>
              </a:custGeom>
              <a:solidFill>
                <a:schemeClr val="bg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1" name="Google Shape;18886;p64">
                <a:extLst>
                  <a:ext uri="{FF2B5EF4-FFF2-40B4-BE49-F238E27FC236}">
                    <a16:creationId xmlns:a16="http://schemas.microsoft.com/office/drawing/2014/main" id="{BC52F70F-F954-473B-B3B0-9E300454C70D}"/>
                  </a:ext>
                </a:extLst>
              </p:cNvPr>
              <p:cNvSpPr/>
              <p:nvPr/>
            </p:nvSpPr>
            <p:spPr>
              <a:xfrm>
                <a:off x="1600821" y="2462609"/>
                <a:ext cx="69629" cy="248454"/>
              </a:xfrm>
              <a:custGeom>
                <a:avLst/>
                <a:gdLst/>
                <a:ahLst/>
                <a:cxnLst/>
                <a:rect l="l" t="t" r="r" b="b"/>
                <a:pathLst>
                  <a:path w="1240" h="4311" extrusionOk="0">
                    <a:moveTo>
                      <a:pt x="334" y="0"/>
                    </a:moveTo>
                    <a:cubicBezTo>
                      <a:pt x="239" y="0"/>
                      <a:pt x="120" y="24"/>
                      <a:pt x="1" y="72"/>
                    </a:cubicBezTo>
                    <a:lnTo>
                      <a:pt x="25" y="72"/>
                    </a:lnTo>
                    <a:cubicBezTo>
                      <a:pt x="358" y="214"/>
                      <a:pt x="572" y="548"/>
                      <a:pt x="572" y="905"/>
                    </a:cubicBezTo>
                    <a:lnTo>
                      <a:pt x="572" y="4311"/>
                    </a:lnTo>
                    <a:lnTo>
                      <a:pt x="1239" y="4311"/>
                    </a:lnTo>
                    <a:lnTo>
                      <a:pt x="1239" y="905"/>
                    </a:lnTo>
                    <a:cubicBezTo>
                      <a:pt x="1239" y="548"/>
                      <a:pt x="1025" y="214"/>
                      <a:pt x="691" y="72"/>
                    </a:cubicBezTo>
                    <a:cubicBezTo>
                      <a:pt x="572" y="24"/>
                      <a:pt x="453" y="0"/>
                      <a:pt x="334"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2" name="Google Shape;18887;p64">
                <a:extLst>
                  <a:ext uri="{FF2B5EF4-FFF2-40B4-BE49-F238E27FC236}">
                    <a16:creationId xmlns:a16="http://schemas.microsoft.com/office/drawing/2014/main" id="{F2E3EA2E-BD96-4DAE-9F12-811AC9C07D65}"/>
                  </a:ext>
                </a:extLst>
              </p:cNvPr>
              <p:cNvSpPr/>
              <p:nvPr/>
            </p:nvSpPr>
            <p:spPr>
              <a:xfrm>
                <a:off x="1416308" y="2575106"/>
                <a:ext cx="254146" cy="135955"/>
              </a:xfrm>
              <a:custGeom>
                <a:avLst/>
                <a:gdLst/>
                <a:ahLst/>
                <a:cxnLst/>
                <a:rect l="l" t="t" r="r" b="b"/>
                <a:pathLst>
                  <a:path w="4526" h="2359" extrusionOk="0">
                    <a:moveTo>
                      <a:pt x="786" y="1"/>
                    </a:moveTo>
                    <a:cubicBezTo>
                      <a:pt x="572" y="1"/>
                      <a:pt x="382" y="72"/>
                      <a:pt x="239" y="239"/>
                    </a:cubicBezTo>
                    <a:lnTo>
                      <a:pt x="0" y="453"/>
                    </a:lnTo>
                    <a:lnTo>
                      <a:pt x="0" y="2359"/>
                    </a:lnTo>
                    <a:lnTo>
                      <a:pt x="4525" y="2359"/>
                    </a:lnTo>
                    <a:lnTo>
                      <a:pt x="4525" y="453"/>
                    </a:lnTo>
                    <a:lnTo>
                      <a:pt x="4287" y="239"/>
                    </a:lnTo>
                    <a:cubicBezTo>
                      <a:pt x="4216" y="144"/>
                      <a:pt x="4144" y="96"/>
                      <a:pt x="4049" y="49"/>
                    </a:cubicBezTo>
                    <a:cubicBezTo>
                      <a:pt x="3954" y="25"/>
                      <a:pt x="3858" y="1"/>
                      <a:pt x="3739" y="1"/>
                    </a:cubicBezTo>
                    <a:cubicBezTo>
                      <a:pt x="3501" y="1"/>
                      <a:pt x="3263" y="120"/>
                      <a:pt x="3120" y="310"/>
                    </a:cubicBezTo>
                    <a:lnTo>
                      <a:pt x="3001" y="477"/>
                    </a:lnTo>
                    <a:cubicBezTo>
                      <a:pt x="2858" y="668"/>
                      <a:pt x="2620" y="787"/>
                      <a:pt x="2382" y="787"/>
                    </a:cubicBezTo>
                    <a:lnTo>
                      <a:pt x="2144" y="787"/>
                    </a:lnTo>
                    <a:cubicBezTo>
                      <a:pt x="1906" y="787"/>
                      <a:pt x="1667" y="668"/>
                      <a:pt x="1525" y="477"/>
                    </a:cubicBezTo>
                    <a:lnTo>
                      <a:pt x="1406" y="310"/>
                    </a:lnTo>
                    <a:cubicBezTo>
                      <a:pt x="1334" y="215"/>
                      <a:pt x="1239" y="144"/>
                      <a:pt x="1120" y="72"/>
                    </a:cubicBezTo>
                    <a:cubicBezTo>
                      <a:pt x="1025" y="25"/>
                      <a:pt x="905" y="1"/>
                      <a:pt x="786" y="1"/>
                    </a:cubicBezTo>
                    <a:close/>
                  </a:path>
                </a:pathLst>
              </a:custGeom>
              <a:solidFill>
                <a:schemeClr val="tx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3" name="Google Shape;18888;p64">
                <a:extLst>
                  <a:ext uri="{FF2B5EF4-FFF2-40B4-BE49-F238E27FC236}">
                    <a16:creationId xmlns:a16="http://schemas.microsoft.com/office/drawing/2014/main" id="{04EDB2A8-C917-413B-8C97-F36D04D3636E}"/>
                  </a:ext>
                </a:extLst>
              </p:cNvPr>
              <p:cNvSpPr/>
              <p:nvPr/>
            </p:nvSpPr>
            <p:spPr>
              <a:xfrm>
                <a:off x="1632940" y="2575106"/>
                <a:ext cx="37510" cy="135955"/>
              </a:xfrm>
              <a:custGeom>
                <a:avLst/>
                <a:gdLst/>
                <a:ahLst/>
                <a:cxnLst/>
                <a:rect l="l" t="t" r="r" b="b"/>
                <a:pathLst>
                  <a:path w="668" h="2359" extrusionOk="0">
                    <a:moveTo>
                      <a:pt x="0" y="1"/>
                    </a:moveTo>
                    <a:lnTo>
                      <a:pt x="0" y="2359"/>
                    </a:lnTo>
                    <a:lnTo>
                      <a:pt x="667" y="2359"/>
                    </a:lnTo>
                    <a:lnTo>
                      <a:pt x="667" y="453"/>
                    </a:lnTo>
                    <a:lnTo>
                      <a:pt x="429" y="239"/>
                    </a:lnTo>
                    <a:cubicBezTo>
                      <a:pt x="358" y="144"/>
                      <a:pt x="286" y="96"/>
                      <a:pt x="191" y="49"/>
                    </a:cubicBezTo>
                    <a:cubicBezTo>
                      <a:pt x="119" y="25"/>
                      <a:pt x="72" y="25"/>
                      <a:pt x="0"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4" name="Google Shape;18889;p64">
                <a:extLst>
                  <a:ext uri="{FF2B5EF4-FFF2-40B4-BE49-F238E27FC236}">
                    <a16:creationId xmlns:a16="http://schemas.microsoft.com/office/drawing/2014/main" id="{FBC03FD6-4CC3-43F3-B822-99EAF13AA9DD}"/>
                  </a:ext>
                </a:extLst>
              </p:cNvPr>
              <p:cNvSpPr/>
              <p:nvPr/>
            </p:nvSpPr>
            <p:spPr>
              <a:xfrm>
                <a:off x="1361505" y="2613546"/>
                <a:ext cx="617846" cy="178488"/>
              </a:xfrm>
              <a:custGeom>
                <a:avLst/>
                <a:gdLst/>
                <a:ahLst/>
                <a:cxnLst/>
                <a:rect l="l" t="t" r="r" b="b"/>
                <a:pathLst>
                  <a:path w="11003" h="3097" extrusionOk="0">
                    <a:moveTo>
                      <a:pt x="429" y="1"/>
                    </a:moveTo>
                    <a:cubicBezTo>
                      <a:pt x="191" y="1"/>
                      <a:pt x="0" y="191"/>
                      <a:pt x="0" y="453"/>
                    </a:cubicBezTo>
                    <a:lnTo>
                      <a:pt x="0" y="2668"/>
                    </a:lnTo>
                    <a:cubicBezTo>
                      <a:pt x="0" y="2906"/>
                      <a:pt x="191" y="3097"/>
                      <a:pt x="429" y="3097"/>
                    </a:cubicBezTo>
                    <a:lnTo>
                      <a:pt x="10574" y="3097"/>
                    </a:lnTo>
                    <a:cubicBezTo>
                      <a:pt x="10812" y="3097"/>
                      <a:pt x="11002" y="2906"/>
                      <a:pt x="11002" y="2668"/>
                    </a:cubicBezTo>
                    <a:lnTo>
                      <a:pt x="11002" y="453"/>
                    </a:lnTo>
                    <a:cubicBezTo>
                      <a:pt x="11002" y="191"/>
                      <a:pt x="10812" y="1"/>
                      <a:pt x="10574" y="1"/>
                    </a:cubicBezTo>
                    <a:lnTo>
                      <a:pt x="10026" y="1"/>
                    </a:lnTo>
                    <a:lnTo>
                      <a:pt x="9812" y="548"/>
                    </a:lnTo>
                    <a:cubicBezTo>
                      <a:pt x="9669" y="882"/>
                      <a:pt x="9335" y="1096"/>
                      <a:pt x="8978" y="1096"/>
                    </a:cubicBezTo>
                    <a:lnTo>
                      <a:pt x="6549" y="1096"/>
                    </a:lnTo>
                    <a:cubicBezTo>
                      <a:pt x="6192" y="1096"/>
                      <a:pt x="5858" y="882"/>
                      <a:pt x="5716" y="548"/>
                    </a:cubicBezTo>
                    <a:lnTo>
                      <a:pt x="5501" y="1"/>
                    </a:lnTo>
                    <a:lnTo>
                      <a:pt x="5287" y="548"/>
                    </a:lnTo>
                    <a:cubicBezTo>
                      <a:pt x="5144" y="882"/>
                      <a:pt x="4811" y="1096"/>
                      <a:pt x="4453" y="1096"/>
                    </a:cubicBezTo>
                    <a:lnTo>
                      <a:pt x="2024" y="1096"/>
                    </a:lnTo>
                    <a:cubicBezTo>
                      <a:pt x="1667" y="1096"/>
                      <a:pt x="1334" y="882"/>
                      <a:pt x="1191" y="548"/>
                    </a:cubicBezTo>
                    <a:lnTo>
                      <a:pt x="976" y="1"/>
                    </a:lnTo>
                    <a:close/>
                  </a:path>
                </a:pathLst>
              </a:custGeom>
              <a:solidFill>
                <a:schemeClr val="accent3">
                  <a:lumMod val="60000"/>
                  <a:lumOff val="40000"/>
                </a:scheme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5" name="Google Shape;18890;p64">
                <a:extLst>
                  <a:ext uri="{FF2B5EF4-FFF2-40B4-BE49-F238E27FC236}">
                    <a16:creationId xmlns:a16="http://schemas.microsoft.com/office/drawing/2014/main" id="{7101991E-E432-4DE4-9DE7-E88C4BA35F42}"/>
                  </a:ext>
                </a:extLst>
              </p:cNvPr>
              <p:cNvSpPr/>
              <p:nvPr/>
            </p:nvSpPr>
            <p:spPr>
              <a:xfrm>
                <a:off x="1917738" y="2613546"/>
                <a:ext cx="61599" cy="178488"/>
              </a:xfrm>
              <a:custGeom>
                <a:avLst/>
                <a:gdLst/>
                <a:ahLst/>
                <a:cxnLst/>
                <a:rect l="l" t="t" r="r" b="b"/>
                <a:pathLst>
                  <a:path w="1097" h="3097" extrusionOk="0">
                    <a:moveTo>
                      <a:pt x="120" y="1"/>
                    </a:moveTo>
                    <a:lnTo>
                      <a:pt x="120" y="25"/>
                    </a:lnTo>
                    <a:cubicBezTo>
                      <a:pt x="310" y="72"/>
                      <a:pt x="430" y="239"/>
                      <a:pt x="430" y="453"/>
                    </a:cubicBezTo>
                    <a:lnTo>
                      <a:pt x="430" y="2668"/>
                    </a:lnTo>
                    <a:cubicBezTo>
                      <a:pt x="430" y="2906"/>
                      <a:pt x="239" y="3097"/>
                      <a:pt x="1" y="3097"/>
                    </a:cubicBezTo>
                    <a:lnTo>
                      <a:pt x="668" y="3097"/>
                    </a:lnTo>
                    <a:cubicBezTo>
                      <a:pt x="906" y="3097"/>
                      <a:pt x="1096" y="2906"/>
                      <a:pt x="1096" y="2668"/>
                    </a:cubicBezTo>
                    <a:lnTo>
                      <a:pt x="1096" y="453"/>
                    </a:lnTo>
                    <a:cubicBezTo>
                      <a:pt x="1096" y="191"/>
                      <a:pt x="906" y="1"/>
                      <a:pt x="668"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6" name="Google Shape;18891;p64">
                <a:extLst>
                  <a:ext uri="{FF2B5EF4-FFF2-40B4-BE49-F238E27FC236}">
                    <a16:creationId xmlns:a16="http://schemas.microsoft.com/office/drawing/2014/main" id="{DED90F67-3A9E-4A51-9D6A-40D1479A41D7}"/>
                  </a:ext>
                </a:extLst>
              </p:cNvPr>
              <p:cNvSpPr/>
              <p:nvPr/>
            </p:nvSpPr>
            <p:spPr>
              <a:xfrm>
                <a:off x="1425686" y="2170245"/>
                <a:ext cx="183226" cy="119472"/>
              </a:xfrm>
              <a:custGeom>
                <a:avLst/>
                <a:gdLst/>
                <a:ahLst/>
                <a:cxnLst/>
                <a:rect l="l" t="t" r="r" b="b"/>
                <a:pathLst>
                  <a:path w="3263" h="2073" extrusionOk="0">
                    <a:moveTo>
                      <a:pt x="167" y="1"/>
                    </a:moveTo>
                    <a:cubicBezTo>
                      <a:pt x="72" y="1"/>
                      <a:pt x="0" y="120"/>
                      <a:pt x="72" y="191"/>
                    </a:cubicBezTo>
                    <a:lnTo>
                      <a:pt x="1977" y="2073"/>
                    </a:lnTo>
                    <a:lnTo>
                      <a:pt x="3263" y="763"/>
                    </a:lnTo>
                    <a:lnTo>
                      <a:pt x="2572" y="48"/>
                    </a:lnTo>
                    <a:cubicBezTo>
                      <a:pt x="2525" y="24"/>
                      <a:pt x="2453" y="1"/>
                      <a:pt x="2405" y="1"/>
                    </a:cubicBez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7" name="Google Shape;18892;p64">
                <a:extLst>
                  <a:ext uri="{FF2B5EF4-FFF2-40B4-BE49-F238E27FC236}">
                    <a16:creationId xmlns:a16="http://schemas.microsoft.com/office/drawing/2014/main" id="{BB421213-B2FB-4E14-A92E-EFB6A8600F6C}"/>
                  </a:ext>
                </a:extLst>
              </p:cNvPr>
              <p:cNvSpPr/>
              <p:nvPr/>
            </p:nvSpPr>
            <p:spPr>
              <a:xfrm>
                <a:off x="1512608" y="2170245"/>
                <a:ext cx="96302" cy="71407"/>
              </a:xfrm>
              <a:custGeom>
                <a:avLst/>
                <a:gdLst/>
                <a:ahLst/>
                <a:cxnLst/>
                <a:rect l="l" t="t" r="r" b="b"/>
                <a:pathLst>
                  <a:path w="1715" h="1239" extrusionOk="0">
                    <a:moveTo>
                      <a:pt x="0" y="1"/>
                    </a:moveTo>
                    <a:lnTo>
                      <a:pt x="1262" y="1239"/>
                    </a:lnTo>
                    <a:lnTo>
                      <a:pt x="1715" y="763"/>
                    </a:lnTo>
                    <a:lnTo>
                      <a:pt x="1024" y="48"/>
                    </a:lnTo>
                    <a:cubicBezTo>
                      <a:pt x="977" y="24"/>
                      <a:pt x="905" y="1"/>
                      <a:pt x="857" y="1"/>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8" name="Google Shape;18893;p64">
                <a:extLst>
                  <a:ext uri="{FF2B5EF4-FFF2-40B4-BE49-F238E27FC236}">
                    <a16:creationId xmlns:a16="http://schemas.microsoft.com/office/drawing/2014/main" id="{506B4559-946C-4AFF-B95A-36F48711CB21}"/>
                  </a:ext>
                </a:extLst>
              </p:cNvPr>
              <p:cNvSpPr/>
              <p:nvPr/>
            </p:nvSpPr>
            <p:spPr>
              <a:xfrm>
                <a:off x="1536640" y="2214160"/>
                <a:ext cx="139146" cy="140739"/>
              </a:xfrm>
              <a:custGeom>
                <a:avLst/>
                <a:gdLst/>
                <a:ahLst/>
                <a:cxnLst/>
                <a:rect l="l" t="t" r="r" b="b"/>
                <a:pathLst>
                  <a:path w="2478" h="2442" extrusionOk="0">
                    <a:moveTo>
                      <a:pt x="1287" y="1"/>
                    </a:moveTo>
                    <a:lnTo>
                      <a:pt x="1" y="1311"/>
                    </a:lnTo>
                    <a:lnTo>
                      <a:pt x="1001" y="2335"/>
                    </a:lnTo>
                    <a:cubicBezTo>
                      <a:pt x="1084" y="2406"/>
                      <a:pt x="1192" y="2442"/>
                      <a:pt x="1299" y="2442"/>
                    </a:cubicBezTo>
                    <a:cubicBezTo>
                      <a:pt x="1406" y="2442"/>
                      <a:pt x="1513" y="2406"/>
                      <a:pt x="1596" y="2335"/>
                    </a:cubicBezTo>
                    <a:lnTo>
                      <a:pt x="2311" y="1596"/>
                    </a:lnTo>
                    <a:cubicBezTo>
                      <a:pt x="2477" y="1430"/>
                      <a:pt x="2477" y="1191"/>
                      <a:pt x="2311" y="1025"/>
                    </a:cubicBezTo>
                    <a:lnTo>
                      <a:pt x="1287" y="1"/>
                    </a:lnTo>
                    <a:close/>
                  </a:path>
                </a:pathLst>
              </a:custGeom>
              <a:solidFill>
                <a:schemeClr val="accen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69" name="Google Shape;18894;p64">
                <a:extLst>
                  <a:ext uri="{FF2B5EF4-FFF2-40B4-BE49-F238E27FC236}">
                    <a16:creationId xmlns:a16="http://schemas.microsoft.com/office/drawing/2014/main" id="{11C02D7F-FCA0-44E3-A20A-8DB5C807A762}"/>
                  </a:ext>
                </a:extLst>
              </p:cNvPr>
              <p:cNvSpPr/>
              <p:nvPr/>
            </p:nvSpPr>
            <p:spPr>
              <a:xfrm>
                <a:off x="1583470" y="2214160"/>
                <a:ext cx="92315" cy="119472"/>
              </a:xfrm>
              <a:custGeom>
                <a:avLst/>
                <a:gdLst/>
                <a:ahLst/>
                <a:cxnLst/>
                <a:rect l="l" t="t" r="r" b="b"/>
                <a:pathLst>
                  <a:path w="1644" h="2073" extrusionOk="0">
                    <a:moveTo>
                      <a:pt x="453" y="1"/>
                    </a:moveTo>
                    <a:lnTo>
                      <a:pt x="0" y="477"/>
                    </a:lnTo>
                    <a:lnTo>
                      <a:pt x="1000" y="1501"/>
                    </a:lnTo>
                    <a:cubicBezTo>
                      <a:pt x="1167" y="1644"/>
                      <a:pt x="1167" y="1906"/>
                      <a:pt x="1000" y="2073"/>
                    </a:cubicBezTo>
                    <a:lnTo>
                      <a:pt x="1477" y="1596"/>
                    </a:lnTo>
                    <a:cubicBezTo>
                      <a:pt x="1643" y="1430"/>
                      <a:pt x="1643" y="1191"/>
                      <a:pt x="1477" y="1025"/>
                    </a:cubicBezTo>
                    <a:lnTo>
                      <a:pt x="453" y="1"/>
                    </a:ln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0" name="Google Shape;18895;p64">
                <a:extLst>
                  <a:ext uri="{FF2B5EF4-FFF2-40B4-BE49-F238E27FC236}">
                    <a16:creationId xmlns:a16="http://schemas.microsoft.com/office/drawing/2014/main" id="{FF5A863D-F929-4722-89E1-E038E3DF42D0}"/>
                  </a:ext>
                </a:extLst>
              </p:cNvPr>
              <p:cNvSpPr/>
              <p:nvPr/>
            </p:nvSpPr>
            <p:spPr>
              <a:xfrm>
                <a:off x="1670392" y="2461226"/>
                <a:ext cx="254090" cy="152380"/>
              </a:xfrm>
              <a:custGeom>
                <a:avLst/>
                <a:gdLst/>
                <a:ahLst/>
                <a:cxnLst/>
                <a:rect l="l" t="t" r="r" b="b"/>
                <a:pathLst>
                  <a:path w="4525" h="2644" fill="none" extrusionOk="0">
                    <a:moveTo>
                      <a:pt x="4525" y="2644"/>
                    </a:moveTo>
                    <a:lnTo>
                      <a:pt x="4525" y="929"/>
                    </a:lnTo>
                    <a:cubicBezTo>
                      <a:pt x="4525" y="572"/>
                      <a:pt x="4311" y="238"/>
                      <a:pt x="3977" y="96"/>
                    </a:cubicBezTo>
                    <a:lnTo>
                      <a:pt x="3977" y="96"/>
                    </a:lnTo>
                    <a:cubicBezTo>
                      <a:pt x="3715" y="0"/>
                      <a:pt x="3430" y="24"/>
                      <a:pt x="3191" y="143"/>
                    </a:cubicBezTo>
                    <a:lnTo>
                      <a:pt x="2691" y="405"/>
                    </a:lnTo>
                    <a:cubicBezTo>
                      <a:pt x="2572" y="477"/>
                      <a:pt x="2429" y="524"/>
                      <a:pt x="2263" y="524"/>
                    </a:cubicBezTo>
                    <a:lnTo>
                      <a:pt x="2263" y="524"/>
                    </a:lnTo>
                    <a:cubicBezTo>
                      <a:pt x="2096" y="524"/>
                      <a:pt x="1953" y="477"/>
                      <a:pt x="1810" y="405"/>
                    </a:cubicBezTo>
                    <a:lnTo>
                      <a:pt x="1334" y="143"/>
                    </a:lnTo>
                    <a:cubicBezTo>
                      <a:pt x="1096" y="24"/>
                      <a:pt x="810" y="0"/>
                      <a:pt x="548" y="96"/>
                    </a:cubicBezTo>
                    <a:lnTo>
                      <a:pt x="548" y="96"/>
                    </a:lnTo>
                    <a:cubicBezTo>
                      <a:pt x="215" y="238"/>
                      <a:pt x="0" y="572"/>
                      <a:pt x="0" y="929"/>
                    </a:cubicBezTo>
                    <a:lnTo>
                      <a:pt x="0" y="2572"/>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1" name="Google Shape;18896;p64">
                <a:extLst>
                  <a:ext uri="{FF2B5EF4-FFF2-40B4-BE49-F238E27FC236}">
                    <a16:creationId xmlns:a16="http://schemas.microsoft.com/office/drawing/2014/main" id="{9D2C4C03-A59B-4AB6-9A1A-4A29477827B1}"/>
                  </a:ext>
                </a:extLst>
              </p:cNvPr>
              <p:cNvSpPr/>
              <p:nvPr/>
            </p:nvSpPr>
            <p:spPr>
              <a:xfrm>
                <a:off x="1670392" y="2575106"/>
                <a:ext cx="254090" cy="45357"/>
              </a:xfrm>
              <a:custGeom>
                <a:avLst/>
                <a:gdLst/>
                <a:ahLst/>
                <a:cxnLst/>
                <a:rect l="l" t="t" r="r" b="b"/>
                <a:pathLst>
                  <a:path w="4525" h="787" fill="none" extrusionOk="0">
                    <a:moveTo>
                      <a:pt x="0" y="453"/>
                    </a:moveTo>
                    <a:lnTo>
                      <a:pt x="238" y="239"/>
                    </a:lnTo>
                    <a:cubicBezTo>
                      <a:pt x="381" y="72"/>
                      <a:pt x="572" y="1"/>
                      <a:pt x="786" y="1"/>
                    </a:cubicBezTo>
                    <a:lnTo>
                      <a:pt x="786" y="1"/>
                    </a:lnTo>
                    <a:cubicBezTo>
                      <a:pt x="1024" y="1"/>
                      <a:pt x="1262" y="120"/>
                      <a:pt x="1405" y="310"/>
                    </a:cubicBezTo>
                    <a:lnTo>
                      <a:pt x="1524" y="477"/>
                    </a:lnTo>
                    <a:cubicBezTo>
                      <a:pt x="1667" y="668"/>
                      <a:pt x="1905" y="787"/>
                      <a:pt x="2144" y="787"/>
                    </a:cubicBezTo>
                    <a:lnTo>
                      <a:pt x="2382" y="787"/>
                    </a:lnTo>
                    <a:cubicBezTo>
                      <a:pt x="2620" y="787"/>
                      <a:pt x="2858" y="668"/>
                      <a:pt x="3001" y="477"/>
                    </a:cubicBezTo>
                    <a:lnTo>
                      <a:pt x="3120" y="310"/>
                    </a:lnTo>
                    <a:cubicBezTo>
                      <a:pt x="3263" y="120"/>
                      <a:pt x="3501" y="1"/>
                      <a:pt x="3739" y="1"/>
                    </a:cubicBezTo>
                    <a:lnTo>
                      <a:pt x="3739" y="1"/>
                    </a:lnTo>
                    <a:cubicBezTo>
                      <a:pt x="3953" y="1"/>
                      <a:pt x="4144" y="72"/>
                      <a:pt x="4287" y="239"/>
                    </a:cubicBezTo>
                    <a:lnTo>
                      <a:pt x="4525" y="453"/>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2" name="Google Shape;18897;p64">
                <a:extLst>
                  <a:ext uri="{FF2B5EF4-FFF2-40B4-BE49-F238E27FC236}">
                    <a16:creationId xmlns:a16="http://schemas.microsoft.com/office/drawing/2014/main" id="{05365035-28A5-4E20-975D-D78444211DCF}"/>
                  </a:ext>
                </a:extLst>
              </p:cNvPr>
              <p:cNvSpPr/>
              <p:nvPr/>
            </p:nvSpPr>
            <p:spPr>
              <a:xfrm>
                <a:off x="1416308" y="2461226"/>
                <a:ext cx="254146" cy="152380"/>
              </a:xfrm>
              <a:custGeom>
                <a:avLst/>
                <a:gdLst/>
                <a:ahLst/>
                <a:cxnLst/>
                <a:rect l="l" t="t" r="r" b="b"/>
                <a:pathLst>
                  <a:path w="4526" h="2644" fill="none" extrusionOk="0">
                    <a:moveTo>
                      <a:pt x="4525" y="905"/>
                    </a:moveTo>
                    <a:cubicBezTo>
                      <a:pt x="4501" y="548"/>
                      <a:pt x="4287" y="238"/>
                      <a:pt x="3977" y="96"/>
                    </a:cubicBezTo>
                    <a:lnTo>
                      <a:pt x="3977" y="96"/>
                    </a:lnTo>
                    <a:cubicBezTo>
                      <a:pt x="3716" y="0"/>
                      <a:pt x="3430" y="24"/>
                      <a:pt x="3192" y="143"/>
                    </a:cubicBezTo>
                    <a:lnTo>
                      <a:pt x="2692" y="405"/>
                    </a:lnTo>
                    <a:cubicBezTo>
                      <a:pt x="2572" y="477"/>
                      <a:pt x="2430" y="524"/>
                      <a:pt x="2263" y="524"/>
                    </a:cubicBezTo>
                    <a:lnTo>
                      <a:pt x="2263" y="524"/>
                    </a:lnTo>
                    <a:cubicBezTo>
                      <a:pt x="2096" y="524"/>
                      <a:pt x="1953" y="477"/>
                      <a:pt x="1810" y="405"/>
                    </a:cubicBezTo>
                    <a:lnTo>
                      <a:pt x="1334" y="143"/>
                    </a:lnTo>
                    <a:cubicBezTo>
                      <a:pt x="1096" y="24"/>
                      <a:pt x="810" y="0"/>
                      <a:pt x="548" y="96"/>
                    </a:cubicBezTo>
                    <a:lnTo>
                      <a:pt x="548" y="96"/>
                    </a:lnTo>
                    <a:cubicBezTo>
                      <a:pt x="215" y="238"/>
                      <a:pt x="0" y="572"/>
                      <a:pt x="0" y="929"/>
                    </a:cubicBezTo>
                    <a:lnTo>
                      <a:pt x="0" y="2644"/>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3" name="Google Shape;18898;p64">
                <a:extLst>
                  <a:ext uri="{FF2B5EF4-FFF2-40B4-BE49-F238E27FC236}">
                    <a16:creationId xmlns:a16="http://schemas.microsoft.com/office/drawing/2014/main" id="{60C4B76A-1C6A-453B-89C1-FFDDED1CF4C6}"/>
                  </a:ext>
                </a:extLst>
              </p:cNvPr>
              <p:cNvSpPr/>
              <p:nvPr/>
            </p:nvSpPr>
            <p:spPr>
              <a:xfrm>
                <a:off x="1361505" y="2613546"/>
                <a:ext cx="617846" cy="178488"/>
              </a:xfrm>
              <a:custGeom>
                <a:avLst/>
                <a:gdLst/>
                <a:ahLst/>
                <a:cxnLst/>
                <a:rect l="l" t="t" r="r" b="b"/>
                <a:pathLst>
                  <a:path w="11003" h="3097" fill="none" extrusionOk="0">
                    <a:moveTo>
                      <a:pt x="976" y="3097"/>
                    </a:moveTo>
                    <a:lnTo>
                      <a:pt x="429" y="3097"/>
                    </a:lnTo>
                    <a:cubicBezTo>
                      <a:pt x="191" y="3097"/>
                      <a:pt x="0" y="2906"/>
                      <a:pt x="0" y="2668"/>
                    </a:cubicBezTo>
                    <a:lnTo>
                      <a:pt x="0" y="453"/>
                    </a:lnTo>
                    <a:cubicBezTo>
                      <a:pt x="0" y="191"/>
                      <a:pt x="191" y="1"/>
                      <a:pt x="429" y="1"/>
                    </a:cubicBezTo>
                    <a:lnTo>
                      <a:pt x="976" y="1"/>
                    </a:lnTo>
                    <a:lnTo>
                      <a:pt x="1191" y="548"/>
                    </a:lnTo>
                    <a:cubicBezTo>
                      <a:pt x="1334" y="882"/>
                      <a:pt x="1667" y="1096"/>
                      <a:pt x="2024" y="1096"/>
                    </a:cubicBezTo>
                    <a:lnTo>
                      <a:pt x="4453" y="1096"/>
                    </a:lnTo>
                    <a:cubicBezTo>
                      <a:pt x="4811" y="1096"/>
                      <a:pt x="5144" y="882"/>
                      <a:pt x="5287" y="548"/>
                    </a:cubicBezTo>
                    <a:lnTo>
                      <a:pt x="5501" y="1"/>
                    </a:lnTo>
                    <a:lnTo>
                      <a:pt x="5716" y="548"/>
                    </a:lnTo>
                    <a:cubicBezTo>
                      <a:pt x="5858" y="882"/>
                      <a:pt x="6192" y="1096"/>
                      <a:pt x="6549" y="1096"/>
                    </a:cubicBezTo>
                    <a:lnTo>
                      <a:pt x="8978" y="1096"/>
                    </a:lnTo>
                    <a:cubicBezTo>
                      <a:pt x="9335" y="1096"/>
                      <a:pt x="9669" y="882"/>
                      <a:pt x="9812" y="548"/>
                    </a:cubicBezTo>
                    <a:lnTo>
                      <a:pt x="10026" y="1"/>
                    </a:lnTo>
                    <a:lnTo>
                      <a:pt x="10574" y="1"/>
                    </a:lnTo>
                    <a:cubicBezTo>
                      <a:pt x="10812" y="1"/>
                      <a:pt x="11002" y="191"/>
                      <a:pt x="11002" y="453"/>
                    </a:cubicBezTo>
                    <a:lnTo>
                      <a:pt x="11002" y="2668"/>
                    </a:lnTo>
                    <a:cubicBezTo>
                      <a:pt x="11002" y="2906"/>
                      <a:pt x="10812" y="3097"/>
                      <a:pt x="10574" y="3097"/>
                    </a:cubicBezTo>
                    <a:lnTo>
                      <a:pt x="1762" y="3097"/>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4" name="Google Shape;18899;p64">
                <a:extLst>
                  <a:ext uri="{FF2B5EF4-FFF2-40B4-BE49-F238E27FC236}">
                    <a16:creationId xmlns:a16="http://schemas.microsoft.com/office/drawing/2014/main" id="{E2FF44C5-9D95-447E-AB97-44833E122E18}"/>
                  </a:ext>
                </a:extLst>
              </p:cNvPr>
              <p:cNvSpPr/>
              <p:nvPr/>
            </p:nvSpPr>
            <p:spPr>
              <a:xfrm>
                <a:off x="1426977" y="2170245"/>
                <a:ext cx="183282" cy="119472"/>
              </a:xfrm>
              <a:custGeom>
                <a:avLst/>
                <a:gdLst/>
                <a:ahLst/>
                <a:cxnLst/>
                <a:rect l="l" t="t" r="r" b="b"/>
                <a:pathLst>
                  <a:path w="3264" h="2073" fill="none" extrusionOk="0">
                    <a:moveTo>
                      <a:pt x="3264" y="763"/>
                    </a:moveTo>
                    <a:lnTo>
                      <a:pt x="1954" y="2073"/>
                    </a:lnTo>
                    <a:lnTo>
                      <a:pt x="72" y="191"/>
                    </a:lnTo>
                    <a:cubicBezTo>
                      <a:pt x="1" y="120"/>
                      <a:pt x="49" y="1"/>
                      <a:pt x="144" y="1"/>
                    </a:cubicBezTo>
                    <a:lnTo>
                      <a:pt x="2382" y="1"/>
                    </a:lnTo>
                    <a:cubicBezTo>
                      <a:pt x="2454" y="1"/>
                      <a:pt x="2502" y="24"/>
                      <a:pt x="2549" y="48"/>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5" name="Google Shape;18900;p64">
                <a:extLst>
                  <a:ext uri="{FF2B5EF4-FFF2-40B4-BE49-F238E27FC236}">
                    <a16:creationId xmlns:a16="http://schemas.microsoft.com/office/drawing/2014/main" id="{989323D1-7954-4BAD-A7AA-586FE7B48181}"/>
                  </a:ext>
                </a:extLst>
              </p:cNvPr>
              <p:cNvSpPr/>
              <p:nvPr/>
            </p:nvSpPr>
            <p:spPr>
              <a:xfrm>
                <a:off x="1536640" y="2245742"/>
                <a:ext cx="139146" cy="111231"/>
              </a:xfrm>
              <a:custGeom>
                <a:avLst/>
                <a:gdLst/>
                <a:ahLst/>
                <a:cxnLst/>
                <a:rect l="l" t="t" r="r" b="b"/>
                <a:pathLst>
                  <a:path w="2478" h="1930" fill="none" extrusionOk="0">
                    <a:moveTo>
                      <a:pt x="1858" y="0"/>
                    </a:moveTo>
                    <a:lnTo>
                      <a:pt x="2311" y="477"/>
                    </a:lnTo>
                    <a:cubicBezTo>
                      <a:pt x="2477" y="643"/>
                      <a:pt x="2477" y="882"/>
                      <a:pt x="2311" y="1048"/>
                    </a:cubicBezTo>
                    <a:lnTo>
                      <a:pt x="1596" y="1787"/>
                    </a:lnTo>
                    <a:cubicBezTo>
                      <a:pt x="1430" y="1929"/>
                      <a:pt x="1168" y="1929"/>
                      <a:pt x="1025" y="1787"/>
                    </a:cubicBezTo>
                    <a:lnTo>
                      <a:pt x="1" y="763"/>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6" name="Google Shape;18901;p64">
                <a:extLst>
                  <a:ext uri="{FF2B5EF4-FFF2-40B4-BE49-F238E27FC236}">
                    <a16:creationId xmlns:a16="http://schemas.microsoft.com/office/drawing/2014/main" id="{A3F2DB77-1F1F-408C-AB57-74995164C4F2}"/>
                  </a:ext>
                </a:extLst>
              </p:cNvPr>
              <p:cNvSpPr/>
              <p:nvPr/>
            </p:nvSpPr>
            <p:spPr>
              <a:xfrm>
                <a:off x="1647651" y="2328098"/>
                <a:ext cx="260828" cy="174338"/>
              </a:xfrm>
              <a:custGeom>
                <a:avLst/>
                <a:gdLst/>
                <a:ahLst/>
                <a:cxnLst/>
                <a:rect l="l" t="t" r="r" b="b"/>
                <a:pathLst>
                  <a:path w="4645" h="3025" fill="none" extrusionOk="0">
                    <a:moveTo>
                      <a:pt x="4001" y="3025"/>
                    </a:moveTo>
                    <a:cubicBezTo>
                      <a:pt x="4644" y="2382"/>
                      <a:pt x="4644" y="1334"/>
                      <a:pt x="4001" y="691"/>
                    </a:cubicBezTo>
                    <a:lnTo>
                      <a:pt x="3954" y="643"/>
                    </a:lnTo>
                    <a:cubicBezTo>
                      <a:pt x="3334" y="24"/>
                      <a:pt x="2334" y="24"/>
                      <a:pt x="1715" y="643"/>
                    </a:cubicBezTo>
                    <a:cubicBezTo>
                      <a:pt x="1429" y="929"/>
                      <a:pt x="953" y="929"/>
                      <a:pt x="667" y="643"/>
                    </a:cubicBezTo>
                    <a:lnTo>
                      <a:pt x="0"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77" name="Google Shape;18902;p64">
                <a:extLst>
                  <a:ext uri="{FF2B5EF4-FFF2-40B4-BE49-F238E27FC236}">
                    <a16:creationId xmlns:a16="http://schemas.microsoft.com/office/drawing/2014/main" id="{607364FD-E15D-496B-9310-A9BC8428FC8E}"/>
                  </a:ext>
                </a:extLst>
              </p:cNvPr>
              <p:cNvSpPr/>
              <p:nvPr/>
            </p:nvSpPr>
            <p:spPr>
              <a:xfrm>
                <a:off x="1416308" y="2575106"/>
                <a:ext cx="254146" cy="45357"/>
              </a:xfrm>
              <a:custGeom>
                <a:avLst/>
                <a:gdLst/>
                <a:ahLst/>
                <a:cxnLst/>
                <a:rect l="l" t="t" r="r" b="b"/>
                <a:pathLst>
                  <a:path w="4526" h="787" fill="none" extrusionOk="0">
                    <a:moveTo>
                      <a:pt x="0" y="453"/>
                    </a:moveTo>
                    <a:lnTo>
                      <a:pt x="239" y="239"/>
                    </a:lnTo>
                    <a:cubicBezTo>
                      <a:pt x="382" y="72"/>
                      <a:pt x="572" y="1"/>
                      <a:pt x="786" y="1"/>
                    </a:cubicBezTo>
                    <a:lnTo>
                      <a:pt x="786" y="1"/>
                    </a:lnTo>
                    <a:cubicBezTo>
                      <a:pt x="1025" y="1"/>
                      <a:pt x="1263" y="120"/>
                      <a:pt x="1406" y="310"/>
                    </a:cubicBezTo>
                    <a:lnTo>
                      <a:pt x="1525" y="477"/>
                    </a:lnTo>
                    <a:cubicBezTo>
                      <a:pt x="1667" y="668"/>
                      <a:pt x="1906" y="787"/>
                      <a:pt x="2144" y="787"/>
                    </a:cubicBezTo>
                    <a:lnTo>
                      <a:pt x="2382" y="787"/>
                    </a:lnTo>
                    <a:cubicBezTo>
                      <a:pt x="2620" y="787"/>
                      <a:pt x="2858" y="668"/>
                      <a:pt x="3001" y="477"/>
                    </a:cubicBezTo>
                    <a:lnTo>
                      <a:pt x="3120" y="310"/>
                    </a:lnTo>
                    <a:cubicBezTo>
                      <a:pt x="3263" y="120"/>
                      <a:pt x="3501" y="1"/>
                      <a:pt x="3739" y="1"/>
                    </a:cubicBezTo>
                    <a:lnTo>
                      <a:pt x="3739" y="1"/>
                    </a:lnTo>
                    <a:cubicBezTo>
                      <a:pt x="3954" y="1"/>
                      <a:pt x="4144" y="72"/>
                      <a:pt x="4287" y="239"/>
                    </a:cubicBezTo>
                    <a:lnTo>
                      <a:pt x="4525" y="453"/>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grpSp>
          <p:nvGrpSpPr>
            <p:cNvPr id="19" name="Google Shape;18903;p64">
              <a:extLst>
                <a:ext uri="{FF2B5EF4-FFF2-40B4-BE49-F238E27FC236}">
                  <a16:creationId xmlns:a16="http://schemas.microsoft.com/office/drawing/2014/main" id="{F9D5C9F4-DA42-447B-8B79-1CEE6F8CC10A}"/>
                </a:ext>
              </a:extLst>
            </p:cNvPr>
            <p:cNvGrpSpPr/>
            <p:nvPr/>
          </p:nvGrpSpPr>
          <p:grpSpPr>
            <a:xfrm>
              <a:off x="1397524" y="2432104"/>
              <a:ext cx="910367" cy="910377"/>
              <a:chOff x="1357565" y="2174978"/>
              <a:chExt cx="621793" cy="621800"/>
            </a:xfrm>
          </p:grpSpPr>
          <p:sp>
            <p:nvSpPr>
              <p:cNvPr id="20" name="Google Shape;18904;p64">
                <a:extLst>
                  <a:ext uri="{FF2B5EF4-FFF2-40B4-BE49-F238E27FC236}">
                    <a16:creationId xmlns:a16="http://schemas.microsoft.com/office/drawing/2014/main" id="{830C8550-32B2-4E09-8A8F-C736EC7562EB}"/>
                  </a:ext>
                </a:extLst>
              </p:cNvPr>
              <p:cNvSpPr/>
              <p:nvPr/>
            </p:nvSpPr>
            <p:spPr>
              <a:xfrm>
                <a:off x="1357565" y="2381746"/>
                <a:ext cx="532946" cy="415032"/>
              </a:xfrm>
              <a:custGeom>
                <a:avLst/>
                <a:gdLst/>
                <a:ahLst/>
                <a:cxnLst/>
                <a:rect l="l" t="t" r="r" b="b"/>
                <a:pathLst>
                  <a:path w="9431" h="6740" extrusionOk="0">
                    <a:moveTo>
                      <a:pt x="0" y="0"/>
                    </a:moveTo>
                    <a:lnTo>
                      <a:pt x="0" y="6073"/>
                    </a:lnTo>
                    <a:cubicBezTo>
                      <a:pt x="0" y="6430"/>
                      <a:pt x="286" y="6740"/>
                      <a:pt x="667" y="6740"/>
                    </a:cubicBezTo>
                    <a:lnTo>
                      <a:pt x="8764" y="6740"/>
                    </a:lnTo>
                    <a:cubicBezTo>
                      <a:pt x="9145" y="6740"/>
                      <a:pt x="9431" y="6430"/>
                      <a:pt x="9431" y="6073"/>
                    </a:cubicBezTo>
                    <a:lnTo>
                      <a:pt x="9431" y="0"/>
                    </a:lnTo>
                    <a:close/>
                  </a:path>
                </a:pathLst>
              </a:custGeom>
              <a:solidFill>
                <a:schemeClr val="accent6"/>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1" name="Google Shape;18905;p64">
                <a:extLst>
                  <a:ext uri="{FF2B5EF4-FFF2-40B4-BE49-F238E27FC236}">
                    <a16:creationId xmlns:a16="http://schemas.microsoft.com/office/drawing/2014/main" id="{C0CC01C0-89EC-4106-B09A-F54D961B89D5}"/>
                  </a:ext>
                </a:extLst>
              </p:cNvPr>
              <p:cNvSpPr/>
              <p:nvPr/>
            </p:nvSpPr>
            <p:spPr>
              <a:xfrm>
                <a:off x="1815140" y="2381746"/>
                <a:ext cx="75384" cy="415032"/>
              </a:xfrm>
              <a:custGeom>
                <a:avLst/>
                <a:gdLst/>
                <a:ahLst/>
                <a:cxnLst/>
                <a:rect l="l" t="t" r="r" b="b"/>
                <a:pathLst>
                  <a:path w="1334" h="6740" extrusionOk="0">
                    <a:moveTo>
                      <a:pt x="667" y="0"/>
                    </a:moveTo>
                    <a:lnTo>
                      <a:pt x="667" y="6073"/>
                    </a:lnTo>
                    <a:cubicBezTo>
                      <a:pt x="667" y="6430"/>
                      <a:pt x="381" y="6740"/>
                      <a:pt x="0" y="6740"/>
                    </a:cubicBezTo>
                    <a:lnTo>
                      <a:pt x="667" y="6740"/>
                    </a:lnTo>
                    <a:cubicBezTo>
                      <a:pt x="1048" y="6740"/>
                      <a:pt x="1334" y="6430"/>
                      <a:pt x="1334" y="6073"/>
                    </a:cubicBezTo>
                    <a:lnTo>
                      <a:pt x="1334" y="0"/>
                    </a:ln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2" name="Google Shape;18906;p64">
                <a:extLst>
                  <a:ext uri="{FF2B5EF4-FFF2-40B4-BE49-F238E27FC236}">
                    <a16:creationId xmlns:a16="http://schemas.microsoft.com/office/drawing/2014/main" id="{4A53EBFC-2BB0-41E6-964D-60D5363B4BC9}"/>
                  </a:ext>
                </a:extLst>
              </p:cNvPr>
              <p:cNvSpPr/>
              <p:nvPr/>
            </p:nvSpPr>
            <p:spPr>
              <a:xfrm>
                <a:off x="1395202" y="2381746"/>
                <a:ext cx="457618" cy="373960"/>
              </a:xfrm>
              <a:custGeom>
                <a:avLst/>
                <a:gdLst/>
                <a:ahLst/>
                <a:cxnLst/>
                <a:rect l="l" t="t" r="r" b="b"/>
                <a:pathLst>
                  <a:path w="8098" h="6073" extrusionOk="0">
                    <a:moveTo>
                      <a:pt x="1" y="0"/>
                    </a:moveTo>
                    <a:lnTo>
                      <a:pt x="1" y="5954"/>
                    </a:lnTo>
                    <a:cubicBezTo>
                      <a:pt x="1" y="6025"/>
                      <a:pt x="49" y="6073"/>
                      <a:pt x="96" y="6073"/>
                    </a:cubicBezTo>
                    <a:lnTo>
                      <a:pt x="8003" y="6073"/>
                    </a:lnTo>
                    <a:cubicBezTo>
                      <a:pt x="8050" y="6073"/>
                      <a:pt x="8098" y="6025"/>
                      <a:pt x="8098" y="5954"/>
                    </a:cubicBezTo>
                    <a:lnTo>
                      <a:pt x="8098" y="0"/>
                    </a:ln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3" name="Google Shape;18907;p64">
                <a:extLst>
                  <a:ext uri="{FF2B5EF4-FFF2-40B4-BE49-F238E27FC236}">
                    <a16:creationId xmlns:a16="http://schemas.microsoft.com/office/drawing/2014/main" id="{CF9B69E9-555E-4903-9511-79D95F3F8C4F}"/>
                  </a:ext>
                </a:extLst>
              </p:cNvPr>
              <p:cNvSpPr/>
              <p:nvPr/>
            </p:nvSpPr>
            <p:spPr>
              <a:xfrm>
                <a:off x="1357565" y="2277623"/>
                <a:ext cx="371440" cy="104189"/>
              </a:xfrm>
              <a:custGeom>
                <a:avLst/>
                <a:gdLst/>
                <a:ahLst/>
                <a:cxnLst/>
                <a:rect l="l" t="t" r="r" b="b"/>
                <a:pathLst>
                  <a:path w="6573" h="1692" extrusionOk="0">
                    <a:moveTo>
                      <a:pt x="667" y="0"/>
                    </a:moveTo>
                    <a:cubicBezTo>
                      <a:pt x="286" y="0"/>
                      <a:pt x="0" y="286"/>
                      <a:pt x="0" y="667"/>
                    </a:cubicBezTo>
                    <a:lnTo>
                      <a:pt x="0" y="1691"/>
                    </a:lnTo>
                    <a:lnTo>
                      <a:pt x="6478" y="1691"/>
                    </a:lnTo>
                    <a:lnTo>
                      <a:pt x="6573" y="0"/>
                    </a:lnTo>
                    <a:close/>
                  </a:path>
                </a:pathLst>
              </a:custGeom>
              <a:solidFill>
                <a:schemeClr val="accent3"/>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4" name="Google Shape;18908;p64">
                <a:extLst>
                  <a:ext uri="{FF2B5EF4-FFF2-40B4-BE49-F238E27FC236}">
                    <a16:creationId xmlns:a16="http://schemas.microsoft.com/office/drawing/2014/main" id="{CF621B06-B94B-45B3-9C9B-7E44E2D85D00}"/>
                  </a:ext>
                </a:extLst>
              </p:cNvPr>
              <p:cNvSpPr/>
              <p:nvPr/>
            </p:nvSpPr>
            <p:spPr>
              <a:xfrm>
                <a:off x="1681886" y="2567947"/>
                <a:ext cx="114433" cy="126172"/>
              </a:xfrm>
              <a:custGeom>
                <a:avLst/>
                <a:gdLst/>
                <a:ahLst/>
                <a:cxnLst/>
                <a:rect l="l" t="t" r="r" b="b"/>
                <a:pathLst>
                  <a:path w="2025" h="2049" extrusionOk="0">
                    <a:moveTo>
                      <a:pt x="0" y="1"/>
                    </a:moveTo>
                    <a:lnTo>
                      <a:pt x="0" y="2049"/>
                    </a:lnTo>
                    <a:lnTo>
                      <a:pt x="1977" y="2049"/>
                    </a:lnTo>
                    <a:cubicBezTo>
                      <a:pt x="2001" y="2049"/>
                      <a:pt x="2025" y="2025"/>
                      <a:pt x="2025" y="1977"/>
                    </a:cubicBezTo>
                    <a:lnTo>
                      <a:pt x="2025" y="1"/>
                    </a:lnTo>
                    <a:close/>
                  </a:path>
                </a:pathLst>
              </a:custGeom>
              <a:solidFill>
                <a:schemeClr val="accent3"/>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5" name="Google Shape;18909;p64">
                <a:extLst>
                  <a:ext uri="{FF2B5EF4-FFF2-40B4-BE49-F238E27FC236}">
                    <a16:creationId xmlns:a16="http://schemas.microsoft.com/office/drawing/2014/main" id="{686CC1C8-1579-4CB6-A8C4-64357D0044F0}"/>
                  </a:ext>
                </a:extLst>
              </p:cNvPr>
              <p:cNvSpPr/>
              <p:nvPr/>
            </p:nvSpPr>
            <p:spPr>
              <a:xfrm>
                <a:off x="1566150" y="2567947"/>
                <a:ext cx="115789" cy="126172"/>
              </a:xfrm>
              <a:custGeom>
                <a:avLst/>
                <a:gdLst/>
                <a:ahLst/>
                <a:cxnLst/>
                <a:rect l="l" t="t" r="r" b="b"/>
                <a:pathLst>
                  <a:path w="2049" h="2049" extrusionOk="0">
                    <a:moveTo>
                      <a:pt x="0" y="1"/>
                    </a:moveTo>
                    <a:lnTo>
                      <a:pt x="0" y="2049"/>
                    </a:lnTo>
                    <a:lnTo>
                      <a:pt x="2048" y="2049"/>
                    </a:lnTo>
                    <a:lnTo>
                      <a:pt x="2048" y="1"/>
                    </a:ln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6" name="Google Shape;18910;p64">
                <a:extLst>
                  <a:ext uri="{FF2B5EF4-FFF2-40B4-BE49-F238E27FC236}">
                    <a16:creationId xmlns:a16="http://schemas.microsoft.com/office/drawing/2014/main" id="{C23ADFE9-CCE1-4E1D-B2B6-F7FA0725A1C9}"/>
                  </a:ext>
                </a:extLst>
              </p:cNvPr>
              <p:cNvSpPr/>
              <p:nvPr/>
            </p:nvSpPr>
            <p:spPr>
              <a:xfrm>
                <a:off x="1450414" y="2567947"/>
                <a:ext cx="115789" cy="126172"/>
              </a:xfrm>
              <a:custGeom>
                <a:avLst/>
                <a:gdLst/>
                <a:ahLst/>
                <a:cxnLst/>
                <a:rect l="l" t="t" r="r" b="b"/>
                <a:pathLst>
                  <a:path w="2049" h="2049" extrusionOk="0">
                    <a:moveTo>
                      <a:pt x="0" y="1"/>
                    </a:moveTo>
                    <a:lnTo>
                      <a:pt x="0" y="1977"/>
                    </a:lnTo>
                    <a:cubicBezTo>
                      <a:pt x="0" y="2025"/>
                      <a:pt x="48" y="2049"/>
                      <a:pt x="72" y="2049"/>
                    </a:cubicBezTo>
                    <a:lnTo>
                      <a:pt x="2048" y="2049"/>
                    </a:lnTo>
                    <a:lnTo>
                      <a:pt x="2048" y="1"/>
                    </a:lnTo>
                    <a:close/>
                  </a:path>
                </a:pathLst>
              </a:custGeom>
              <a:solidFill>
                <a:schemeClr val="accent3"/>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7" name="Google Shape;18911;p64">
                <a:extLst>
                  <a:ext uri="{FF2B5EF4-FFF2-40B4-BE49-F238E27FC236}">
                    <a16:creationId xmlns:a16="http://schemas.microsoft.com/office/drawing/2014/main" id="{AFCFD092-D106-4710-9974-153EA8F07CEC}"/>
                  </a:ext>
                </a:extLst>
              </p:cNvPr>
              <p:cNvSpPr/>
              <p:nvPr/>
            </p:nvSpPr>
            <p:spPr>
              <a:xfrm>
                <a:off x="1681886" y="2443320"/>
                <a:ext cx="114433" cy="124694"/>
              </a:xfrm>
              <a:custGeom>
                <a:avLst/>
                <a:gdLst/>
                <a:ahLst/>
                <a:cxnLst/>
                <a:rect l="l" t="t" r="r" b="b"/>
                <a:pathLst>
                  <a:path w="2025" h="2025" extrusionOk="0">
                    <a:moveTo>
                      <a:pt x="0" y="0"/>
                    </a:moveTo>
                    <a:lnTo>
                      <a:pt x="0" y="2025"/>
                    </a:lnTo>
                    <a:lnTo>
                      <a:pt x="2025" y="2025"/>
                    </a:lnTo>
                    <a:lnTo>
                      <a:pt x="2025" y="48"/>
                    </a:lnTo>
                    <a:cubicBezTo>
                      <a:pt x="2025" y="24"/>
                      <a:pt x="2001" y="0"/>
                      <a:pt x="1977" y="0"/>
                    </a:cubicBez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8" name="Google Shape;18912;p64">
                <a:extLst>
                  <a:ext uri="{FF2B5EF4-FFF2-40B4-BE49-F238E27FC236}">
                    <a16:creationId xmlns:a16="http://schemas.microsoft.com/office/drawing/2014/main" id="{B4144F09-FBBF-4A2A-B8A3-DB38C6D33429}"/>
                  </a:ext>
                </a:extLst>
              </p:cNvPr>
              <p:cNvSpPr/>
              <p:nvPr/>
            </p:nvSpPr>
            <p:spPr>
              <a:xfrm>
                <a:off x="1566150" y="2443320"/>
                <a:ext cx="115789" cy="124694"/>
              </a:xfrm>
              <a:custGeom>
                <a:avLst/>
                <a:gdLst/>
                <a:ahLst/>
                <a:cxnLst/>
                <a:rect l="l" t="t" r="r" b="b"/>
                <a:pathLst>
                  <a:path w="2049" h="2025" extrusionOk="0">
                    <a:moveTo>
                      <a:pt x="0" y="0"/>
                    </a:moveTo>
                    <a:lnTo>
                      <a:pt x="0" y="2025"/>
                    </a:lnTo>
                    <a:lnTo>
                      <a:pt x="2048" y="2025"/>
                    </a:lnTo>
                    <a:lnTo>
                      <a:pt x="2048" y="0"/>
                    </a:lnTo>
                    <a:close/>
                  </a:path>
                </a:pathLst>
              </a:custGeom>
              <a:solidFill>
                <a:schemeClr val="accent3"/>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9" name="Google Shape;18913;p64">
                <a:extLst>
                  <a:ext uri="{FF2B5EF4-FFF2-40B4-BE49-F238E27FC236}">
                    <a16:creationId xmlns:a16="http://schemas.microsoft.com/office/drawing/2014/main" id="{9FCFC8D5-79EA-4A49-AE8B-5A49BA4FBD32}"/>
                  </a:ext>
                </a:extLst>
              </p:cNvPr>
              <p:cNvSpPr/>
              <p:nvPr/>
            </p:nvSpPr>
            <p:spPr>
              <a:xfrm>
                <a:off x="1450414" y="2443320"/>
                <a:ext cx="115789" cy="124694"/>
              </a:xfrm>
              <a:custGeom>
                <a:avLst/>
                <a:gdLst/>
                <a:ahLst/>
                <a:cxnLst/>
                <a:rect l="l" t="t" r="r" b="b"/>
                <a:pathLst>
                  <a:path w="2049" h="2025" extrusionOk="0">
                    <a:moveTo>
                      <a:pt x="72" y="0"/>
                    </a:moveTo>
                    <a:cubicBezTo>
                      <a:pt x="48" y="0"/>
                      <a:pt x="0" y="24"/>
                      <a:pt x="0" y="48"/>
                    </a:cubicBezTo>
                    <a:lnTo>
                      <a:pt x="0" y="2025"/>
                    </a:lnTo>
                    <a:lnTo>
                      <a:pt x="2048" y="2025"/>
                    </a:lnTo>
                    <a:lnTo>
                      <a:pt x="2048" y="0"/>
                    </a:lnTo>
                    <a:close/>
                  </a:path>
                </a:pathLst>
              </a:custGeom>
              <a:solidFill>
                <a:schemeClr val="accent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0" name="Google Shape;18914;p64">
                <a:extLst>
                  <a:ext uri="{FF2B5EF4-FFF2-40B4-BE49-F238E27FC236}">
                    <a16:creationId xmlns:a16="http://schemas.microsoft.com/office/drawing/2014/main" id="{708A613C-C566-49DB-B39D-0D3AAF305297}"/>
                  </a:ext>
                </a:extLst>
              </p:cNvPr>
              <p:cNvSpPr/>
              <p:nvPr/>
            </p:nvSpPr>
            <p:spPr>
              <a:xfrm>
                <a:off x="1450414" y="2236553"/>
                <a:ext cx="80809" cy="104189"/>
              </a:xfrm>
              <a:custGeom>
                <a:avLst/>
                <a:gdLst/>
                <a:ahLst/>
                <a:cxnLst/>
                <a:rect l="l" t="t" r="r" b="b"/>
                <a:pathLst>
                  <a:path w="1430" h="1692" extrusionOk="0">
                    <a:moveTo>
                      <a:pt x="334" y="0"/>
                    </a:moveTo>
                    <a:cubicBezTo>
                      <a:pt x="167" y="0"/>
                      <a:pt x="0" y="143"/>
                      <a:pt x="0" y="334"/>
                    </a:cubicBezTo>
                    <a:lnTo>
                      <a:pt x="0" y="1358"/>
                    </a:lnTo>
                    <a:cubicBezTo>
                      <a:pt x="0" y="1548"/>
                      <a:pt x="167" y="1691"/>
                      <a:pt x="334" y="1691"/>
                    </a:cubicBezTo>
                    <a:lnTo>
                      <a:pt x="1096" y="1691"/>
                    </a:lnTo>
                    <a:cubicBezTo>
                      <a:pt x="1286" y="1691"/>
                      <a:pt x="1429" y="1548"/>
                      <a:pt x="1429" y="1358"/>
                    </a:cubicBezTo>
                    <a:lnTo>
                      <a:pt x="1429" y="334"/>
                    </a:lnTo>
                    <a:cubicBezTo>
                      <a:pt x="1429" y="143"/>
                      <a:pt x="1286" y="0"/>
                      <a:pt x="1096" y="0"/>
                    </a:cubicBezTo>
                    <a:close/>
                  </a:path>
                </a:pathLst>
              </a:custGeom>
              <a:solidFill>
                <a:schemeClr val="dk2"/>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1" name="Google Shape;18915;p64">
                <a:extLst>
                  <a:ext uri="{FF2B5EF4-FFF2-40B4-BE49-F238E27FC236}">
                    <a16:creationId xmlns:a16="http://schemas.microsoft.com/office/drawing/2014/main" id="{445C4709-942B-48D4-9452-86A4692B12FF}"/>
                  </a:ext>
                </a:extLst>
              </p:cNvPr>
              <p:cNvSpPr/>
              <p:nvPr/>
            </p:nvSpPr>
            <p:spPr>
              <a:xfrm>
                <a:off x="1474601" y="2236553"/>
                <a:ext cx="56623" cy="104189"/>
              </a:xfrm>
              <a:custGeom>
                <a:avLst/>
                <a:gdLst/>
                <a:ahLst/>
                <a:cxnLst/>
                <a:rect l="l" t="t" r="r" b="b"/>
                <a:pathLst>
                  <a:path w="1002" h="1692" extrusionOk="0">
                    <a:moveTo>
                      <a:pt x="1" y="0"/>
                    </a:moveTo>
                    <a:cubicBezTo>
                      <a:pt x="191" y="0"/>
                      <a:pt x="334" y="143"/>
                      <a:pt x="334" y="334"/>
                    </a:cubicBezTo>
                    <a:lnTo>
                      <a:pt x="334" y="1358"/>
                    </a:lnTo>
                    <a:cubicBezTo>
                      <a:pt x="334" y="1548"/>
                      <a:pt x="191" y="1691"/>
                      <a:pt x="1" y="1691"/>
                    </a:cubicBezTo>
                    <a:lnTo>
                      <a:pt x="668" y="1691"/>
                    </a:lnTo>
                    <a:cubicBezTo>
                      <a:pt x="858" y="1691"/>
                      <a:pt x="1001" y="1548"/>
                      <a:pt x="1001" y="1358"/>
                    </a:cubicBezTo>
                    <a:lnTo>
                      <a:pt x="1001" y="334"/>
                    </a:lnTo>
                    <a:cubicBezTo>
                      <a:pt x="1001" y="143"/>
                      <a:pt x="858" y="0"/>
                      <a:pt x="668"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2" name="Google Shape;18916;p64">
                <a:extLst>
                  <a:ext uri="{FF2B5EF4-FFF2-40B4-BE49-F238E27FC236}">
                    <a16:creationId xmlns:a16="http://schemas.microsoft.com/office/drawing/2014/main" id="{CCD198F1-DE98-4FD9-B77C-CC70B0C16A2E}"/>
                  </a:ext>
                </a:extLst>
              </p:cNvPr>
              <p:cNvSpPr/>
              <p:nvPr/>
            </p:nvSpPr>
            <p:spPr>
              <a:xfrm>
                <a:off x="1718223" y="2609017"/>
                <a:ext cx="40405" cy="44028"/>
              </a:xfrm>
              <a:custGeom>
                <a:avLst/>
                <a:gdLst/>
                <a:ahLst/>
                <a:cxnLst/>
                <a:rect l="l" t="t" r="r" b="b"/>
                <a:pathLst>
                  <a:path w="715" h="715" extrusionOk="0">
                    <a:moveTo>
                      <a:pt x="72" y="0"/>
                    </a:moveTo>
                    <a:cubicBezTo>
                      <a:pt x="24" y="0"/>
                      <a:pt x="0" y="48"/>
                      <a:pt x="0" y="72"/>
                    </a:cubicBezTo>
                    <a:lnTo>
                      <a:pt x="0" y="643"/>
                    </a:lnTo>
                    <a:cubicBezTo>
                      <a:pt x="0" y="691"/>
                      <a:pt x="24" y="715"/>
                      <a:pt x="72" y="715"/>
                    </a:cubicBezTo>
                    <a:lnTo>
                      <a:pt x="643" y="715"/>
                    </a:lnTo>
                    <a:cubicBezTo>
                      <a:pt x="667" y="715"/>
                      <a:pt x="715" y="691"/>
                      <a:pt x="715" y="643"/>
                    </a:cubicBezTo>
                    <a:lnTo>
                      <a:pt x="715" y="72"/>
                    </a:lnTo>
                    <a:cubicBezTo>
                      <a:pt x="715" y="48"/>
                      <a:pt x="667" y="0"/>
                      <a:pt x="643" y="0"/>
                    </a:cubicBez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3" name="Google Shape;18917;p64">
                <a:extLst>
                  <a:ext uri="{FF2B5EF4-FFF2-40B4-BE49-F238E27FC236}">
                    <a16:creationId xmlns:a16="http://schemas.microsoft.com/office/drawing/2014/main" id="{5FC3DB6C-0568-4405-A37C-C0CA7301B9B4}"/>
                  </a:ext>
                </a:extLst>
              </p:cNvPr>
              <p:cNvSpPr/>
              <p:nvPr/>
            </p:nvSpPr>
            <p:spPr>
              <a:xfrm>
                <a:off x="1490763" y="2609017"/>
                <a:ext cx="40461" cy="44028"/>
              </a:xfrm>
              <a:custGeom>
                <a:avLst/>
                <a:gdLst/>
                <a:ahLst/>
                <a:cxnLst/>
                <a:rect l="l" t="t" r="r" b="b"/>
                <a:pathLst>
                  <a:path w="716" h="715" extrusionOk="0">
                    <a:moveTo>
                      <a:pt x="72" y="0"/>
                    </a:moveTo>
                    <a:cubicBezTo>
                      <a:pt x="25" y="0"/>
                      <a:pt x="1" y="48"/>
                      <a:pt x="1" y="72"/>
                    </a:cubicBezTo>
                    <a:lnTo>
                      <a:pt x="1" y="643"/>
                    </a:lnTo>
                    <a:cubicBezTo>
                      <a:pt x="1" y="691"/>
                      <a:pt x="25" y="715"/>
                      <a:pt x="72" y="715"/>
                    </a:cubicBezTo>
                    <a:lnTo>
                      <a:pt x="644" y="715"/>
                    </a:lnTo>
                    <a:cubicBezTo>
                      <a:pt x="691" y="715"/>
                      <a:pt x="715" y="691"/>
                      <a:pt x="715" y="643"/>
                    </a:cubicBezTo>
                    <a:lnTo>
                      <a:pt x="715" y="72"/>
                    </a:lnTo>
                    <a:cubicBezTo>
                      <a:pt x="715" y="48"/>
                      <a:pt x="691" y="0"/>
                      <a:pt x="644" y="0"/>
                    </a:cubicBez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4" name="Google Shape;18918;p64">
                <a:extLst>
                  <a:ext uri="{FF2B5EF4-FFF2-40B4-BE49-F238E27FC236}">
                    <a16:creationId xmlns:a16="http://schemas.microsoft.com/office/drawing/2014/main" id="{A67F00B5-C52D-4A21-87AE-8A01EE018B4B}"/>
                  </a:ext>
                </a:extLst>
              </p:cNvPr>
              <p:cNvSpPr/>
              <p:nvPr/>
            </p:nvSpPr>
            <p:spPr>
              <a:xfrm>
                <a:off x="1603843" y="2484390"/>
                <a:ext cx="40405" cy="42550"/>
              </a:xfrm>
              <a:custGeom>
                <a:avLst/>
                <a:gdLst/>
                <a:ahLst/>
                <a:cxnLst/>
                <a:rect l="l" t="t" r="r" b="b"/>
                <a:pathLst>
                  <a:path w="715" h="691" extrusionOk="0">
                    <a:moveTo>
                      <a:pt x="72" y="0"/>
                    </a:moveTo>
                    <a:cubicBezTo>
                      <a:pt x="24" y="0"/>
                      <a:pt x="0" y="24"/>
                      <a:pt x="0" y="48"/>
                    </a:cubicBezTo>
                    <a:lnTo>
                      <a:pt x="0" y="643"/>
                    </a:lnTo>
                    <a:cubicBezTo>
                      <a:pt x="0" y="667"/>
                      <a:pt x="24" y="691"/>
                      <a:pt x="72" y="691"/>
                    </a:cubicBezTo>
                    <a:lnTo>
                      <a:pt x="643" y="691"/>
                    </a:lnTo>
                    <a:cubicBezTo>
                      <a:pt x="691" y="691"/>
                      <a:pt x="715" y="667"/>
                      <a:pt x="715" y="643"/>
                    </a:cubicBezTo>
                    <a:lnTo>
                      <a:pt x="715" y="48"/>
                    </a:lnTo>
                    <a:cubicBezTo>
                      <a:pt x="715" y="24"/>
                      <a:pt x="691" y="0"/>
                      <a:pt x="643" y="0"/>
                    </a:cubicBezTo>
                    <a:close/>
                  </a:path>
                </a:pathLst>
              </a:custGeom>
              <a:solidFill>
                <a:schemeClr val="l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5" name="Google Shape;18919;p64">
                <a:extLst>
                  <a:ext uri="{FF2B5EF4-FFF2-40B4-BE49-F238E27FC236}">
                    <a16:creationId xmlns:a16="http://schemas.microsoft.com/office/drawing/2014/main" id="{E5B5F1B4-33BB-4414-83B3-E535188A9D10}"/>
                  </a:ext>
                </a:extLst>
              </p:cNvPr>
              <p:cNvSpPr/>
              <p:nvPr/>
            </p:nvSpPr>
            <p:spPr>
              <a:xfrm>
                <a:off x="1704773" y="2174978"/>
                <a:ext cx="274582" cy="300683"/>
              </a:xfrm>
              <a:custGeom>
                <a:avLst/>
                <a:gdLst/>
                <a:ahLst/>
                <a:cxnLst/>
                <a:rect l="l" t="t" r="r" b="b"/>
                <a:pathLst>
                  <a:path w="4859" h="4883" extrusionOk="0">
                    <a:moveTo>
                      <a:pt x="2429" y="0"/>
                    </a:moveTo>
                    <a:cubicBezTo>
                      <a:pt x="1072" y="0"/>
                      <a:pt x="0" y="1096"/>
                      <a:pt x="0" y="2453"/>
                    </a:cubicBezTo>
                    <a:cubicBezTo>
                      <a:pt x="0" y="3787"/>
                      <a:pt x="1072" y="4882"/>
                      <a:pt x="2429" y="4882"/>
                    </a:cubicBezTo>
                    <a:cubicBezTo>
                      <a:pt x="3787" y="4882"/>
                      <a:pt x="4858" y="3787"/>
                      <a:pt x="4858" y="2453"/>
                    </a:cubicBezTo>
                    <a:cubicBezTo>
                      <a:pt x="4858" y="1096"/>
                      <a:pt x="3787" y="0"/>
                      <a:pt x="2429" y="0"/>
                    </a:cubicBezTo>
                    <a:close/>
                  </a:path>
                </a:pathLst>
              </a:custGeom>
              <a:solidFill>
                <a:schemeClr val="accent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6" name="Google Shape;18920;p64">
                <a:extLst>
                  <a:ext uri="{FF2B5EF4-FFF2-40B4-BE49-F238E27FC236}">
                    <a16:creationId xmlns:a16="http://schemas.microsoft.com/office/drawing/2014/main" id="{B9CE750B-3639-4112-8866-F4D06C5697FC}"/>
                  </a:ext>
                </a:extLst>
              </p:cNvPr>
              <p:cNvSpPr/>
              <p:nvPr/>
            </p:nvSpPr>
            <p:spPr>
              <a:xfrm>
                <a:off x="1823165" y="2174978"/>
                <a:ext cx="156194" cy="300683"/>
              </a:xfrm>
              <a:custGeom>
                <a:avLst/>
                <a:gdLst/>
                <a:ahLst/>
                <a:cxnLst/>
                <a:rect l="l" t="t" r="r" b="b"/>
                <a:pathLst>
                  <a:path w="2764" h="4883" extrusionOk="0">
                    <a:moveTo>
                      <a:pt x="334" y="0"/>
                    </a:moveTo>
                    <a:cubicBezTo>
                      <a:pt x="215" y="0"/>
                      <a:pt x="120" y="0"/>
                      <a:pt x="1" y="24"/>
                    </a:cubicBezTo>
                    <a:cubicBezTo>
                      <a:pt x="549" y="96"/>
                      <a:pt x="1025" y="357"/>
                      <a:pt x="1382" y="715"/>
                    </a:cubicBezTo>
                    <a:cubicBezTo>
                      <a:pt x="1835" y="1167"/>
                      <a:pt x="2097" y="1763"/>
                      <a:pt x="2097" y="2453"/>
                    </a:cubicBezTo>
                    <a:cubicBezTo>
                      <a:pt x="2097" y="3120"/>
                      <a:pt x="1835" y="3715"/>
                      <a:pt x="1382" y="4168"/>
                    </a:cubicBezTo>
                    <a:cubicBezTo>
                      <a:pt x="1025" y="4525"/>
                      <a:pt x="549" y="4787"/>
                      <a:pt x="1" y="4858"/>
                    </a:cubicBezTo>
                    <a:cubicBezTo>
                      <a:pt x="120" y="4882"/>
                      <a:pt x="215" y="4882"/>
                      <a:pt x="334" y="4882"/>
                    </a:cubicBezTo>
                    <a:cubicBezTo>
                      <a:pt x="1001" y="4882"/>
                      <a:pt x="1620" y="4620"/>
                      <a:pt x="2049" y="4168"/>
                    </a:cubicBezTo>
                    <a:cubicBezTo>
                      <a:pt x="2501" y="3715"/>
                      <a:pt x="2763" y="3120"/>
                      <a:pt x="2763" y="2453"/>
                    </a:cubicBezTo>
                    <a:cubicBezTo>
                      <a:pt x="2763" y="1763"/>
                      <a:pt x="2501" y="1167"/>
                      <a:pt x="2049" y="715"/>
                    </a:cubicBezTo>
                    <a:cubicBezTo>
                      <a:pt x="1620" y="286"/>
                      <a:pt x="1001" y="0"/>
                      <a:pt x="334" y="0"/>
                    </a:cubicBezTo>
                    <a:close/>
                  </a:path>
                </a:pathLst>
              </a:custGeom>
              <a:solidFill>
                <a:srgbClr val="15024C">
                  <a:alpha val="4460"/>
                </a:srgbClr>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7" name="Google Shape;18921;p64">
                <a:extLst>
                  <a:ext uri="{FF2B5EF4-FFF2-40B4-BE49-F238E27FC236}">
                    <a16:creationId xmlns:a16="http://schemas.microsoft.com/office/drawing/2014/main" id="{C7F6FD58-5DA1-43D9-AFA9-F2BCA57A74D1}"/>
                  </a:ext>
                </a:extLst>
              </p:cNvPr>
              <p:cNvSpPr/>
              <p:nvPr/>
            </p:nvSpPr>
            <p:spPr>
              <a:xfrm>
                <a:off x="1781459" y="2235999"/>
                <a:ext cx="121157" cy="178390"/>
              </a:xfrm>
              <a:custGeom>
                <a:avLst/>
                <a:gdLst/>
                <a:ahLst/>
                <a:cxnLst/>
                <a:rect l="l" t="t" r="r" b="b"/>
                <a:pathLst>
                  <a:path w="2144" h="2897" extrusionOk="0">
                    <a:moveTo>
                      <a:pt x="423" y="0"/>
                    </a:moveTo>
                    <a:cubicBezTo>
                      <a:pt x="370" y="0"/>
                      <a:pt x="316" y="12"/>
                      <a:pt x="263" y="33"/>
                    </a:cubicBezTo>
                    <a:cubicBezTo>
                      <a:pt x="96" y="105"/>
                      <a:pt x="1" y="248"/>
                      <a:pt x="1" y="438"/>
                    </a:cubicBezTo>
                    <a:lnTo>
                      <a:pt x="1" y="914"/>
                    </a:lnTo>
                    <a:cubicBezTo>
                      <a:pt x="1" y="1153"/>
                      <a:pt x="48" y="1391"/>
                      <a:pt x="167" y="1605"/>
                    </a:cubicBezTo>
                    <a:cubicBezTo>
                      <a:pt x="286" y="1819"/>
                      <a:pt x="334" y="2057"/>
                      <a:pt x="286" y="2319"/>
                    </a:cubicBezTo>
                    <a:lnTo>
                      <a:pt x="239" y="2605"/>
                    </a:lnTo>
                    <a:cubicBezTo>
                      <a:pt x="215" y="2724"/>
                      <a:pt x="310" y="2867"/>
                      <a:pt x="429" y="2891"/>
                    </a:cubicBezTo>
                    <a:cubicBezTo>
                      <a:pt x="449" y="2895"/>
                      <a:pt x="470" y="2897"/>
                      <a:pt x="490" y="2897"/>
                    </a:cubicBezTo>
                    <a:cubicBezTo>
                      <a:pt x="593" y="2897"/>
                      <a:pt x="699" y="2847"/>
                      <a:pt x="739" y="2748"/>
                    </a:cubicBezTo>
                    <a:lnTo>
                      <a:pt x="929" y="2272"/>
                    </a:lnTo>
                    <a:cubicBezTo>
                      <a:pt x="953" y="2224"/>
                      <a:pt x="1025" y="2177"/>
                      <a:pt x="1072" y="2177"/>
                    </a:cubicBezTo>
                    <a:cubicBezTo>
                      <a:pt x="1120" y="2177"/>
                      <a:pt x="1191" y="2224"/>
                      <a:pt x="1191" y="2272"/>
                    </a:cubicBezTo>
                    <a:lnTo>
                      <a:pt x="1406" y="2748"/>
                    </a:lnTo>
                    <a:cubicBezTo>
                      <a:pt x="1445" y="2847"/>
                      <a:pt x="1551" y="2897"/>
                      <a:pt x="1654" y="2897"/>
                    </a:cubicBezTo>
                    <a:cubicBezTo>
                      <a:pt x="1675" y="2897"/>
                      <a:pt x="1695" y="2895"/>
                      <a:pt x="1715" y="2891"/>
                    </a:cubicBezTo>
                    <a:cubicBezTo>
                      <a:pt x="1834" y="2867"/>
                      <a:pt x="1930" y="2724"/>
                      <a:pt x="1906" y="2605"/>
                    </a:cubicBezTo>
                    <a:lnTo>
                      <a:pt x="1858" y="2319"/>
                    </a:lnTo>
                    <a:cubicBezTo>
                      <a:pt x="1811" y="2057"/>
                      <a:pt x="1858" y="1819"/>
                      <a:pt x="1977" y="1605"/>
                    </a:cubicBezTo>
                    <a:cubicBezTo>
                      <a:pt x="2096" y="1391"/>
                      <a:pt x="2144" y="1153"/>
                      <a:pt x="2144" y="914"/>
                    </a:cubicBezTo>
                    <a:lnTo>
                      <a:pt x="2144" y="438"/>
                    </a:lnTo>
                    <a:cubicBezTo>
                      <a:pt x="2144" y="248"/>
                      <a:pt x="2049" y="105"/>
                      <a:pt x="1882" y="33"/>
                    </a:cubicBezTo>
                    <a:cubicBezTo>
                      <a:pt x="1828" y="12"/>
                      <a:pt x="1770" y="0"/>
                      <a:pt x="1713" y="0"/>
                    </a:cubicBezTo>
                    <a:cubicBezTo>
                      <a:pt x="1644" y="0"/>
                      <a:pt x="1577" y="18"/>
                      <a:pt x="1525" y="57"/>
                    </a:cubicBezTo>
                    <a:lnTo>
                      <a:pt x="1287" y="176"/>
                    </a:lnTo>
                    <a:cubicBezTo>
                      <a:pt x="1215" y="224"/>
                      <a:pt x="1144" y="248"/>
                      <a:pt x="1072" y="248"/>
                    </a:cubicBezTo>
                    <a:cubicBezTo>
                      <a:pt x="1001" y="248"/>
                      <a:pt x="929" y="224"/>
                      <a:pt x="858" y="176"/>
                    </a:cubicBezTo>
                    <a:lnTo>
                      <a:pt x="620" y="57"/>
                    </a:lnTo>
                    <a:cubicBezTo>
                      <a:pt x="554" y="18"/>
                      <a:pt x="489" y="0"/>
                      <a:pt x="423" y="0"/>
                    </a:cubicBezTo>
                    <a:close/>
                  </a:path>
                </a:pathLst>
              </a:custGeom>
              <a:solidFill>
                <a:schemeClr val="bg1"/>
              </a:solidFill>
              <a:ln>
                <a:noFill/>
              </a:ln>
            </p:spPr>
            <p:txBody>
              <a:bodyPr spcFirstLastPara="1" wrap="square" lIns="68569" tIns="68569" rIns="68569" bIns="68569" anchor="ctr" anchorCtr="0">
                <a:noAutofit/>
              </a:bodyPr>
              <a:lstStyle/>
              <a:p>
                <a:pPr algn="r" rtl="1"/>
                <a:endParaRPr sz="1050" dirty="0">
                  <a:cs typeface="B Nazanin" panose="00000400000000000000" pitchFamily="2" charset="-78"/>
                </a:endParaRPr>
              </a:p>
            </p:txBody>
          </p:sp>
          <p:sp>
            <p:nvSpPr>
              <p:cNvPr id="38" name="Google Shape;18922;p64">
                <a:extLst>
                  <a:ext uri="{FF2B5EF4-FFF2-40B4-BE49-F238E27FC236}">
                    <a16:creationId xmlns:a16="http://schemas.microsoft.com/office/drawing/2014/main" id="{569B400C-488C-410F-8A16-CA3DAA529D83}"/>
                  </a:ext>
                </a:extLst>
              </p:cNvPr>
              <p:cNvSpPr/>
              <p:nvPr/>
            </p:nvSpPr>
            <p:spPr>
              <a:xfrm>
                <a:off x="1704773" y="2174978"/>
                <a:ext cx="274582" cy="300683"/>
              </a:xfrm>
              <a:custGeom>
                <a:avLst/>
                <a:gdLst/>
                <a:ahLst/>
                <a:cxnLst/>
                <a:rect l="l" t="t" r="r" b="b"/>
                <a:pathLst>
                  <a:path w="4859" h="4883" fill="none" extrusionOk="0">
                    <a:moveTo>
                      <a:pt x="2429" y="4882"/>
                    </a:moveTo>
                    <a:lnTo>
                      <a:pt x="2429" y="4882"/>
                    </a:lnTo>
                    <a:cubicBezTo>
                      <a:pt x="1072" y="4882"/>
                      <a:pt x="0" y="3787"/>
                      <a:pt x="0" y="2453"/>
                    </a:cubicBezTo>
                    <a:lnTo>
                      <a:pt x="0" y="2453"/>
                    </a:lnTo>
                    <a:cubicBezTo>
                      <a:pt x="0" y="1096"/>
                      <a:pt x="1072" y="0"/>
                      <a:pt x="2429" y="0"/>
                    </a:cubicBezTo>
                    <a:lnTo>
                      <a:pt x="2429" y="0"/>
                    </a:lnTo>
                    <a:cubicBezTo>
                      <a:pt x="3787" y="0"/>
                      <a:pt x="4858" y="1096"/>
                      <a:pt x="4858" y="2453"/>
                    </a:cubicBezTo>
                    <a:lnTo>
                      <a:pt x="4858" y="2453"/>
                    </a:lnTo>
                    <a:cubicBezTo>
                      <a:pt x="4858" y="3787"/>
                      <a:pt x="3787" y="4882"/>
                      <a:pt x="2429" y="4882"/>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39" name="Google Shape;18923;p64">
                <a:extLst>
                  <a:ext uri="{FF2B5EF4-FFF2-40B4-BE49-F238E27FC236}">
                    <a16:creationId xmlns:a16="http://schemas.microsoft.com/office/drawing/2014/main" id="{793FC67D-DE89-472A-B58A-9C360BA91A54}"/>
                  </a:ext>
                </a:extLst>
              </p:cNvPr>
              <p:cNvSpPr/>
              <p:nvPr/>
            </p:nvSpPr>
            <p:spPr>
              <a:xfrm>
                <a:off x="1781459" y="2235075"/>
                <a:ext cx="121157" cy="180422"/>
              </a:xfrm>
              <a:custGeom>
                <a:avLst/>
                <a:gdLst/>
                <a:ahLst/>
                <a:cxnLst/>
                <a:rect l="l" t="t" r="r" b="b"/>
                <a:pathLst>
                  <a:path w="2144" h="2930" fill="none" extrusionOk="0">
                    <a:moveTo>
                      <a:pt x="858" y="191"/>
                    </a:moveTo>
                    <a:lnTo>
                      <a:pt x="620" y="72"/>
                    </a:lnTo>
                    <a:cubicBezTo>
                      <a:pt x="501" y="1"/>
                      <a:pt x="382" y="1"/>
                      <a:pt x="263" y="48"/>
                    </a:cubicBezTo>
                    <a:lnTo>
                      <a:pt x="263" y="48"/>
                    </a:lnTo>
                    <a:cubicBezTo>
                      <a:pt x="96" y="120"/>
                      <a:pt x="1" y="263"/>
                      <a:pt x="1" y="453"/>
                    </a:cubicBezTo>
                    <a:lnTo>
                      <a:pt x="1" y="929"/>
                    </a:lnTo>
                    <a:cubicBezTo>
                      <a:pt x="1" y="1168"/>
                      <a:pt x="48" y="1406"/>
                      <a:pt x="167" y="1620"/>
                    </a:cubicBezTo>
                    <a:lnTo>
                      <a:pt x="167" y="1620"/>
                    </a:lnTo>
                    <a:cubicBezTo>
                      <a:pt x="286" y="1834"/>
                      <a:pt x="334" y="2072"/>
                      <a:pt x="286" y="2334"/>
                    </a:cubicBezTo>
                    <a:lnTo>
                      <a:pt x="239" y="2620"/>
                    </a:lnTo>
                    <a:cubicBezTo>
                      <a:pt x="215" y="2739"/>
                      <a:pt x="310" y="2882"/>
                      <a:pt x="429" y="2906"/>
                    </a:cubicBezTo>
                    <a:lnTo>
                      <a:pt x="429" y="2906"/>
                    </a:lnTo>
                    <a:cubicBezTo>
                      <a:pt x="548" y="2930"/>
                      <a:pt x="691" y="2882"/>
                      <a:pt x="739" y="2763"/>
                    </a:cubicBezTo>
                    <a:lnTo>
                      <a:pt x="929" y="2287"/>
                    </a:lnTo>
                    <a:cubicBezTo>
                      <a:pt x="953" y="2239"/>
                      <a:pt x="1025" y="2192"/>
                      <a:pt x="1072" y="2192"/>
                    </a:cubicBezTo>
                    <a:lnTo>
                      <a:pt x="1072" y="2192"/>
                    </a:lnTo>
                    <a:cubicBezTo>
                      <a:pt x="1120" y="2192"/>
                      <a:pt x="1191" y="2239"/>
                      <a:pt x="1191" y="2287"/>
                    </a:cubicBezTo>
                    <a:lnTo>
                      <a:pt x="1406" y="2763"/>
                    </a:lnTo>
                    <a:cubicBezTo>
                      <a:pt x="1453" y="2882"/>
                      <a:pt x="1596" y="2930"/>
                      <a:pt x="1715" y="2906"/>
                    </a:cubicBezTo>
                    <a:lnTo>
                      <a:pt x="1715" y="2906"/>
                    </a:lnTo>
                    <a:cubicBezTo>
                      <a:pt x="1834" y="2882"/>
                      <a:pt x="1930" y="2739"/>
                      <a:pt x="1906" y="2620"/>
                    </a:cubicBezTo>
                    <a:lnTo>
                      <a:pt x="1858" y="2334"/>
                    </a:lnTo>
                    <a:cubicBezTo>
                      <a:pt x="1811" y="2072"/>
                      <a:pt x="1858" y="1834"/>
                      <a:pt x="1977" y="1620"/>
                    </a:cubicBezTo>
                    <a:lnTo>
                      <a:pt x="1977" y="1620"/>
                    </a:lnTo>
                    <a:cubicBezTo>
                      <a:pt x="2096" y="1406"/>
                      <a:pt x="2144" y="1168"/>
                      <a:pt x="2144" y="929"/>
                    </a:cubicBezTo>
                    <a:lnTo>
                      <a:pt x="2144" y="453"/>
                    </a:lnTo>
                    <a:cubicBezTo>
                      <a:pt x="2144" y="263"/>
                      <a:pt x="2049" y="120"/>
                      <a:pt x="1882" y="48"/>
                    </a:cubicBezTo>
                    <a:lnTo>
                      <a:pt x="1882" y="48"/>
                    </a:lnTo>
                    <a:cubicBezTo>
                      <a:pt x="1763" y="1"/>
                      <a:pt x="1620" y="1"/>
                      <a:pt x="1525" y="72"/>
                    </a:cubicBezTo>
                    <a:lnTo>
                      <a:pt x="1287" y="191"/>
                    </a:lnTo>
                    <a:cubicBezTo>
                      <a:pt x="1215" y="239"/>
                      <a:pt x="1144" y="263"/>
                      <a:pt x="1072" y="263"/>
                    </a:cubicBezTo>
                    <a:lnTo>
                      <a:pt x="1072" y="263"/>
                    </a:lnTo>
                    <a:cubicBezTo>
                      <a:pt x="1001" y="263"/>
                      <a:pt x="929" y="239"/>
                      <a:pt x="858" y="191"/>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0" name="Google Shape;18924;p64">
                <a:extLst>
                  <a:ext uri="{FF2B5EF4-FFF2-40B4-BE49-F238E27FC236}">
                    <a16:creationId xmlns:a16="http://schemas.microsoft.com/office/drawing/2014/main" id="{B973D150-9187-4138-BB24-DC6FA44BBB39}"/>
                  </a:ext>
                </a:extLst>
              </p:cNvPr>
              <p:cNvSpPr/>
              <p:nvPr/>
            </p:nvSpPr>
            <p:spPr>
              <a:xfrm>
                <a:off x="1357565" y="2277623"/>
                <a:ext cx="91546" cy="104189"/>
              </a:xfrm>
              <a:custGeom>
                <a:avLst/>
                <a:gdLst/>
                <a:ahLst/>
                <a:cxnLst/>
                <a:rect l="l" t="t" r="r" b="b"/>
                <a:pathLst>
                  <a:path w="1620" h="1692" fill="none" extrusionOk="0">
                    <a:moveTo>
                      <a:pt x="1619" y="0"/>
                    </a:moveTo>
                    <a:lnTo>
                      <a:pt x="667" y="0"/>
                    </a:lnTo>
                    <a:cubicBezTo>
                      <a:pt x="286" y="0"/>
                      <a:pt x="0" y="286"/>
                      <a:pt x="0" y="667"/>
                    </a:cubicBezTo>
                    <a:lnTo>
                      <a:pt x="0" y="169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1" name="Google Shape;18925;p64">
                <a:extLst>
                  <a:ext uri="{FF2B5EF4-FFF2-40B4-BE49-F238E27FC236}">
                    <a16:creationId xmlns:a16="http://schemas.microsoft.com/office/drawing/2014/main" id="{F689866C-4478-454B-91DD-4FB8EBD853F5}"/>
                  </a:ext>
                </a:extLst>
              </p:cNvPr>
              <p:cNvSpPr/>
              <p:nvPr/>
            </p:nvSpPr>
            <p:spPr>
              <a:xfrm>
                <a:off x="1531169" y="2277623"/>
                <a:ext cx="179024" cy="62"/>
              </a:xfrm>
              <a:custGeom>
                <a:avLst/>
                <a:gdLst/>
                <a:ahLst/>
                <a:cxnLst/>
                <a:rect l="l" t="t" r="r" b="b"/>
                <a:pathLst>
                  <a:path w="3168" h="1" fill="none" extrusionOk="0">
                    <a:moveTo>
                      <a:pt x="3167" y="0"/>
                    </a:moveTo>
                    <a:lnTo>
                      <a:pt x="0"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2" name="Google Shape;18926;p64">
                <a:extLst>
                  <a:ext uri="{FF2B5EF4-FFF2-40B4-BE49-F238E27FC236}">
                    <a16:creationId xmlns:a16="http://schemas.microsoft.com/office/drawing/2014/main" id="{62FA28FD-3F69-46A4-9020-E5DFE6BC8BE5}"/>
                  </a:ext>
                </a:extLst>
              </p:cNvPr>
              <p:cNvSpPr/>
              <p:nvPr/>
            </p:nvSpPr>
            <p:spPr>
              <a:xfrm>
                <a:off x="1357565" y="2381746"/>
                <a:ext cx="353979" cy="61639"/>
              </a:xfrm>
              <a:custGeom>
                <a:avLst/>
                <a:gdLst/>
                <a:ahLst/>
                <a:cxnLst/>
                <a:rect l="l" t="t" r="r" b="b"/>
                <a:pathLst>
                  <a:path w="6264" h="1001" fill="none" extrusionOk="0">
                    <a:moveTo>
                      <a:pt x="0" y="1000"/>
                    </a:moveTo>
                    <a:lnTo>
                      <a:pt x="0" y="0"/>
                    </a:lnTo>
                    <a:lnTo>
                      <a:pt x="6263"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3" name="Google Shape;18927;p64">
                <a:extLst>
                  <a:ext uri="{FF2B5EF4-FFF2-40B4-BE49-F238E27FC236}">
                    <a16:creationId xmlns:a16="http://schemas.microsoft.com/office/drawing/2014/main" id="{483FA7BE-0E71-4DBB-8CD6-A58E0C965BFD}"/>
                  </a:ext>
                </a:extLst>
              </p:cNvPr>
              <p:cNvSpPr/>
              <p:nvPr/>
            </p:nvSpPr>
            <p:spPr>
              <a:xfrm>
                <a:off x="1357565" y="2468258"/>
                <a:ext cx="532946" cy="328516"/>
              </a:xfrm>
              <a:custGeom>
                <a:avLst/>
                <a:gdLst/>
                <a:ahLst/>
                <a:cxnLst/>
                <a:rect l="l" t="t" r="r" b="b"/>
                <a:pathLst>
                  <a:path w="9431" h="5335" fill="none" extrusionOk="0">
                    <a:moveTo>
                      <a:pt x="9431" y="0"/>
                    </a:moveTo>
                    <a:lnTo>
                      <a:pt x="9431" y="4668"/>
                    </a:lnTo>
                    <a:cubicBezTo>
                      <a:pt x="9431" y="5025"/>
                      <a:pt x="9145" y="5335"/>
                      <a:pt x="8764" y="5335"/>
                    </a:cubicBezTo>
                    <a:lnTo>
                      <a:pt x="667" y="5335"/>
                    </a:lnTo>
                    <a:cubicBezTo>
                      <a:pt x="286" y="5335"/>
                      <a:pt x="0" y="5025"/>
                      <a:pt x="0" y="4668"/>
                    </a:cubicBezTo>
                    <a:lnTo>
                      <a:pt x="0" y="357"/>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4" name="Google Shape;18928;p64">
                <a:extLst>
                  <a:ext uri="{FF2B5EF4-FFF2-40B4-BE49-F238E27FC236}">
                    <a16:creationId xmlns:a16="http://schemas.microsoft.com/office/drawing/2014/main" id="{1091CB36-7950-486F-821E-6BD09E78614A}"/>
                  </a:ext>
                </a:extLst>
              </p:cNvPr>
              <p:cNvSpPr/>
              <p:nvPr/>
            </p:nvSpPr>
            <p:spPr>
              <a:xfrm>
                <a:off x="1395202" y="2384640"/>
                <a:ext cx="358047" cy="371066"/>
              </a:xfrm>
              <a:custGeom>
                <a:avLst/>
                <a:gdLst/>
                <a:ahLst/>
                <a:cxnLst/>
                <a:rect l="l" t="t" r="r" b="b"/>
                <a:pathLst>
                  <a:path w="6336" h="6026" fill="none" extrusionOk="0">
                    <a:moveTo>
                      <a:pt x="6336" y="6026"/>
                    </a:moveTo>
                    <a:lnTo>
                      <a:pt x="96" y="6026"/>
                    </a:lnTo>
                    <a:cubicBezTo>
                      <a:pt x="49" y="6026"/>
                      <a:pt x="1" y="5978"/>
                      <a:pt x="1" y="5907"/>
                    </a:cubicBezTo>
                    <a:lnTo>
                      <a:pt x="1"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5" name="Google Shape;18929;p64">
                <a:extLst>
                  <a:ext uri="{FF2B5EF4-FFF2-40B4-BE49-F238E27FC236}">
                    <a16:creationId xmlns:a16="http://schemas.microsoft.com/office/drawing/2014/main" id="{946E4478-D662-4EB7-B30F-6B54CB6D4896}"/>
                  </a:ext>
                </a:extLst>
              </p:cNvPr>
              <p:cNvSpPr/>
              <p:nvPr/>
            </p:nvSpPr>
            <p:spPr>
              <a:xfrm>
                <a:off x="1796265" y="2477063"/>
                <a:ext cx="56567" cy="278638"/>
              </a:xfrm>
              <a:custGeom>
                <a:avLst/>
                <a:gdLst/>
                <a:ahLst/>
                <a:cxnLst/>
                <a:rect l="l" t="t" r="r" b="b"/>
                <a:pathLst>
                  <a:path w="1001" h="4525" fill="none" extrusionOk="0">
                    <a:moveTo>
                      <a:pt x="1001" y="0"/>
                    </a:moveTo>
                    <a:lnTo>
                      <a:pt x="1001" y="4406"/>
                    </a:lnTo>
                    <a:cubicBezTo>
                      <a:pt x="1001" y="4477"/>
                      <a:pt x="953" y="4525"/>
                      <a:pt x="906" y="4525"/>
                    </a:cubicBezTo>
                    <a:lnTo>
                      <a:pt x="1" y="4525"/>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6" name="Google Shape;18930;p64">
                <a:extLst>
                  <a:ext uri="{FF2B5EF4-FFF2-40B4-BE49-F238E27FC236}">
                    <a16:creationId xmlns:a16="http://schemas.microsoft.com/office/drawing/2014/main" id="{66C76771-EABF-47EA-9043-49F4856C0156}"/>
                  </a:ext>
                </a:extLst>
              </p:cNvPr>
              <p:cNvSpPr/>
              <p:nvPr/>
            </p:nvSpPr>
            <p:spPr>
              <a:xfrm>
                <a:off x="1681886" y="2567947"/>
                <a:ext cx="114433" cy="126172"/>
              </a:xfrm>
              <a:custGeom>
                <a:avLst/>
                <a:gdLst/>
                <a:ahLst/>
                <a:cxnLst/>
                <a:rect l="l" t="t" r="r" b="b"/>
                <a:pathLst>
                  <a:path w="2025" h="2049" fill="none" extrusionOk="0">
                    <a:moveTo>
                      <a:pt x="2025" y="1"/>
                    </a:moveTo>
                    <a:lnTo>
                      <a:pt x="2025" y="1977"/>
                    </a:lnTo>
                    <a:cubicBezTo>
                      <a:pt x="2025" y="2025"/>
                      <a:pt x="2001" y="2049"/>
                      <a:pt x="1977" y="2049"/>
                    </a:cubicBezTo>
                    <a:lnTo>
                      <a:pt x="0" y="2049"/>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7" name="Google Shape;18931;p64">
                <a:extLst>
                  <a:ext uri="{FF2B5EF4-FFF2-40B4-BE49-F238E27FC236}">
                    <a16:creationId xmlns:a16="http://schemas.microsoft.com/office/drawing/2014/main" id="{EC9A7E9D-51AF-4F6A-96DB-A5817F0CABC7}"/>
                  </a:ext>
                </a:extLst>
              </p:cNvPr>
              <p:cNvSpPr/>
              <p:nvPr/>
            </p:nvSpPr>
            <p:spPr>
              <a:xfrm>
                <a:off x="1566150" y="2567947"/>
                <a:ext cx="115789" cy="126172"/>
              </a:xfrm>
              <a:custGeom>
                <a:avLst/>
                <a:gdLst/>
                <a:ahLst/>
                <a:cxnLst/>
                <a:rect l="l" t="t" r="r" b="b"/>
                <a:pathLst>
                  <a:path w="2049" h="2049" fill="none" extrusionOk="0">
                    <a:moveTo>
                      <a:pt x="0" y="1"/>
                    </a:moveTo>
                    <a:lnTo>
                      <a:pt x="2048" y="1"/>
                    </a:lnTo>
                    <a:lnTo>
                      <a:pt x="2048" y="2049"/>
                    </a:lnTo>
                    <a:lnTo>
                      <a:pt x="0" y="2049"/>
                    </a:ln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8" name="Google Shape;18932;p64">
                <a:extLst>
                  <a:ext uri="{FF2B5EF4-FFF2-40B4-BE49-F238E27FC236}">
                    <a16:creationId xmlns:a16="http://schemas.microsoft.com/office/drawing/2014/main" id="{A4D73E5D-A422-4E04-92C9-708228F67FEA}"/>
                  </a:ext>
                </a:extLst>
              </p:cNvPr>
              <p:cNvSpPr/>
              <p:nvPr/>
            </p:nvSpPr>
            <p:spPr>
              <a:xfrm>
                <a:off x="1450414" y="2567947"/>
                <a:ext cx="115789" cy="126172"/>
              </a:xfrm>
              <a:custGeom>
                <a:avLst/>
                <a:gdLst/>
                <a:ahLst/>
                <a:cxnLst/>
                <a:rect l="l" t="t" r="r" b="b"/>
                <a:pathLst>
                  <a:path w="2049" h="2049" fill="none" extrusionOk="0">
                    <a:moveTo>
                      <a:pt x="2048" y="2049"/>
                    </a:moveTo>
                    <a:lnTo>
                      <a:pt x="72" y="2049"/>
                    </a:lnTo>
                    <a:cubicBezTo>
                      <a:pt x="48" y="2049"/>
                      <a:pt x="0" y="2025"/>
                      <a:pt x="0" y="1977"/>
                    </a:cubicBezTo>
                    <a:lnTo>
                      <a:pt x="0" y="1"/>
                    </a:lnTo>
                    <a:lnTo>
                      <a:pt x="2048" y="1"/>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9" name="Google Shape;18933;p64">
                <a:extLst>
                  <a:ext uri="{FF2B5EF4-FFF2-40B4-BE49-F238E27FC236}">
                    <a16:creationId xmlns:a16="http://schemas.microsoft.com/office/drawing/2014/main" id="{84744937-8715-4F54-A5CE-BBCDF1C421D4}"/>
                  </a:ext>
                </a:extLst>
              </p:cNvPr>
              <p:cNvSpPr/>
              <p:nvPr/>
            </p:nvSpPr>
            <p:spPr>
              <a:xfrm>
                <a:off x="1681886" y="2443320"/>
                <a:ext cx="114433" cy="124694"/>
              </a:xfrm>
              <a:custGeom>
                <a:avLst/>
                <a:gdLst/>
                <a:ahLst/>
                <a:cxnLst/>
                <a:rect l="l" t="t" r="r" b="b"/>
                <a:pathLst>
                  <a:path w="2025" h="2025" fill="none" extrusionOk="0">
                    <a:moveTo>
                      <a:pt x="2025" y="429"/>
                    </a:moveTo>
                    <a:lnTo>
                      <a:pt x="2025" y="2025"/>
                    </a:lnTo>
                    <a:lnTo>
                      <a:pt x="0" y="2025"/>
                    </a:lnTo>
                    <a:lnTo>
                      <a:pt x="0" y="0"/>
                    </a:lnTo>
                    <a:lnTo>
                      <a:pt x="1263"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0" name="Google Shape;18934;p64">
                <a:extLst>
                  <a:ext uri="{FF2B5EF4-FFF2-40B4-BE49-F238E27FC236}">
                    <a16:creationId xmlns:a16="http://schemas.microsoft.com/office/drawing/2014/main" id="{A7178FC6-2E75-47BF-A4FC-F95DEEE48D23}"/>
                  </a:ext>
                </a:extLst>
              </p:cNvPr>
              <p:cNvSpPr/>
              <p:nvPr/>
            </p:nvSpPr>
            <p:spPr>
              <a:xfrm>
                <a:off x="1566150" y="2443320"/>
                <a:ext cx="115789" cy="124694"/>
              </a:xfrm>
              <a:custGeom>
                <a:avLst/>
                <a:gdLst/>
                <a:ahLst/>
                <a:cxnLst/>
                <a:rect l="l" t="t" r="r" b="b"/>
                <a:pathLst>
                  <a:path w="2049" h="2025" fill="none" extrusionOk="0">
                    <a:moveTo>
                      <a:pt x="0" y="2025"/>
                    </a:moveTo>
                    <a:lnTo>
                      <a:pt x="0" y="0"/>
                    </a:lnTo>
                    <a:lnTo>
                      <a:pt x="2048"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1" name="Google Shape;18935;p64">
                <a:extLst>
                  <a:ext uri="{FF2B5EF4-FFF2-40B4-BE49-F238E27FC236}">
                    <a16:creationId xmlns:a16="http://schemas.microsoft.com/office/drawing/2014/main" id="{A47C1ADE-75F2-40ED-9AE7-9FFC393E322D}"/>
                  </a:ext>
                </a:extLst>
              </p:cNvPr>
              <p:cNvSpPr/>
              <p:nvPr/>
            </p:nvSpPr>
            <p:spPr>
              <a:xfrm>
                <a:off x="1450414" y="2443320"/>
                <a:ext cx="115789" cy="124694"/>
              </a:xfrm>
              <a:custGeom>
                <a:avLst/>
                <a:gdLst/>
                <a:ahLst/>
                <a:cxnLst/>
                <a:rect l="l" t="t" r="r" b="b"/>
                <a:pathLst>
                  <a:path w="2049" h="2025" fill="none" extrusionOk="0">
                    <a:moveTo>
                      <a:pt x="0" y="2025"/>
                    </a:moveTo>
                    <a:lnTo>
                      <a:pt x="0" y="48"/>
                    </a:lnTo>
                    <a:cubicBezTo>
                      <a:pt x="0" y="24"/>
                      <a:pt x="48" y="0"/>
                      <a:pt x="72" y="0"/>
                    </a:cubicBezTo>
                    <a:lnTo>
                      <a:pt x="2048" y="0"/>
                    </a:lnTo>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2" name="Google Shape;18936;p64">
                <a:extLst>
                  <a:ext uri="{FF2B5EF4-FFF2-40B4-BE49-F238E27FC236}">
                    <a16:creationId xmlns:a16="http://schemas.microsoft.com/office/drawing/2014/main" id="{0086000F-7118-43E0-9BFF-14D04F4B839B}"/>
                  </a:ext>
                </a:extLst>
              </p:cNvPr>
              <p:cNvSpPr/>
              <p:nvPr/>
            </p:nvSpPr>
            <p:spPr>
              <a:xfrm>
                <a:off x="1450414" y="2236553"/>
                <a:ext cx="80809" cy="104189"/>
              </a:xfrm>
              <a:custGeom>
                <a:avLst/>
                <a:gdLst/>
                <a:ahLst/>
                <a:cxnLst/>
                <a:rect l="l" t="t" r="r" b="b"/>
                <a:pathLst>
                  <a:path w="1430" h="1692" fill="none" extrusionOk="0">
                    <a:moveTo>
                      <a:pt x="1096" y="0"/>
                    </a:moveTo>
                    <a:lnTo>
                      <a:pt x="334" y="0"/>
                    </a:lnTo>
                    <a:cubicBezTo>
                      <a:pt x="167" y="0"/>
                      <a:pt x="0" y="143"/>
                      <a:pt x="0" y="334"/>
                    </a:cubicBezTo>
                    <a:lnTo>
                      <a:pt x="0" y="1358"/>
                    </a:lnTo>
                    <a:cubicBezTo>
                      <a:pt x="0" y="1548"/>
                      <a:pt x="167" y="1691"/>
                      <a:pt x="334" y="1691"/>
                    </a:cubicBezTo>
                    <a:lnTo>
                      <a:pt x="1096" y="1691"/>
                    </a:lnTo>
                    <a:cubicBezTo>
                      <a:pt x="1286" y="1691"/>
                      <a:pt x="1429" y="1548"/>
                      <a:pt x="1429" y="1358"/>
                    </a:cubicBezTo>
                    <a:lnTo>
                      <a:pt x="1429" y="334"/>
                    </a:lnTo>
                    <a:cubicBezTo>
                      <a:pt x="1429" y="143"/>
                      <a:pt x="1286" y="0"/>
                      <a:pt x="1096" y="0"/>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3" name="Google Shape;18937;p64">
                <a:extLst>
                  <a:ext uri="{FF2B5EF4-FFF2-40B4-BE49-F238E27FC236}">
                    <a16:creationId xmlns:a16="http://schemas.microsoft.com/office/drawing/2014/main" id="{9B0E79FE-1C88-44EE-B62C-1CD9C3AA6382}"/>
                  </a:ext>
                </a:extLst>
              </p:cNvPr>
              <p:cNvSpPr/>
              <p:nvPr/>
            </p:nvSpPr>
            <p:spPr>
              <a:xfrm>
                <a:off x="1718223" y="2609017"/>
                <a:ext cx="40405" cy="44028"/>
              </a:xfrm>
              <a:custGeom>
                <a:avLst/>
                <a:gdLst/>
                <a:ahLst/>
                <a:cxnLst/>
                <a:rect l="l" t="t" r="r" b="b"/>
                <a:pathLst>
                  <a:path w="715" h="715" fill="none" extrusionOk="0">
                    <a:moveTo>
                      <a:pt x="643" y="715"/>
                    </a:moveTo>
                    <a:lnTo>
                      <a:pt x="72" y="715"/>
                    </a:lnTo>
                    <a:cubicBezTo>
                      <a:pt x="24" y="715"/>
                      <a:pt x="0" y="691"/>
                      <a:pt x="0" y="643"/>
                    </a:cubicBezTo>
                    <a:lnTo>
                      <a:pt x="0" y="72"/>
                    </a:lnTo>
                    <a:cubicBezTo>
                      <a:pt x="0" y="48"/>
                      <a:pt x="24" y="0"/>
                      <a:pt x="72" y="0"/>
                    </a:cubicBezTo>
                    <a:lnTo>
                      <a:pt x="643" y="0"/>
                    </a:lnTo>
                    <a:cubicBezTo>
                      <a:pt x="667" y="0"/>
                      <a:pt x="715" y="48"/>
                      <a:pt x="715" y="72"/>
                    </a:cubicBezTo>
                    <a:lnTo>
                      <a:pt x="715" y="643"/>
                    </a:lnTo>
                    <a:cubicBezTo>
                      <a:pt x="715" y="691"/>
                      <a:pt x="667" y="715"/>
                      <a:pt x="643" y="715"/>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4" name="Google Shape;18938;p64">
                <a:extLst>
                  <a:ext uri="{FF2B5EF4-FFF2-40B4-BE49-F238E27FC236}">
                    <a16:creationId xmlns:a16="http://schemas.microsoft.com/office/drawing/2014/main" id="{CB360A8E-F53C-42B1-8FB7-722F613E56CA}"/>
                  </a:ext>
                </a:extLst>
              </p:cNvPr>
              <p:cNvSpPr/>
              <p:nvPr/>
            </p:nvSpPr>
            <p:spPr>
              <a:xfrm>
                <a:off x="1490763" y="2609017"/>
                <a:ext cx="40461" cy="44028"/>
              </a:xfrm>
              <a:custGeom>
                <a:avLst/>
                <a:gdLst/>
                <a:ahLst/>
                <a:cxnLst/>
                <a:rect l="l" t="t" r="r" b="b"/>
                <a:pathLst>
                  <a:path w="716" h="715" fill="none" extrusionOk="0">
                    <a:moveTo>
                      <a:pt x="644" y="715"/>
                    </a:moveTo>
                    <a:lnTo>
                      <a:pt x="72" y="715"/>
                    </a:lnTo>
                    <a:cubicBezTo>
                      <a:pt x="25" y="715"/>
                      <a:pt x="1" y="691"/>
                      <a:pt x="1" y="643"/>
                    </a:cubicBezTo>
                    <a:lnTo>
                      <a:pt x="1" y="72"/>
                    </a:lnTo>
                    <a:cubicBezTo>
                      <a:pt x="1" y="48"/>
                      <a:pt x="25" y="0"/>
                      <a:pt x="72" y="0"/>
                    </a:cubicBezTo>
                    <a:lnTo>
                      <a:pt x="644" y="0"/>
                    </a:lnTo>
                    <a:cubicBezTo>
                      <a:pt x="691" y="0"/>
                      <a:pt x="715" y="48"/>
                      <a:pt x="715" y="72"/>
                    </a:cubicBezTo>
                    <a:lnTo>
                      <a:pt x="715" y="643"/>
                    </a:lnTo>
                    <a:cubicBezTo>
                      <a:pt x="715" y="691"/>
                      <a:pt x="691" y="715"/>
                      <a:pt x="644" y="715"/>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5" name="Google Shape;18939;p64">
                <a:extLst>
                  <a:ext uri="{FF2B5EF4-FFF2-40B4-BE49-F238E27FC236}">
                    <a16:creationId xmlns:a16="http://schemas.microsoft.com/office/drawing/2014/main" id="{10466941-943C-4295-B1D0-22BA72FE060F}"/>
                  </a:ext>
                </a:extLst>
              </p:cNvPr>
              <p:cNvSpPr/>
              <p:nvPr/>
            </p:nvSpPr>
            <p:spPr>
              <a:xfrm>
                <a:off x="1603843" y="2484390"/>
                <a:ext cx="40405" cy="42550"/>
              </a:xfrm>
              <a:custGeom>
                <a:avLst/>
                <a:gdLst/>
                <a:ahLst/>
                <a:cxnLst/>
                <a:rect l="l" t="t" r="r" b="b"/>
                <a:pathLst>
                  <a:path w="715" h="691" fill="none" extrusionOk="0">
                    <a:moveTo>
                      <a:pt x="643" y="691"/>
                    </a:moveTo>
                    <a:lnTo>
                      <a:pt x="72" y="691"/>
                    </a:lnTo>
                    <a:cubicBezTo>
                      <a:pt x="24" y="691"/>
                      <a:pt x="0" y="667"/>
                      <a:pt x="0" y="643"/>
                    </a:cubicBezTo>
                    <a:lnTo>
                      <a:pt x="0" y="48"/>
                    </a:lnTo>
                    <a:cubicBezTo>
                      <a:pt x="0" y="24"/>
                      <a:pt x="24" y="0"/>
                      <a:pt x="72" y="0"/>
                    </a:cubicBezTo>
                    <a:lnTo>
                      <a:pt x="643" y="0"/>
                    </a:lnTo>
                    <a:cubicBezTo>
                      <a:pt x="691" y="0"/>
                      <a:pt x="715" y="24"/>
                      <a:pt x="715" y="48"/>
                    </a:cubicBezTo>
                    <a:lnTo>
                      <a:pt x="715" y="643"/>
                    </a:lnTo>
                    <a:cubicBezTo>
                      <a:pt x="715" y="667"/>
                      <a:pt x="691" y="691"/>
                      <a:pt x="643" y="691"/>
                    </a:cubicBezTo>
                    <a:close/>
                  </a:path>
                </a:pathLst>
              </a:custGeom>
              <a:noFill/>
              <a:ln w="9525" cap="rnd" cmpd="sng">
                <a:solidFill>
                  <a:schemeClr val="dk1"/>
                </a:solidFill>
                <a:prstDash val="solid"/>
                <a:round/>
                <a:headEnd type="none" w="sm" len="sm"/>
                <a:tailEnd type="none" w="sm" len="sm"/>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sp>
          <p:nvSpPr>
            <p:cNvPr id="140" name="TextBox 139">
              <a:extLst>
                <a:ext uri="{FF2B5EF4-FFF2-40B4-BE49-F238E27FC236}">
                  <a16:creationId xmlns:a16="http://schemas.microsoft.com/office/drawing/2014/main" id="{6F62EC57-9A23-4CCC-AE8C-4A0D120AA23E}"/>
                </a:ext>
              </a:extLst>
            </p:cNvPr>
            <p:cNvSpPr txBox="1"/>
            <p:nvPr/>
          </p:nvSpPr>
          <p:spPr>
            <a:xfrm>
              <a:off x="706592" y="4479423"/>
              <a:ext cx="2332439" cy="492443"/>
            </a:xfrm>
            <a:prstGeom prst="rect">
              <a:avLst/>
            </a:prstGeom>
            <a:noFill/>
          </p:spPr>
          <p:txBody>
            <a:bodyPr wrap="square" rtlCol="0" anchor="ctr">
              <a:spAutoFit/>
            </a:bodyPr>
            <a:lstStyle/>
            <a:p>
              <a:pPr algn="ctr" rtl="1"/>
              <a:r>
                <a:rPr lang="fa-IR" sz="9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9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1" name="TextBox 140">
              <a:extLst>
                <a:ext uri="{FF2B5EF4-FFF2-40B4-BE49-F238E27FC236}">
                  <a16:creationId xmlns:a16="http://schemas.microsoft.com/office/drawing/2014/main" id="{92CACBEB-3C38-4784-B452-D3F33EF5CE61}"/>
                </a:ext>
              </a:extLst>
            </p:cNvPr>
            <p:cNvSpPr txBox="1"/>
            <p:nvPr/>
          </p:nvSpPr>
          <p:spPr>
            <a:xfrm>
              <a:off x="3515351" y="1876182"/>
              <a:ext cx="2332439" cy="492443"/>
            </a:xfrm>
            <a:prstGeom prst="rect">
              <a:avLst/>
            </a:prstGeom>
            <a:noFill/>
          </p:spPr>
          <p:txBody>
            <a:bodyPr wrap="square" rtlCol="0" anchor="ctr">
              <a:spAutoFit/>
            </a:bodyPr>
            <a:lstStyle/>
            <a:p>
              <a:pPr algn="ctr" rtl="1"/>
              <a:r>
                <a:rPr lang="fa-IR" sz="9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9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2" name="TextBox 141">
              <a:extLst>
                <a:ext uri="{FF2B5EF4-FFF2-40B4-BE49-F238E27FC236}">
                  <a16:creationId xmlns:a16="http://schemas.microsoft.com/office/drawing/2014/main" id="{39D5CBC7-EF59-4BD2-A61C-8ED000F77AEE}"/>
                </a:ext>
              </a:extLst>
            </p:cNvPr>
            <p:cNvSpPr txBox="1"/>
            <p:nvPr/>
          </p:nvSpPr>
          <p:spPr>
            <a:xfrm>
              <a:off x="9173072" y="1876182"/>
              <a:ext cx="2332439" cy="492443"/>
            </a:xfrm>
            <a:prstGeom prst="rect">
              <a:avLst/>
            </a:prstGeom>
            <a:noFill/>
          </p:spPr>
          <p:txBody>
            <a:bodyPr wrap="square" rtlCol="0" anchor="ctr">
              <a:spAutoFit/>
            </a:bodyPr>
            <a:lstStyle/>
            <a:p>
              <a:pPr algn="ctr" rtl="1"/>
              <a:r>
                <a:rPr lang="fa-IR" sz="9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9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3" name="TextBox 142">
              <a:extLst>
                <a:ext uri="{FF2B5EF4-FFF2-40B4-BE49-F238E27FC236}">
                  <a16:creationId xmlns:a16="http://schemas.microsoft.com/office/drawing/2014/main" id="{2B6CA2CC-46E5-4B32-BAAA-CEAB027D856A}"/>
                </a:ext>
              </a:extLst>
            </p:cNvPr>
            <p:cNvSpPr txBox="1"/>
            <p:nvPr/>
          </p:nvSpPr>
          <p:spPr>
            <a:xfrm>
              <a:off x="6344211" y="4479423"/>
              <a:ext cx="2332439" cy="492443"/>
            </a:xfrm>
            <a:prstGeom prst="rect">
              <a:avLst/>
            </a:prstGeom>
            <a:noFill/>
          </p:spPr>
          <p:txBody>
            <a:bodyPr wrap="square" rtlCol="0" anchor="ctr">
              <a:spAutoFit/>
            </a:bodyPr>
            <a:lstStyle/>
            <a:p>
              <a:pPr algn="ctr" rtl="1"/>
              <a:r>
                <a:rPr lang="fa-IR" sz="9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900" dirty="0">
                <a:solidFill>
                  <a:schemeClr val="tx1">
                    <a:lumMod val="95000"/>
                    <a:lumOff val="5000"/>
                  </a:schemeClr>
                </a:solidFill>
                <a:latin typeface="Candara" panose="020E0502030303020204" pitchFamily="34" charset="0"/>
                <a:cs typeface="B Nazanin" panose="00000400000000000000" pitchFamily="2" charset="-78"/>
              </a:endParaRPr>
            </a:p>
          </p:txBody>
        </p:sp>
      </p:grpSp>
    </p:spTree>
    <p:extLst>
      <p:ext uri="{BB962C8B-B14F-4D97-AF65-F5344CB8AC3E}">
        <p14:creationId xmlns:p14="http://schemas.microsoft.com/office/powerpoint/2010/main" val="34337865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0"/>
          <p:cNvSpPr/>
          <p:nvPr/>
        </p:nvSpPr>
        <p:spPr>
          <a:xfrm flipH="1">
            <a:off x="713213"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 name="Google Shape;246;p40"/>
          <p:cNvSpPr txBox="1">
            <a:spLocks noGrp="1"/>
          </p:cNvSpPr>
          <p:nvPr>
            <p:ph type="title"/>
          </p:nvPr>
        </p:nvSpPr>
        <p:spPr>
          <a:xfrm>
            <a:off x="4572000" y="1039488"/>
            <a:ext cx="3858900" cy="7557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مرکز ما</a:t>
            </a:r>
            <a:endParaRPr dirty="0">
              <a:cs typeface="B Nazanin" panose="00000400000000000000" pitchFamily="2" charset="-78"/>
            </a:endParaRPr>
          </a:p>
        </p:txBody>
      </p:sp>
      <p:sp>
        <p:nvSpPr>
          <p:cNvPr id="247" name="Google Shape;247;p40"/>
          <p:cNvSpPr txBox="1">
            <a:spLocks noGrp="1"/>
          </p:cNvSpPr>
          <p:nvPr>
            <p:ph type="body" idx="1"/>
          </p:nvPr>
        </p:nvSpPr>
        <p:spPr>
          <a:xfrm>
            <a:off x="4572000" y="1795188"/>
            <a:ext cx="3858900" cy="2426700"/>
          </a:xfrm>
          <a:prstGeom prst="rect">
            <a:avLst/>
          </a:prstGeom>
        </p:spPr>
        <p:txBody>
          <a:bodyPr spcFirstLastPara="1" wrap="square" lIns="91425" tIns="91425" rIns="91425" bIns="91425" anchor="t" anchorCtr="0">
            <a:noAutofit/>
          </a:bodyPr>
          <a:lstStyle/>
          <a:p>
            <a:pPr marL="0" lvl="0" indent="0" algn="r" rtl="1">
              <a:buNone/>
            </a:pPr>
            <a:r>
              <a:rPr lang="fa-IR" dirty="0">
                <a:cs typeface="B Nazanin" panose="00000400000000000000" pitchFamily="2" charset="-78"/>
              </a:rPr>
              <a:t>آیا می دانید چه چیزی به شما کمک می کند تا نقطه نظر خود را شفاف کنید؟</a:t>
            </a:r>
          </a:p>
          <a:p>
            <a:pPr marL="0" lvl="0" indent="0" algn="r" rtl="1">
              <a:buNone/>
            </a:pPr>
            <a:r>
              <a:rPr lang="fa-IR" dirty="0">
                <a:cs typeface="B Nazanin" panose="00000400000000000000" pitchFamily="2" charset="-78"/>
              </a:rPr>
              <a:t>لیست هایی مانند این:</a:t>
            </a:r>
          </a:p>
          <a:p>
            <a:pPr marL="285750" indent="-285750" algn="r" rtl="1"/>
            <a:r>
              <a:rPr lang="fa-IR" dirty="0">
                <a:cs typeface="B Nazanin" panose="00000400000000000000" pitchFamily="2" charset="-78"/>
              </a:rPr>
              <a:t>آنها ساده هستند</a:t>
            </a:r>
          </a:p>
          <a:p>
            <a:pPr marL="285750" indent="-285750" algn="r" rtl="1"/>
            <a:r>
              <a:rPr lang="fa-IR" dirty="0">
                <a:cs typeface="B Nazanin" panose="00000400000000000000" pitchFamily="2" charset="-78"/>
              </a:rPr>
              <a:t>شما می توانید ایده های خود را به وضوح سازماندهی کنید</a:t>
            </a:r>
          </a:p>
          <a:p>
            <a:pPr marL="285750" indent="-285750" algn="r" rtl="1"/>
            <a:r>
              <a:rPr lang="fa-IR" dirty="0">
                <a:cs typeface="B Nazanin" panose="00000400000000000000" pitchFamily="2" charset="-78"/>
              </a:rPr>
              <a:t>خرید شیر را هرگز فراموش نخواهید کرد!</a:t>
            </a:r>
          </a:p>
          <a:p>
            <a:pPr marL="0" lvl="0" indent="0" algn="r" rtl="1">
              <a:buNone/>
            </a:pPr>
            <a:r>
              <a:rPr lang="fa-IR" dirty="0">
                <a:cs typeface="B Nazanin" panose="00000400000000000000" pitchFamily="2" charset="-78"/>
              </a:rPr>
              <a:t>و مهم‌ترین چیز: مخاطب از ارائه شما غافل نخواهد شد</a:t>
            </a:r>
            <a:endParaRPr dirty="0">
              <a:cs typeface="B Nazanin" panose="00000400000000000000" pitchFamily="2" charset="-78"/>
            </a:endParaRPr>
          </a:p>
        </p:txBody>
      </p:sp>
      <p:pic>
        <p:nvPicPr>
          <p:cNvPr id="248" name="Google Shape;248;p40"/>
          <p:cNvPicPr preferRelativeResize="0"/>
          <p:nvPr/>
        </p:nvPicPr>
        <p:blipFill>
          <a:blip r:embed="rId3">
            <a:alphaModFix/>
          </a:blip>
          <a:stretch>
            <a:fillRect/>
          </a:stretch>
        </p:blipFill>
        <p:spPr>
          <a:xfrm>
            <a:off x="713225" y="1238125"/>
            <a:ext cx="3258540" cy="3370450"/>
          </a:xfrm>
          <a:prstGeom prst="rect">
            <a:avLst/>
          </a:prstGeom>
          <a:noFill/>
          <a:ln>
            <a:noFill/>
          </a:ln>
        </p:spPr>
      </p:pic>
      <p:pic>
        <p:nvPicPr>
          <p:cNvPr id="249" name="Google Shape;249;p40"/>
          <p:cNvPicPr preferRelativeResize="0"/>
          <p:nvPr/>
        </p:nvPicPr>
        <p:blipFill>
          <a:blip r:embed="rId4">
            <a:alphaModFix/>
          </a:blip>
          <a:stretch>
            <a:fillRect/>
          </a:stretch>
        </p:blipFill>
        <p:spPr>
          <a:xfrm flipH="1">
            <a:off x="1272337"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D8A5AA5-E16A-8164-DE12-77EA147EB8FB}"/>
              </a:ext>
            </a:extLst>
          </p:cNvPr>
          <p:cNvSpPr>
            <a:spLocks noGrp="1"/>
          </p:cNvSpPr>
          <p:nvPr>
            <p:ph type="title"/>
          </p:nvPr>
        </p:nvSpPr>
        <p:spPr/>
        <p:txBody>
          <a:bodyPr/>
          <a:lstStyle/>
          <a:p>
            <a:pPr algn="r" rtl="1"/>
            <a:r>
              <a:rPr lang="fa-IR" altLang="en-US" dirty="0">
                <a:cs typeface="B Nazanin" panose="00000400000000000000" pitchFamily="2" charset="-78"/>
              </a:rPr>
              <a:t>نمودار: مثال</a:t>
            </a:r>
            <a:endParaRPr lang="en-US" altLang="en-US" dirty="0">
              <a:cs typeface="B Nazanin" panose="00000400000000000000" pitchFamily="2" charset="-78"/>
            </a:endParaRPr>
          </a:p>
        </p:txBody>
      </p:sp>
      <p:sp>
        <p:nvSpPr>
          <p:cNvPr id="13315" name="Content Placeholder 2">
            <a:extLst>
              <a:ext uri="{FF2B5EF4-FFF2-40B4-BE49-F238E27FC236}">
                <a16:creationId xmlns:a16="http://schemas.microsoft.com/office/drawing/2014/main" id="{C8BBF314-AA99-517D-CF7A-30D10B51A00C}"/>
              </a:ext>
            </a:extLst>
          </p:cNvPr>
          <p:cNvSpPr>
            <a:spLocks noGrp="1"/>
          </p:cNvSpPr>
          <p:nvPr>
            <p:ph idx="1"/>
          </p:nvPr>
        </p:nvSpPr>
        <p:spPr/>
        <p:txBody>
          <a:bodyPr/>
          <a:lstStyle/>
          <a:p>
            <a:pPr marL="0" indent="0" algn="r" rtl="1">
              <a:buNone/>
            </a:pPr>
            <a:r>
              <a:rPr lang="fa-IR" altLang="en-US" dirty="0">
                <a:cs typeface="B Nazanin" panose="00000400000000000000" pitchFamily="2" charset="-78"/>
              </a:rPr>
              <a:t>تفکیک سنی</a:t>
            </a:r>
            <a:endParaRPr lang="en-US" altLang="en-US" dirty="0">
              <a:cs typeface="B Nazanin" panose="00000400000000000000" pitchFamily="2" charset="-78"/>
            </a:endParaRPr>
          </a:p>
        </p:txBody>
      </p:sp>
      <p:graphicFrame>
        <p:nvGraphicFramePr>
          <p:cNvPr id="13316" name="Chart 3">
            <a:extLst>
              <a:ext uri="{FF2B5EF4-FFF2-40B4-BE49-F238E27FC236}">
                <a16:creationId xmlns:a16="http://schemas.microsoft.com/office/drawing/2014/main" id="{D3ADC7E2-C8E3-320C-598E-BC57FBE62572}"/>
              </a:ext>
            </a:extLst>
          </p:cNvPr>
          <p:cNvGraphicFramePr>
            <a:graphicFrameLocks/>
          </p:cNvGraphicFramePr>
          <p:nvPr/>
        </p:nvGraphicFramePr>
        <p:xfrm>
          <a:off x="1704975" y="990600"/>
          <a:ext cx="5734050" cy="3848100"/>
        </p:xfrm>
        <a:graphic>
          <a:graphicData uri="http://schemas.openxmlformats.org/presentationml/2006/ole">
            <mc:AlternateContent xmlns:mc="http://schemas.openxmlformats.org/markup-compatibility/2006">
              <mc:Choice xmlns:v="urn:schemas-microsoft-com:vml" Requires="v">
                <p:oleObj r:id="rId2" imgW="7643752" imgH="5126312" progId="Excel.Chart.8">
                  <p:embed/>
                </p:oleObj>
              </mc:Choice>
              <mc:Fallback>
                <p:oleObj r:id="rId2" imgW="7643752" imgH="5126312" progId="Excel.Chart.8">
                  <p:embed/>
                  <p:pic>
                    <p:nvPicPr>
                      <p:cNvPr id="13316" name="Chart 3">
                        <a:extLst>
                          <a:ext uri="{FF2B5EF4-FFF2-40B4-BE49-F238E27FC236}">
                            <a16:creationId xmlns:a16="http://schemas.microsoft.com/office/drawing/2014/main" id="{D3ADC7E2-C8E3-320C-598E-BC57FBE6257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975" y="990600"/>
                        <a:ext cx="57340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382828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8814004-C5AD-39E9-9412-11B3CF65318D}"/>
              </a:ext>
            </a:extLst>
          </p:cNvPr>
          <p:cNvSpPr>
            <a:spLocks noGrp="1"/>
          </p:cNvSpPr>
          <p:nvPr>
            <p:ph type="title"/>
          </p:nvPr>
        </p:nvSpPr>
        <p:spPr/>
        <p:txBody>
          <a:bodyPr/>
          <a:lstStyle/>
          <a:p>
            <a:pPr algn="r" rtl="1"/>
            <a:r>
              <a:rPr lang="fa-IR" altLang="en-US" dirty="0">
                <a:cs typeface="B Nazanin" panose="00000400000000000000" pitchFamily="2" charset="-78"/>
              </a:rPr>
              <a:t>نمودار: مثال</a:t>
            </a:r>
            <a:endParaRPr lang="en-US" altLang="en-US" dirty="0">
              <a:cs typeface="B Nazanin" panose="00000400000000000000" pitchFamily="2" charset="-78"/>
            </a:endParaRPr>
          </a:p>
        </p:txBody>
      </p:sp>
      <p:sp>
        <p:nvSpPr>
          <p:cNvPr id="14339" name="Content Placeholder 2">
            <a:extLst>
              <a:ext uri="{FF2B5EF4-FFF2-40B4-BE49-F238E27FC236}">
                <a16:creationId xmlns:a16="http://schemas.microsoft.com/office/drawing/2014/main" id="{387149FC-5730-C48A-5B59-6B75C9BA24AE}"/>
              </a:ext>
            </a:extLst>
          </p:cNvPr>
          <p:cNvSpPr>
            <a:spLocks noGrp="1"/>
          </p:cNvSpPr>
          <p:nvPr>
            <p:ph idx="1"/>
          </p:nvPr>
        </p:nvSpPr>
        <p:spPr/>
        <p:txBody>
          <a:bodyPr/>
          <a:lstStyle/>
          <a:p>
            <a:pPr marL="0" indent="0" algn="r" rtl="1">
              <a:buNone/>
            </a:pPr>
            <a:r>
              <a:rPr lang="en-US" altLang="en-US" dirty="0">
                <a:cs typeface="B Nazanin" panose="00000400000000000000" pitchFamily="2" charset="-78"/>
              </a:rPr>
              <a:t>CMO Medicaid</a:t>
            </a:r>
          </a:p>
        </p:txBody>
      </p:sp>
      <p:graphicFrame>
        <p:nvGraphicFramePr>
          <p:cNvPr id="14340" name="Chart 3">
            <a:extLst>
              <a:ext uri="{FF2B5EF4-FFF2-40B4-BE49-F238E27FC236}">
                <a16:creationId xmlns:a16="http://schemas.microsoft.com/office/drawing/2014/main" id="{E45C5A2E-750F-81A3-0E85-425CD047B887}"/>
              </a:ext>
            </a:extLst>
          </p:cNvPr>
          <p:cNvGraphicFramePr>
            <a:graphicFrameLocks/>
          </p:cNvGraphicFramePr>
          <p:nvPr/>
        </p:nvGraphicFramePr>
        <p:xfrm>
          <a:off x="1790700" y="1276350"/>
          <a:ext cx="5562600" cy="3390900"/>
        </p:xfrm>
        <a:graphic>
          <a:graphicData uri="http://schemas.openxmlformats.org/presentationml/2006/ole">
            <mc:AlternateContent xmlns:mc="http://schemas.openxmlformats.org/markup-compatibility/2006">
              <mc:Choice xmlns:v="urn:schemas-microsoft-com:vml" Requires="v">
                <p:oleObj r:id="rId2" imgW="7412123" imgH="4522858" progId="Excel.Chart.8">
                  <p:embed/>
                </p:oleObj>
              </mc:Choice>
              <mc:Fallback>
                <p:oleObj r:id="rId2" imgW="7412123" imgH="4522858" progId="Excel.Chart.8">
                  <p:embed/>
                  <p:pic>
                    <p:nvPicPr>
                      <p:cNvPr id="14340" name="Chart 3">
                        <a:extLst>
                          <a:ext uri="{FF2B5EF4-FFF2-40B4-BE49-F238E27FC236}">
                            <a16:creationId xmlns:a16="http://schemas.microsoft.com/office/drawing/2014/main" id="{E45C5A2E-750F-81A3-0E85-425CD047B88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1276350"/>
                        <a:ext cx="55626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414383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1"/>
          <p:cNvSpPr/>
          <p:nvPr/>
        </p:nvSpPr>
        <p:spPr>
          <a:xfrm>
            <a:off x="1335275" y="28345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5" name="Google Shape;255;p41"/>
          <p:cNvSpPr/>
          <p:nvPr/>
        </p:nvSpPr>
        <p:spPr>
          <a:xfrm>
            <a:off x="5296825" y="28345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6" name="Google Shape;256;p41"/>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ماموریت و چشم انداز</a:t>
            </a:r>
            <a:endParaRPr dirty="0">
              <a:cs typeface="B Nazanin" panose="00000400000000000000" pitchFamily="2" charset="-78"/>
            </a:endParaRPr>
          </a:p>
        </p:txBody>
      </p:sp>
      <p:sp>
        <p:nvSpPr>
          <p:cNvPr id="257" name="Google Shape;257;p41"/>
          <p:cNvSpPr txBox="1">
            <a:spLocks noGrp="1"/>
          </p:cNvSpPr>
          <p:nvPr>
            <p:ph type="ctrTitle" idx="2"/>
          </p:nvPr>
        </p:nvSpPr>
        <p:spPr>
          <a:xfrm flipH="1">
            <a:off x="1649528" y="2862775"/>
            <a:ext cx="188340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ماموریت</a:t>
            </a:r>
            <a:endParaRPr dirty="0">
              <a:cs typeface="B Nazanin" panose="00000400000000000000" pitchFamily="2" charset="-78"/>
            </a:endParaRPr>
          </a:p>
        </p:txBody>
      </p:sp>
      <p:sp>
        <p:nvSpPr>
          <p:cNvPr id="258" name="Google Shape;258;p41"/>
          <p:cNvSpPr txBox="1">
            <a:spLocks noGrp="1"/>
          </p:cNvSpPr>
          <p:nvPr>
            <p:ph type="subTitle" idx="1"/>
          </p:nvPr>
        </p:nvSpPr>
        <p:spPr>
          <a:xfrm flipH="1">
            <a:off x="713225" y="3106127"/>
            <a:ext cx="3758100" cy="9033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259" name="Google Shape;259;p41"/>
          <p:cNvSpPr txBox="1">
            <a:spLocks noGrp="1"/>
          </p:cNvSpPr>
          <p:nvPr>
            <p:ph type="ctrTitle" idx="3"/>
          </p:nvPr>
        </p:nvSpPr>
        <p:spPr>
          <a:xfrm flipH="1">
            <a:off x="5611075" y="2862775"/>
            <a:ext cx="188340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چشم انداز</a:t>
            </a:r>
            <a:endParaRPr dirty="0">
              <a:cs typeface="B Nazanin" panose="00000400000000000000" pitchFamily="2" charset="-78"/>
            </a:endParaRPr>
          </a:p>
        </p:txBody>
      </p:sp>
      <p:sp>
        <p:nvSpPr>
          <p:cNvPr id="260" name="Google Shape;260;p41"/>
          <p:cNvSpPr txBox="1">
            <a:spLocks noGrp="1"/>
          </p:cNvSpPr>
          <p:nvPr>
            <p:ph type="subTitle" idx="4"/>
          </p:nvPr>
        </p:nvSpPr>
        <p:spPr>
          <a:xfrm flipH="1">
            <a:off x="4676825" y="3106127"/>
            <a:ext cx="3753900" cy="9033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grpSp>
        <p:nvGrpSpPr>
          <p:cNvPr id="261" name="Google Shape;261;p41"/>
          <p:cNvGrpSpPr/>
          <p:nvPr/>
        </p:nvGrpSpPr>
        <p:grpSpPr>
          <a:xfrm>
            <a:off x="6267848" y="1802120"/>
            <a:ext cx="569855" cy="719386"/>
            <a:chOff x="3205600" y="1821375"/>
            <a:chExt cx="411775" cy="519825"/>
          </a:xfrm>
        </p:grpSpPr>
        <p:sp>
          <p:nvSpPr>
            <p:cNvPr id="262" name="Google Shape;262;p41"/>
            <p:cNvSpPr/>
            <p:nvPr/>
          </p:nvSpPr>
          <p:spPr>
            <a:xfrm>
              <a:off x="3205600" y="1889800"/>
              <a:ext cx="411775" cy="451400"/>
            </a:xfrm>
            <a:custGeom>
              <a:avLst/>
              <a:gdLst/>
              <a:ahLst/>
              <a:cxnLst/>
              <a:rect l="l" t="t" r="r" b="b"/>
              <a:pathLst>
                <a:path w="16471" h="18056" extrusionOk="0">
                  <a:moveTo>
                    <a:pt x="6724" y="0"/>
                  </a:moveTo>
                  <a:cubicBezTo>
                    <a:pt x="4312" y="573"/>
                    <a:pt x="2169" y="2328"/>
                    <a:pt x="1243" y="4654"/>
                  </a:cubicBezTo>
                  <a:cubicBezTo>
                    <a:pt x="0" y="7553"/>
                    <a:pt x="707" y="11110"/>
                    <a:pt x="2949" y="13291"/>
                  </a:cubicBezTo>
                  <a:cubicBezTo>
                    <a:pt x="3814" y="14193"/>
                    <a:pt x="4921" y="14852"/>
                    <a:pt x="6188" y="15253"/>
                  </a:cubicBezTo>
                  <a:lnTo>
                    <a:pt x="5666" y="16836"/>
                  </a:lnTo>
                  <a:lnTo>
                    <a:pt x="3069" y="16836"/>
                  </a:lnTo>
                  <a:lnTo>
                    <a:pt x="3069" y="18055"/>
                  </a:lnTo>
                  <a:lnTo>
                    <a:pt x="14035" y="18055"/>
                  </a:lnTo>
                  <a:lnTo>
                    <a:pt x="14035" y="16836"/>
                  </a:lnTo>
                  <a:lnTo>
                    <a:pt x="11440" y="16836"/>
                  </a:lnTo>
                  <a:lnTo>
                    <a:pt x="10916" y="15253"/>
                  </a:lnTo>
                  <a:cubicBezTo>
                    <a:pt x="11142" y="15191"/>
                    <a:pt x="11362" y="15110"/>
                    <a:pt x="11573" y="15009"/>
                  </a:cubicBezTo>
                  <a:cubicBezTo>
                    <a:pt x="13466" y="14267"/>
                    <a:pt x="15038" y="12683"/>
                    <a:pt x="15862" y="10745"/>
                  </a:cubicBezTo>
                  <a:lnTo>
                    <a:pt x="16471" y="10745"/>
                  </a:lnTo>
                  <a:lnTo>
                    <a:pt x="16471" y="9528"/>
                  </a:lnTo>
                  <a:lnTo>
                    <a:pt x="7943" y="9528"/>
                  </a:lnTo>
                  <a:lnTo>
                    <a:pt x="7943" y="10745"/>
                  </a:lnTo>
                  <a:lnTo>
                    <a:pt x="11535" y="10745"/>
                  </a:lnTo>
                  <a:cubicBezTo>
                    <a:pt x="11147" y="11136"/>
                    <a:pt x="10683" y="11443"/>
                    <a:pt x="10173" y="11647"/>
                  </a:cubicBezTo>
                  <a:cubicBezTo>
                    <a:pt x="9677" y="11861"/>
                    <a:pt x="9135" y="11964"/>
                    <a:pt x="8590" y="11964"/>
                  </a:cubicBezTo>
                  <a:cubicBezTo>
                    <a:pt x="7462" y="11964"/>
                    <a:pt x="6319" y="11522"/>
                    <a:pt x="5531" y="10709"/>
                  </a:cubicBezTo>
                  <a:cubicBezTo>
                    <a:pt x="4324" y="9528"/>
                    <a:pt x="3947" y="7628"/>
                    <a:pt x="4605" y="6067"/>
                  </a:cubicBezTo>
                  <a:cubicBezTo>
                    <a:pt x="5007" y="5081"/>
                    <a:pt x="5786" y="4288"/>
                    <a:pt x="6724" y="3838"/>
                  </a:cubicBezTo>
                  <a:lnTo>
                    <a:pt x="672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3" name="Google Shape;263;p41"/>
            <p:cNvSpPr/>
            <p:nvPr/>
          </p:nvSpPr>
          <p:spPr>
            <a:xfrm>
              <a:off x="3404175" y="1821375"/>
              <a:ext cx="152300" cy="276150"/>
            </a:xfrm>
            <a:custGeom>
              <a:avLst/>
              <a:gdLst/>
              <a:ahLst/>
              <a:cxnLst/>
              <a:rect l="l" t="t" r="r" b="b"/>
              <a:pathLst>
                <a:path w="6092" h="11046" extrusionOk="0">
                  <a:moveTo>
                    <a:pt x="0" y="1"/>
                  </a:moveTo>
                  <a:lnTo>
                    <a:pt x="0" y="8609"/>
                  </a:lnTo>
                  <a:lnTo>
                    <a:pt x="1218" y="8609"/>
                  </a:lnTo>
                  <a:lnTo>
                    <a:pt x="1218" y="11046"/>
                  </a:lnTo>
                  <a:lnTo>
                    <a:pt x="4873" y="11046"/>
                  </a:lnTo>
                  <a:lnTo>
                    <a:pt x="4873" y="8611"/>
                  </a:lnTo>
                  <a:lnTo>
                    <a:pt x="6092" y="8611"/>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64" name="Google Shape;264;p41"/>
          <p:cNvGrpSpPr/>
          <p:nvPr/>
        </p:nvGrpSpPr>
        <p:grpSpPr>
          <a:xfrm>
            <a:off x="2232590" y="1889305"/>
            <a:ext cx="719351" cy="632235"/>
            <a:chOff x="238125" y="1153775"/>
            <a:chExt cx="519800" cy="456850"/>
          </a:xfrm>
        </p:grpSpPr>
        <p:sp>
          <p:nvSpPr>
            <p:cNvPr id="265" name="Google Shape;265;p41"/>
            <p:cNvSpPr/>
            <p:nvPr/>
          </p:nvSpPr>
          <p:spPr>
            <a:xfrm>
              <a:off x="238125" y="1214675"/>
              <a:ext cx="519800" cy="171775"/>
            </a:xfrm>
            <a:custGeom>
              <a:avLst/>
              <a:gdLst/>
              <a:ahLst/>
              <a:cxnLst/>
              <a:rect l="l" t="t" r="r" b="b"/>
              <a:pathLst>
                <a:path w="20792" h="6871" extrusionOk="0">
                  <a:moveTo>
                    <a:pt x="0" y="0"/>
                  </a:moveTo>
                  <a:lnTo>
                    <a:pt x="0" y="4343"/>
                  </a:lnTo>
                  <a:cubicBezTo>
                    <a:pt x="1303" y="5192"/>
                    <a:pt x="2719" y="6166"/>
                    <a:pt x="6133" y="6871"/>
                  </a:cubicBezTo>
                  <a:lnTo>
                    <a:pt x="6133" y="3655"/>
                  </a:lnTo>
                  <a:lnTo>
                    <a:pt x="14660" y="3655"/>
                  </a:lnTo>
                  <a:lnTo>
                    <a:pt x="14660" y="6871"/>
                  </a:lnTo>
                  <a:cubicBezTo>
                    <a:pt x="17938" y="6193"/>
                    <a:pt x="19469" y="5204"/>
                    <a:pt x="20791" y="4345"/>
                  </a:cubicBezTo>
                  <a:lnTo>
                    <a:pt x="207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6" name="Google Shape;266;p41"/>
            <p:cNvSpPr/>
            <p:nvPr/>
          </p:nvSpPr>
          <p:spPr>
            <a:xfrm>
              <a:off x="238125" y="1359875"/>
              <a:ext cx="519800" cy="250750"/>
            </a:xfrm>
            <a:custGeom>
              <a:avLst/>
              <a:gdLst/>
              <a:ahLst/>
              <a:cxnLst/>
              <a:rect l="l" t="t" r="r" b="b"/>
              <a:pathLst>
                <a:path w="20792" h="10030" extrusionOk="0">
                  <a:moveTo>
                    <a:pt x="0" y="1"/>
                  </a:moveTo>
                  <a:lnTo>
                    <a:pt x="0" y="10030"/>
                  </a:lnTo>
                  <a:lnTo>
                    <a:pt x="20791" y="10030"/>
                  </a:lnTo>
                  <a:lnTo>
                    <a:pt x="20791" y="1"/>
                  </a:lnTo>
                  <a:cubicBezTo>
                    <a:pt x="19007" y="1161"/>
                    <a:pt x="16727" y="1904"/>
                    <a:pt x="14660" y="2306"/>
                  </a:cubicBezTo>
                  <a:lnTo>
                    <a:pt x="14660" y="6375"/>
                  </a:lnTo>
                  <a:lnTo>
                    <a:pt x="6133" y="6375"/>
                  </a:lnTo>
                  <a:lnTo>
                    <a:pt x="6133" y="2306"/>
                  </a:lnTo>
                  <a:cubicBezTo>
                    <a:pt x="4062" y="1904"/>
                    <a:pt x="1783" y="1159"/>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7" name="Google Shape;267;p41"/>
            <p:cNvSpPr/>
            <p:nvPr/>
          </p:nvSpPr>
          <p:spPr>
            <a:xfrm>
              <a:off x="421850" y="1336475"/>
              <a:ext cx="152325" cy="152300"/>
            </a:xfrm>
            <a:custGeom>
              <a:avLst/>
              <a:gdLst/>
              <a:ahLst/>
              <a:cxnLst/>
              <a:rect l="l" t="t" r="r" b="b"/>
              <a:pathLst>
                <a:path w="6093" h="6092" extrusionOk="0">
                  <a:moveTo>
                    <a:pt x="3656" y="1220"/>
                  </a:moveTo>
                  <a:lnTo>
                    <a:pt x="3656" y="2438"/>
                  </a:lnTo>
                  <a:lnTo>
                    <a:pt x="4875" y="2438"/>
                  </a:lnTo>
                  <a:lnTo>
                    <a:pt x="4875" y="3657"/>
                  </a:lnTo>
                  <a:lnTo>
                    <a:pt x="3656" y="3657"/>
                  </a:lnTo>
                  <a:lnTo>
                    <a:pt x="3656" y="4875"/>
                  </a:lnTo>
                  <a:lnTo>
                    <a:pt x="2437" y="4875"/>
                  </a:lnTo>
                  <a:lnTo>
                    <a:pt x="2437" y="3656"/>
                  </a:lnTo>
                  <a:lnTo>
                    <a:pt x="1220" y="3656"/>
                  </a:lnTo>
                  <a:lnTo>
                    <a:pt x="1220" y="2438"/>
                  </a:lnTo>
                  <a:lnTo>
                    <a:pt x="2437" y="2438"/>
                  </a:lnTo>
                  <a:lnTo>
                    <a:pt x="2437" y="1220"/>
                  </a:lnTo>
                  <a:close/>
                  <a:moveTo>
                    <a:pt x="1" y="1"/>
                  </a:moveTo>
                  <a:lnTo>
                    <a:pt x="1" y="6092"/>
                  </a:lnTo>
                  <a:lnTo>
                    <a:pt x="6092" y="6092"/>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68" name="Google Shape;268;p41"/>
            <p:cNvSpPr/>
            <p:nvPr/>
          </p:nvSpPr>
          <p:spPr>
            <a:xfrm>
              <a:off x="391425" y="1153775"/>
              <a:ext cx="213225" cy="76125"/>
            </a:xfrm>
            <a:custGeom>
              <a:avLst/>
              <a:gdLst/>
              <a:ahLst/>
              <a:cxnLst/>
              <a:rect l="l" t="t" r="r" b="b"/>
              <a:pathLst>
                <a:path w="8529" h="3045" extrusionOk="0">
                  <a:moveTo>
                    <a:pt x="1" y="0"/>
                  </a:moveTo>
                  <a:lnTo>
                    <a:pt x="1" y="3045"/>
                  </a:lnTo>
                  <a:lnTo>
                    <a:pt x="1218" y="3045"/>
                  </a:lnTo>
                  <a:lnTo>
                    <a:pt x="1218" y="1217"/>
                  </a:lnTo>
                  <a:lnTo>
                    <a:pt x="7309" y="1217"/>
                  </a:lnTo>
                  <a:lnTo>
                    <a:pt x="7309" y="3045"/>
                  </a:lnTo>
                  <a:lnTo>
                    <a:pt x="8528" y="3045"/>
                  </a:lnTo>
                  <a:lnTo>
                    <a:pt x="85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p:nvPr/>
        </p:nvSpPr>
        <p:spPr>
          <a:xfrm flipH="1">
            <a:off x="713213"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274" name="Google Shape;274;p42"/>
          <p:cNvPicPr preferRelativeResize="0"/>
          <p:nvPr/>
        </p:nvPicPr>
        <p:blipFill>
          <a:blip r:embed="rId3">
            <a:alphaModFix/>
          </a:blip>
          <a:stretch>
            <a:fillRect/>
          </a:stretch>
        </p:blipFill>
        <p:spPr>
          <a:xfrm>
            <a:off x="941950" y="764100"/>
            <a:ext cx="1158225" cy="3844475"/>
          </a:xfrm>
          <a:prstGeom prst="rect">
            <a:avLst/>
          </a:prstGeom>
          <a:noFill/>
          <a:ln>
            <a:noFill/>
          </a:ln>
        </p:spPr>
      </p:pic>
      <p:sp>
        <p:nvSpPr>
          <p:cNvPr id="275" name="Google Shape;275;p42"/>
          <p:cNvSpPr txBox="1">
            <a:spLocks noGrp="1"/>
          </p:cNvSpPr>
          <p:nvPr>
            <p:ph type="title"/>
          </p:nvPr>
        </p:nvSpPr>
        <p:spPr>
          <a:xfrm>
            <a:off x="4070575" y="3205063"/>
            <a:ext cx="4360200" cy="5319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-یک نفر معروف</a:t>
            </a:r>
            <a:endParaRPr dirty="0">
              <a:cs typeface="B Nazanin" panose="00000400000000000000" pitchFamily="2" charset="-78"/>
            </a:endParaRPr>
          </a:p>
        </p:txBody>
      </p:sp>
      <p:sp>
        <p:nvSpPr>
          <p:cNvPr id="276" name="Google Shape;276;p42"/>
          <p:cNvSpPr txBox="1">
            <a:spLocks noGrp="1"/>
          </p:cNvSpPr>
          <p:nvPr>
            <p:ph type="subTitle" idx="1"/>
          </p:nvPr>
        </p:nvSpPr>
        <p:spPr>
          <a:xfrm>
            <a:off x="2879500" y="1616100"/>
            <a:ext cx="5551500" cy="14784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400000000000000" pitchFamily="2" charset="-78"/>
            </a:endParaRPr>
          </a:p>
        </p:txBody>
      </p:sp>
      <p:pic>
        <p:nvPicPr>
          <p:cNvPr id="277" name="Google Shape;277;p42"/>
          <p:cNvPicPr preferRelativeResize="0"/>
          <p:nvPr/>
        </p:nvPicPr>
        <p:blipFill>
          <a:blip r:embed="rId4">
            <a:alphaModFix/>
          </a:blip>
          <a:stretch>
            <a:fillRect/>
          </a:stretch>
        </p:blipFill>
        <p:spPr>
          <a:xfrm flipH="1">
            <a:off x="6108587" y="-2"/>
            <a:ext cx="2322176" cy="642900"/>
          </a:xfrm>
          <a:prstGeom prst="rect">
            <a:avLst/>
          </a:prstGeom>
          <a:noFill/>
          <a:ln>
            <a:noFill/>
          </a:ln>
        </p:spPr>
      </p:pic>
      <p:pic>
        <p:nvPicPr>
          <p:cNvPr id="278" name="Google Shape;278;p42"/>
          <p:cNvPicPr preferRelativeResize="0"/>
          <p:nvPr/>
        </p:nvPicPr>
        <p:blipFill>
          <a:blip r:embed="rId5">
            <a:alphaModFix/>
          </a:blip>
          <a:stretch>
            <a:fillRect/>
          </a:stretch>
        </p:blipFill>
        <p:spPr>
          <a:xfrm>
            <a:off x="2249837" y="530350"/>
            <a:ext cx="634174" cy="69334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p:nvPr/>
        </p:nvSpPr>
        <p:spPr>
          <a:xfrm>
            <a:off x="6426736" y="4542125"/>
            <a:ext cx="20040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4" name="Google Shape;284;p43"/>
          <p:cNvSpPr/>
          <p:nvPr/>
        </p:nvSpPr>
        <p:spPr>
          <a:xfrm>
            <a:off x="4976354" y="4542125"/>
            <a:ext cx="12354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5" name="Google Shape;285;p43"/>
          <p:cNvSpPr txBox="1">
            <a:spLocks noGrp="1"/>
          </p:cNvSpPr>
          <p:nvPr>
            <p:ph type="title"/>
          </p:nvPr>
        </p:nvSpPr>
        <p:spPr>
          <a:xfrm>
            <a:off x="713225" y="1255625"/>
            <a:ext cx="25107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20,000</a:t>
            </a:r>
            <a:endParaRPr>
              <a:cs typeface="B Nazanin" panose="00000400000000000000" pitchFamily="2" charset="-78"/>
            </a:endParaRPr>
          </a:p>
        </p:txBody>
      </p:sp>
      <p:sp>
        <p:nvSpPr>
          <p:cNvPr id="286" name="Google Shape;286;p43"/>
          <p:cNvSpPr txBox="1">
            <a:spLocks noGrp="1"/>
          </p:cNvSpPr>
          <p:nvPr>
            <p:ph type="subTitle" idx="1"/>
          </p:nvPr>
        </p:nvSpPr>
        <p:spPr>
          <a:xfrm>
            <a:off x="713225" y="1811200"/>
            <a:ext cx="2510700" cy="4023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این تعداد بیمارانی است که ماه گذشته داشتیم</a:t>
            </a:r>
            <a:endParaRPr dirty="0">
              <a:cs typeface="B Nazanin" panose="00000400000000000000" pitchFamily="2" charset="-78"/>
            </a:endParaRPr>
          </a:p>
        </p:txBody>
      </p:sp>
      <p:sp>
        <p:nvSpPr>
          <p:cNvPr id="287" name="Google Shape;287;p43"/>
          <p:cNvSpPr txBox="1">
            <a:spLocks noGrp="1"/>
          </p:cNvSpPr>
          <p:nvPr>
            <p:ph type="title" idx="2"/>
          </p:nvPr>
        </p:nvSpPr>
        <p:spPr>
          <a:xfrm>
            <a:off x="2061300" y="2451625"/>
            <a:ext cx="25107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50,000</a:t>
            </a:r>
            <a:endParaRPr>
              <a:cs typeface="B Nazanin" panose="00000400000000000000" pitchFamily="2" charset="-78"/>
            </a:endParaRPr>
          </a:p>
        </p:txBody>
      </p:sp>
      <p:sp>
        <p:nvSpPr>
          <p:cNvPr id="288" name="Google Shape;288;p43"/>
          <p:cNvSpPr txBox="1">
            <a:spLocks noGrp="1"/>
          </p:cNvSpPr>
          <p:nvPr>
            <p:ph type="subTitle" idx="3"/>
          </p:nvPr>
        </p:nvSpPr>
        <p:spPr>
          <a:xfrm>
            <a:off x="2061300" y="3010987"/>
            <a:ext cx="2510700" cy="4023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این تعداد کل بازدیدکنندگانی است که ماه گذشته داشتیم</a:t>
            </a:r>
            <a:endParaRPr dirty="0">
              <a:cs typeface="B Nazanin" panose="00000400000000000000" pitchFamily="2" charset="-78"/>
            </a:endParaRPr>
          </a:p>
        </p:txBody>
      </p:sp>
      <p:sp>
        <p:nvSpPr>
          <p:cNvPr id="289" name="Google Shape;289;p43"/>
          <p:cNvSpPr txBox="1">
            <a:spLocks noGrp="1"/>
          </p:cNvSpPr>
          <p:nvPr>
            <p:ph type="title" idx="4"/>
          </p:nvPr>
        </p:nvSpPr>
        <p:spPr>
          <a:xfrm>
            <a:off x="713225" y="3647625"/>
            <a:ext cx="25107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500</a:t>
            </a:r>
            <a:endParaRPr>
              <a:cs typeface="B Nazanin" panose="00000400000000000000" pitchFamily="2" charset="-78"/>
            </a:endParaRPr>
          </a:p>
        </p:txBody>
      </p:sp>
      <p:sp>
        <p:nvSpPr>
          <p:cNvPr id="290" name="Google Shape;290;p43"/>
          <p:cNvSpPr txBox="1">
            <a:spLocks noGrp="1"/>
          </p:cNvSpPr>
          <p:nvPr>
            <p:ph type="subTitle" idx="5"/>
          </p:nvPr>
        </p:nvSpPr>
        <p:spPr>
          <a:xfrm>
            <a:off x="713225" y="4210775"/>
            <a:ext cx="2510700" cy="3978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این تعداد کل بازدیدکنندگانی است که ماه گذشته داشتیم</a:t>
            </a:r>
            <a:endParaRPr dirty="0">
              <a:cs typeface="B Nazanin" panose="00000400000000000000" pitchFamily="2" charset="-78"/>
            </a:endParaRPr>
          </a:p>
        </p:txBody>
      </p:sp>
      <p:sp>
        <p:nvSpPr>
          <p:cNvPr id="291" name="Google Shape;291;p43"/>
          <p:cNvSpPr txBox="1">
            <a:spLocks noGrp="1"/>
          </p:cNvSpPr>
          <p:nvPr>
            <p:ph type="title" idx="6"/>
          </p:nvPr>
        </p:nvSpPr>
        <p:spPr>
          <a:xfrm>
            <a:off x="713250" y="588374"/>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اعداد کلیدی</a:t>
            </a:r>
            <a:endParaRPr dirty="0">
              <a:cs typeface="B Nazanin" panose="00000400000000000000" pitchFamily="2" charset="-78"/>
            </a:endParaRPr>
          </a:p>
        </p:txBody>
      </p:sp>
      <p:pic>
        <p:nvPicPr>
          <p:cNvPr id="292" name="Google Shape;292;p43"/>
          <p:cNvPicPr preferRelativeResize="0"/>
          <p:nvPr/>
        </p:nvPicPr>
        <p:blipFill>
          <a:blip r:embed="rId3">
            <a:alphaModFix/>
          </a:blip>
          <a:stretch>
            <a:fillRect/>
          </a:stretch>
        </p:blipFill>
        <p:spPr>
          <a:xfrm>
            <a:off x="6582175" y="1340900"/>
            <a:ext cx="1766274" cy="3267676"/>
          </a:xfrm>
          <a:prstGeom prst="rect">
            <a:avLst/>
          </a:prstGeom>
          <a:noFill/>
          <a:ln>
            <a:noFill/>
          </a:ln>
        </p:spPr>
      </p:pic>
      <p:pic>
        <p:nvPicPr>
          <p:cNvPr id="293" name="Google Shape;293;p43"/>
          <p:cNvPicPr preferRelativeResize="0"/>
          <p:nvPr/>
        </p:nvPicPr>
        <p:blipFill>
          <a:blip r:embed="rId4">
            <a:alphaModFix/>
          </a:blip>
          <a:stretch>
            <a:fillRect/>
          </a:stretch>
        </p:blipFill>
        <p:spPr>
          <a:xfrm flipH="1">
            <a:off x="5232625" y="1061250"/>
            <a:ext cx="1288675" cy="3547325"/>
          </a:xfrm>
          <a:prstGeom prst="rect">
            <a:avLst/>
          </a:prstGeom>
          <a:noFill/>
          <a:ln>
            <a:noFill/>
          </a:ln>
        </p:spPr>
      </p:pic>
      <p:pic>
        <p:nvPicPr>
          <p:cNvPr id="294" name="Google Shape;294;p43"/>
          <p:cNvPicPr preferRelativeResize="0"/>
          <p:nvPr/>
        </p:nvPicPr>
        <p:blipFill>
          <a:blip r:embed="rId5">
            <a:alphaModFix/>
          </a:blip>
          <a:stretch>
            <a:fillRect/>
          </a:stretch>
        </p:blipFill>
        <p:spPr>
          <a:xfrm flipH="1">
            <a:off x="6108549" y="36321"/>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F2917EBC-BC05-45CC-AE73-BBA8A332E673}"/>
              </a:ext>
            </a:extLst>
          </p:cNvPr>
          <p:cNvGrpSpPr/>
          <p:nvPr/>
        </p:nvGrpSpPr>
        <p:grpSpPr>
          <a:xfrm>
            <a:off x="167468" y="1166752"/>
            <a:ext cx="8809064" cy="3201884"/>
            <a:chOff x="310613" y="1408673"/>
            <a:chExt cx="11116700" cy="4040655"/>
          </a:xfrm>
        </p:grpSpPr>
        <p:sp>
          <p:nvSpPr>
            <p:cNvPr id="4" name="Rectangle 3">
              <a:extLst>
                <a:ext uri="{FF2B5EF4-FFF2-40B4-BE49-F238E27FC236}">
                  <a16:creationId xmlns:a16="http://schemas.microsoft.com/office/drawing/2014/main" id="{0BF21DF6-8E23-4FFC-AC46-F41AC539CEF2}"/>
                </a:ext>
              </a:extLst>
            </p:cNvPr>
            <p:cNvSpPr/>
            <p:nvPr/>
          </p:nvSpPr>
          <p:spPr>
            <a:xfrm>
              <a:off x="310613" y="1408673"/>
              <a:ext cx="914400" cy="9144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5" name="Rectangle 4">
              <a:extLst>
                <a:ext uri="{FF2B5EF4-FFF2-40B4-BE49-F238E27FC236}">
                  <a16:creationId xmlns:a16="http://schemas.microsoft.com/office/drawing/2014/main" id="{CD7FFC0D-2C9D-405A-AFDD-1BE71B1C5D03}"/>
                </a:ext>
              </a:extLst>
            </p:cNvPr>
            <p:cNvSpPr/>
            <p:nvPr/>
          </p:nvSpPr>
          <p:spPr>
            <a:xfrm>
              <a:off x="1358929" y="245075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6" name="Rectangle 5">
              <a:extLst>
                <a:ext uri="{FF2B5EF4-FFF2-40B4-BE49-F238E27FC236}">
                  <a16:creationId xmlns:a16="http://schemas.microsoft.com/office/drawing/2014/main" id="{57211226-EADE-440D-9315-4944413D42A5}"/>
                </a:ext>
              </a:extLst>
            </p:cNvPr>
            <p:cNvSpPr/>
            <p:nvPr/>
          </p:nvSpPr>
          <p:spPr>
            <a:xfrm>
              <a:off x="2407245" y="3492843"/>
              <a:ext cx="914400" cy="914400"/>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7" name="Rectangle 6">
              <a:extLst>
                <a:ext uri="{FF2B5EF4-FFF2-40B4-BE49-F238E27FC236}">
                  <a16:creationId xmlns:a16="http://schemas.microsoft.com/office/drawing/2014/main" id="{40730382-E04B-406C-9E63-CBEF6C46548F}"/>
                </a:ext>
              </a:extLst>
            </p:cNvPr>
            <p:cNvSpPr/>
            <p:nvPr/>
          </p:nvSpPr>
          <p:spPr>
            <a:xfrm>
              <a:off x="3455560" y="453492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2" name="Rectangle 11">
              <a:extLst>
                <a:ext uri="{FF2B5EF4-FFF2-40B4-BE49-F238E27FC236}">
                  <a16:creationId xmlns:a16="http://schemas.microsoft.com/office/drawing/2014/main" id="{9AB840E2-2E5E-4168-A050-08587FA20E82}"/>
                </a:ext>
              </a:extLst>
            </p:cNvPr>
            <p:cNvSpPr/>
            <p:nvPr/>
          </p:nvSpPr>
          <p:spPr>
            <a:xfrm>
              <a:off x="4947548" y="1408673"/>
              <a:ext cx="914400" cy="9144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3" name="Rectangle 12">
              <a:extLst>
                <a:ext uri="{FF2B5EF4-FFF2-40B4-BE49-F238E27FC236}">
                  <a16:creationId xmlns:a16="http://schemas.microsoft.com/office/drawing/2014/main" id="{C2C4CF5C-CA94-421D-8DB2-F3F273BDB758}"/>
                </a:ext>
              </a:extLst>
            </p:cNvPr>
            <p:cNvSpPr/>
            <p:nvPr/>
          </p:nvSpPr>
          <p:spPr>
            <a:xfrm>
              <a:off x="5995864" y="245075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4" name="Rectangle 13">
              <a:extLst>
                <a:ext uri="{FF2B5EF4-FFF2-40B4-BE49-F238E27FC236}">
                  <a16:creationId xmlns:a16="http://schemas.microsoft.com/office/drawing/2014/main" id="{5B0C2056-906A-428F-9DF7-7B0927A4F333}"/>
                </a:ext>
              </a:extLst>
            </p:cNvPr>
            <p:cNvSpPr/>
            <p:nvPr/>
          </p:nvSpPr>
          <p:spPr>
            <a:xfrm>
              <a:off x="7044180" y="3492843"/>
              <a:ext cx="914400" cy="9144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5" name="Rectangle 14">
              <a:extLst>
                <a:ext uri="{FF2B5EF4-FFF2-40B4-BE49-F238E27FC236}">
                  <a16:creationId xmlns:a16="http://schemas.microsoft.com/office/drawing/2014/main" id="{26C7C886-93DB-4D6D-87EE-344A4CC2C9CE}"/>
                </a:ext>
              </a:extLst>
            </p:cNvPr>
            <p:cNvSpPr/>
            <p:nvPr/>
          </p:nvSpPr>
          <p:spPr>
            <a:xfrm>
              <a:off x="8092495" y="453492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42" name="Rectangle 41">
              <a:extLst>
                <a:ext uri="{FF2B5EF4-FFF2-40B4-BE49-F238E27FC236}">
                  <a16:creationId xmlns:a16="http://schemas.microsoft.com/office/drawing/2014/main" id="{E085DBFB-3575-485C-AD58-14B7E3AE7448}"/>
                </a:ext>
              </a:extLst>
            </p:cNvPr>
            <p:cNvSpPr/>
            <p:nvPr/>
          </p:nvSpPr>
          <p:spPr>
            <a:xfrm>
              <a:off x="1552222" y="1657127"/>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43" name="Rectangle 42">
              <a:extLst>
                <a:ext uri="{FF2B5EF4-FFF2-40B4-BE49-F238E27FC236}">
                  <a16:creationId xmlns:a16="http://schemas.microsoft.com/office/drawing/2014/main" id="{8EAC03A2-ECA0-4D32-A136-BA114AF850C7}"/>
                </a:ext>
              </a:extLst>
            </p:cNvPr>
            <p:cNvSpPr/>
            <p:nvPr/>
          </p:nvSpPr>
          <p:spPr>
            <a:xfrm>
              <a:off x="504305" y="159886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01</a:t>
              </a:r>
            </a:p>
          </p:txBody>
        </p:sp>
        <p:sp>
          <p:nvSpPr>
            <p:cNvPr id="40" name="Rectangle 39">
              <a:extLst>
                <a:ext uri="{FF2B5EF4-FFF2-40B4-BE49-F238E27FC236}">
                  <a16:creationId xmlns:a16="http://schemas.microsoft.com/office/drawing/2014/main" id="{90692BBC-B273-48B0-967A-947FFCBCE2AE}"/>
                </a:ext>
              </a:extLst>
            </p:cNvPr>
            <p:cNvSpPr/>
            <p:nvPr/>
          </p:nvSpPr>
          <p:spPr>
            <a:xfrm>
              <a:off x="2600139" y="270464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41" name="Rectangle 40">
              <a:extLst>
                <a:ext uri="{FF2B5EF4-FFF2-40B4-BE49-F238E27FC236}">
                  <a16:creationId xmlns:a16="http://schemas.microsoft.com/office/drawing/2014/main" id="{EB1AC3F6-154F-411D-AB0D-38BB07C62933}"/>
                </a:ext>
              </a:extLst>
            </p:cNvPr>
            <p:cNvSpPr/>
            <p:nvPr/>
          </p:nvSpPr>
          <p:spPr>
            <a:xfrm>
              <a:off x="1552222" y="2646386"/>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02</a:t>
              </a:r>
            </a:p>
          </p:txBody>
        </p:sp>
        <p:sp>
          <p:nvSpPr>
            <p:cNvPr id="38" name="Rectangle 37">
              <a:extLst>
                <a:ext uri="{FF2B5EF4-FFF2-40B4-BE49-F238E27FC236}">
                  <a16:creationId xmlns:a16="http://schemas.microsoft.com/office/drawing/2014/main" id="{3E6EFDE3-B38B-490A-A64D-1F1F828549F6}"/>
                </a:ext>
              </a:extLst>
            </p:cNvPr>
            <p:cNvSpPr/>
            <p:nvPr/>
          </p:nvSpPr>
          <p:spPr>
            <a:xfrm>
              <a:off x="3648455" y="375096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9" name="Rectangle 38">
              <a:extLst>
                <a:ext uri="{FF2B5EF4-FFF2-40B4-BE49-F238E27FC236}">
                  <a16:creationId xmlns:a16="http://schemas.microsoft.com/office/drawing/2014/main" id="{2EAD5539-0AB7-4765-BD0E-010092857377}"/>
                </a:ext>
              </a:extLst>
            </p:cNvPr>
            <p:cNvSpPr/>
            <p:nvPr/>
          </p:nvSpPr>
          <p:spPr>
            <a:xfrm>
              <a:off x="2600537" y="369270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03</a:t>
              </a:r>
            </a:p>
          </p:txBody>
        </p:sp>
        <p:sp>
          <p:nvSpPr>
            <p:cNvPr id="36" name="Rectangle 35">
              <a:extLst>
                <a:ext uri="{FF2B5EF4-FFF2-40B4-BE49-F238E27FC236}">
                  <a16:creationId xmlns:a16="http://schemas.microsoft.com/office/drawing/2014/main" id="{6F4DE7E6-773C-4B0E-BC21-C5B125023278}"/>
                </a:ext>
              </a:extLst>
            </p:cNvPr>
            <p:cNvSpPr/>
            <p:nvPr/>
          </p:nvSpPr>
          <p:spPr>
            <a:xfrm>
              <a:off x="4694545" y="4799072"/>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7" name="Rectangle 36">
              <a:extLst>
                <a:ext uri="{FF2B5EF4-FFF2-40B4-BE49-F238E27FC236}">
                  <a16:creationId xmlns:a16="http://schemas.microsoft.com/office/drawing/2014/main" id="{B859E75C-9A14-489F-B402-1C0A42F55230}"/>
                </a:ext>
              </a:extLst>
            </p:cNvPr>
            <p:cNvSpPr/>
            <p:nvPr/>
          </p:nvSpPr>
          <p:spPr>
            <a:xfrm>
              <a:off x="3646629" y="4740815"/>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04</a:t>
              </a:r>
            </a:p>
          </p:txBody>
        </p:sp>
        <p:sp>
          <p:nvSpPr>
            <p:cNvPr id="34" name="Rectangle 33">
              <a:extLst>
                <a:ext uri="{FF2B5EF4-FFF2-40B4-BE49-F238E27FC236}">
                  <a16:creationId xmlns:a16="http://schemas.microsoft.com/office/drawing/2014/main" id="{43059190-1009-442C-800B-7098F39ECB15}"/>
                </a:ext>
              </a:extLst>
            </p:cNvPr>
            <p:cNvSpPr/>
            <p:nvPr/>
          </p:nvSpPr>
          <p:spPr>
            <a:xfrm>
              <a:off x="7237074" y="270464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5" name="Rectangle 34">
              <a:extLst>
                <a:ext uri="{FF2B5EF4-FFF2-40B4-BE49-F238E27FC236}">
                  <a16:creationId xmlns:a16="http://schemas.microsoft.com/office/drawing/2014/main" id="{6285F73E-046B-4709-A8D1-51B3EC94D7E9}"/>
                </a:ext>
              </a:extLst>
            </p:cNvPr>
            <p:cNvSpPr/>
            <p:nvPr/>
          </p:nvSpPr>
          <p:spPr>
            <a:xfrm>
              <a:off x="6189157" y="2646386"/>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06</a:t>
              </a:r>
            </a:p>
          </p:txBody>
        </p:sp>
        <p:sp>
          <p:nvSpPr>
            <p:cNvPr id="32" name="Rectangle 31">
              <a:extLst>
                <a:ext uri="{FF2B5EF4-FFF2-40B4-BE49-F238E27FC236}">
                  <a16:creationId xmlns:a16="http://schemas.microsoft.com/office/drawing/2014/main" id="{D97055E3-0FBE-40F1-9F8D-5FB865EFE4C0}"/>
                </a:ext>
              </a:extLst>
            </p:cNvPr>
            <p:cNvSpPr/>
            <p:nvPr/>
          </p:nvSpPr>
          <p:spPr>
            <a:xfrm>
              <a:off x="8285388" y="375096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3" name="Rectangle 32">
              <a:extLst>
                <a:ext uri="{FF2B5EF4-FFF2-40B4-BE49-F238E27FC236}">
                  <a16:creationId xmlns:a16="http://schemas.microsoft.com/office/drawing/2014/main" id="{F922D658-D82E-416F-BCD7-8F9843C007B5}"/>
                </a:ext>
              </a:extLst>
            </p:cNvPr>
            <p:cNvSpPr/>
            <p:nvPr/>
          </p:nvSpPr>
          <p:spPr>
            <a:xfrm>
              <a:off x="7237472" y="369270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07</a:t>
              </a:r>
            </a:p>
          </p:txBody>
        </p:sp>
        <p:sp>
          <p:nvSpPr>
            <p:cNvPr id="30" name="Rectangle 29">
              <a:extLst>
                <a:ext uri="{FF2B5EF4-FFF2-40B4-BE49-F238E27FC236}">
                  <a16:creationId xmlns:a16="http://schemas.microsoft.com/office/drawing/2014/main" id="{CF612BD6-ED0F-48AD-BF6C-C589B4B33DFF}"/>
                </a:ext>
              </a:extLst>
            </p:cNvPr>
            <p:cNvSpPr/>
            <p:nvPr/>
          </p:nvSpPr>
          <p:spPr>
            <a:xfrm>
              <a:off x="9331480" y="4793050"/>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1" name="Rectangle 30">
              <a:extLst>
                <a:ext uri="{FF2B5EF4-FFF2-40B4-BE49-F238E27FC236}">
                  <a16:creationId xmlns:a16="http://schemas.microsoft.com/office/drawing/2014/main" id="{52E35F01-1828-40A7-9D4F-CCA079421584}"/>
                </a:ext>
              </a:extLst>
            </p:cNvPr>
            <p:cNvSpPr/>
            <p:nvPr/>
          </p:nvSpPr>
          <p:spPr>
            <a:xfrm>
              <a:off x="8283564" y="4734791"/>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08</a:t>
              </a:r>
            </a:p>
          </p:txBody>
        </p:sp>
        <p:sp>
          <p:nvSpPr>
            <p:cNvPr id="28" name="Rectangle 27">
              <a:extLst>
                <a:ext uri="{FF2B5EF4-FFF2-40B4-BE49-F238E27FC236}">
                  <a16:creationId xmlns:a16="http://schemas.microsoft.com/office/drawing/2014/main" id="{957EAA59-8F0B-4D63-B98E-C7369534E8A4}"/>
                </a:ext>
              </a:extLst>
            </p:cNvPr>
            <p:cNvSpPr/>
            <p:nvPr/>
          </p:nvSpPr>
          <p:spPr>
            <a:xfrm>
              <a:off x="6188758" y="1657127"/>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29" name="Rectangle 28">
              <a:extLst>
                <a:ext uri="{FF2B5EF4-FFF2-40B4-BE49-F238E27FC236}">
                  <a16:creationId xmlns:a16="http://schemas.microsoft.com/office/drawing/2014/main" id="{6BB1748D-183E-4777-A09A-162B3F3D3FDB}"/>
                </a:ext>
              </a:extLst>
            </p:cNvPr>
            <p:cNvSpPr/>
            <p:nvPr/>
          </p:nvSpPr>
          <p:spPr>
            <a:xfrm>
              <a:off x="5140841" y="159886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05</a:t>
              </a:r>
            </a:p>
          </p:txBody>
        </p:sp>
      </p:grpSp>
      <p:sp>
        <p:nvSpPr>
          <p:cNvPr id="89" name="TextBox 88">
            <a:extLst>
              <a:ext uri="{FF2B5EF4-FFF2-40B4-BE49-F238E27FC236}">
                <a16:creationId xmlns:a16="http://schemas.microsoft.com/office/drawing/2014/main" id="{2A0A4F87-02DC-4F34-AE66-BAB381C7BF6E}"/>
              </a:ext>
            </a:extLst>
          </p:cNvPr>
          <p:cNvSpPr txBox="1"/>
          <p:nvPr/>
        </p:nvSpPr>
        <p:spPr>
          <a:xfrm>
            <a:off x="0" y="160317"/>
            <a:ext cx="9144000" cy="438582"/>
          </a:xfrm>
          <a:prstGeom prst="rect">
            <a:avLst/>
          </a:prstGeom>
          <a:noFill/>
        </p:spPr>
        <p:txBody>
          <a:bodyPr wrap="square" rtlCol="0">
            <a:spAutoFit/>
          </a:bodyPr>
          <a:lstStyle/>
          <a:p>
            <a:pPr algn="ctr"/>
            <a:r>
              <a:rPr lang="en-IN" sz="2250" dirty="0">
                <a:latin typeface="Georgia" panose="02040502050405020303" pitchFamily="18" charset="0"/>
                <a:ea typeface="Cambria" panose="02040503050406030204" pitchFamily="18" charset="0"/>
                <a:cs typeface="B Nazanin" panose="00000400000000000000" pitchFamily="2" charset="-78"/>
              </a:rPr>
              <a:t>PPT </a:t>
            </a:r>
            <a:r>
              <a:rPr lang="fa-IR" sz="2250" dirty="0">
                <a:latin typeface="Georgia" panose="02040502050405020303" pitchFamily="18" charset="0"/>
                <a:ea typeface="Cambria" panose="02040503050406030204" pitchFamily="18" charset="0"/>
                <a:cs typeface="B Nazanin" panose="00000400000000000000" pitchFamily="2" charset="-78"/>
              </a:rPr>
              <a:t>الگوی اسلاید دستور کار</a:t>
            </a:r>
            <a:endParaRPr lang="en-IN" sz="2250" dirty="0">
              <a:latin typeface="Georgia" panose="02040502050405020303" pitchFamily="18" charset="0"/>
              <a:ea typeface="Cambria" panose="02040503050406030204" pitchFamily="18" charset="0"/>
              <a:cs typeface="B Nazanin" panose="00000400000000000000" pitchFamily="2" charset="-78"/>
            </a:endParaRPr>
          </a:p>
        </p:txBody>
      </p:sp>
    </p:spTree>
    <p:extLst>
      <p:ext uri="{BB962C8B-B14F-4D97-AF65-F5344CB8AC3E}">
        <p14:creationId xmlns:p14="http://schemas.microsoft.com/office/powerpoint/2010/main" val="20168148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4"/>
          <p:cNvSpPr/>
          <p:nvPr/>
        </p:nvSpPr>
        <p:spPr>
          <a:xfrm>
            <a:off x="6252375" y="1721025"/>
            <a:ext cx="19788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 name="Google Shape;300;p44"/>
          <p:cNvSpPr/>
          <p:nvPr/>
        </p:nvSpPr>
        <p:spPr>
          <a:xfrm>
            <a:off x="6252375" y="2903728"/>
            <a:ext cx="19788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 name="Google Shape;301;p44"/>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rtl="1"/>
            <a:r>
              <a:rPr lang="fa-IR" dirty="0">
                <a:cs typeface="B Nazanin" panose="00000400000000000000" pitchFamily="2" charset="-78"/>
              </a:rPr>
              <a:t>آمار ما</a:t>
            </a:r>
            <a:endParaRPr dirty="0">
              <a:cs typeface="B Nazanin" panose="00000400000000000000" pitchFamily="2" charset="-78"/>
            </a:endParaRPr>
          </a:p>
        </p:txBody>
      </p:sp>
      <p:sp>
        <p:nvSpPr>
          <p:cNvPr id="302" name="Google Shape;302;p44"/>
          <p:cNvSpPr txBox="1"/>
          <p:nvPr/>
        </p:nvSpPr>
        <p:spPr>
          <a:xfrm flipH="1">
            <a:off x="6333723" y="2931925"/>
            <a:ext cx="1577700" cy="339600"/>
          </a:xfrm>
          <a:prstGeom prst="rect">
            <a:avLst/>
          </a:prstGeom>
          <a:noFill/>
          <a:ln>
            <a:noFill/>
          </a:ln>
        </p:spPr>
        <p:txBody>
          <a:bodyPr spcFirstLastPara="1" wrap="square" lIns="91425" tIns="91425" rIns="91425" bIns="91425" anchor="ctr" anchorCtr="0">
            <a:noAutofit/>
          </a:bodyPr>
          <a:lstStyle/>
          <a:p>
            <a:pPr lvl="0" algn="r" rtl="1"/>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03" name="Google Shape;303;p44"/>
          <p:cNvSpPr txBox="1"/>
          <p:nvPr/>
        </p:nvSpPr>
        <p:spPr>
          <a:xfrm flipH="1">
            <a:off x="6333900" y="3271525"/>
            <a:ext cx="19338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304" name="Google Shape;304;p44"/>
          <p:cNvSpPr txBox="1"/>
          <p:nvPr/>
        </p:nvSpPr>
        <p:spPr>
          <a:xfrm flipH="1">
            <a:off x="6333823" y="1749213"/>
            <a:ext cx="1577700" cy="339600"/>
          </a:xfrm>
          <a:prstGeom prst="rect">
            <a:avLst/>
          </a:prstGeom>
          <a:noFill/>
          <a:ln>
            <a:noFill/>
          </a:ln>
        </p:spPr>
        <p:txBody>
          <a:bodyPr spcFirstLastPara="1" wrap="square" lIns="91425" tIns="91425" rIns="91425" bIns="91425" anchor="ctr" anchorCtr="0">
            <a:noAutofit/>
          </a:bodyPr>
          <a:lstStyle/>
          <a:p>
            <a:pPr lvl="0" algn="r" rtl="1"/>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05" name="Google Shape;305;p44"/>
          <p:cNvSpPr txBox="1"/>
          <p:nvPr/>
        </p:nvSpPr>
        <p:spPr>
          <a:xfrm flipH="1">
            <a:off x="6333900" y="2088813"/>
            <a:ext cx="19338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grpSp>
        <p:nvGrpSpPr>
          <p:cNvPr id="306" name="Google Shape;306;p44"/>
          <p:cNvGrpSpPr/>
          <p:nvPr/>
        </p:nvGrpSpPr>
        <p:grpSpPr>
          <a:xfrm>
            <a:off x="5586863" y="2841813"/>
            <a:ext cx="426400" cy="519825"/>
            <a:chOff x="1711125" y="1821375"/>
            <a:chExt cx="426400" cy="519825"/>
          </a:xfrm>
        </p:grpSpPr>
        <p:sp>
          <p:nvSpPr>
            <p:cNvPr id="307" name="Google Shape;307;p44"/>
            <p:cNvSpPr/>
            <p:nvPr/>
          </p:nvSpPr>
          <p:spPr>
            <a:xfrm>
              <a:off x="1802500" y="1821375"/>
              <a:ext cx="243675" cy="123875"/>
            </a:xfrm>
            <a:custGeom>
              <a:avLst/>
              <a:gdLst/>
              <a:ahLst/>
              <a:cxnLst/>
              <a:rect l="l" t="t" r="r" b="b"/>
              <a:pathLst>
                <a:path w="9747"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3" y="3737"/>
                  </a:lnTo>
                  <a:lnTo>
                    <a:pt x="5483" y="4954"/>
                  </a:lnTo>
                  <a:lnTo>
                    <a:pt x="9747" y="4954"/>
                  </a:lnTo>
                  <a:lnTo>
                    <a:pt x="974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8" name="Google Shape;308;p44"/>
            <p:cNvSpPr/>
            <p:nvPr/>
          </p:nvSpPr>
          <p:spPr>
            <a:xfrm>
              <a:off x="1802500" y="1975700"/>
              <a:ext cx="243675" cy="182725"/>
            </a:xfrm>
            <a:custGeom>
              <a:avLst/>
              <a:gdLst/>
              <a:ahLst/>
              <a:cxnLst/>
              <a:rect l="l" t="t" r="r" b="b"/>
              <a:pathLst>
                <a:path w="9747" h="7309" extrusionOk="0">
                  <a:moveTo>
                    <a:pt x="3656" y="1218"/>
                  </a:moveTo>
                  <a:lnTo>
                    <a:pt x="3656" y="2436"/>
                  </a:lnTo>
                  <a:lnTo>
                    <a:pt x="2437" y="2436"/>
                  </a:lnTo>
                  <a:lnTo>
                    <a:pt x="2437" y="1218"/>
                  </a:lnTo>
                  <a:close/>
                  <a:moveTo>
                    <a:pt x="7309" y="1218"/>
                  </a:moveTo>
                  <a:lnTo>
                    <a:pt x="7309" y="2436"/>
                  </a:lnTo>
                  <a:lnTo>
                    <a:pt x="6092" y="2436"/>
                  </a:lnTo>
                  <a:lnTo>
                    <a:pt x="6092" y="1218"/>
                  </a:lnTo>
                  <a:close/>
                  <a:moveTo>
                    <a:pt x="0" y="0"/>
                  </a:moveTo>
                  <a:lnTo>
                    <a:pt x="0" y="2436"/>
                  </a:lnTo>
                  <a:cubicBezTo>
                    <a:pt x="0" y="4307"/>
                    <a:pt x="1094" y="6035"/>
                    <a:pt x="2778" y="6833"/>
                  </a:cubicBezTo>
                  <a:cubicBezTo>
                    <a:pt x="3425" y="7149"/>
                    <a:pt x="4130" y="7309"/>
                    <a:pt x="4873" y="7309"/>
                  </a:cubicBezTo>
                  <a:cubicBezTo>
                    <a:pt x="5616" y="7309"/>
                    <a:pt x="6321" y="7149"/>
                    <a:pt x="6963" y="6836"/>
                  </a:cubicBezTo>
                  <a:cubicBezTo>
                    <a:pt x="8654" y="6033"/>
                    <a:pt x="9747" y="4307"/>
                    <a:pt x="9747" y="2436"/>
                  </a:cubicBezTo>
                  <a:lnTo>
                    <a:pt x="9747"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9" name="Google Shape;309;p44"/>
            <p:cNvSpPr/>
            <p:nvPr/>
          </p:nvSpPr>
          <p:spPr>
            <a:xfrm>
              <a:off x="1802500" y="2280250"/>
              <a:ext cx="60925" cy="60950"/>
            </a:xfrm>
            <a:custGeom>
              <a:avLst/>
              <a:gdLst/>
              <a:ahLst/>
              <a:cxnLst/>
              <a:rect l="l" t="t" r="r" b="b"/>
              <a:pathLst>
                <a:path w="2437" h="2438" extrusionOk="0">
                  <a:moveTo>
                    <a:pt x="1219" y="1"/>
                  </a:moveTo>
                  <a:cubicBezTo>
                    <a:pt x="545" y="1"/>
                    <a:pt x="0" y="546"/>
                    <a:pt x="0" y="1218"/>
                  </a:cubicBezTo>
                  <a:lnTo>
                    <a:pt x="0" y="2437"/>
                  </a:lnTo>
                  <a:lnTo>
                    <a:pt x="2437" y="2437"/>
                  </a:lnTo>
                  <a:lnTo>
                    <a:pt x="2437" y="1218"/>
                  </a:lnTo>
                  <a:cubicBezTo>
                    <a:pt x="2437" y="546"/>
                    <a:pt x="1892" y="1"/>
                    <a:pt x="1219"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0" name="Google Shape;310;p44"/>
            <p:cNvSpPr/>
            <p:nvPr/>
          </p:nvSpPr>
          <p:spPr>
            <a:xfrm>
              <a:off x="1711125" y="2162125"/>
              <a:ext cx="106625" cy="179075"/>
            </a:xfrm>
            <a:custGeom>
              <a:avLst/>
              <a:gdLst/>
              <a:ahLst/>
              <a:cxnLst/>
              <a:rect l="l" t="t" r="r" b="b"/>
              <a:pathLst>
                <a:path w="4265" h="7163" extrusionOk="0">
                  <a:moveTo>
                    <a:pt x="4264" y="0"/>
                  </a:moveTo>
                  <a:cubicBezTo>
                    <a:pt x="1828" y="557"/>
                    <a:pt x="0" y="2731"/>
                    <a:pt x="0" y="5335"/>
                  </a:cubicBezTo>
                  <a:lnTo>
                    <a:pt x="0" y="7162"/>
                  </a:lnTo>
                  <a:lnTo>
                    <a:pt x="2438" y="7162"/>
                  </a:lnTo>
                  <a:lnTo>
                    <a:pt x="2438" y="5943"/>
                  </a:lnTo>
                  <a:cubicBezTo>
                    <a:pt x="2438" y="4812"/>
                    <a:pt x="3218" y="3866"/>
                    <a:pt x="4264" y="3595"/>
                  </a:cubicBezTo>
                  <a:lnTo>
                    <a:pt x="4264"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1" name="Google Shape;311;p44"/>
            <p:cNvSpPr/>
            <p:nvPr/>
          </p:nvSpPr>
          <p:spPr>
            <a:xfrm>
              <a:off x="2030900" y="2162125"/>
              <a:ext cx="106625" cy="179075"/>
            </a:xfrm>
            <a:custGeom>
              <a:avLst/>
              <a:gdLst/>
              <a:ahLst/>
              <a:cxnLst/>
              <a:rect l="l" t="t" r="r" b="b"/>
              <a:pathLst>
                <a:path w="4265" h="7163" extrusionOk="0">
                  <a:moveTo>
                    <a:pt x="1" y="0"/>
                  </a:moveTo>
                  <a:lnTo>
                    <a:pt x="1" y="7162"/>
                  </a:lnTo>
                  <a:lnTo>
                    <a:pt x="4264" y="7162"/>
                  </a:lnTo>
                  <a:lnTo>
                    <a:pt x="4264" y="5335"/>
                  </a:lnTo>
                  <a:cubicBezTo>
                    <a:pt x="4264" y="2731"/>
                    <a:pt x="2439" y="557"/>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2" name="Google Shape;312;p44"/>
            <p:cNvSpPr/>
            <p:nvPr/>
          </p:nvSpPr>
          <p:spPr>
            <a:xfrm>
              <a:off x="1848200" y="2207800"/>
              <a:ext cx="152300" cy="133400"/>
            </a:xfrm>
            <a:custGeom>
              <a:avLst/>
              <a:gdLst/>
              <a:ahLst/>
              <a:cxnLst/>
              <a:rect l="l" t="t" r="r" b="b"/>
              <a:pathLst>
                <a:path w="6092" h="5336" extrusionOk="0">
                  <a:moveTo>
                    <a:pt x="0" y="1"/>
                  </a:moveTo>
                  <a:lnTo>
                    <a:pt x="0" y="1768"/>
                  </a:lnTo>
                  <a:cubicBezTo>
                    <a:pt x="1048" y="2040"/>
                    <a:pt x="1828" y="2985"/>
                    <a:pt x="1828" y="4116"/>
                  </a:cubicBezTo>
                  <a:lnTo>
                    <a:pt x="1828" y="5335"/>
                  </a:lnTo>
                  <a:lnTo>
                    <a:pt x="6091" y="5335"/>
                  </a:lnTo>
                  <a:lnTo>
                    <a:pt x="6091" y="1"/>
                  </a:lnTo>
                  <a:lnTo>
                    <a:pt x="3045" y="3045"/>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3" name="Google Shape;313;p44"/>
            <p:cNvSpPr/>
            <p:nvPr/>
          </p:nvSpPr>
          <p:spPr>
            <a:xfrm>
              <a:off x="1863450" y="2175950"/>
              <a:ext cx="121800" cy="64950"/>
            </a:xfrm>
            <a:custGeom>
              <a:avLst/>
              <a:gdLst/>
              <a:ahLst/>
              <a:cxnLst/>
              <a:rect l="l" t="t" r="r" b="b"/>
              <a:pathLst>
                <a:path w="4872" h="2598" extrusionOk="0">
                  <a:moveTo>
                    <a:pt x="0" y="1"/>
                  </a:moveTo>
                  <a:lnTo>
                    <a:pt x="0" y="163"/>
                  </a:lnTo>
                  <a:lnTo>
                    <a:pt x="2435" y="2597"/>
                  </a:lnTo>
                  <a:lnTo>
                    <a:pt x="4871" y="163"/>
                  </a:lnTo>
                  <a:lnTo>
                    <a:pt x="4871" y="1"/>
                  </a:lnTo>
                  <a:cubicBezTo>
                    <a:pt x="4113" y="340"/>
                    <a:pt x="3290" y="518"/>
                    <a:pt x="2459" y="518"/>
                  </a:cubicBezTo>
                  <a:cubicBezTo>
                    <a:pt x="2451" y="518"/>
                    <a:pt x="2443" y="518"/>
                    <a:pt x="2435" y="518"/>
                  </a:cubicBezTo>
                  <a:lnTo>
                    <a:pt x="2435" y="520"/>
                  </a:lnTo>
                  <a:cubicBezTo>
                    <a:pt x="1595" y="520"/>
                    <a:pt x="766" y="3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14" name="Google Shape;314;p44"/>
          <p:cNvGrpSpPr/>
          <p:nvPr/>
        </p:nvGrpSpPr>
        <p:grpSpPr>
          <a:xfrm>
            <a:off x="5586863" y="1659113"/>
            <a:ext cx="426400" cy="519825"/>
            <a:chOff x="1019650" y="1821375"/>
            <a:chExt cx="426400" cy="519825"/>
          </a:xfrm>
        </p:grpSpPr>
        <p:sp>
          <p:nvSpPr>
            <p:cNvPr id="315" name="Google Shape;315;p44"/>
            <p:cNvSpPr/>
            <p:nvPr/>
          </p:nvSpPr>
          <p:spPr>
            <a:xfrm>
              <a:off x="1111050" y="1821375"/>
              <a:ext cx="243625" cy="123875"/>
            </a:xfrm>
            <a:custGeom>
              <a:avLst/>
              <a:gdLst/>
              <a:ahLst/>
              <a:cxnLst/>
              <a:rect l="l" t="t" r="r" b="b"/>
              <a:pathLst>
                <a:path w="9745"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1" y="3737"/>
                  </a:lnTo>
                  <a:lnTo>
                    <a:pt x="5481" y="4954"/>
                  </a:lnTo>
                  <a:lnTo>
                    <a:pt x="9745" y="4954"/>
                  </a:lnTo>
                  <a:lnTo>
                    <a:pt x="9745"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6" name="Google Shape;316;p44"/>
            <p:cNvSpPr/>
            <p:nvPr/>
          </p:nvSpPr>
          <p:spPr>
            <a:xfrm>
              <a:off x="1111050" y="1975700"/>
              <a:ext cx="243625" cy="182725"/>
            </a:xfrm>
            <a:custGeom>
              <a:avLst/>
              <a:gdLst/>
              <a:ahLst/>
              <a:cxnLst/>
              <a:rect l="l" t="t" r="r" b="b"/>
              <a:pathLst>
                <a:path w="9745" h="7309" extrusionOk="0">
                  <a:moveTo>
                    <a:pt x="3653" y="1218"/>
                  </a:moveTo>
                  <a:lnTo>
                    <a:pt x="3653" y="2436"/>
                  </a:lnTo>
                  <a:lnTo>
                    <a:pt x="2436" y="2436"/>
                  </a:lnTo>
                  <a:lnTo>
                    <a:pt x="2436" y="1218"/>
                  </a:lnTo>
                  <a:close/>
                  <a:moveTo>
                    <a:pt x="7309" y="1218"/>
                  </a:moveTo>
                  <a:lnTo>
                    <a:pt x="7309" y="2436"/>
                  </a:lnTo>
                  <a:lnTo>
                    <a:pt x="6090" y="2436"/>
                  </a:lnTo>
                  <a:lnTo>
                    <a:pt x="6090" y="1218"/>
                  </a:lnTo>
                  <a:close/>
                  <a:moveTo>
                    <a:pt x="0" y="0"/>
                  </a:moveTo>
                  <a:lnTo>
                    <a:pt x="0" y="2436"/>
                  </a:lnTo>
                  <a:cubicBezTo>
                    <a:pt x="0" y="4307"/>
                    <a:pt x="1091" y="6035"/>
                    <a:pt x="2778" y="6833"/>
                  </a:cubicBezTo>
                  <a:cubicBezTo>
                    <a:pt x="3424" y="7149"/>
                    <a:pt x="4129" y="7309"/>
                    <a:pt x="4872" y="7309"/>
                  </a:cubicBezTo>
                  <a:cubicBezTo>
                    <a:pt x="5616" y="7309"/>
                    <a:pt x="6321" y="7149"/>
                    <a:pt x="6960" y="6836"/>
                  </a:cubicBezTo>
                  <a:cubicBezTo>
                    <a:pt x="8652" y="6033"/>
                    <a:pt x="9745" y="4307"/>
                    <a:pt x="9745" y="2436"/>
                  </a:cubicBezTo>
                  <a:lnTo>
                    <a:pt x="9745"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7" name="Google Shape;317;p44"/>
            <p:cNvSpPr/>
            <p:nvPr/>
          </p:nvSpPr>
          <p:spPr>
            <a:xfrm>
              <a:off x="1019650" y="2159950"/>
              <a:ext cx="426400" cy="181250"/>
            </a:xfrm>
            <a:custGeom>
              <a:avLst/>
              <a:gdLst/>
              <a:ahLst/>
              <a:cxnLst/>
              <a:rect l="l" t="t" r="r" b="b"/>
              <a:pathLst>
                <a:path w="17056" h="7250" extrusionOk="0">
                  <a:moveTo>
                    <a:pt x="13401" y="3594"/>
                  </a:moveTo>
                  <a:lnTo>
                    <a:pt x="13401" y="4813"/>
                  </a:lnTo>
                  <a:lnTo>
                    <a:pt x="10966" y="4813"/>
                  </a:lnTo>
                  <a:lnTo>
                    <a:pt x="10966" y="3594"/>
                  </a:lnTo>
                  <a:close/>
                  <a:moveTo>
                    <a:pt x="4873" y="1"/>
                  </a:moveTo>
                  <a:cubicBezTo>
                    <a:pt x="2141" y="308"/>
                    <a:pt x="1" y="2608"/>
                    <a:pt x="1" y="5422"/>
                  </a:cubicBezTo>
                  <a:lnTo>
                    <a:pt x="1" y="7249"/>
                  </a:lnTo>
                  <a:lnTo>
                    <a:pt x="17056" y="7249"/>
                  </a:lnTo>
                  <a:lnTo>
                    <a:pt x="17056" y="5422"/>
                  </a:lnTo>
                  <a:cubicBezTo>
                    <a:pt x="17056" y="2608"/>
                    <a:pt x="14916" y="308"/>
                    <a:pt x="12184" y="1"/>
                  </a:cubicBezTo>
                  <a:lnTo>
                    <a:pt x="12184" y="1306"/>
                  </a:lnTo>
                  <a:lnTo>
                    <a:pt x="8528" y="4959"/>
                  </a:lnTo>
                  <a:lnTo>
                    <a:pt x="4873" y="1306"/>
                  </a:lnTo>
                  <a:lnTo>
                    <a:pt x="4873"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8" name="Google Shape;318;p44"/>
            <p:cNvSpPr/>
            <p:nvPr/>
          </p:nvSpPr>
          <p:spPr>
            <a:xfrm>
              <a:off x="1171950" y="2175950"/>
              <a:ext cx="121825" cy="64950"/>
            </a:xfrm>
            <a:custGeom>
              <a:avLst/>
              <a:gdLst/>
              <a:ahLst/>
              <a:cxnLst/>
              <a:rect l="l" t="t" r="r" b="b"/>
              <a:pathLst>
                <a:path w="4873" h="2598" extrusionOk="0">
                  <a:moveTo>
                    <a:pt x="0" y="1"/>
                  </a:moveTo>
                  <a:lnTo>
                    <a:pt x="0" y="163"/>
                  </a:lnTo>
                  <a:lnTo>
                    <a:pt x="2436" y="2597"/>
                  </a:lnTo>
                  <a:lnTo>
                    <a:pt x="4873" y="163"/>
                  </a:lnTo>
                  <a:lnTo>
                    <a:pt x="4873" y="1"/>
                  </a:lnTo>
                  <a:cubicBezTo>
                    <a:pt x="4114" y="340"/>
                    <a:pt x="3292" y="518"/>
                    <a:pt x="2460" y="518"/>
                  </a:cubicBezTo>
                  <a:cubicBezTo>
                    <a:pt x="2452" y="518"/>
                    <a:pt x="2444" y="518"/>
                    <a:pt x="2436" y="518"/>
                  </a:cubicBezTo>
                  <a:lnTo>
                    <a:pt x="2436" y="520"/>
                  </a:lnTo>
                  <a:cubicBezTo>
                    <a:pt x="1597" y="520"/>
                    <a:pt x="767" y="3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9" name="Google Shape;319;p44"/>
            <p:cNvSpPr/>
            <p:nvPr/>
          </p:nvSpPr>
          <p:spPr>
            <a:xfrm>
              <a:off x="1349450" y="1991425"/>
              <a:ext cx="96600" cy="174725"/>
            </a:xfrm>
            <a:custGeom>
              <a:avLst/>
              <a:gdLst/>
              <a:ahLst/>
              <a:cxnLst/>
              <a:rect l="l" t="t" r="r" b="b"/>
              <a:pathLst>
                <a:path w="3864" h="6989" extrusionOk="0">
                  <a:moveTo>
                    <a:pt x="1428" y="1"/>
                  </a:moveTo>
                  <a:lnTo>
                    <a:pt x="1428" y="1807"/>
                  </a:lnTo>
                  <a:cubicBezTo>
                    <a:pt x="1428" y="3256"/>
                    <a:pt x="900" y="4633"/>
                    <a:pt x="0" y="5713"/>
                  </a:cubicBezTo>
                  <a:cubicBezTo>
                    <a:pt x="969" y="5954"/>
                    <a:pt x="1852" y="6387"/>
                    <a:pt x="2597" y="6988"/>
                  </a:cubicBezTo>
                  <a:cubicBezTo>
                    <a:pt x="3366" y="6318"/>
                    <a:pt x="3864" y="5342"/>
                    <a:pt x="3864" y="4244"/>
                  </a:cubicBezTo>
                  <a:cubicBezTo>
                    <a:pt x="3864" y="3388"/>
                    <a:pt x="3564" y="2561"/>
                    <a:pt x="3016" y="1904"/>
                  </a:cubicBezTo>
                  <a:lnTo>
                    <a:pt x="1428"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20" name="Google Shape;320;p44"/>
            <p:cNvSpPr/>
            <p:nvPr/>
          </p:nvSpPr>
          <p:spPr>
            <a:xfrm>
              <a:off x="1019650" y="1991425"/>
              <a:ext cx="96550" cy="174725"/>
            </a:xfrm>
            <a:custGeom>
              <a:avLst/>
              <a:gdLst/>
              <a:ahLst/>
              <a:cxnLst/>
              <a:rect l="l" t="t" r="r" b="b"/>
              <a:pathLst>
                <a:path w="3862" h="6989" extrusionOk="0">
                  <a:moveTo>
                    <a:pt x="2437" y="1"/>
                  </a:moveTo>
                  <a:lnTo>
                    <a:pt x="849" y="1904"/>
                  </a:lnTo>
                  <a:cubicBezTo>
                    <a:pt x="301" y="2559"/>
                    <a:pt x="1" y="3388"/>
                    <a:pt x="1" y="4244"/>
                  </a:cubicBezTo>
                  <a:cubicBezTo>
                    <a:pt x="1" y="5344"/>
                    <a:pt x="497" y="6318"/>
                    <a:pt x="1268" y="6988"/>
                  </a:cubicBezTo>
                  <a:cubicBezTo>
                    <a:pt x="2011" y="6387"/>
                    <a:pt x="2894" y="5954"/>
                    <a:pt x="3861" y="5713"/>
                  </a:cubicBezTo>
                  <a:cubicBezTo>
                    <a:pt x="2963" y="4635"/>
                    <a:pt x="2437" y="3256"/>
                    <a:pt x="2437" y="1807"/>
                  </a:cubicBez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321" name="Google Shape;321;p44"/>
          <p:cNvSpPr txBox="1"/>
          <p:nvPr/>
        </p:nvSpPr>
        <p:spPr>
          <a:xfrm>
            <a:off x="713225" y="4333225"/>
            <a:ext cx="7717500" cy="276900"/>
          </a:xfrm>
          <a:prstGeom prst="rect">
            <a:avLst/>
          </a:prstGeom>
          <a:noFill/>
          <a:ln>
            <a:noFill/>
          </a:ln>
        </p:spPr>
        <p:txBody>
          <a:bodyPr spcFirstLastPara="1" wrap="square" lIns="91425" tIns="91425" rIns="91425" bIns="91425" anchor="ctr" anchorCtr="0">
            <a:noAutofit/>
          </a:bodyPr>
          <a:lstStyle/>
          <a:p>
            <a:pPr lvl="0" algn="ctr" rtl="1">
              <a:lnSpc>
                <a:spcPct val="115000"/>
              </a:lnSpc>
            </a:pPr>
            <a:r>
              <a:rPr lang="fa-IR" sz="1200" dirty="0">
                <a:solidFill>
                  <a:schemeClr val="dk1"/>
                </a:solidFill>
                <a:latin typeface="Nunito"/>
                <a:ea typeface="Nunito"/>
                <a:cs typeface="B Nazanin" panose="00000400000000000000" pitchFamily="2" charset="-78"/>
                <a:sym typeface="Nunito"/>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solidFill>
                <a:schemeClr val="dk1"/>
              </a:solidFill>
              <a:latin typeface="Nunito"/>
              <a:ea typeface="Nunito"/>
              <a:cs typeface="B Nazanin" panose="00000400000000000000" pitchFamily="2" charset="-78"/>
              <a:sym typeface="Nunito"/>
            </a:endParaRPr>
          </a:p>
        </p:txBody>
      </p:sp>
      <p:pic>
        <p:nvPicPr>
          <p:cNvPr id="322" name="Google Shape;322;p44" title="Chart">
            <a:hlinkClick r:id="rId3"/>
          </p:cNvPr>
          <p:cNvPicPr preferRelativeResize="0"/>
          <p:nvPr/>
        </p:nvPicPr>
        <p:blipFill>
          <a:blip r:embed="rId4">
            <a:alphaModFix/>
          </a:blip>
          <a:stretch>
            <a:fillRect/>
          </a:stretch>
        </p:blipFill>
        <p:spPr>
          <a:xfrm>
            <a:off x="759975" y="1254280"/>
            <a:ext cx="4506444" cy="285479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5"/>
          <p:cNvSpPr/>
          <p:nvPr/>
        </p:nvSpPr>
        <p:spPr>
          <a:xfrm flipH="1">
            <a:off x="210888"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 name="Google Shape;328;p45"/>
          <p:cNvSpPr/>
          <p:nvPr/>
        </p:nvSpPr>
        <p:spPr>
          <a:xfrm flipH="1">
            <a:off x="7328288"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 name="Google Shape;329;p45"/>
          <p:cNvSpPr txBox="1">
            <a:spLocks noGrp="1"/>
          </p:cNvSpPr>
          <p:nvPr>
            <p:ph type="title"/>
          </p:nvPr>
        </p:nvSpPr>
        <p:spPr>
          <a:xfrm>
            <a:off x="1967700" y="1587988"/>
            <a:ext cx="5208600" cy="764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داستان کوتاه ما</a:t>
            </a:r>
            <a:endParaRPr dirty="0">
              <a:cs typeface="B Nazanin" panose="00000400000000000000" pitchFamily="2" charset="-78"/>
            </a:endParaRPr>
          </a:p>
        </p:txBody>
      </p:sp>
      <p:sp>
        <p:nvSpPr>
          <p:cNvPr id="330" name="Google Shape;330;p45"/>
          <p:cNvSpPr txBox="1">
            <a:spLocks noGrp="1"/>
          </p:cNvSpPr>
          <p:nvPr>
            <p:ph type="body" idx="1"/>
          </p:nvPr>
        </p:nvSpPr>
        <p:spPr>
          <a:xfrm>
            <a:off x="1967700" y="2491413"/>
            <a:ext cx="5208600" cy="1064100"/>
          </a:xfrm>
          <a:prstGeom prst="rect">
            <a:avLst/>
          </a:prstGeom>
        </p:spPr>
        <p:txBody>
          <a:bodyPr spcFirstLastPara="1" wrap="square" lIns="91425" tIns="91425" rIns="91425" bIns="91425" anchor="t" anchorCtr="0">
            <a:noAutofit/>
          </a:bodyPr>
          <a:lstStyle/>
          <a:p>
            <a:pPr marL="0" lvl="0" indent="0">
              <a:lnSpc>
                <a:spcPct val="150000"/>
              </a:lnSpc>
              <a:spcAft>
                <a:spcPts val="120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pic>
        <p:nvPicPr>
          <p:cNvPr id="331" name="Google Shape;331;p45"/>
          <p:cNvPicPr preferRelativeResize="0"/>
          <p:nvPr/>
        </p:nvPicPr>
        <p:blipFill>
          <a:blip r:embed="rId3">
            <a:alphaModFix/>
          </a:blip>
          <a:stretch>
            <a:fillRect/>
          </a:stretch>
        </p:blipFill>
        <p:spPr>
          <a:xfrm flipH="1">
            <a:off x="536350" y="764100"/>
            <a:ext cx="1396633" cy="3844475"/>
          </a:xfrm>
          <a:prstGeom prst="rect">
            <a:avLst/>
          </a:prstGeom>
          <a:noFill/>
          <a:ln>
            <a:noFill/>
          </a:ln>
        </p:spPr>
      </p:pic>
      <p:pic>
        <p:nvPicPr>
          <p:cNvPr id="332" name="Google Shape;332;p45"/>
          <p:cNvPicPr preferRelativeResize="0"/>
          <p:nvPr/>
        </p:nvPicPr>
        <p:blipFill>
          <a:blip r:embed="rId4">
            <a:alphaModFix/>
          </a:blip>
          <a:stretch>
            <a:fillRect/>
          </a:stretch>
        </p:blipFill>
        <p:spPr>
          <a:xfrm flipH="1">
            <a:off x="7479883" y="764100"/>
            <a:ext cx="1158225" cy="3844475"/>
          </a:xfrm>
          <a:prstGeom prst="rect">
            <a:avLst/>
          </a:prstGeom>
          <a:noFill/>
          <a:ln>
            <a:noFill/>
          </a:ln>
        </p:spPr>
      </p:pic>
      <p:pic>
        <p:nvPicPr>
          <p:cNvPr id="333" name="Google Shape;333;p45"/>
          <p:cNvPicPr preferRelativeResize="0"/>
          <p:nvPr/>
        </p:nvPicPr>
        <p:blipFill>
          <a:blip r:embed="rId5">
            <a:alphaModFix/>
          </a:blip>
          <a:stretch>
            <a:fillRect/>
          </a:stretch>
        </p:blipFill>
        <p:spPr>
          <a:xfrm flipH="1">
            <a:off x="3410912"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rtl="1"/>
            <a:r>
              <a:rPr lang="fa-IR" dirty="0">
                <a:cs typeface="B Nazanin" panose="00000400000000000000" pitchFamily="2" charset="-78"/>
              </a:rPr>
              <a:t>محتویات این قالب</a:t>
            </a:r>
            <a:endParaRPr dirty="0">
              <a:cs typeface="B Nazanin" panose="00000400000000000000" pitchFamily="2" charset="-78"/>
            </a:endParaRPr>
          </a:p>
        </p:txBody>
      </p:sp>
      <p:sp>
        <p:nvSpPr>
          <p:cNvPr id="186" name="Google Shape;186;p36"/>
          <p:cNvSpPr txBox="1"/>
          <p:nvPr/>
        </p:nvSpPr>
        <p:spPr>
          <a:xfrm>
            <a:off x="720000" y="1092075"/>
            <a:ext cx="7704000" cy="479700"/>
          </a:xfrm>
          <a:prstGeom prst="rect">
            <a:avLst/>
          </a:prstGeom>
          <a:noFill/>
          <a:ln>
            <a:noFill/>
          </a:ln>
        </p:spPr>
        <p:txBody>
          <a:bodyPr spcFirstLastPara="1" wrap="square" lIns="91425" tIns="91425" rIns="0" bIns="91425" anchor="t" anchorCtr="0">
            <a:noAutofit/>
          </a:bodyPr>
          <a:lstStyle/>
          <a:p>
            <a:pPr lvl="0" algn="r" rtl="1"/>
            <a:r>
              <a:rPr lang="fa-IR" b="1" dirty="0">
                <a:solidFill>
                  <a:schemeClr val="lt1"/>
                </a:solidFill>
                <a:latin typeface="Nunito"/>
                <a:ea typeface="Nunito"/>
                <a:cs typeface="B Nazanin" panose="00000400000000000000" pitchFamily="2" charset="-78"/>
                <a:sym typeface="Nunito"/>
              </a:rPr>
              <a:t>این یک ساختار اسلاید بر اساس ارائه یک مرکز مراقبت های بهداشتی است</a:t>
            </a:r>
          </a:p>
          <a:p>
            <a:pPr lvl="0" algn="r" rtl="1"/>
            <a:r>
              <a:rPr lang="fa-IR" b="1" dirty="0">
                <a:solidFill>
                  <a:schemeClr val="lt1"/>
                </a:solidFill>
                <a:latin typeface="Nunito"/>
                <a:ea typeface="Nunito"/>
                <a:cs typeface="B Nazanin" panose="00000400000000000000" pitchFamily="2" charset="-78"/>
                <a:sym typeface="Nunito"/>
              </a:rPr>
              <a:t>پس از اتمام ویرایش ارائه، می توانید این اسلاید را حذف کنید</a:t>
            </a:r>
            <a:endParaRPr b="1" dirty="0">
              <a:solidFill>
                <a:schemeClr val="lt1"/>
              </a:solidFill>
              <a:latin typeface="Nunito"/>
              <a:ea typeface="Nunito"/>
              <a:cs typeface="B Nazanin" panose="00000400000000000000" pitchFamily="2" charset="-78"/>
              <a:sym typeface="Nunito"/>
            </a:endParaRPr>
          </a:p>
        </p:txBody>
      </p:sp>
      <p:graphicFrame>
        <p:nvGraphicFramePr>
          <p:cNvPr id="187" name="Google Shape;187;p36"/>
          <p:cNvGraphicFramePr/>
          <p:nvPr>
            <p:extLst>
              <p:ext uri="{D42A27DB-BD31-4B8C-83A1-F6EECF244321}">
                <p14:modId xmlns:p14="http://schemas.microsoft.com/office/powerpoint/2010/main" val="1480149713"/>
              </p:ext>
            </p:extLst>
          </p:nvPr>
        </p:nvGraphicFramePr>
        <p:xfrm>
          <a:off x="720000" y="1819575"/>
          <a:ext cx="7704000" cy="2103000"/>
        </p:xfrm>
        <a:graphic>
          <a:graphicData uri="http://schemas.openxmlformats.org/drawingml/2006/table">
            <a:tbl>
              <a:tblPr>
                <a:noFill/>
                <a:tableStyleId>{AFA3D546-3DBF-4030-97A6-1BAC9789DF62}</a:tableStyleId>
              </a:tblPr>
              <a:tblGrid>
                <a:gridCol w="2619875">
                  <a:extLst>
                    <a:ext uri="{9D8B030D-6E8A-4147-A177-3AD203B41FA5}">
                      <a16:colId xmlns:a16="http://schemas.microsoft.com/office/drawing/2014/main" val="20000"/>
                    </a:ext>
                  </a:extLst>
                </a:gridCol>
                <a:gridCol w="5084125">
                  <a:extLst>
                    <a:ext uri="{9D8B030D-6E8A-4147-A177-3AD203B41FA5}">
                      <a16:colId xmlns:a16="http://schemas.microsoft.com/office/drawing/2014/main" val="20001"/>
                    </a:ext>
                  </a:extLst>
                </a:gridCol>
              </a:tblGrid>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فونت ها</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1600"/>
                        </a:spcAft>
                        <a:buNone/>
                      </a:pPr>
                      <a:r>
                        <a:rPr lang="fa-IR" sz="1000" dirty="0">
                          <a:solidFill>
                            <a:schemeClr val="dk1"/>
                          </a:solidFill>
                          <a:latin typeface="Nunito"/>
                          <a:ea typeface="Nunito"/>
                          <a:cs typeface="B Nazanin" panose="00000400000000000000" pitchFamily="2" charset="-78"/>
                          <a:sym typeface="Nunito"/>
                        </a:rPr>
                        <a:t>برای مشاهده صحیح این قالب در پاورپوینت فونت هایی که استفاده کردیم را دانلود و نصب کنید</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0"/>
                  </a:ext>
                </a:extLst>
              </a:tr>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منابع استفاده شده و جایگزین</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marR="0" lvl="0" indent="0" algn="ctr" rtl="1">
                        <a:lnSpc>
                          <a:spcPct val="100000"/>
                        </a:lnSpc>
                        <a:spcBef>
                          <a:spcPts val="0"/>
                        </a:spcBef>
                        <a:spcAft>
                          <a:spcPts val="1600"/>
                        </a:spcAft>
                        <a:buNone/>
                      </a:pPr>
                      <a:r>
                        <a:rPr lang="fa-IR" sz="1000" dirty="0">
                          <a:solidFill>
                            <a:schemeClr val="dk1"/>
                          </a:solidFill>
                          <a:latin typeface="Nunito"/>
                          <a:ea typeface="Nunito"/>
                          <a:cs typeface="B Nazanin" panose="00000400000000000000" pitchFamily="2" charset="-78"/>
                          <a:sym typeface="Nunito"/>
                        </a:rPr>
                        <a:t>مجموعه ای از منابع گرافیکی که برای استفاده در این ارائه مناسب هستند</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1"/>
                  </a:ext>
                </a:extLst>
              </a:tr>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اسلاید با تشکر</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1600"/>
                        </a:spcAft>
                        <a:buNone/>
                      </a:pPr>
                      <a:r>
                        <a:rPr lang="fa-IR" sz="1000" dirty="0">
                          <a:solidFill>
                            <a:schemeClr val="dk1"/>
                          </a:solidFill>
                          <a:latin typeface="Nunito"/>
                          <a:ea typeface="Nunito"/>
                          <a:cs typeface="B Nazanin" panose="00000400000000000000" pitchFamily="2" charset="-78"/>
                          <a:sym typeface="Nunito"/>
                        </a:rPr>
                        <a:t>شما باید آن را نگه دارید تا اعتبار مناسب برای طراحی ما داده شود</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2"/>
                  </a:ext>
                </a:extLst>
              </a:tr>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رنگ ها</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1600"/>
                        </a:spcAft>
                        <a:buNone/>
                      </a:pPr>
                      <a:r>
                        <a:rPr lang="fa-IR" sz="1000" dirty="0">
                          <a:solidFill>
                            <a:schemeClr val="dk1"/>
                          </a:solidFill>
                          <a:latin typeface="Nunito"/>
                          <a:ea typeface="Nunito"/>
                          <a:cs typeface="B Nazanin" panose="00000400000000000000" pitchFamily="2" charset="-78"/>
                          <a:sym typeface="Nunito"/>
                        </a:rPr>
                        <a:t>تمام رنگ های استفاده شده در این ارائه</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3"/>
                  </a:ext>
                </a:extLst>
              </a:tr>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منابع اینفوگرافیک</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0"/>
                        </a:spcAft>
                        <a:buNone/>
                      </a:pPr>
                      <a:r>
                        <a:rPr lang="fa-IR" sz="1000" dirty="0">
                          <a:solidFill>
                            <a:schemeClr val="dk1"/>
                          </a:solidFill>
                          <a:latin typeface="Nunito"/>
                          <a:ea typeface="Nunito"/>
                          <a:cs typeface="B Nazanin" panose="00000400000000000000" pitchFamily="2" charset="-78"/>
                          <a:sym typeface="Nunito"/>
                        </a:rPr>
                        <a:t>اینها را می توان در قالب استفاده کرد و اندازه و رنگ آنها را می توان ویرایش کرد</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4"/>
                  </a:ext>
                </a:extLst>
              </a:tr>
              <a:tr h="350500">
                <a:tc>
                  <a:txBody>
                    <a:bodyPr/>
                    <a:lstStyle/>
                    <a:p>
                      <a:pPr marL="0" lvl="0" indent="0" algn="ctr" rtl="1">
                        <a:spcBef>
                          <a:spcPts val="0"/>
                        </a:spcBef>
                        <a:spcAft>
                          <a:spcPts val="0"/>
                        </a:spcAft>
                        <a:buNone/>
                      </a:pPr>
                      <a:r>
                        <a:rPr lang="fa-IR" sz="1100" dirty="0">
                          <a:solidFill>
                            <a:schemeClr val="lt1"/>
                          </a:solidFill>
                          <a:uFill>
                            <a:noFill/>
                          </a:uFill>
                          <a:latin typeface="Titan One"/>
                          <a:ea typeface="Titan One"/>
                          <a:cs typeface="B Nazanin" panose="00000400000000000000" pitchFamily="2" charset="-78"/>
                          <a:sym typeface="Titan One"/>
                        </a:rPr>
                        <a:t>آیکون های قابل تنظیم</a:t>
                      </a:r>
                      <a:endParaRPr sz="1100" dirty="0">
                        <a:solidFill>
                          <a:schemeClr val="lt1"/>
                        </a:solidFill>
                        <a:latin typeface="Titan One"/>
                        <a:ea typeface="Titan One"/>
                        <a:cs typeface="B Nazanin" panose="00000400000000000000" pitchFamily="2" charset="-78"/>
                        <a:sym typeface="Titan One"/>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1600"/>
                        </a:spcAft>
                        <a:buNone/>
                      </a:pPr>
                      <a:r>
                        <a:rPr lang="fa-IR" sz="1000" dirty="0">
                          <a:solidFill>
                            <a:schemeClr val="dk1"/>
                          </a:solidFill>
                          <a:latin typeface="Nunito"/>
                          <a:ea typeface="Nunito"/>
                          <a:cs typeface="B Nazanin" panose="00000400000000000000" pitchFamily="2" charset="-78"/>
                          <a:sym typeface="Nunito"/>
                        </a:rPr>
                        <a:t>آنها بر اساس موضوع مرتب شده اند، بنابراین می توانید از آنها در انواع ارائه ها استفاده کنید</a:t>
                      </a:r>
                      <a:endParaRPr sz="1000" dirty="0">
                        <a:solidFill>
                          <a:schemeClr val="dk1"/>
                        </a:solidFill>
                        <a:latin typeface="Nunito"/>
                        <a:ea typeface="Nunito"/>
                        <a:cs typeface="B Nazanin" panose="00000400000000000000" pitchFamily="2" charset="-78"/>
                        <a:sym typeface="Nunito"/>
                      </a:endParaRPr>
                    </a:p>
                  </a:txBody>
                  <a:tcPr marL="91425" marR="91425" marT="91425" marB="91425">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6"/>
          <p:cNvSpPr/>
          <p:nvPr/>
        </p:nvSpPr>
        <p:spPr>
          <a:xfrm flipH="1">
            <a:off x="6805713"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9" name="Google Shape;339;p4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نقاط عطف رسیده است</a:t>
            </a:r>
            <a:endParaRPr dirty="0">
              <a:cs typeface="B Nazanin" panose="00000400000000000000" pitchFamily="2" charset="-78"/>
            </a:endParaRPr>
          </a:p>
        </p:txBody>
      </p:sp>
      <p:graphicFrame>
        <p:nvGraphicFramePr>
          <p:cNvPr id="340" name="Google Shape;340;p46"/>
          <p:cNvGraphicFramePr/>
          <p:nvPr>
            <p:extLst>
              <p:ext uri="{D42A27DB-BD31-4B8C-83A1-F6EECF244321}">
                <p14:modId xmlns:p14="http://schemas.microsoft.com/office/powerpoint/2010/main" val="3008237759"/>
              </p:ext>
            </p:extLst>
          </p:nvPr>
        </p:nvGraphicFramePr>
        <p:xfrm>
          <a:off x="713225" y="1582675"/>
          <a:ext cx="5672700" cy="3025900"/>
        </p:xfrm>
        <a:graphic>
          <a:graphicData uri="http://schemas.openxmlformats.org/drawingml/2006/table">
            <a:tbl>
              <a:tblPr>
                <a:noFill/>
                <a:tableStyleId>{AFA3D546-3DBF-4030-97A6-1BAC9789DF62}</a:tableStyleId>
              </a:tblPr>
              <a:tblGrid>
                <a:gridCol w="1890900">
                  <a:extLst>
                    <a:ext uri="{9D8B030D-6E8A-4147-A177-3AD203B41FA5}">
                      <a16:colId xmlns:a16="http://schemas.microsoft.com/office/drawing/2014/main" val="20000"/>
                    </a:ext>
                  </a:extLst>
                </a:gridCol>
                <a:gridCol w="1890900">
                  <a:extLst>
                    <a:ext uri="{9D8B030D-6E8A-4147-A177-3AD203B41FA5}">
                      <a16:colId xmlns:a16="http://schemas.microsoft.com/office/drawing/2014/main" val="20001"/>
                    </a:ext>
                  </a:extLst>
                </a:gridCol>
                <a:gridCol w="1890900">
                  <a:extLst>
                    <a:ext uri="{9D8B030D-6E8A-4147-A177-3AD203B41FA5}">
                      <a16:colId xmlns:a16="http://schemas.microsoft.com/office/drawing/2014/main" val="20002"/>
                    </a:ext>
                  </a:extLst>
                </a:gridCol>
              </a:tblGrid>
              <a:tr h="734325">
                <a:tc>
                  <a:txBody>
                    <a:bodyPr/>
                    <a:lstStyle/>
                    <a:p>
                      <a:pPr marL="0" lvl="0" indent="0" algn="ctr" rtl="1">
                        <a:spcBef>
                          <a:spcPts val="0"/>
                        </a:spcBef>
                        <a:spcAft>
                          <a:spcPts val="0"/>
                        </a:spcAft>
                        <a:buNone/>
                      </a:pPr>
                      <a:endParaRPr>
                        <a:solidFill>
                          <a:schemeClr val="dk2"/>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6"/>
                      </a:solidFill>
                      <a:prstDash val="solid"/>
                      <a:round/>
                      <a:headEnd type="none" w="sm" len="sm"/>
                      <a:tailEnd type="none" w="sm" len="sm"/>
                    </a:lnB>
                  </a:tcPr>
                </a:tc>
                <a:tc>
                  <a:txBody>
                    <a:bodyPr/>
                    <a:lstStyle/>
                    <a:p>
                      <a:pPr marL="0" lvl="0" indent="0" algn="ctr" rtl="1">
                        <a:spcBef>
                          <a:spcPts val="0"/>
                        </a:spcBef>
                        <a:spcAft>
                          <a:spcPts val="0"/>
                        </a:spcAft>
                        <a:buNone/>
                      </a:pPr>
                      <a:r>
                        <a:rPr lang="fa-IR" sz="2000" dirty="0">
                          <a:solidFill>
                            <a:schemeClr val="lt1"/>
                          </a:solidFill>
                          <a:latin typeface="Titan One"/>
                          <a:ea typeface="Titan One"/>
                          <a:cs typeface="B Nazanin" panose="00000400000000000000" pitchFamily="2" charset="-78"/>
                          <a:sym typeface="Titan One"/>
                        </a:rPr>
                        <a:t>دسته بندی</a:t>
                      </a:r>
                      <a:endParaRPr sz="2000" dirty="0">
                        <a:solidFill>
                          <a:schemeClr val="lt1"/>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tc>
                  <a:txBody>
                    <a:bodyPr/>
                    <a:lstStyle/>
                    <a:p>
                      <a:pPr marL="0" lvl="0" indent="0" algn="ctr" rtl="1">
                        <a:spcBef>
                          <a:spcPts val="0"/>
                        </a:spcBef>
                        <a:spcAft>
                          <a:spcPts val="0"/>
                        </a:spcAft>
                        <a:buNone/>
                      </a:pPr>
                      <a:r>
                        <a:rPr lang="fa-IR" sz="2000" dirty="0">
                          <a:solidFill>
                            <a:schemeClr val="lt1"/>
                          </a:solidFill>
                          <a:latin typeface="Titan One"/>
                          <a:ea typeface="Titan One"/>
                          <a:cs typeface="B Nazanin" panose="00000400000000000000" pitchFamily="2" charset="-78"/>
                          <a:sym typeface="Titan One"/>
                        </a:rPr>
                        <a:t>شرح</a:t>
                      </a:r>
                      <a:endParaRPr sz="2000" dirty="0">
                        <a:solidFill>
                          <a:schemeClr val="lt1"/>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734325">
                <a:tc>
                  <a:txBody>
                    <a:bodyPr/>
                    <a:lstStyle/>
                    <a:p>
                      <a:pPr marL="0" lvl="0" indent="0" algn="ctr" rtl="1">
                        <a:spcBef>
                          <a:spcPts val="0"/>
                        </a:spcBef>
                        <a:spcAft>
                          <a:spcPts val="0"/>
                        </a:spcAft>
                        <a:buNone/>
                      </a:pPr>
                      <a:r>
                        <a:rPr lang="en" sz="2000">
                          <a:solidFill>
                            <a:schemeClr val="accent6"/>
                          </a:solidFill>
                          <a:latin typeface="Titan One"/>
                          <a:ea typeface="Titan One"/>
                          <a:cs typeface="B Nazanin" panose="00000400000000000000" pitchFamily="2" charset="-78"/>
                          <a:sym typeface="Titan One"/>
                        </a:rPr>
                        <a:t>2019</a:t>
                      </a:r>
                      <a:endParaRPr sz="2000">
                        <a:solidFill>
                          <a:schemeClr val="accent6"/>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2"/>
                    </a:solidFill>
                  </a:tcPr>
                </a:tc>
                <a:tc>
                  <a:txBody>
                    <a:bodyPr/>
                    <a:lstStyle/>
                    <a:p>
                      <a:pPr marL="0" lvl="0" indent="0" algn="ctr" rtl="1">
                        <a:spcBef>
                          <a:spcPts val="0"/>
                        </a:spcBef>
                        <a:spcAft>
                          <a:spcPts val="0"/>
                        </a:spcAft>
                        <a:buNone/>
                      </a:pPr>
                      <a:r>
                        <a:rPr lang="fa-IR" dirty="0">
                          <a:solidFill>
                            <a:schemeClr val="lt1"/>
                          </a:solidFill>
                          <a:latin typeface="Titan One"/>
                          <a:ea typeface="Titan One"/>
                          <a:cs typeface="B Nazanin" panose="00000400000000000000" pitchFamily="2" charset="-78"/>
                          <a:sym typeface="Titan One"/>
                        </a:rPr>
                        <a:t>عنوان در اینجا</a:t>
                      </a:r>
                      <a:endParaRPr dirty="0">
                        <a:solidFill>
                          <a:schemeClr val="lt1"/>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tc>
                  <a:txBody>
                    <a:bodyPr/>
                    <a:lstStyle/>
                    <a:p>
                      <a:pPr marL="0" lvl="0" indent="0" algn="ctr" rtl="1">
                        <a:spcBef>
                          <a:spcPts val="0"/>
                        </a:spcBef>
                        <a:spcAft>
                          <a:spcPts val="0"/>
                        </a:spcAft>
                        <a:buNone/>
                      </a:pP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1"/>
                  </a:ext>
                </a:extLst>
              </a:tr>
              <a:tr h="734325">
                <a:tc>
                  <a:txBody>
                    <a:bodyPr/>
                    <a:lstStyle/>
                    <a:p>
                      <a:pPr marL="0" lvl="0" indent="0" algn="ctr" rtl="1">
                        <a:spcBef>
                          <a:spcPts val="0"/>
                        </a:spcBef>
                        <a:spcAft>
                          <a:spcPts val="0"/>
                        </a:spcAft>
                        <a:buNone/>
                      </a:pPr>
                      <a:r>
                        <a:rPr lang="en" sz="2000">
                          <a:solidFill>
                            <a:schemeClr val="accent6"/>
                          </a:solidFill>
                          <a:latin typeface="Titan One"/>
                          <a:ea typeface="Titan One"/>
                          <a:cs typeface="B Nazanin" panose="00000400000000000000" pitchFamily="2" charset="-78"/>
                          <a:sym typeface="Titan One"/>
                        </a:rPr>
                        <a:t>2020</a:t>
                      </a:r>
                      <a:endParaRPr sz="2000">
                        <a:solidFill>
                          <a:schemeClr val="accent6"/>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2"/>
                    </a:solidFill>
                  </a:tcPr>
                </a:tc>
                <a:tc>
                  <a:txBody>
                    <a:bodyPr/>
                    <a:lstStyle/>
                    <a:p>
                      <a:pPr marL="0" lvl="0" indent="0" algn="ctr" rtl="1">
                        <a:spcBef>
                          <a:spcPts val="0"/>
                        </a:spcBef>
                        <a:spcAft>
                          <a:spcPts val="0"/>
                        </a:spcAft>
                        <a:buNone/>
                      </a:pPr>
                      <a:r>
                        <a:rPr lang="fa-IR" dirty="0">
                          <a:solidFill>
                            <a:schemeClr val="lt1"/>
                          </a:solidFill>
                          <a:latin typeface="Titan One"/>
                          <a:ea typeface="Titan One"/>
                          <a:cs typeface="B Nazanin" panose="00000400000000000000" pitchFamily="2" charset="-78"/>
                          <a:sym typeface="Titan One"/>
                        </a:rPr>
                        <a:t>عنوان در اینجا</a:t>
                      </a:r>
                      <a:endParaRPr dirty="0">
                        <a:solidFill>
                          <a:schemeClr val="lt1"/>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tc>
                  <a:txBody>
                    <a:bodyPr/>
                    <a:lstStyle/>
                    <a:p>
                      <a:pPr marL="0" lvl="0" indent="0" algn="ctr" rtl="1">
                        <a:spcBef>
                          <a:spcPts val="0"/>
                        </a:spcBef>
                        <a:spcAft>
                          <a:spcPts val="0"/>
                        </a:spcAft>
                        <a:buNone/>
                      </a:pP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2"/>
                  </a:ext>
                </a:extLst>
              </a:tr>
              <a:tr h="822925">
                <a:tc>
                  <a:txBody>
                    <a:bodyPr/>
                    <a:lstStyle/>
                    <a:p>
                      <a:pPr marL="0" lvl="0" indent="0" algn="ctr" rtl="1">
                        <a:spcBef>
                          <a:spcPts val="0"/>
                        </a:spcBef>
                        <a:spcAft>
                          <a:spcPts val="0"/>
                        </a:spcAft>
                        <a:buNone/>
                      </a:pPr>
                      <a:r>
                        <a:rPr lang="en" sz="2000">
                          <a:solidFill>
                            <a:schemeClr val="accent6"/>
                          </a:solidFill>
                          <a:latin typeface="Titan One"/>
                          <a:ea typeface="Titan One"/>
                          <a:cs typeface="B Nazanin" panose="00000400000000000000" pitchFamily="2" charset="-78"/>
                          <a:sym typeface="Titan One"/>
                        </a:rPr>
                        <a:t>2021</a:t>
                      </a:r>
                      <a:endParaRPr sz="2000">
                        <a:solidFill>
                          <a:schemeClr val="accent6"/>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chemeClr val="accent2"/>
                    </a:solidFill>
                  </a:tcPr>
                </a:tc>
                <a:tc>
                  <a:txBody>
                    <a:bodyPr/>
                    <a:lstStyle/>
                    <a:p>
                      <a:pPr marL="0" lvl="0" indent="0" algn="ctr" rtl="1">
                        <a:spcBef>
                          <a:spcPts val="0"/>
                        </a:spcBef>
                        <a:spcAft>
                          <a:spcPts val="0"/>
                        </a:spcAft>
                        <a:buNone/>
                      </a:pPr>
                      <a:r>
                        <a:rPr lang="fa-IR" dirty="0">
                          <a:solidFill>
                            <a:schemeClr val="lt1"/>
                          </a:solidFill>
                          <a:latin typeface="Titan One"/>
                          <a:ea typeface="Titan One"/>
                          <a:cs typeface="B Nazanin" panose="00000400000000000000" pitchFamily="2" charset="-78"/>
                          <a:sym typeface="Titan One"/>
                        </a:rPr>
                        <a:t>عنوان در اینجا</a:t>
                      </a:r>
                      <a:endParaRPr dirty="0">
                        <a:solidFill>
                          <a:schemeClr val="lt1"/>
                        </a:solidFill>
                        <a:latin typeface="Titan One"/>
                        <a:ea typeface="Titan One"/>
                        <a:cs typeface="B Nazanin" panose="00000400000000000000" pitchFamily="2" charset="-78"/>
                        <a:sym typeface="Titan One"/>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tc>
                  <a:txBody>
                    <a:bodyPr/>
                    <a:lstStyle/>
                    <a:p>
                      <a:pPr marL="0" lvl="0" indent="0" algn="ctr" rtl="1">
                        <a:spcBef>
                          <a:spcPts val="0"/>
                        </a:spcBef>
                        <a:spcAft>
                          <a:spcPts val="0"/>
                        </a:spcAft>
                        <a:buNone/>
                      </a:pP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a:txBody>
                  <a:tcPr marL="91425" marR="91425" marT="91425" marB="91425" anchor="ctr">
                    <a:lnL w="9525" cap="flat" cmpd="sng">
                      <a:solidFill>
                        <a:schemeClr val="accent6"/>
                      </a:solidFill>
                      <a:prstDash val="solid"/>
                      <a:round/>
                      <a:headEnd type="none" w="sm" len="sm"/>
                      <a:tailEnd type="none" w="sm" len="sm"/>
                    </a:lnL>
                    <a:lnR w="9525" cap="flat" cmpd="sng">
                      <a:solidFill>
                        <a:schemeClr val="accent6"/>
                      </a:solidFill>
                      <a:prstDash val="solid"/>
                      <a:round/>
                      <a:headEnd type="none" w="sm" len="sm"/>
                      <a:tailEnd type="none" w="sm" len="sm"/>
                    </a:lnR>
                    <a:lnT w="9525" cap="flat" cmpd="sng">
                      <a:solidFill>
                        <a:schemeClr val="accent6"/>
                      </a:solidFill>
                      <a:prstDash val="solid"/>
                      <a:round/>
                      <a:headEnd type="none" w="sm" len="sm"/>
                      <a:tailEnd type="none" w="sm" len="sm"/>
                    </a:lnT>
                    <a:lnB w="9525" cap="flat" cmpd="sng">
                      <a:solidFill>
                        <a:schemeClr val="accent6"/>
                      </a:solidFill>
                      <a:prstDash val="solid"/>
                      <a:round/>
                      <a:headEnd type="none" w="sm" len="sm"/>
                      <a:tailEnd type="none" w="sm" len="sm"/>
                    </a:lnB>
                    <a:solidFill>
                      <a:srgbClr val="FFBD52">
                        <a:alpha val="34820"/>
                      </a:srgbClr>
                    </a:solidFill>
                  </a:tcPr>
                </a:tc>
                <a:extLst>
                  <a:ext uri="{0D108BD9-81ED-4DB2-BD59-A6C34878D82A}">
                    <a16:rowId xmlns:a16="http://schemas.microsoft.com/office/drawing/2014/main" val="10003"/>
                  </a:ext>
                </a:extLst>
              </a:tr>
            </a:tbl>
          </a:graphicData>
        </a:graphic>
      </p:graphicFrame>
      <p:pic>
        <p:nvPicPr>
          <p:cNvPr id="341" name="Google Shape;341;p46"/>
          <p:cNvPicPr preferRelativeResize="0"/>
          <p:nvPr/>
        </p:nvPicPr>
        <p:blipFill>
          <a:blip r:embed="rId3">
            <a:alphaModFix/>
          </a:blip>
          <a:stretch>
            <a:fillRect/>
          </a:stretch>
        </p:blipFill>
        <p:spPr>
          <a:xfrm>
            <a:off x="6606125" y="764100"/>
            <a:ext cx="1636207" cy="386945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cxnSp>
        <p:nvCxnSpPr>
          <p:cNvPr id="346" name="Google Shape;346;p47"/>
          <p:cNvCxnSpPr>
            <a:stCxn id="347" idx="6"/>
            <a:endCxn id="348" idx="2"/>
          </p:cNvCxnSpPr>
          <p:nvPr/>
        </p:nvCxnSpPr>
        <p:spPr>
          <a:xfrm>
            <a:off x="2170928" y="2855700"/>
            <a:ext cx="1111800" cy="0"/>
          </a:xfrm>
          <a:prstGeom prst="straightConnector1">
            <a:avLst/>
          </a:prstGeom>
          <a:noFill/>
          <a:ln w="38100" cap="flat" cmpd="sng">
            <a:solidFill>
              <a:schemeClr val="dk2"/>
            </a:solidFill>
            <a:prstDash val="solid"/>
            <a:round/>
            <a:headEnd type="none" w="med" len="med"/>
            <a:tailEnd type="none" w="med" len="med"/>
          </a:ln>
        </p:spPr>
      </p:cxnSp>
      <p:sp>
        <p:nvSpPr>
          <p:cNvPr id="348" name="Google Shape;348;p47"/>
          <p:cNvSpPr/>
          <p:nvPr/>
        </p:nvSpPr>
        <p:spPr>
          <a:xfrm>
            <a:off x="3282741" y="2486550"/>
            <a:ext cx="738300" cy="738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 name="Google Shape;349;p47"/>
          <p:cNvSpPr/>
          <p:nvPr/>
        </p:nvSpPr>
        <p:spPr>
          <a:xfrm>
            <a:off x="5130378" y="2486550"/>
            <a:ext cx="738300" cy="738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 name="Google Shape;350;p47"/>
          <p:cNvSpPr/>
          <p:nvPr/>
        </p:nvSpPr>
        <p:spPr>
          <a:xfrm>
            <a:off x="6975552" y="2486550"/>
            <a:ext cx="738300" cy="738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 name="Google Shape;347;p47"/>
          <p:cNvSpPr/>
          <p:nvPr/>
        </p:nvSpPr>
        <p:spPr>
          <a:xfrm>
            <a:off x="1432628" y="2486550"/>
            <a:ext cx="738300" cy="7383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 name="Google Shape;351;p47"/>
          <p:cNvSpPr/>
          <p:nvPr/>
        </p:nvSpPr>
        <p:spPr>
          <a:xfrm>
            <a:off x="896978" y="3689439"/>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 name="Google Shape;352;p47"/>
          <p:cNvSpPr/>
          <p:nvPr/>
        </p:nvSpPr>
        <p:spPr>
          <a:xfrm>
            <a:off x="2747091" y="1622775"/>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 name="Google Shape;353;p47"/>
          <p:cNvSpPr/>
          <p:nvPr/>
        </p:nvSpPr>
        <p:spPr>
          <a:xfrm>
            <a:off x="6439902" y="1622775"/>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 name="Google Shape;354;p47"/>
          <p:cNvSpPr/>
          <p:nvPr/>
        </p:nvSpPr>
        <p:spPr>
          <a:xfrm>
            <a:off x="4594728" y="3689439"/>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 name="Google Shape;355;p4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روند کامل ما</a:t>
            </a:r>
            <a:endParaRPr dirty="0">
              <a:cs typeface="B Nazanin" panose="00000400000000000000" pitchFamily="2" charset="-78"/>
            </a:endParaRPr>
          </a:p>
        </p:txBody>
      </p:sp>
      <p:sp>
        <p:nvSpPr>
          <p:cNvPr id="356" name="Google Shape;356;p47"/>
          <p:cNvSpPr txBox="1"/>
          <p:nvPr/>
        </p:nvSpPr>
        <p:spPr>
          <a:xfrm flipH="1">
            <a:off x="991518" y="3717627"/>
            <a:ext cx="151436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57" name="Google Shape;357;p47"/>
          <p:cNvSpPr txBox="1"/>
          <p:nvPr/>
        </p:nvSpPr>
        <p:spPr>
          <a:xfrm flipH="1">
            <a:off x="718178" y="4057227"/>
            <a:ext cx="2167200" cy="5727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358" name="Google Shape;358;p47"/>
          <p:cNvSpPr txBox="1"/>
          <p:nvPr/>
        </p:nvSpPr>
        <p:spPr>
          <a:xfrm flipH="1">
            <a:off x="1097678" y="3324158"/>
            <a:ext cx="14082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dk2"/>
                </a:solidFill>
                <a:latin typeface="Titan One"/>
                <a:ea typeface="Titan One"/>
                <a:cs typeface="B Nazanin" panose="00000400000000000000" pitchFamily="2" charset="-78"/>
                <a:sym typeface="Titan One"/>
              </a:rPr>
              <a:t>مرحله</a:t>
            </a:r>
            <a:r>
              <a:rPr lang="en" sz="2000" dirty="0">
                <a:solidFill>
                  <a:schemeClr val="dk2"/>
                </a:solidFill>
                <a:latin typeface="Titan One"/>
                <a:ea typeface="Titan One"/>
                <a:cs typeface="B Nazanin" panose="00000400000000000000" pitchFamily="2" charset="-78"/>
                <a:sym typeface="Titan One"/>
              </a:rPr>
              <a:t> 1</a:t>
            </a:r>
            <a:endParaRPr sz="2000" dirty="0">
              <a:solidFill>
                <a:schemeClr val="dk2"/>
              </a:solidFill>
              <a:latin typeface="Titan One"/>
              <a:ea typeface="Titan One"/>
              <a:cs typeface="B Nazanin" panose="00000400000000000000" pitchFamily="2" charset="-78"/>
              <a:sym typeface="Titan One"/>
            </a:endParaRPr>
          </a:p>
        </p:txBody>
      </p:sp>
      <p:sp>
        <p:nvSpPr>
          <p:cNvPr id="359" name="Google Shape;359;p47"/>
          <p:cNvSpPr txBox="1"/>
          <p:nvPr/>
        </p:nvSpPr>
        <p:spPr>
          <a:xfrm flipH="1">
            <a:off x="2885378" y="1650967"/>
            <a:ext cx="1470613"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60" name="Google Shape;360;p47"/>
          <p:cNvSpPr txBox="1"/>
          <p:nvPr/>
        </p:nvSpPr>
        <p:spPr>
          <a:xfrm flipH="1">
            <a:off x="2568291" y="1021192"/>
            <a:ext cx="2167200" cy="5727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361" name="Google Shape;361;p47"/>
          <p:cNvSpPr txBox="1"/>
          <p:nvPr/>
        </p:nvSpPr>
        <p:spPr>
          <a:xfrm flipH="1">
            <a:off x="2947791" y="2047648"/>
            <a:ext cx="14082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dk2"/>
                </a:solidFill>
                <a:latin typeface="Titan One"/>
                <a:ea typeface="Titan One"/>
                <a:cs typeface="B Nazanin" panose="00000400000000000000" pitchFamily="2" charset="-78"/>
                <a:sym typeface="Titan One"/>
              </a:rPr>
              <a:t>مرحله</a:t>
            </a:r>
            <a:r>
              <a:rPr lang="en" sz="2000" dirty="0">
                <a:solidFill>
                  <a:schemeClr val="dk2"/>
                </a:solidFill>
                <a:latin typeface="Titan One"/>
                <a:ea typeface="Titan One"/>
                <a:cs typeface="B Nazanin" panose="00000400000000000000" pitchFamily="2" charset="-78"/>
                <a:sym typeface="Titan One"/>
              </a:rPr>
              <a:t> 2</a:t>
            </a:r>
            <a:endParaRPr sz="2000" dirty="0">
              <a:solidFill>
                <a:schemeClr val="dk2"/>
              </a:solidFill>
              <a:latin typeface="Titan One"/>
              <a:ea typeface="Titan One"/>
              <a:cs typeface="B Nazanin" panose="00000400000000000000" pitchFamily="2" charset="-78"/>
              <a:sym typeface="Titan One"/>
            </a:endParaRPr>
          </a:p>
        </p:txBody>
      </p:sp>
      <p:sp>
        <p:nvSpPr>
          <p:cNvPr id="362" name="Google Shape;362;p47"/>
          <p:cNvSpPr txBox="1"/>
          <p:nvPr/>
        </p:nvSpPr>
        <p:spPr>
          <a:xfrm flipH="1">
            <a:off x="4735491" y="3717627"/>
            <a:ext cx="1468137"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63" name="Google Shape;363;p47"/>
          <p:cNvSpPr txBox="1"/>
          <p:nvPr/>
        </p:nvSpPr>
        <p:spPr>
          <a:xfrm flipH="1">
            <a:off x="4415928" y="4057227"/>
            <a:ext cx="2167200" cy="5727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364" name="Google Shape;364;p47"/>
          <p:cNvSpPr txBox="1"/>
          <p:nvPr/>
        </p:nvSpPr>
        <p:spPr>
          <a:xfrm flipH="1">
            <a:off x="4795428" y="3324158"/>
            <a:ext cx="14082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dk2"/>
                </a:solidFill>
                <a:latin typeface="Titan One"/>
                <a:ea typeface="Titan One"/>
                <a:cs typeface="B Nazanin" panose="00000400000000000000" pitchFamily="2" charset="-78"/>
                <a:sym typeface="Titan One"/>
              </a:rPr>
              <a:t>مرحله</a:t>
            </a:r>
            <a:r>
              <a:rPr lang="en" sz="2000" dirty="0">
                <a:solidFill>
                  <a:schemeClr val="dk2"/>
                </a:solidFill>
                <a:latin typeface="Titan One"/>
                <a:ea typeface="Titan One"/>
                <a:cs typeface="B Nazanin" panose="00000400000000000000" pitchFamily="2" charset="-78"/>
                <a:sym typeface="Titan One"/>
              </a:rPr>
              <a:t> 3</a:t>
            </a:r>
            <a:endParaRPr sz="2000" dirty="0">
              <a:solidFill>
                <a:schemeClr val="dk2"/>
              </a:solidFill>
              <a:latin typeface="Titan One"/>
              <a:ea typeface="Titan One"/>
              <a:cs typeface="B Nazanin" panose="00000400000000000000" pitchFamily="2" charset="-78"/>
              <a:sym typeface="Titan One"/>
            </a:endParaRPr>
          </a:p>
        </p:txBody>
      </p:sp>
      <p:sp>
        <p:nvSpPr>
          <p:cNvPr id="365" name="Google Shape;365;p47"/>
          <p:cNvSpPr txBox="1"/>
          <p:nvPr/>
        </p:nvSpPr>
        <p:spPr>
          <a:xfrm flipH="1">
            <a:off x="6583128" y="1650967"/>
            <a:ext cx="1465674"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عنوان در اینجا</a:t>
            </a:r>
            <a:endParaRPr sz="2000" dirty="0">
              <a:solidFill>
                <a:schemeClr val="lt1"/>
              </a:solidFill>
              <a:latin typeface="Titan One"/>
              <a:ea typeface="Titan One"/>
              <a:cs typeface="B Nazanin" panose="00000400000000000000" pitchFamily="2" charset="-78"/>
              <a:sym typeface="Titan One"/>
            </a:endParaRPr>
          </a:p>
        </p:txBody>
      </p:sp>
      <p:sp>
        <p:nvSpPr>
          <p:cNvPr id="366" name="Google Shape;366;p47"/>
          <p:cNvSpPr txBox="1"/>
          <p:nvPr/>
        </p:nvSpPr>
        <p:spPr>
          <a:xfrm flipH="1">
            <a:off x="6261102" y="1021192"/>
            <a:ext cx="2167200" cy="5727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367" name="Google Shape;367;p47"/>
          <p:cNvSpPr txBox="1"/>
          <p:nvPr/>
        </p:nvSpPr>
        <p:spPr>
          <a:xfrm flipH="1">
            <a:off x="6640602" y="2047648"/>
            <a:ext cx="14082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dk2"/>
                </a:solidFill>
                <a:latin typeface="Titan One"/>
                <a:ea typeface="Titan One"/>
                <a:cs typeface="B Nazanin" panose="00000400000000000000" pitchFamily="2" charset="-78"/>
                <a:sym typeface="Titan One"/>
              </a:rPr>
              <a:t>مرحله 4</a:t>
            </a:r>
            <a:endParaRPr sz="2000" dirty="0">
              <a:solidFill>
                <a:schemeClr val="dk2"/>
              </a:solidFill>
              <a:latin typeface="Titan One"/>
              <a:ea typeface="Titan One"/>
              <a:cs typeface="B Nazanin" panose="00000400000000000000" pitchFamily="2" charset="-78"/>
              <a:sym typeface="Titan One"/>
            </a:endParaRPr>
          </a:p>
        </p:txBody>
      </p:sp>
      <p:grpSp>
        <p:nvGrpSpPr>
          <p:cNvPr id="368" name="Google Shape;368;p47"/>
          <p:cNvGrpSpPr/>
          <p:nvPr/>
        </p:nvGrpSpPr>
        <p:grpSpPr>
          <a:xfrm>
            <a:off x="7193258" y="2649969"/>
            <a:ext cx="393962" cy="411461"/>
            <a:chOff x="3178064" y="2550425"/>
            <a:chExt cx="487336" cy="519850"/>
          </a:xfrm>
        </p:grpSpPr>
        <p:sp>
          <p:nvSpPr>
            <p:cNvPr id="369" name="Google Shape;369;p47"/>
            <p:cNvSpPr/>
            <p:nvPr/>
          </p:nvSpPr>
          <p:spPr>
            <a:xfrm>
              <a:off x="3299900" y="2550475"/>
              <a:ext cx="60925" cy="30500"/>
            </a:xfrm>
            <a:custGeom>
              <a:avLst/>
              <a:gdLst/>
              <a:ahLst/>
              <a:cxnLst/>
              <a:rect l="l" t="t" r="r" b="b"/>
              <a:pathLst>
                <a:path w="2437" h="1220" extrusionOk="0">
                  <a:moveTo>
                    <a:pt x="1" y="0"/>
                  </a:moveTo>
                  <a:lnTo>
                    <a:pt x="1" y="1219"/>
                  </a:lnTo>
                  <a:lnTo>
                    <a:pt x="2437" y="1219"/>
                  </a:lnTo>
                  <a:lnTo>
                    <a:pt x="243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 name="Google Shape;370;p47"/>
            <p:cNvSpPr/>
            <p:nvPr/>
          </p:nvSpPr>
          <p:spPr>
            <a:xfrm>
              <a:off x="3178064" y="2550425"/>
              <a:ext cx="304625" cy="519850"/>
            </a:xfrm>
            <a:custGeom>
              <a:avLst/>
              <a:gdLst/>
              <a:ahLst/>
              <a:cxnLst/>
              <a:rect l="l" t="t" r="r" b="b"/>
              <a:pathLst>
                <a:path w="12185" h="20794" extrusionOk="0">
                  <a:moveTo>
                    <a:pt x="10361" y="1"/>
                  </a:moveTo>
                  <a:cubicBezTo>
                    <a:pt x="10360" y="1"/>
                    <a:pt x="10358" y="1"/>
                    <a:pt x="10357" y="1"/>
                  </a:cubicBezTo>
                  <a:lnTo>
                    <a:pt x="8530" y="1"/>
                  </a:lnTo>
                  <a:lnTo>
                    <a:pt x="8530" y="2437"/>
                  </a:lnTo>
                  <a:lnTo>
                    <a:pt x="3657" y="2437"/>
                  </a:lnTo>
                  <a:lnTo>
                    <a:pt x="3657" y="2"/>
                  </a:lnTo>
                  <a:lnTo>
                    <a:pt x="1830" y="2"/>
                  </a:lnTo>
                  <a:cubicBezTo>
                    <a:pt x="1829" y="2"/>
                    <a:pt x="1828" y="2"/>
                    <a:pt x="1827" y="2"/>
                  </a:cubicBezTo>
                  <a:cubicBezTo>
                    <a:pt x="818" y="2"/>
                    <a:pt x="1" y="821"/>
                    <a:pt x="2" y="1830"/>
                  </a:cubicBezTo>
                  <a:lnTo>
                    <a:pt x="2" y="18966"/>
                  </a:lnTo>
                  <a:cubicBezTo>
                    <a:pt x="1" y="19975"/>
                    <a:pt x="818" y="20794"/>
                    <a:pt x="1827" y="20794"/>
                  </a:cubicBezTo>
                  <a:cubicBezTo>
                    <a:pt x="1828" y="20794"/>
                    <a:pt x="1829" y="20794"/>
                    <a:pt x="1830" y="20794"/>
                  </a:cubicBezTo>
                  <a:lnTo>
                    <a:pt x="10357" y="20794"/>
                  </a:lnTo>
                  <a:cubicBezTo>
                    <a:pt x="10358" y="20794"/>
                    <a:pt x="10360" y="20794"/>
                    <a:pt x="10361" y="20794"/>
                  </a:cubicBezTo>
                  <a:cubicBezTo>
                    <a:pt x="11368" y="20794"/>
                    <a:pt x="12185" y="19975"/>
                    <a:pt x="12185" y="18968"/>
                  </a:cubicBezTo>
                  <a:lnTo>
                    <a:pt x="12185" y="17099"/>
                  </a:lnTo>
                  <a:lnTo>
                    <a:pt x="8530" y="17099"/>
                  </a:lnTo>
                  <a:cubicBezTo>
                    <a:pt x="6847" y="17099"/>
                    <a:pt x="5485" y="15735"/>
                    <a:pt x="5485" y="14052"/>
                  </a:cubicBezTo>
                  <a:lnTo>
                    <a:pt x="5485" y="13385"/>
                  </a:lnTo>
                  <a:cubicBezTo>
                    <a:pt x="3754" y="13104"/>
                    <a:pt x="2438" y="11594"/>
                    <a:pt x="2438" y="9790"/>
                  </a:cubicBezTo>
                  <a:lnTo>
                    <a:pt x="2438" y="6135"/>
                  </a:lnTo>
                  <a:lnTo>
                    <a:pt x="4875" y="6135"/>
                  </a:lnTo>
                  <a:lnTo>
                    <a:pt x="4875" y="7352"/>
                  </a:lnTo>
                  <a:lnTo>
                    <a:pt x="3657" y="7352"/>
                  </a:lnTo>
                  <a:lnTo>
                    <a:pt x="3657" y="9789"/>
                  </a:lnTo>
                  <a:cubicBezTo>
                    <a:pt x="3657" y="11128"/>
                    <a:pt x="4752" y="12225"/>
                    <a:pt x="6094" y="12225"/>
                  </a:cubicBezTo>
                  <a:cubicBezTo>
                    <a:pt x="7433" y="12225"/>
                    <a:pt x="8530" y="11128"/>
                    <a:pt x="8530" y="9789"/>
                  </a:cubicBezTo>
                  <a:lnTo>
                    <a:pt x="8530" y="7352"/>
                  </a:lnTo>
                  <a:lnTo>
                    <a:pt x="7311" y="7352"/>
                  </a:lnTo>
                  <a:lnTo>
                    <a:pt x="7311" y="6135"/>
                  </a:lnTo>
                  <a:lnTo>
                    <a:pt x="9747" y="6135"/>
                  </a:lnTo>
                  <a:lnTo>
                    <a:pt x="9747" y="9790"/>
                  </a:lnTo>
                  <a:cubicBezTo>
                    <a:pt x="9747" y="11592"/>
                    <a:pt x="8432" y="13102"/>
                    <a:pt x="6702" y="13383"/>
                  </a:cubicBezTo>
                  <a:lnTo>
                    <a:pt x="6702" y="14052"/>
                  </a:lnTo>
                  <a:cubicBezTo>
                    <a:pt x="6701" y="15062"/>
                    <a:pt x="7518" y="15880"/>
                    <a:pt x="8527" y="15880"/>
                  </a:cubicBezTo>
                  <a:cubicBezTo>
                    <a:pt x="8528" y="15880"/>
                    <a:pt x="8529" y="15880"/>
                    <a:pt x="8530" y="15880"/>
                  </a:cubicBezTo>
                  <a:lnTo>
                    <a:pt x="12185" y="15880"/>
                  </a:lnTo>
                  <a:lnTo>
                    <a:pt x="12185" y="1828"/>
                  </a:lnTo>
                  <a:cubicBezTo>
                    <a:pt x="12185" y="819"/>
                    <a:pt x="11368" y="1"/>
                    <a:pt x="1036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 name="Google Shape;371;p47"/>
            <p:cNvSpPr/>
            <p:nvPr/>
          </p:nvSpPr>
          <p:spPr>
            <a:xfrm>
              <a:off x="3482650" y="2703800"/>
              <a:ext cx="182750" cy="274100"/>
            </a:xfrm>
            <a:custGeom>
              <a:avLst/>
              <a:gdLst/>
              <a:ahLst/>
              <a:cxnLst/>
              <a:rect l="l" t="t" r="r" b="b"/>
              <a:pathLst>
                <a:path w="7310" h="10964" extrusionOk="0">
                  <a:moveTo>
                    <a:pt x="4873" y="2436"/>
                  </a:moveTo>
                  <a:lnTo>
                    <a:pt x="4873" y="3655"/>
                  </a:lnTo>
                  <a:lnTo>
                    <a:pt x="3654" y="3655"/>
                  </a:lnTo>
                  <a:lnTo>
                    <a:pt x="3654" y="2436"/>
                  </a:lnTo>
                  <a:close/>
                  <a:moveTo>
                    <a:pt x="4265" y="0"/>
                  </a:moveTo>
                  <a:cubicBezTo>
                    <a:pt x="2585" y="0"/>
                    <a:pt x="1218" y="1366"/>
                    <a:pt x="1218" y="3045"/>
                  </a:cubicBezTo>
                  <a:cubicBezTo>
                    <a:pt x="1218" y="4516"/>
                    <a:pt x="2266" y="5747"/>
                    <a:pt x="3654" y="6029"/>
                  </a:cubicBezTo>
                  <a:lnTo>
                    <a:pt x="3654" y="7917"/>
                  </a:lnTo>
                  <a:cubicBezTo>
                    <a:pt x="3656" y="8927"/>
                    <a:pt x="2839" y="9745"/>
                    <a:pt x="1832" y="9745"/>
                  </a:cubicBezTo>
                  <a:cubicBezTo>
                    <a:pt x="1831" y="9745"/>
                    <a:pt x="1830" y="9745"/>
                    <a:pt x="1829" y="9745"/>
                  </a:cubicBezTo>
                  <a:lnTo>
                    <a:pt x="1" y="9745"/>
                  </a:lnTo>
                  <a:lnTo>
                    <a:pt x="1" y="10964"/>
                  </a:lnTo>
                  <a:lnTo>
                    <a:pt x="1829" y="10964"/>
                  </a:lnTo>
                  <a:cubicBezTo>
                    <a:pt x="3510" y="10964"/>
                    <a:pt x="4873" y="9600"/>
                    <a:pt x="4873" y="7917"/>
                  </a:cubicBezTo>
                  <a:lnTo>
                    <a:pt x="4873" y="6029"/>
                  </a:lnTo>
                  <a:cubicBezTo>
                    <a:pt x="6261" y="5747"/>
                    <a:pt x="7310" y="4516"/>
                    <a:pt x="7310" y="3045"/>
                  </a:cubicBezTo>
                  <a:cubicBezTo>
                    <a:pt x="7310" y="1366"/>
                    <a:pt x="5944" y="0"/>
                    <a:pt x="426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372" name="Google Shape;372;p47"/>
          <p:cNvSpPr/>
          <p:nvPr/>
        </p:nvSpPr>
        <p:spPr>
          <a:xfrm>
            <a:off x="1596041" y="2676226"/>
            <a:ext cx="411474" cy="358947"/>
          </a:xfrm>
          <a:custGeom>
            <a:avLst/>
            <a:gdLst/>
            <a:ahLst/>
            <a:cxnLst/>
            <a:rect l="l" t="t" r="r" b="b"/>
            <a:pathLst>
              <a:path w="20792" h="18274" extrusionOk="0">
                <a:moveTo>
                  <a:pt x="13442" y="3654"/>
                </a:moveTo>
                <a:lnTo>
                  <a:pt x="13442" y="4873"/>
                </a:lnTo>
                <a:lnTo>
                  <a:pt x="14661" y="4873"/>
                </a:lnTo>
                <a:lnTo>
                  <a:pt x="14661" y="6092"/>
                </a:lnTo>
                <a:lnTo>
                  <a:pt x="13442" y="6092"/>
                </a:lnTo>
                <a:lnTo>
                  <a:pt x="13442" y="7310"/>
                </a:lnTo>
                <a:lnTo>
                  <a:pt x="12223" y="7310"/>
                </a:lnTo>
                <a:lnTo>
                  <a:pt x="12223" y="6092"/>
                </a:lnTo>
                <a:lnTo>
                  <a:pt x="11005" y="6092"/>
                </a:lnTo>
                <a:lnTo>
                  <a:pt x="11005" y="4873"/>
                </a:lnTo>
                <a:lnTo>
                  <a:pt x="12223" y="4873"/>
                </a:lnTo>
                <a:lnTo>
                  <a:pt x="12223" y="3654"/>
                </a:lnTo>
                <a:close/>
                <a:moveTo>
                  <a:pt x="12833" y="1"/>
                </a:moveTo>
                <a:cubicBezTo>
                  <a:pt x="9809" y="1"/>
                  <a:pt x="7350" y="2460"/>
                  <a:pt x="7350" y="5484"/>
                </a:cubicBezTo>
                <a:cubicBezTo>
                  <a:pt x="7350" y="8506"/>
                  <a:pt x="9809" y="10965"/>
                  <a:pt x="12833" y="10965"/>
                </a:cubicBezTo>
                <a:lnTo>
                  <a:pt x="17136" y="10965"/>
                </a:lnTo>
                <a:cubicBezTo>
                  <a:pt x="18473" y="10977"/>
                  <a:pt x="19550" y="12065"/>
                  <a:pt x="19550" y="13401"/>
                </a:cubicBezTo>
                <a:cubicBezTo>
                  <a:pt x="19550" y="14739"/>
                  <a:pt x="18473" y="15825"/>
                  <a:pt x="17136" y="15839"/>
                </a:cubicBezTo>
                <a:lnTo>
                  <a:pt x="13442" y="15839"/>
                </a:lnTo>
                <a:lnTo>
                  <a:pt x="13442" y="14620"/>
                </a:lnTo>
                <a:cubicBezTo>
                  <a:pt x="12118" y="14618"/>
                  <a:pt x="10812" y="14309"/>
                  <a:pt x="9628" y="13718"/>
                </a:cubicBezTo>
                <a:lnTo>
                  <a:pt x="9071" y="14822"/>
                </a:lnTo>
                <a:cubicBezTo>
                  <a:pt x="8785" y="14622"/>
                  <a:pt x="7885" y="14290"/>
                  <a:pt x="6023" y="12446"/>
                </a:cubicBezTo>
                <a:cubicBezTo>
                  <a:pt x="4014" y="10456"/>
                  <a:pt x="3687" y="9578"/>
                  <a:pt x="3454" y="9244"/>
                </a:cubicBezTo>
                <a:lnTo>
                  <a:pt x="4557" y="8685"/>
                </a:lnTo>
                <a:cubicBezTo>
                  <a:pt x="3966" y="7503"/>
                  <a:pt x="3657" y="6197"/>
                  <a:pt x="3654" y="4873"/>
                </a:cubicBezTo>
                <a:lnTo>
                  <a:pt x="0" y="4873"/>
                </a:lnTo>
                <a:cubicBezTo>
                  <a:pt x="0" y="11591"/>
                  <a:pt x="6724" y="18273"/>
                  <a:pt x="13442" y="18273"/>
                </a:cubicBezTo>
                <a:lnTo>
                  <a:pt x="13442" y="17056"/>
                </a:lnTo>
                <a:lnTo>
                  <a:pt x="17136" y="17056"/>
                </a:lnTo>
                <a:cubicBezTo>
                  <a:pt x="19152" y="17056"/>
                  <a:pt x="20792" y="15416"/>
                  <a:pt x="20792" y="13401"/>
                </a:cubicBezTo>
                <a:cubicBezTo>
                  <a:pt x="20792" y="11385"/>
                  <a:pt x="19152" y="9747"/>
                  <a:pt x="17136" y="9747"/>
                </a:cubicBezTo>
                <a:lnTo>
                  <a:pt x="17136" y="9746"/>
                </a:lnTo>
                <a:lnTo>
                  <a:pt x="16235" y="9746"/>
                </a:lnTo>
                <a:cubicBezTo>
                  <a:pt x="17492" y="8741"/>
                  <a:pt x="18314" y="7213"/>
                  <a:pt x="18314" y="5482"/>
                </a:cubicBezTo>
                <a:cubicBezTo>
                  <a:pt x="18314" y="2460"/>
                  <a:pt x="15855" y="1"/>
                  <a:pt x="128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73" name="Google Shape;373;p47"/>
          <p:cNvGrpSpPr/>
          <p:nvPr/>
        </p:nvGrpSpPr>
        <p:grpSpPr>
          <a:xfrm>
            <a:off x="5333189" y="2649953"/>
            <a:ext cx="332677" cy="411493"/>
            <a:chOff x="1711125" y="1821375"/>
            <a:chExt cx="426400" cy="519825"/>
          </a:xfrm>
        </p:grpSpPr>
        <p:sp>
          <p:nvSpPr>
            <p:cNvPr id="374" name="Google Shape;374;p47"/>
            <p:cNvSpPr/>
            <p:nvPr/>
          </p:nvSpPr>
          <p:spPr>
            <a:xfrm>
              <a:off x="1802500" y="1821375"/>
              <a:ext cx="243675" cy="123875"/>
            </a:xfrm>
            <a:custGeom>
              <a:avLst/>
              <a:gdLst/>
              <a:ahLst/>
              <a:cxnLst/>
              <a:rect l="l" t="t" r="r" b="b"/>
              <a:pathLst>
                <a:path w="9747"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3" y="3737"/>
                  </a:lnTo>
                  <a:lnTo>
                    <a:pt x="5483" y="4954"/>
                  </a:lnTo>
                  <a:lnTo>
                    <a:pt x="9747" y="4954"/>
                  </a:lnTo>
                  <a:lnTo>
                    <a:pt x="9747"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5" name="Google Shape;375;p47"/>
            <p:cNvSpPr/>
            <p:nvPr/>
          </p:nvSpPr>
          <p:spPr>
            <a:xfrm>
              <a:off x="1802500" y="1975700"/>
              <a:ext cx="243675" cy="182725"/>
            </a:xfrm>
            <a:custGeom>
              <a:avLst/>
              <a:gdLst/>
              <a:ahLst/>
              <a:cxnLst/>
              <a:rect l="l" t="t" r="r" b="b"/>
              <a:pathLst>
                <a:path w="9747" h="7309" extrusionOk="0">
                  <a:moveTo>
                    <a:pt x="3656" y="1218"/>
                  </a:moveTo>
                  <a:lnTo>
                    <a:pt x="3656" y="2436"/>
                  </a:lnTo>
                  <a:lnTo>
                    <a:pt x="2437" y="2436"/>
                  </a:lnTo>
                  <a:lnTo>
                    <a:pt x="2437" y="1218"/>
                  </a:lnTo>
                  <a:close/>
                  <a:moveTo>
                    <a:pt x="7309" y="1218"/>
                  </a:moveTo>
                  <a:lnTo>
                    <a:pt x="7309" y="2436"/>
                  </a:lnTo>
                  <a:lnTo>
                    <a:pt x="6092" y="2436"/>
                  </a:lnTo>
                  <a:lnTo>
                    <a:pt x="6092" y="1218"/>
                  </a:lnTo>
                  <a:close/>
                  <a:moveTo>
                    <a:pt x="0" y="0"/>
                  </a:moveTo>
                  <a:lnTo>
                    <a:pt x="0" y="2436"/>
                  </a:lnTo>
                  <a:cubicBezTo>
                    <a:pt x="0" y="4307"/>
                    <a:pt x="1094" y="6035"/>
                    <a:pt x="2778" y="6833"/>
                  </a:cubicBezTo>
                  <a:cubicBezTo>
                    <a:pt x="3425" y="7149"/>
                    <a:pt x="4130" y="7309"/>
                    <a:pt x="4873" y="7309"/>
                  </a:cubicBezTo>
                  <a:cubicBezTo>
                    <a:pt x="5616" y="7309"/>
                    <a:pt x="6321" y="7149"/>
                    <a:pt x="6963" y="6836"/>
                  </a:cubicBezTo>
                  <a:cubicBezTo>
                    <a:pt x="8654" y="6033"/>
                    <a:pt x="9747" y="4307"/>
                    <a:pt x="9747" y="2436"/>
                  </a:cubicBezTo>
                  <a:lnTo>
                    <a:pt x="974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6" name="Google Shape;376;p47"/>
            <p:cNvSpPr/>
            <p:nvPr/>
          </p:nvSpPr>
          <p:spPr>
            <a:xfrm>
              <a:off x="1802500" y="2280250"/>
              <a:ext cx="60925" cy="60950"/>
            </a:xfrm>
            <a:custGeom>
              <a:avLst/>
              <a:gdLst/>
              <a:ahLst/>
              <a:cxnLst/>
              <a:rect l="l" t="t" r="r" b="b"/>
              <a:pathLst>
                <a:path w="2437" h="2438" extrusionOk="0">
                  <a:moveTo>
                    <a:pt x="1219" y="1"/>
                  </a:moveTo>
                  <a:cubicBezTo>
                    <a:pt x="545" y="1"/>
                    <a:pt x="0" y="546"/>
                    <a:pt x="0" y="1218"/>
                  </a:cubicBezTo>
                  <a:lnTo>
                    <a:pt x="0" y="2437"/>
                  </a:lnTo>
                  <a:lnTo>
                    <a:pt x="2437" y="2437"/>
                  </a:lnTo>
                  <a:lnTo>
                    <a:pt x="2437" y="1218"/>
                  </a:lnTo>
                  <a:cubicBezTo>
                    <a:pt x="2437" y="546"/>
                    <a:pt x="1892" y="1"/>
                    <a:pt x="121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7" name="Google Shape;377;p47"/>
            <p:cNvSpPr/>
            <p:nvPr/>
          </p:nvSpPr>
          <p:spPr>
            <a:xfrm>
              <a:off x="1711125" y="2162125"/>
              <a:ext cx="106625" cy="179075"/>
            </a:xfrm>
            <a:custGeom>
              <a:avLst/>
              <a:gdLst/>
              <a:ahLst/>
              <a:cxnLst/>
              <a:rect l="l" t="t" r="r" b="b"/>
              <a:pathLst>
                <a:path w="4265" h="7163" extrusionOk="0">
                  <a:moveTo>
                    <a:pt x="4264" y="0"/>
                  </a:moveTo>
                  <a:cubicBezTo>
                    <a:pt x="1828" y="557"/>
                    <a:pt x="0" y="2731"/>
                    <a:pt x="0" y="5335"/>
                  </a:cubicBezTo>
                  <a:lnTo>
                    <a:pt x="0" y="7162"/>
                  </a:lnTo>
                  <a:lnTo>
                    <a:pt x="2438" y="7162"/>
                  </a:lnTo>
                  <a:lnTo>
                    <a:pt x="2438" y="5943"/>
                  </a:lnTo>
                  <a:cubicBezTo>
                    <a:pt x="2438" y="4812"/>
                    <a:pt x="3218" y="3866"/>
                    <a:pt x="4264" y="3595"/>
                  </a:cubicBezTo>
                  <a:lnTo>
                    <a:pt x="426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8" name="Google Shape;378;p47"/>
            <p:cNvSpPr/>
            <p:nvPr/>
          </p:nvSpPr>
          <p:spPr>
            <a:xfrm>
              <a:off x="2030900" y="2162125"/>
              <a:ext cx="106625" cy="179075"/>
            </a:xfrm>
            <a:custGeom>
              <a:avLst/>
              <a:gdLst/>
              <a:ahLst/>
              <a:cxnLst/>
              <a:rect l="l" t="t" r="r" b="b"/>
              <a:pathLst>
                <a:path w="4265" h="7163" extrusionOk="0">
                  <a:moveTo>
                    <a:pt x="1" y="0"/>
                  </a:moveTo>
                  <a:lnTo>
                    <a:pt x="1" y="7162"/>
                  </a:lnTo>
                  <a:lnTo>
                    <a:pt x="4264" y="7162"/>
                  </a:lnTo>
                  <a:lnTo>
                    <a:pt x="4264" y="5335"/>
                  </a:lnTo>
                  <a:cubicBezTo>
                    <a:pt x="4264" y="2731"/>
                    <a:pt x="2439" y="557"/>
                    <a:pt x="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9" name="Google Shape;379;p47"/>
            <p:cNvSpPr/>
            <p:nvPr/>
          </p:nvSpPr>
          <p:spPr>
            <a:xfrm>
              <a:off x="1848200" y="2207800"/>
              <a:ext cx="152300" cy="133400"/>
            </a:xfrm>
            <a:custGeom>
              <a:avLst/>
              <a:gdLst/>
              <a:ahLst/>
              <a:cxnLst/>
              <a:rect l="l" t="t" r="r" b="b"/>
              <a:pathLst>
                <a:path w="6092" h="5336" extrusionOk="0">
                  <a:moveTo>
                    <a:pt x="0" y="1"/>
                  </a:moveTo>
                  <a:lnTo>
                    <a:pt x="0" y="1768"/>
                  </a:lnTo>
                  <a:cubicBezTo>
                    <a:pt x="1048" y="2040"/>
                    <a:pt x="1828" y="2985"/>
                    <a:pt x="1828" y="4116"/>
                  </a:cubicBezTo>
                  <a:lnTo>
                    <a:pt x="1828" y="5335"/>
                  </a:lnTo>
                  <a:lnTo>
                    <a:pt x="6091" y="5335"/>
                  </a:lnTo>
                  <a:lnTo>
                    <a:pt x="6091" y="1"/>
                  </a:lnTo>
                  <a:lnTo>
                    <a:pt x="3045" y="3045"/>
                  </a:lnTo>
                  <a:lnTo>
                    <a:pt x="0"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0" name="Google Shape;380;p47"/>
            <p:cNvSpPr/>
            <p:nvPr/>
          </p:nvSpPr>
          <p:spPr>
            <a:xfrm>
              <a:off x="1863450" y="2175950"/>
              <a:ext cx="121800" cy="64950"/>
            </a:xfrm>
            <a:custGeom>
              <a:avLst/>
              <a:gdLst/>
              <a:ahLst/>
              <a:cxnLst/>
              <a:rect l="l" t="t" r="r" b="b"/>
              <a:pathLst>
                <a:path w="4872" h="2598" extrusionOk="0">
                  <a:moveTo>
                    <a:pt x="0" y="1"/>
                  </a:moveTo>
                  <a:lnTo>
                    <a:pt x="0" y="163"/>
                  </a:lnTo>
                  <a:lnTo>
                    <a:pt x="2435" y="2597"/>
                  </a:lnTo>
                  <a:lnTo>
                    <a:pt x="4871" y="163"/>
                  </a:lnTo>
                  <a:lnTo>
                    <a:pt x="4871" y="1"/>
                  </a:lnTo>
                  <a:cubicBezTo>
                    <a:pt x="4113" y="340"/>
                    <a:pt x="3290" y="518"/>
                    <a:pt x="2459" y="518"/>
                  </a:cubicBezTo>
                  <a:cubicBezTo>
                    <a:pt x="2451" y="518"/>
                    <a:pt x="2443" y="518"/>
                    <a:pt x="2435" y="518"/>
                  </a:cubicBezTo>
                  <a:lnTo>
                    <a:pt x="2435" y="520"/>
                  </a:lnTo>
                  <a:cubicBezTo>
                    <a:pt x="1595" y="520"/>
                    <a:pt x="766" y="34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81" name="Google Shape;381;p47"/>
          <p:cNvGrpSpPr/>
          <p:nvPr/>
        </p:nvGrpSpPr>
        <p:grpSpPr>
          <a:xfrm>
            <a:off x="3446154" y="2649963"/>
            <a:ext cx="411474" cy="411474"/>
            <a:chOff x="4687450" y="1120500"/>
            <a:chExt cx="519800" cy="519800"/>
          </a:xfrm>
        </p:grpSpPr>
        <p:sp>
          <p:nvSpPr>
            <p:cNvPr id="382" name="Google Shape;382;p47"/>
            <p:cNvSpPr/>
            <p:nvPr/>
          </p:nvSpPr>
          <p:spPr>
            <a:xfrm>
              <a:off x="4774975" y="1181950"/>
              <a:ext cx="131500" cy="121325"/>
            </a:xfrm>
            <a:custGeom>
              <a:avLst/>
              <a:gdLst/>
              <a:ahLst/>
              <a:cxnLst/>
              <a:rect l="l" t="t" r="r" b="b"/>
              <a:pathLst>
                <a:path w="5260" h="4853" extrusionOk="0">
                  <a:moveTo>
                    <a:pt x="2630" y="0"/>
                  </a:moveTo>
                  <a:cubicBezTo>
                    <a:pt x="1999" y="0"/>
                    <a:pt x="1368" y="231"/>
                    <a:pt x="908" y="692"/>
                  </a:cubicBezTo>
                  <a:cubicBezTo>
                    <a:pt x="209" y="1389"/>
                    <a:pt x="1" y="2437"/>
                    <a:pt x="378" y="3347"/>
                  </a:cubicBezTo>
                  <a:cubicBezTo>
                    <a:pt x="754" y="4259"/>
                    <a:pt x="1644" y="4852"/>
                    <a:pt x="2630" y="4852"/>
                  </a:cubicBezTo>
                  <a:cubicBezTo>
                    <a:pt x="3616" y="4852"/>
                    <a:pt x="4506" y="4259"/>
                    <a:pt x="4882" y="3347"/>
                  </a:cubicBezTo>
                  <a:cubicBezTo>
                    <a:pt x="5259" y="2437"/>
                    <a:pt x="5051" y="1389"/>
                    <a:pt x="4352" y="692"/>
                  </a:cubicBezTo>
                  <a:cubicBezTo>
                    <a:pt x="3892" y="231"/>
                    <a:pt x="3261" y="0"/>
                    <a:pt x="26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3" name="Google Shape;383;p47"/>
            <p:cNvSpPr/>
            <p:nvPr/>
          </p:nvSpPr>
          <p:spPr>
            <a:xfrm>
              <a:off x="4993000" y="1211875"/>
              <a:ext cx="214250" cy="152300"/>
            </a:xfrm>
            <a:custGeom>
              <a:avLst/>
              <a:gdLst/>
              <a:ahLst/>
              <a:cxnLst/>
              <a:rect l="l" t="t" r="r" b="b"/>
              <a:pathLst>
                <a:path w="8570" h="6092" extrusionOk="0">
                  <a:moveTo>
                    <a:pt x="0" y="0"/>
                  </a:moveTo>
                  <a:lnTo>
                    <a:pt x="0" y="6091"/>
                  </a:lnTo>
                  <a:lnTo>
                    <a:pt x="8569" y="6091"/>
                  </a:lnTo>
                  <a:lnTo>
                    <a:pt x="856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4" name="Google Shape;384;p47"/>
            <p:cNvSpPr/>
            <p:nvPr/>
          </p:nvSpPr>
          <p:spPr>
            <a:xfrm>
              <a:off x="5084375" y="1348900"/>
              <a:ext cx="30450" cy="63000"/>
            </a:xfrm>
            <a:custGeom>
              <a:avLst/>
              <a:gdLst/>
              <a:ahLst/>
              <a:cxnLst/>
              <a:rect l="l" t="t" r="r" b="b"/>
              <a:pathLst>
                <a:path w="1218" h="2520" extrusionOk="0">
                  <a:moveTo>
                    <a:pt x="1" y="0"/>
                  </a:moveTo>
                  <a:lnTo>
                    <a:pt x="1" y="2519"/>
                  </a:lnTo>
                  <a:lnTo>
                    <a:pt x="1218" y="2519"/>
                  </a:lnTo>
                  <a:lnTo>
                    <a:pt x="121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5" name="Google Shape;385;p47"/>
            <p:cNvSpPr/>
            <p:nvPr/>
          </p:nvSpPr>
          <p:spPr>
            <a:xfrm>
              <a:off x="4687450" y="1396600"/>
              <a:ext cx="519800" cy="243700"/>
            </a:xfrm>
            <a:custGeom>
              <a:avLst/>
              <a:gdLst/>
              <a:ahLst/>
              <a:cxnLst/>
              <a:rect l="l" t="t" r="r" b="b"/>
              <a:pathLst>
                <a:path w="20792" h="9748" extrusionOk="0">
                  <a:moveTo>
                    <a:pt x="11005" y="3047"/>
                  </a:moveTo>
                  <a:lnTo>
                    <a:pt x="11005" y="4266"/>
                  </a:lnTo>
                  <a:lnTo>
                    <a:pt x="12224" y="4266"/>
                  </a:lnTo>
                  <a:lnTo>
                    <a:pt x="12224" y="5483"/>
                  </a:lnTo>
                  <a:lnTo>
                    <a:pt x="11005" y="5483"/>
                  </a:lnTo>
                  <a:lnTo>
                    <a:pt x="11005" y="6702"/>
                  </a:lnTo>
                  <a:lnTo>
                    <a:pt x="9786" y="6702"/>
                  </a:lnTo>
                  <a:lnTo>
                    <a:pt x="9786" y="5483"/>
                  </a:lnTo>
                  <a:lnTo>
                    <a:pt x="8569" y="5483"/>
                  </a:lnTo>
                  <a:lnTo>
                    <a:pt x="8569" y="4266"/>
                  </a:lnTo>
                  <a:lnTo>
                    <a:pt x="9786" y="4266"/>
                  </a:lnTo>
                  <a:lnTo>
                    <a:pt x="9786" y="3047"/>
                  </a:lnTo>
                  <a:close/>
                  <a:moveTo>
                    <a:pt x="0" y="1"/>
                  </a:moveTo>
                  <a:lnTo>
                    <a:pt x="0" y="9747"/>
                  </a:lnTo>
                  <a:lnTo>
                    <a:pt x="20791" y="9747"/>
                  </a:lnTo>
                  <a:lnTo>
                    <a:pt x="2079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6" name="Google Shape;386;p47"/>
            <p:cNvSpPr/>
            <p:nvPr/>
          </p:nvSpPr>
          <p:spPr>
            <a:xfrm>
              <a:off x="4744075" y="1120500"/>
              <a:ext cx="193350" cy="69075"/>
            </a:xfrm>
            <a:custGeom>
              <a:avLst/>
              <a:gdLst/>
              <a:ahLst/>
              <a:cxnLst/>
              <a:rect l="l" t="t" r="r" b="b"/>
              <a:pathLst>
                <a:path w="7734" h="2763" extrusionOk="0">
                  <a:moveTo>
                    <a:pt x="3866" y="0"/>
                  </a:moveTo>
                  <a:cubicBezTo>
                    <a:pt x="2557" y="0"/>
                    <a:pt x="1335" y="510"/>
                    <a:pt x="423" y="1436"/>
                  </a:cubicBezTo>
                  <a:lnTo>
                    <a:pt x="1" y="1867"/>
                  </a:lnTo>
                  <a:lnTo>
                    <a:pt x="894" y="2762"/>
                  </a:lnTo>
                  <a:cubicBezTo>
                    <a:pt x="1011" y="2595"/>
                    <a:pt x="1140" y="2436"/>
                    <a:pt x="1283" y="2290"/>
                  </a:cubicBezTo>
                  <a:cubicBezTo>
                    <a:pt x="1947" y="1624"/>
                    <a:pt x="2890" y="1241"/>
                    <a:pt x="3866" y="1241"/>
                  </a:cubicBezTo>
                  <a:cubicBezTo>
                    <a:pt x="4842" y="1241"/>
                    <a:pt x="5785" y="1622"/>
                    <a:pt x="6451" y="2290"/>
                  </a:cubicBezTo>
                  <a:cubicBezTo>
                    <a:pt x="6592" y="2436"/>
                    <a:pt x="6723" y="2593"/>
                    <a:pt x="6838" y="2762"/>
                  </a:cubicBezTo>
                  <a:lnTo>
                    <a:pt x="7733" y="1867"/>
                  </a:lnTo>
                  <a:lnTo>
                    <a:pt x="7309" y="1436"/>
                  </a:lnTo>
                  <a:cubicBezTo>
                    <a:pt x="6397" y="510"/>
                    <a:pt x="5175" y="0"/>
                    <a:pt x="386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87" name="Google Shape;387;p47"/>
            <p:cNvSpPr/>
            <p:nvPr/>
          </p:nvSpPr>
          <p:spPr>
            <a:xfrm>
              <a:off x="4729600" y="1303250"/>
              <a:ext cx="222250" cy="60925"/>
            </a:xfrm>
            <a:custGeom>
              <a:avLst/>
              <a:gdLst/>
              <a:ahLst/>
              <a:cxnLst/>
              <a:rect l="l" t="t" r="r" b="b"/>
              <a:pathLst>
                <a:path w="8890" h="2437" extrusionOk="0">
                  <a:moveTo>
                    <a:pt x="3836" y="0"/>
                  </a:moveTo>
                  <a:cubicBezTo>
                    <a:pt x="2142" y="0"/>
                    <a:pt x="686" y="1000"/>
                    <a:pt x="0" y="2436"/>
                  </a:cubicBezTo>
                  <a:lnTo>
                    <a:pt x="8890" y="2436"/>
                  </a:lnTo>
                  <a:cubicBezTo>
                    <a:pt x="8204" y="1000"/>
                    <a:pt x="6749" y="0"/>
                    <a:pt x="505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cxnSp>
        <p:nvCxnSpPr>
          <p:cNvPr id="388" name="Google Shape;388;p47"/>
          <p:cNvCxnSpPr>
            <a:endCxn id="347" idx="2"/>
          </p:cNvCxnSpPr>
          <p:nvPr/>
        </p:nvCxnSpPr>
        <p:spPr>
          <a:xfrm>
            <a:off x="718028" y="2855700"/>
            <a:ext cx="714600" cy="0"/>
          </a:xfrm>
          <a:prstGeom prst="straightConnector1">
            <a:avLst/>
          </a:prstGeom>
          <a:noFill/>
          <a:ln w="38100" cap="flat" cmpd="sng">
            <a:solidFill>
              <a:schemeClr val="dk2"/>
            </a:solidFill>
            <a:prstDash val="dot"/>
            <a:round/>
            <a:headEnd type="none" w="med" len="med"/>
            <a:tailEnd type="none" w="med" len="med"/>
          </a:ln>
        </p:spPr>
      </p:cxnSp>
      <p:cxnSp>
        <p:nvCxnSpPr>
          <p:cNvPr id="389" name="Google Shape;389;p47"/>
          <p:cNvCxnSpPr>
            <a:stCxn id="350" idx="6"/>
          </p:cNvCxnSpPr>
          <p:nvPr/>
        </p:nvCxnSpPr>
        <p:spPr>
          <a:xfrm>
            <a:off x="7713852" y="2855700"/>
            <a:ext cx="711600" cy="0"/>
          </a:xfrm>
          <a:prstGeom prst="straightConnector1">
            <a:avLst/>
          </a:prstGeom>
          <a:noFill/>
          <a:ln w="38100" cap="flat" cmpd="sng">
            <a:solidFill>
              <a:schemeClr val="dk2"/>
            </a:solidFill>
            <a:prstDash val="dot"/>
            <a:round/>
            <a:headEnd type="none" w="med" len="med"/>
            <a:tailEnd type="none" w="med" len="med"/>
          </a:ln>
        </p:spPr>
      </p:cxnSp>
      <p:cxnSp>
        <p:nvCxnSpPr>
          <p:cNvPr id="390" name="Google Shape;390;p47"/>
          <p:cNvCxnSpPr>
            <a:stCxn id="348" idx="6"/>
            <a:endCxn id="349" idx="2"/>
          </p:cNvCxnSpPr>
          <p:nvPr/>
        </p:nvCxnSpPr>
        <p:spPr>
          <a:xfrm>
            <a:off x="4021041" y="2855700"/>
            <a:ext cx="1109400" cy="0"/>
          </a:xfrm>
          <a:prstGeom prst="straightConnector1">
            <a:avLst/>
          </a:prstGeom>
          <a:noFill/>
          <a:ln w="38100" cap="flat" cmpd="sng">
            <a:solidFill>
              <a:schemeClr val="dk2"/>
            </a:solidFill>
            <a:prstDash val="solid"/>
            <a:round/>
            <a:headEnd type="none" w="med" len="med"/>
            <a:tailEnd type="none" w="med" len="med"/>
          </a:ln>
        </p:spPr>
      </p:cxnSp>
      <p:cxnSp>
        <p:nvCxnSpPr>
          <p:cNvPr id="391" name="Google Shape;391;p47"/>
          <p:cNvCxnSpPr>
            <a:stCxn id="349" idx="6"/>
            <a:endCxn id="350" idx="2"/>
          </p:cNvCxnSpPr>
          <p:nvPr/>
        </p:nvCxnSpPr>
        <p:spPr>
          <a:xfrm>
            <a:off x="5868678" y="2855700"/>
            <a:ext cx="1107000" cy="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p48"/>
          <p:cNvPicPr preferRelativeResize="0"/>
          <p:nvPr/>
        </p:nvPicPr>
        <p:blipFill>
          <a:blip r:embed="rId3">
            <a:alphaModFix/>
          </a:blip>
          <a:stretch>
            <a:fillRect/>
          </a:stretch>
        </p:blipFill>
        <p:spPr>
          <a:xfrm>
            <a:off x="2903749" y="973500"/>
            <a:ext cx="788052" cy="825599"/>
          </a:xfrm>
          <a:prstGeom prst="rect">
            <a:avLst/>
          </a:prstGeom>
          <a:noFill/>
          <a:ln>
            <a:noFill/>
          </a:ln>
        </p:spPr>
      </p:pic>
      <p:sp>
        <p:nvSpPr>
          <p:cNvPr id="397" name="Google Shape;397;p48"/>
          <p:cNvSpPr/>
          <p:nvPr/>
        </p:nvSpPr>
        <p:spPr>
          <a:xfrm flipH="1">
            <a:off x="284863"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398" name="Google Shape;398;p48"/>
          <p:cNvPicPr preferRelativeResize="0"/>
          <p:nvPr/>
        </p:nvPicPr>
        <p:blipFill>
          <a:blip r:embed="rId4">
            <a:alphaModFix/>
          </a:blip>
          <a:stretch>
            <a:fillRect/>
          </a:stretch>
        </p:blipFill>
        <p:spPr>
          <a:xfrm flipH="1">
            <a:off x="843987" y="-2"/>
            <a:ext cx="2322176" cy="642900"/>
          </a:xfrm>
          <a:prstGeom prst="rect">
            <a:avLst/>
          </a:prstGeom>
          <a:noFill/>
          <a:ln>
            <a:noFill/>
          </a:ln>
        </p:spPr>
      </p:pic>
      <p:pic>
        <p:nvPicPr>
          <p:cNvPr id="399" name="Google Shape;399;p48"/>
          <p:cNvPicPr preferRelativeResize="0"/>
          <p:nvPr/>
        </p:nvPicPr>
        <p:blipFill>
          <a:blip r:embed="rId5">
            <a:alphaModFix/>
          </a:blip>
          <a:stretch>
            <a:fillRect/>
          </a:stretch>
        </p:blipFill>
        <p:spPr>
          <a:xfrm>
            <a:off x="863100" y="1223975"/>
            <a:ext cx="2283948" cy="3384602"/>
          </a:xfrm>
          <a:prstGeom prst="rect">
            <a:avLst/>
          </a:prstGeom>
          <a:noFill/>
          <a:ln>
            <a:noFill/>
          </a:ln>
        </p:spPr>
      </p:pic>
      <p:sp>
        <p:nvSpPr>
          <p:cNvPr id="400" name="Google Shape;400;p48"/>
          <p:cNvSpPr/>
          <p:nvPr/>
        </p:nvSpPr>
        <p:spPr>
          <a:xfrm>
            <a:off x="3725275" y="3180613"/>
            <a:ext cx="4705500" cy="3846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400000000000000" pitchFamily="2" charset="-78"/>
            </a:endParaRPr>
          </a:p>
        </p:txBody>
      </p:sp>
      <p:sp>
        <p:nvSpPr>
          <p:cNvPr id="401" name="Google Shape;401;p48"/>
          <p:cNvSpPr txBox="1">
            <a:spLocks noGrp="1"/>
          </p:cNvSpPr>
          <p:nvPr>
            <p:ph type="title"/>
          </p:nvPr>
        </p:nvSpPr>
        <p:spPr>
          <a:xfrm>
            <a:off x="2808750" y="2305738"/>
            <a:ext cx="5622000" cy="756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بیمار که</a:t>
            </a:r>
            <a:endParaRPr dirty="0">
              <a:cs typeface="B Nazanin" panose="00000400000000000000" pitchFamily="2" charset="-78"/>
            </a:endParaRPr>
          </a:p>
        </p:txBody>
      </p:sp>
      <p:sp>
        <p:nvSpPr>
          <p:cNvPr id="402" name="Google Shape;402;p48"/>
          <p:cNvSpPr txBox="1">
            <a:spLocks noGrp="1"/>
          </p:cNvSpPr>
          <p:nvPr>
            <p:ph type="subTitle" idx="1"/>
          </p:nvPr>
        </p:nvSpPr>
        <p:spPr>
          <a:xfrm>
            <a:off x="4067425" y="3215863"/>
            <a:ext cx="4021200" cy="3141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403" name="Google Shape;403;p48"/>
          <p:cNvSpPr txBox="1">
            <a:spLocks noGrp="1"/>
          </p:cNvSpPr>
          <p:nvPr>
            <p:ph type="title" idx="2"/>
          </p:nvPr>
        </p:nvSpPr>
        <p:spPr>
          <a:xfrm>
            <a:off x="6617875" y="1282675"/>
            <a:ext cx="1812900" cy="82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fa-IR" dirty="0">
                <a:solidFill>
                  <a:schemeClr val="tx1">
                    <a:lumMod val="75000"/>
                    <a:lumOff val="25000"/>
                  </a:schemeClr>
                </a:solidFill>
                <a:cs typeface="B Nazanin" panose="00000700000000000000" pitchFamily="2" charset="-78"/>
              </a:rPr>
              <a:t>عنوان در اینجا</a:t>
            </a:r>
            <a:endParaRPr lang="en-US" dirty="0">
              <a:solidFill>
                <a:schemeClr val="tx1">
                  <a:lumMod val="75000"/>
                  <a:lumOff val="25000"/>
                </a:schemeClr>
              </a:solidFill>
              <a:cs typeface="B Nazanin" panose="00000700000000000000" pitchFamily="2" charset="-78"/>
            </a:endParaRPr>
          </a:p>
        </p:txBody>
      </p:sp>
      <p:sp>
        <p:nvSpPr>
          <p:cNvPr id="53" name="Text Placeholder 52"/>
          <p:cNvSpPr>
            <a:spLocks noGrp="1"/>
          </p:cNvSpPr>
          <p:nvPr>
            <p:ph type="body" sz="quarter" idx="41"/>
          </p:nvPr>
        </p:nvSpPr>
        <p:spPr/>
        <p:txBody>
          <a:bodyPr>
            <a:noAutofit/>
          </a:bodyPr>
          <a:lstStyle/>
          <a:p>
            <a:r>
              <a:rPr lang="fa-IR" dirty="0">
                <a:solidFill>
                  <a:schemeClr val="tx1">
                    <a:lumMod val="75000"/>
                    <a:lumOff val="25000"/>
                  </a:schemeClr>
                </a:solidFill>
                <a:cs typeface="B Nazanin" panose="000007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700000000000000" pitchFamily="2" charset="-78"/>
            </a:endParaRPr>
          </a:p>
        </p:txBody>
      </p:sp>
      <p:sp>
        <p:nvSpPr>
          <p:cNvPr id="1185" name="Rectangle 1184">
            <a:extLst>
              <a:ext uri="{FF2B5EF4-FFF2-40B4-BE49-F238E27FC236}">
                <a16:creationId xmlns:a16="http://schemas.microsoft.com/office/drawing/2014/main" id="{6591131E-F0FF-4D74-855B-6BE19CD2891A}"/>
              </a:ext>
            </a:extLst>
          </p:cNvPr>
          <p:cNvSpPr/>
          <p:nvPr/>
        </p:nvSpPr>
        <p:spPr>
          <a:xfrm>
            <a:off x="0" y="3274359"/>
            <a:ext cx="9144000" cy="16740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cs typeface="B Nazanin" panose="00000700000000000000" pitchFamily="2" charset="-78"/>
            </a:endParaRPr>
          </a:p>
        </p:txBody>
      </p:sp>
      <p:grpSp>
        <p:nvGrpSpPr>
          <p:cNvPr id="1186" name="Group 8">
            <a:extLst>
              <a:ext uri="{FF2B5EF4-FFF2-40B4-BE49-F238E27FC236}">
                <a16:creationId xmlns:a16="http://schemas.microsoft.com/office/drawing/2014/main" id="{EF8C9D07-27BA-47E1-9669-D174661DB71B}"/>
              </a:ext>
            </a:extLst>
          </p:cNvPr>
          <p:cNvGrpSpPr/>
          <p:nvPr/>
        </p:nvGrpSpPr>
        <p:grpSpPr>
          <a:xfrm>
            <a:off x="2351378" y="3549733"/>
            <a:ext cx="1213305" cy="1316893"/>
            <a:chOff x="-475010" y="1098788"/>
            <a:chExt cx="3859356" cy="1755858"/>
          </a:xfrm>
        </p:grpSpPr>
        <p:sp>
          <p:nvSpPr>
            <p:cNvPr id="1187" name="TextBox 1186">
              <a:extLst>
                <a:ext uri="{FF2B5EF4-FFF2-40B4-BE49-F238E27FC236}">
                  <a16:creationId xmlns:a16="http://schemas.microsoft.com/office/drawing/2014/main" id="{F9AD08D2-D59B-493E-BEF9-FEEFD9A4B3B7}"/>
                </a:ext>
              </a:extLst>
            </p:cNvPr>
            <p:cNvSpPr txBox="1"/>
            <p:nvPr/>
          </p:nvSpPr>
          <p:spPr>
            <a:xfrm>
              <a:off x="-475010" y="1098788"/>
              <a:ext cx="3859356" cy="338554"/>
            </a:xfrm>
            <a:prstGeom prst="rect">
              <a:avLst/>
            </a:prstGeom>
            <a:noFill/>
          </p:spPr>
          <p:txBody>
            <a:bodyPr wrap="square" rtlCol="0" anchor="ctr">
              <a:spAutoFit/>
            </a:bodyPr>
            <a:lstStyle/>
            <a:p>
              <a:pPr algn="ctr"/>
              <a:r>
                <a:rPr lang="fa-IR" altLang="ko-KR" sz="1050" b="1" dirty="0">
                  <a:solidFill>
                    <a:schemeClr val="bg1"/>
                  </a:solidFill>
                  <a:cs typeface="B Nazanin" panose="00000700000000000000" pitchFamily="2" charset="-78"/>
                </a:rPr>
                <a:t>متن را اینجا بنویسید</a:t>
              </a:r>
              <a:endParaRPr lang="ko-KR" altLang="en-US" sz="1050" b="1" dirty="0">
                <a:solidFill>
                  <a:schemeClr val="bg1"/>
                </a:solidFill>
                <a:cs typeface="B Nazanin" panose="00000700000000000000" pitchFamily="2" charset="-78"/>
              </a:endParaRPr>
            </a:p>
          </p:txBody>
        </p:sp>
        <p:sp>
          <p:nvSpPr>
            <p:cNvPr id="1188" name="TextBox 1187">
              <a:extLst>
                <a:ext uri="{FF2B5EF4-FFF2-40B4-BE49-F238E27FC236}">
                  <a16:creationId xmlns:a16="http://schemas.microsoft.com/office/drawing/2014/main" id="{3C45516F-0A43-4375-A5E7-A5F56094200A}"/>
                </a:ext>
              </a:extLst>
            </p:cNvPr>
            <p:cNvSpPr txBox="1"/>
            <p:nvPr/>
          </p:nvSpPr>
          <p:spPr>
            <a:xfrm>
              <a:off x="-460976" y="1380823"/>
              <a:ext cx="3845322" cy="1473823"/>
            </a:xfrm>
            <a:prstGeom prst="rect">
              <a:avLst/>
            </a:prstGeom>
            <a:noFill/>
          </p:spPr>
          <p:txBody>
            <a:bodyPr wrap="square" rtlCol="0">
              <a:spAutoFit/>
            </a:bodyPr>
            <a:lstStyle/>
            <a:p>
              <a:pPr algn="ctr">
                <a:lnSpc>
                  <a:spcPct val="150000"/>
                </a:lnSpc>
              </a:pPr>
              <a:r>
                <a:rPr lang="fa-IR" altLang="ko-KR" sz="9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900" dirty="0">
                <a:solidFill>
                  <a:schemeClr val="bg1"/>
                </a:solidFill>
                <a:cs typeface="B Nazanin" panose="00000700000000000000" pitchFamily="2" charset="-78"/>
              </a:endParaRPr>
            </a:p>
          </p:txBody>
        </p:sp>
      </p:grpSp>
      <p:grpSp>
        <p:nvGrpSpPr>
          <p:cNvPr id="1189" name="Group 21">
            <a:extLst>
              <a:ext uri="{FF2B5EF4-FFF2-40B4-BE49-F238E27FC236}">
                <a16:creationId xmlns:a16="http://schemas.microsoft.com/office/drawing/2014/main" id="{845C55A5-0D9A-4956-B754-6186F9837143}"/>
              </a:ext>
            </a:extLst>
          </p:cNvPr>
          <p:cNvGrpSpPr/>
          <p:nvPr/>
        </p:nvGrpSpPr>
        <p:grpSpPr>
          <a:xfrm>
            <a:off x="752444" y="3549733"/>
            <a:ext cx="1213305" cy="1316893"/>
            <a:chOff x="-475010" y="1098788"/>
            <a:chExt cx="3859356" cy="1755858"/>
          </a:xfrm>
        </p:grpSpPr>
        <p:sp>
          <p:nvSpPr>
            <p:cNvPr id="1190" name="TextBox 1189">
              <a:extLst>
                <a:ext uri="{FF2B5EF4-FFF2-40B4-BE49-F238E27FC236}">
                  <a16:creationId xmlns:a16="http://schemas.microsoft.com/office/drawing/2014/main" id="{3B08CDA2-FFFB-4DB0-B852-3B7E3B59A692}"/>
                </a:ext>
              </a:extLst>
            </p:cNvPr>
            <p:cNvSpPr txBox="1"/>
            <p:nvPr/>
          </p:nvSpPr>
          <p:spPr>
            <a:xfrm>
              <a:off x="-475010" y="1098788"/>
              <a:ext cx="3859356" cy="338554"/>
            </a:xfrm>
            <a:prstGeom prst="rect">
              <a:avLst/>
            </a:prstGeom>
            <a:noFill/>
          </p:spPr>
          <p:txBody>
            <a:bodyPr wrap="square" rtlCol="0" anchor="ctr">
              <a:spAutoFit/>
            </a:bodyPr>
            <a:lstStyle/>
            <a:p>
              <a:pPr algn="ctr"/>
              <a:r>
                <a:rPr lang="fa-IR" altLang="ko-KR" sz="1050" b="1" dirty="0">
                  <a:solidFill>
                    <a:schemeClr val="bg1"/>
                  </a:solidFill>
                  <a:cs typeface="B Nazanin" panose="00000700000000000000" pitchFamily="2" charset="-78"/>
                </a:rPr>
                <a:t>متن را اینجا بنویسید</a:t>
              </a:r>
              <a:endParaRPr lang="ko-KR" altLang="en-US" sz="1050" b="1" dirty="0">
                <a:solidFill>
                  <a:schemeClr val="bg1"/>
                </a:solidFill>
                <a:cs typeface="B Nazanin" panose="00000700000000000000" pitchFamily="2" charset="-78"/>
              </a:endParaRPr>
            </a:p>
          </p:txBody>
        </p:sp>
        <p:sp>
          <p:nvSpPr>
            <p:cNvPr id="1191" name="TextBox 1190">
              <a:extLst>
                <a:ext uri="{FF2B5EF4-FFF2-40B4-BE49-F238E27FC236}">
                  <a16:creationId xmlns:a16="http://schemas.microsoft.com/office/drawing/2014/main" id="{2B11C8B3-F7A8-430E-88CF-722044ADC4C4}"/>
                </a:ext>
              </a:extLst>
            </p:cNvPr>
            <p:cNvSpPr txBox="1"/>
            <p:nvPr/>
          </p:nvSpPr>
          <p:spPr>
            <a:xfrm>
              <a:off x="-460976" y="1380823"/>
              <a:ext cx="3845322" cy="1473823"/>
            </a:xfrm>
            <a:prstGeom prst="rect">
              <a:avLst/>
            </a:prstGeom>
            <a:noFill/>
          </p:spPr>
          <p:txBody>
            <a:bodyPr wrap="square" rtlCol="0">
              <a:spAutoFit/>
            </a:bodyPr>
            <a:lstStyle/>
            <a:p>
              <a:pPr algn="ctr">
                <a:lnSpc>
                  <a:spcPct val="150000"/>
                </a:lnSpc>
              </a:pPr>
              <a:r>
                <a:rPr lang="fa-IR" altLang="ko-KR" sz="9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900" dirty="0">
                <a:solidFill>
                  <a:schemeClr val="bg1"/>
                </a:solidFill>
                <a:cs typeface="B Nazanin" panose="00000700000000000000" pitchFamily="2" charset="-78"/>
              </a:endParaRPr>
            </a:p>
          </p:txBody>
        </p:sp>
      </p:grpSp>
      <p:grpSp>
        <p:nvGrpSpPr>
          <p:cNvPr id="1192" name="Group 27">
            <a:extLst>
              <a:ext uri="{FF2B5EF4-FFF2-40B4-BE49-F238E27FC236}">
                <a16:creationId xmlns:a16="http://schemas.microsoft.com/office/drawing/2014/main" id="{B8FCF01E-A19D-4C28-8AD3-0216717A0E40}"/>
              </a:ext>
            </a:extLst>
          </p:cNvPr>
          <p:cNvGrpSpPr/>
          <p:nvPr/>
        </p:nvGrpSpPr>
        <p:grpSpPr>
          <a:xfrm>
            <a:off x="5549246" y="3549733"/>
            <a:ext cx="1213305" cy="1316893"/>
            <a:chOff x="-475010" y="1098788"/>
            <a:chExt cx="3859356" cy="1755858"/>
          </a:xfrm>
        </p:grpSpPr>
        <p:sp>
          <p:nvSpPr>
            <p:cNvPr id="1193" name="TextBox 1192">
              <a:extLst>
                <a:ext uri="{FF2B5EF4-FFF2-40B4-BE49-F238E27FC236}">
                  <a16:creationId xmlns:a16="http://schemas.microsoft.com/office/drawing/2014/main" id="{E4B5B93E-F11E-42FC-91BC-AB84A9D07D1F}"/>
                </a:ext>
              </a:extLst>
            </p:cNvPr>
            <p:cNvSpPr txBox="1"/>
            <p:nvPr/>
          </p:nvSpPr>
          <p:spPr>
            <a:xfrm>
              <a:off x="-475010" y="1098788"/>
              <a:ext cx="3859356" cy="338554"/>
            </a:xfrm>
            <a:prstGeom prst="rect">
              <a:avLst/>
            </a:prstGeom>
            <a:noFill/>
          </p:spPr>
          <p:txBody>
            <a:bodyPr wrap="square" rtlCol="0" anchor="ctr">
              <a:spAutoFit/>
            </a:bodyPr>
            <a:lstStyle/>
            <a:p>
              <a:pPr algn="ctr"/>
              <a:r>
                <a:rPr lang="fa-IR" altLang="ko-KR" sz="1050" b="1" dirty="0">
                  <a:solidFill>
                    <a:schemeClr val="bg1"/>
                  </a:solidFill>
                  <a:cs typeface="B Nazanin" panose="00000700000000000000" pitchFamily="2" charset="-78"/>
                </a:rPr>
                <a:t>متن را اینجا بنویسید</a:t>
              </a:r>
              <a:endParaRPr lang="ko-KR" altLang="en-US" sz="1050" b="1" dirty="0">
                <a:solidFill>
                  <a:schemeClr val="bg1"/>
                </a:solidFill>
                <a:cs typeface="B Nazanin" panose="00000700000000000000" pitchFamily="2" charset="-78"/>
              </a:endParaRPr>
            </a:p>
          </p:txBody>
        </p:sp>
        <p:sp>
          <p:nvSpPr>
            <p:cNvPr id="1194" name="TextBox 1193">
              <a:extLst>
                <a:ext uri="{FF2B5EF4-FFF2-40B4-BE49-F238E27FC236}">
                  <a16:creationId xmlns:a16="http://schemas.microsoft.com/office/drawing/2014/main" id="{CC5EE30C-DB72-4812-AF41-6F75BB0E3F3F}"/>
                </a:ext>
              </a:extLst>
            </p:cNvPr>
            <p:cNvSpPr txBox="1"/>
            <p:nvPr/>
          </p:nvSpPr>
          <p:spPr>
            <a:xfrm>
              <a:off x="-460976" y="1380823"/>
              <a:ext cx="3845322" cy="1473823"/>
            </a:xfrm>
            <a:prstGeom prst="rect">
              <a:avLst/>
            </a:prstGeom>
            <a:noFill/>
          </p:spPr>
          <p:txBody>
            <a:bodyPr wrap="square" rtlCol="0">
              <a:spAutoFit/>
            </a:bodyPr>
            <a:lstStyle/>
            <a:p>
              <a:pPr algn="ctr">
                <a:lnSpc>
                  <a:spcPct val="150000"/>
                </a:lnSpc>
              </a:pPr>
              <a:r>
                <a:rPr lang="fa-IR" altLang="ko-KR" sz="9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900" dirty="0">
                <a:solidFill>
                  <a:schemeClr val="bg1"/>
                </a:solidFill>
                <a:cs typeface="B Nazanin" panose="00000700000000000000" pitchFamily="2" charset="-78"/>
              </a:endParaRPr>
            </a:p>
          </p:txBody>
        </p:sp>
      </p:grpSp>
      <p:grpSp>
        <p:nvGrpSpPr>
          <p:cNvPr id="1195" name="Group 30">
            <a:extLst>
              <a:ext uri="{FF2B5EF4-FFF2-40B4-BE49-F238E27FC236}">
                <a16:creationId xmlns:a16="http://schemas.microsoft.com/office/drawing/2014/main" id="{4D580A2A-4072-4BF9-8808-D6B1BE70AECD}"/>
              </a:ext>
            </a:extLst>
          </p:cNvPr>
          <p:cNvGrpSpPr/>
          <p:nvPr/>
        </p:nvGrpSpPr>
        <p:grpSpPr>
          <a:xfrm>
            <a:off x="7148179" y="3549733"/>
            <a:ext cx="1213305" cy="1316893"/>
            <a:chOff x="-475010" y="1098788"/>
            <a:chExt cx="3859356" cy="1755858"/>
          </a:xfrm>
        </p:grpSpPr>
        <p:sp>
          <p:nvSpPr>
            <p:cNvPr id="1196" name="TextBox 1195">
              <a:extLst>
                <a:ext uri="{FF2B5EF4-FFF2-40B4-BE49-F238E27FC236}">
                  <a16:creationId xmlns:a16="http://schemas.microsoft.com/office/drawing/2014/main" id="{E5788FC6-7DA6-4DAB-B5E4-8C6E2EB513DD}"/>
                </a:ext>
              </a:extLst>
            </p:cNvPr>
            <p:cNvSpPr txBox="1"/>
            <p:nvPr/>
          </p:nvSpPr>
          <p:spPr>
            <a:xfrm>
              <a:off x="-475010" y="1098788"/>
              <a:ext cx="3859356" cy="338554"/>
            </a:xfrm>
            <a:prstGeom prst="rect">
              <a:avLst/>
            </a:prstGeom>
            <a:noFill/>
          </p:spPr>
          <p:txBody>
            <a:bodyPr wrap="square" rtlCol="0" anchor="ctr">
              <a:spAutoFit/>
            </a:bodyPr>
            <a:lstStyle/>
            <a:p>
              <a:pPr algn="ctr"/>
              <a:r>
                <a:rPr lang="fa-IR" altLang="ko-KR" sz="1050" b="1" dirty="0">
                  <a:solidFill>
                    <a:schemeClr val="bg1"/>
                  </a:solidFill>
                  <a:cs typeface="B Nazanin" panose="00000700000000000000" pitchFamily="2" charset="-78"/>
                </a:rPr>
                <a:t>متن را اینجا بنویسید</a:t>
              </a:r>
              <a:endParaRPr lang="ko-KR" altLang="en-US" sz="1050" b="1" dirty="0">
                <a:solidFill>
                  <a:schemeClr val="bg1"/>
                </a:solidFill>
                <a:cs typeface="B Nazanin" panose="00000700000000000000" pitchFamily="2" charset="-78"/>
              </a:endParaRPr>
            </a:p>
          </p:txBody>
        </p:sp>
        <p:sp>
          <p:nvSpPr>
            <p:cNvPr id="1197" name="TextBox 1196">
              <a:extLst>
                <a:ext uri="{FF2B5EF4-FFF2-40B4-BE49-F238E27FC236}">
                  <a16:creationId xmlns:a16="http://schemas.microsoft.com/office/drawing/2014/main" id="{8A5760DB-3A6D-499B-A37D-EC35F256D638}"/>
                </a:ext>
              </a:extLst>
            </p:cNvPr>
            <p:cNvSpPr txBox="1"/>
            <p:nvPr/>
          </p:nvSpPr>
          <p:spPr>
            <a:xfrm>
              <a:off x="-460976" y="1380823"/>
              <a:ext cx="3845322" cy="1473823"/>
            </a:xfrm>
            <a:prstGeom prst="rect">
              <a:avLst/>
            </a:prstGeom>
            <a:noFill/>
          </p:spPr>
          <p:txBody>
            <a:bodyPr wrap="square" rtlCol="0">
              <a:spAutoFit/>
            </a:bodyPr>
            <a:lstStyle/>
            <a:p>
              <a:pPr algn="ctr">
                <a:lnSpc>
                  <a:spcPct val="150000"/>
                </a:lnSpc>
              </a:pPr>
              <a:r>
                <a:rPr lang="fa-IR" altLang="ko-KR" sz="9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900" dirty="0">
                <a:solidFill>
                  <a:schemeClr val="bg1"/>
                </a:solidFill>
                <a:cs typeface="B Nazanin" panose="00000700000000000000" pitchFamily="2" charset="-78"/>
              </a:endParaRPr>
            </a:p>
          </p:txBody>
        </p:sp>
      </p:grpSp>
      <p:grpSp>
        <p:nvGrpSpPr>
          <p:cNvPr id="1198" name="그룹 8">
            <a:extLst>
              <a:ext uri="{FF2B5EF4-FFF2-40B4-BE49-F238E27FC236}">
                <a16:creationId xmlns:a16="http://schemas.microsoft.com/office/drawing/2014/main" id="{3C10048F-0D1C-4DA9-B2AA-2BD5A332D004}"/>
              </a:ext>
            </a:extLst>
          </p:cNvPr>
          <p:cNvGrpSpPr/>
          <p:nvPr/>
        </p:nvGrpSpPr>
        <p:grpSpPr>
          <a:xfrm>
            <a:off x="2679145" y="2632689"/>
            <a:ext cx="3840480" cy="1797532"/>
            <a:chOff x="0" y="2573079"/>
            <a:chExt cx="12192000" cy="4284921"/>
          </a:xfrm>
        </p:grpSpPr>
        <p:sp>
          <p:nvSpPr>
            <p:cNvPr id="1199" name="Isosceles Triangle 4">
              <a:extLst>
                <a:ext uri="{FF2B5EF4-FFF2-40B4-BE49-F238E27FC236}">
                  <a16:creationId xmlns:a16="http://schemas.microsoft.com/office/drawing/2014/main" id="{84207F86-1821-4E25-A5A9-8F6FEAC2D58C}"/>
                </a:ext>
              </a:extLst>
            </p:cNvPr>
            <p:cNvSpPr/>
            <p:nvPr/>
          </p:nvSpPr>
          <p:spPr>
            <a:xfrm flipV="1">
              <a:off x="0" y="2573079"/>
              <a:ext cx="12192000" cy="42849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700000000000000" pitchFamily="2" charset="-78"/>
              </a:endParaRPr>
            </a:p>
          </p:txBody>
        </p:sp>
        <p:sp>
          <p:nvSpPr>
            <p:cNvPr id="1200" name="Isosceles Triangle 5">
              <a:extLst>
                <a:ext uri="{FF2B5EF4-FFF2-40B4-BE49-F238E27FC236}">
                  <a16:creationId xmlns:a16="http://schemas.microsoft.com/office/drawing/2014/main" id="{CFD29A5F-A6ED-46E9-BDDE-1DB88DE40029}"/>
                </a:ext>
              </a:extLst>
            </p:cNvPr>
            <p:cNvSpPr/>
            <p:nvPr/>
          </p:nvSpPr>
          <p:spPr>
            <a:xfrm flipV="1">
              <a:off x="4683860" y="5646945"/>
              <a:ext cx="2824281" cy="992605"/>
            </a:xfrm>
            <a:prstGeom prst="triangl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700000000000000" pitchFamily="2" charset="-78"/>
              </a:endParaRPr>
            </a:p>
          </p:txBody>
        </p:sp>
      </p:grpSp>
      <p:sp>
        <p:nvSpPr>
          <p:cNvPr id="1201" name="TextBox 1200">
            <a:extLst>
              <a:ext uri="{FF2B5EF4-FFF2-40B4-BE49-F238E27FC236}">
                <a16:creationId xmlns:a16="http://schemas.microsoft.com/office/drawing/2014/main" id="{F088DDAF-4D61-4D9A-B9DA-7D6B3AF88CCE}"/>
              </a:ext>
            </a:extLst>
          </p:cNvPr>
          <p:cNvSpPr txBox="1"/>
          <p:nvPr/>
        </p:nvSpPr>
        <p:spPr>
          <a:xfrm>
            <a:off x="661012" y="1505924"/>
            <a:ext cx="1936011" cy="507831"/>
          </a:xfrm>
          <a:prstGeom prst="rect">
            <a:avLst/>
          </a:prstGeom>
          <a:noFill/>
        </p:spPr>
        <p:txBody>
          <a:bodyPr wrap="square" rtlCol="0" anchor="ctr">
            <a:spAutoFit/>
          </a:bodyPr>
          <a:lstStyle/>
          <a:p>
            <a:pPr algn="l"/>
            <a:r>
              <a:rPr lang="fa-IR" altLang="ko-KR" sz="2700" b="1" dirty="0">
                <a:solidFill>
                  <a:schemeClr val="accent2"/>
                </a:solidFill>
                <a:cs typeface="B Nazanin" panose="00000700000000000000" pitchFamily="2" charset="-78"/>
              </a:rPr>
              <a:t>محتوا در اینجا</a:t>
            </a:r>
            <a:endParaRPr lang="ko-KR" altLang="en-US" sz="2700" b="1" dirty="0">
              <a:solidFill>
                <a:schemeClr val="accent2"/>
              </a:solidFill>
              <a:cs typeface="B Nazanin" panose="00000700000000000000" pitchFamily="2" charset="-78"/>
            </a:endParaRPr>
          </a:p>
        </p:txBody>
      </p:sp>
      <p:sp>
        <p:nvSpPr>
          <p:cNvPr id="1202" name="TextBox 1201">
            <a:extLst>
              <a:ext uri="{FF2B5EF4-FFF2-40B4-BE49-F238E27FC236}">
                <a16:creationId xmlns:a16="http://schemas.microsoft.com/office/drawing/2014/main" id="{A7ACC139-8AA2-4EA4-BEDC-9782E16538E9}"/>
              </a:ext>
            </a:extLst>
          </p:cNvPr>
          <p:cNvSpPr txBox="1"/>
          <p:nvPr/>
        </p:nvSpPr>
        <p:spPr>
          <a:xfrm>
            <a:off x="464675" y="2271456"/>
            <a:ext cx="1844579" cy="897618"/>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900" dirty="0">
              <a:solidFill>
                <a:schemeClr val="tx1">
                  <a:lumMod val="75000"/>
                  <a:lumOff val="25000"/>
                </a:schemeClr>
              </a:solidFill>
              <a:cs typeface="B Nazanin" panose="00000700000000000000" pitchFamily="2" charset="-78"/>
            </a:endParaRPr>
          </a:p>
        </p:txBody>
      </p:sp>
      <p:sp>
        <p:nvSpPr>
          <p:cNvPr id="1203" name="TextBox 1202">
            <a:extLst>
              <a:ext uri="{FF2B5EF4-FFF2-40B4-BE49-F238E27FC236}">
                <a16:creationId xmlns:a16="http://schemas.microsoft.com/office/drawing/2014/main" id="{190B0EE6-6890-4E44-9653-6A870B9D53EF}"/>
              </a:ext>
            </a:extLst>
          </p:cNvPr>
          <p:cNvSpPr txBox="1"/>
          <p:nvPr/>
        </p:nvSpPr>
        <p:spPr>
          <a:xfrm>
            <a:off x="6519626" y="1512721"/>
            <a:ext cx="2190926" cy="507831"/>
          </a:xfrm>
          <a:prstGeom prst="rect">
            <a:avLst/>
          </a:prstGeom>
          <a:noFill/>
        </p:spPr>
        <p:txBody>
          <a:bodyPr wrap="square" rtlCol="0" anchor="ctr">
            <a:spAutoFit/>
          </a:bodyPr>
          <a:lstStyle/>
          <a:p>
            <a:pPr algn="r"/>
            <a:r>
              <a:rPr lang="fa-IR" altLang="ko-KR" sz="2700" b="1" dirty="0">
                <a:solidFill>
                  <a:schemeClr val="accent1"/>
                </a:solidFill>
                <a:cs typeface="B Nazanin" panose="00000700000000000000" pitchFamily="2" charset="-78"/>
              </a:rPr>
              <a:t>محتوا در اینجا</a:t>
            </a:r>
            <a:endParaRPr lang="ko-KR" altLang="en-US" sz="2700" b="1" dirty="0">
              <a:solidFill>
                <a:schemeClr val="accent1"/>
              </a:solidFill>
              <a:cs typeface="B Nazanin" panose="00000700000000000000" pitchFamily="2" charset="-78"/>
            </a:endParaRPr>
          </a:p>
        </p:txBody>
      </p:sp>
      <p:sp>
        <p:nvSpPr>
          <p:cNvPr id="1204" name="TextBox 1203">
            <a:extLst>
              <a:ext uri="{FF2B5EF4-FFF2-40B4-BE49-F238E27FC236}">
                <a16:creationId xmlns:a16="http://schemas.microsoft.com/office/drawing/2014/main" id="{32B7C1E4-EA58-4959-B134-D09BC53CB1FF}"/>
              </a:ext>
            </a:extLst>
          </p:cNvPr>
          <p:cNvSpPr txBox="1"/>
          <p:nvPr/>
        </p:nvSpPr>
        <p:spPr>
          <a:xfrm>
            <a:off x="6863741" y="2270059"/>
            <a:ext cx="1844579" cy="897618"/>
          </a:xfrm>
          <a:prstGeom prst="rect">
            <a:avLst/>
          </a:prstGeom>
          <a:noFill/>
        </p:spPr>
        <p:txBody>
          <a:bodyPr wrap="square" rtlCol="0">
            <a:spAutoFit/>
          </a:bodyPr>
          <a:lstStyle/>
          <a:p>
            <a:pPr algn="r">
              <a:lnSpc>
                <a:spcPct val="150000"/>
              </a:lnSpc>
            </a:pPr>
            <a:r>
              <a:rPr lang="fa-IR" altLang="ko-KR" sz="9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900" dirty="0">
              <a:solidFill>
                <a:schemeClr val="tx1">
                  <a:lumMod val="75000"/>
                  <a:lumOff val="25000"/>
                </a:schemeClr>
              </a:solidFill>
              <a:cs typeface="B Nazanin" panose="00000700000000000000" pitchFamily="2" charset="-78"/>
            </a:endParaRPr>
          </a:p>
        </p:txBody>
      </p:sp>
      <p:sp>
        <p:nvSpPr>
          <p:cNvPr id="1205" name="TextBox 1204">
            <a:extLst>
              <a:ext uri="{FF2B5EF4-FFF2-40B4-BE49-F238E27FC236}">
                <a16:creationId xmlns:a16="http://schemas.microsoft.com/office/drawing/2014/main" id="{6AF1342B-5C18-45A3-B960-2E8C696C0035}"/>
              </a:ext>
            </a:extLst>
          </p:cNvPr>
          <p:cNvSpPr txBox="1"/>
          <p:nvPr/>
        </p:nvSpPr>
        <p:spPr>
          <a:xfrm>
            <a:off x="3800817" y="3205412"/>
            <a:ext cx="1542366" cy="415498"/>
          </a:xfrm>
          <a:prstGeom prst="rect">
            <a:avLst/>
          </a:prstGeom>
          <a:noFill/>
        </p:spPr>
        <p:txBody>
          <a:bodyPr wrap="square" rtlCol="0" anchor="ctr">
            <a:spAutoFit/>
          </a:bodyPr>
          <a:lstStyle/>
          <a:p>
            <a:pPr algn="ctr"/>
            <a:r>
              <a:rPr lang="fa-IR" altLang="ko-KR" sz="2100" b="1" dirty="0">
                <a:solidFill>
                  <a:schemeClr val="bg1"/>
                </a:solidFill>
                <a:cs typeface="B Nazanin" panose="00000700000000000000" pitchFamily="2" charset="-78"/>
              </a:rPr>
              <a:t>محتوا</a:t>
            </a:r>
            <a:endParaRPr lang="ko-KR" altLang="en-US" sz="2100" b="1" dirty="0">
              <a:solidFill>
                <a:schemeClr val="bg1"/>
              </a:solidFill>
              <a:cs typeface="B Nazanin" panose="00000700000000000000" pitchFamily="2" charset="-78"/>
            </a:endParaRPr>
          </a:p>
        </p:txBody>
      </p:sp>
      <p:pic>
        <p:nvPicPr>
          <p:cNvPr id="2" name="Google Shape;802;p65">
            <a:extLst>
              <a:ext uri="{FF2B5EF4-FFF2-40B4-BE49-F238E27FC236}">
                <a16:creationId xmlns:a16="http://schemas.microsoft.com/office/drawing/2014/main" id="{F9ADD5DA-9526-263E-9F02-E29190EE1793}"/>
              </a:ext>
            </a:extLst>
          </p:cNvPr>
          <p:cNvPicPr preferRelativeResize="0"/>
          <p:nvPr/>
        </p:nvPicPr>
        <p:blipFill>
          <a:blip r:embed="rId2">
            <a:alphaModFix/>
          </a:blip>
          <a:stretch>
            <a:fillRect/>
          </a:stretch>
        </p:blipFill>
        <p:spPr>
          <a:xfrm>
            <a:off x="3416525" y="1268554"/>
            <a:ext cx="1732419" cy="1382378"/>
          </a:xfrm>
          <a:prstGeom prst="rect">
            <a:avLst/>
          </a:prstGeom>
          <a:noFill/>
          <a:ln>
            <a:noFill/>
          </a:ln>
        </p:spPr>
      </p:pic>
      <p:grpSp>
        <p:nvGrpSpPr>
          <p:cNvPr id="3" name="Google Shape;980;p66">
            <a:extLst>
              <a:ext uri="{FF2B5EF4-FFF2-40B4-BE49-F238E27FC236}">
                <a16:creationId xmlns:a16="http://schemas.microsoft.com/office/drawing/2014/main" id="{7D91F492-50A5-F2FE-9945-D1BB33E421EA}"/>
              </a:ext>
            </a:extLst>
          </p:cNvPr>
          <p:cNvGrpSpPr/>
          <p:nvPr/>
        </p:nvGrpSpPr>
        <p:grpSpPr>
          <a:xfrm>
            <a:off x="4395993" y="2819469"/>
            <a:ext cx="352014" cy="268112"/>
            <a:chOff x="242800" y="1883550"/>
            <a:chExt cx="519825" cy="395925"/>
          </a:xfrm>
        </p:grpSpPr>
        <p:sp>
          <p:nvSpPr>
            <p:cNvPr id="5" name="Google Shape;981;p66">
              <a:extLst>
                <a:ext uri="{FF2B5EF4-FFF2-40B4-BE49-F238E27FC236}">
                  <a16:creationId xmlns:a16="http://schemas.microsoft.com/office/drawing/2014/main" id="{620A2AD2-FBFA-B6F4-9F2D-D86BEF2A747C}"/>
                </a:ext>
              </a:extLst>
            </p:cNvPr>
            <p:cNvSpPr/>
            <p:nvPr/>
          </p:nvSpPr>
          <p:spPr>
            <a:xfrm>
              <a:off x="317600" y="2218525"/>
              <a:ext cx="63350" cy="60950"/>
            </a:xfrm>
            <a:custGeom>
              <a:avLst/>
              <a:gdLst/>
              <a:ahLst/>
              <a:cxnLst/>
              <a:rect l="l" t="t" r="r" b="b"/>
              <a:pathLst>
                <a:path w="2534" h="2438" extrusionOk="0">
                  <a:moveTo>
                    <a:pt x="1314" y="1"/>
                  </a:moveTo>
                  <a:cubicBezTo>
                    <a:pt x="821" y="1"/>
                    <a:pt x="376" y="298"/>
                    <a:pt x="188" y="753"/>
                  </a:cubicBezTo>
                  <a:cubicBezTo>
                    <a:pt x="0" y="1208"/>
                    <a:pt x="104" y="1732"/>
                    <a:pt x="452" y="2080"/>
                  </a:cubicBezTo>
                  <a:cubicBezTo>
                    <a:pt x="685" y="2314"/>
                    <a:pt x="998" y="2438"/>
                    <a:pt x="1315" y="2438"/>
                  </a:cubicBezTo>
                  <a:cubicBezTo>
                    <a:pt x="1472" y="2438"/>
                    <a:pt x="1629" y="2408"/>
                    <a:pt x="1780" y="2346"/>
                  </a:cubicBezTo>
                  <a:cubicBezTo>
                    <a:pt x="2235" y="2156"/>
                    <a:pt x="2531" y="1713"/>
                    <a:pt x="2533" y="1220"/>
                  </a:cubicBezTo>
                  <a:cubicBezTo>
                    <a:pt x="2533" y="548"/>
                    <a:pt x="1986" y="1"/>
                    <a:pt x="1314" y="1"/>
                  </a:cubicBez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700000000000000" pitchFamily="2" charset="-78"/>
              </a:endParaRPr>
            </a:p>
          </p:txBody>
        </p:sp>
        <p:sp>
          <p:nvSpPr>
            <p:cNvPr id="6" name="Google Shape;982;p66">
              <a:extLst>
                <a:ext uri="{FF2B5EF4-FFF2-40B4-BE49-F238E27FC236}">
                  <a16:creationId xmlns:a16="http://schemas.microsoft.com/office/drawing/2014/main" id="{E7A3A0EC-B34B-73A5-589F-5FB1B17F10B7}"/>
                </a:ext>
              </a:extLst>
            </p:cNvPr>
            <p:cNvSpPr/>
            <p:nvPr/>
          </p:nvSpPr>
          <p:spPr>
            <a:xfrm>
              <a:off x="623150" y="2218525"/>
              <a:ext cx="63350" cy="60950"/>
            </a:xfrm>
            <a:custGeom>
              <a:avLst/>
              <a:gdLst/>
              <a:ahLst/>
              <a:cxnLst/>
              <a:rect l="l" t="t" r="r" b="b"/>
              <a:pathLst>
                <a:path w="2534" h="2438" extrusionOk="0">
                  <a:moveTo>
                    <a:pt x="1314" y="1"/>
                  </a:moveTo>
                  <a:cubicBezTo>
                    <a:pt x="821" y="1"/>
                    <a:pt x="378" y="298"/>
                    <a:pt x="189" y="753"/>
                  </a:cubicBezTo>
                  <a:cubicBezTo>
                    <a:pt x="1" y="1208"/>
                    <a:pt x="104" y="1732"/>
                    <a:pt x="452" y="2080"/>
                  </a:cubicBezTo>
                  <a:cubicBezTo>
                    <a:pt x="686" y="2314"/>
                    <a:pt x="998" y="2438"/>
                    <a:pt x="1316" y="2438"/>
                  </a:cubicBezTo>
                  <a:cubicBezTo>
                    <a:pt x="1472" y="2438"/>
                    <a:pt x="1630" y="2408"/>
                    <a:pt x="1780" y="2346"/>
                  </a:cubicBezTo>
                  <a:cubicBezTo>
                    <a:pt x="2235" y="2156"/>
                    <a:pt x="2533" y="1713"/>
                    <a:pt x="2533" y="1220"/>
                  </a:cubicBezTo>
                  <a:cubicBezTo>
                    <a:pt x="2533" y="546"/>
                    <a:pt x="1987" y="1"/>
                    <a:pt x="1314" y="1"/>
                  </a:cubicBez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700000000000000" pitchFamily="2" charset="-78"/>
              </a:endParaRPr>
            </a:p>
          </p:txBody>
        </p:sp>
        <p:sp>
          <p:nvSpPr>
            <p:cNvPr id="7" name="Google Shape;983;p66">
              <a:extLst>
                <a:ext uri="{FF2B5EF4-FFF2-40B4-BE49-F238E27FC236}">
                  <a16:creationId xmlns:a16="http://schemas.microsoft.com/office/drawing/2014/main" id="{FDC128DC-EFCB-3FEC-2B20-E7C0DFDFA26C}"/>
                </a:ext>
              </a:extLst>
            </p:cNvPr>
            <p:cNvSpPr/>
            <p:nvPr/>
          </p:nvSpPr>
          <p:spPr>
            <a:xfrm>
              <a:off x="242800" y="2157675"/>
              <a:ext cx="519825" cy="91350"/>
            </a:xfrm>
            <a:custGeom>
              <a:avLst/>
              <a:gdLst/>
              <a:ahLst/>
              <a:cxnLst/>
              <a:rect l="l" t="t" r="r" b="b"/>
              <a:pathLst>
                <a:path w="20793" h="3654" extrusionOk="0">
                  <a:moveTo>
                    <a:pt x="1" y="1"/>
                  </a:moveTo>
                  <a:lnTo>
                    <a:pt x="1" y="3654"/>
                  </a:lnTo>
                  <a:lnTo>
                    <a:pt x="1870" y="3654"/>
                  </a:lnTo>
                  <a:cubicBezTo>
                    <a:pt x="1870" y="2309"/>
                    <a:pt x="2960" y="1218"/>
                    <a:pt x="4306" y="1218"/>
                  </a:cubicBezTo>
                  <a:cubicBezTo>
                    <a:pt x="5651" y="1218"/>
                    <a:pt x="6742" y="2309"/>
                    <a:pt x="6742" y="3654"/>
                  </a:cubicBezTo>
                  <a:lnTo>
                    <a:pt x="14091" y="3654"/>
                  </a:lnTo>
                  <a:cubicBezTo>
                    <a:pt x="14078" y="2299"/>
                    <a:pt x="15173" y="1195"/>
                    <a:pt x="16528" y="1195"/>
                  </a:cubicBezTo>
                  <a:cubicBezTo>
                    <a:pt x="17882" y="1195"/>
                    <a:pt x="18977" y="2299"/>
                    <a:pt x="18965" y="3654"/>
                  </a:cubicBezTo>
                  <a:lnTo>
                    <a:pt x="20792" y="3654"/>
                  </a:lnTo>
                  <a:lnTo>
                    <a:pt x="20792" y="1"/>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700000000000000" pitchFamily="2" charset="-78"/>
              </a:endParaRPr>
            </a:p>
          </p:txBody>
        </p:sp>
        <p:sp>
          <p:nvSpPr>
            <p:cNvPr id="8" name="Google Shape;984;p66">
              <a:extLst>
                <a:ext uri="{FF2B5EF4-FFF2-40B4-BE49-F238E27FC236}">
                  <a16:creationId xmlns:a16="http://schemas.microsoft.com/office/drawing/2014/main" id="{C86DB530-AD2F-22B5-7861-2AB2977A6674}"/>
                </a:ext>
              </a:extLst>
            </p:cNvPr>
            <p:cNvSpPr/>
            <p:nvPr/>
          </p:nvSpPr>
          <p:spPr>
            <a:xfrm>
              <a:off x="549400" y="1974925"/>
              <a:ext cx="30500" cy="91350"/>
            </a:xfrm>
            <a:custGeom>
              <a:avLst/>
              <a:gdLst/>
              <a:ahLst/>
              <a:cxnLst/>
              <a:rect l="l" t="t" r="r" b="b"/>
              <a:pathLst>
                <a:path w="1220" h="3654" extrusionOk="0">
                  <a:moveTo>
                    <a:pt x="1" y="0"/>
                  </a:moveTo>
                  <a:lnTo>
                    <a:pt x="1" y="3654"/>
                  </a:lnTo>
                  <a:lnTo>
                    <a:pt x="1220" y="3654"/>
                  </a:lnTo>
                  <a:lnTo>
                    <a:pt x="1220" y="0"/>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700000000000000" pitchFamily="2" charset="-78"/>
              </a:endParaRPr>
            </a:p>
          </p:txBody>
        </p:sp>
        <p:sp>
          <p:nvSpPr>
            <p:cNvPr id="9" name="Google Shape;985;p66">
              <a:extLst>
                <a:ext uri="{FF2B5EF4-FFF2-40B4-BE49-F238E27FC236}">
                  <a16:creationId xmlns:a16="http://schemas.microsoft.com/office/drawing/2014/main" id="{83177A57-145B-DCC3-122A-77CF43808836}"/>
                </a:ext>
              </a:extLst>
            </p:cNvPr>
            <p:cNvSpPr/>
            <p:nvPr/>
          </p:nvSpPr>
          <p:spPr>
            <a:xfrm>
              <a:off x="610300" y="1974925"/>
              <a:ext cx="146500" cy="91400"/>
            </a:xfrm>
            <a:custGeom>
              <a:avLst/>
              <a:gdLst/>
              <a:ahLst/>
              <a:cxnLst/>
              <a:rect l="l" t="t" r="r" b="b"/>
              <a:pathLst>
                <a:path w="5860" h="3656" extrusionOk="0">
                  <a:moveTo>
                    <a:pt x="3" y="0"/>
                  </a:moveTo>
                  <a:lnTo>
                    <a:pt x="1" y="3655"/>
                  </a:lnTo>
                  <a:lnTo>
                    <a:pt x="5859" y="3655"/>
                  </a:lnTo>
                  <a:lnTo>
                    <a:pt x="4032" y="0"/>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700000000000000" pitchFamily="2" charset="-78"/>
              </a:endParaRPr>
            </a:p>
          </p:txBody>
        </p:sp>
        <p:sp>
          <p:nvSpPr>
            <p:cNvPr id="10" name="Google Shape;986;p66">
              <a:extLst>
                <a:ext uri="{FF2B5EF4-FFF2-40B4-BE49-F238E27FC236}">
                  <a16:creationId xmlns:a16="http://schemas.microsoft.com/office/drawing/2014/main" id="{A9CED953-1656-7D14-5F17-66EC0F37A0BE}"/>
                </a:ext>
              </a:extLst>
            </p:cNvPr>
            <p:cNvSpPr/>
            <p:nvPr/>
          </p:nvSpPr>
          <p:spPr>
            <a:xfrm>
              <a:off x="242800" y="1883550"/>
              <a:ext cx="519825" cy="243675"/>
            </a:xfrm>
            <a:custGeom>
              <a:avLst/>
              <a:gdLst/>
              <a:ahLst/>
              <a:cxnLst/>
              <a:rect l="l" t="t" r="r" b="b"/>
              <a:pathLst>
                <a:path w="20793" h="9747" extrusionOk="0">
                  <a:moveTo>
                    <a:pt x="6134" y="4872"/>
                  </a:moveTo>
                  <a:lnTo>
                    <a:pt x="6134" y="6091"/>
                  </a:lnTo>
                  <a:lnTo>
                    <a:pt x="7351" y="6091"/>
                  </a:lnTo>
                  <a:lnTo>
                    <a:pt x="7351" y="7310"/>
                  </a:lnTo>
                  <a:lnTo>
                    <a:pt x="6134" y="7310"/>
                  </a:lnTo>
                  <a:lnTo>
                    <a:pt x="6134" y="8528"/>
                  </a:lnTo>
                  <a:lnTo>
                    <a:pt x="4915" y="8528"/>
                  </a:lnTo>
                  <a:lnTo>
                    <a:pt x="4915" y="7310"/>
                  </a:lnTo>
                  <a:lnTo>
                    <a:pt x="3697" y="7310"/>
                  </a:lnTo>
                  <a:lnTo>
                    <a:pt x="3697" y="6091"/>
                  </a:lnTo>
                  <a:lnTo>
                    <a:pt x="4915" y="6091"/>
                  </a:lnTo>
                  <a:lnTo>
                    <a:pt x="4915" y="4872"/>
                  </a:lnTo>
                  <a:close/>
                  <a:moveTo>
                    <a:pt x="1" y="0"/>
                  </a:moveTo>
                  <a:lnTo>
                    <a:pt x="1" y="2436"/>
                  </a:lnTo>
                  <a:lnTo>
                    <a:pt x="9828" y="2436"/>
                  </a:lnTo>
                  <a:lnTo>
                    <a:pt x="9828" y="3655"/>
                  </a:lnTo>
                  <a:lnTo>
                    <a:pt x="1" y="3655"/>
                  </a:lnTo>
                  <a:lnTo>
                    <a:pt x="1" y="9747"/>
                  </a:lnTo>
                  <a:lnTo>
                    <a:pt x="20792" y="9747"/>
                  </a:lnTo>
                  <a:lnTo>
                    <a:pt x="20792" y="8528"/>
                  </a:lnTo>
                  <a:lnTo>
                    <a:pt x="11047" y="8528"/>
                  </a:lnTo>
                  <a:lnTo>
                    <a:pt x="11047" y="2436"/>
                  </a:lnTo>
                  <a:lnTo>
                    <a:pt x="15920" y="2436"/>
                  </a:lnTo>
                  <a:lnTo>
                    <a:pt x="15920" y="0"/>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dirty="0">
                <a:cs typeface="B Nazanin" panose="00000700000000000000" pitchFamily="2" charset="-78"/>
              </a:endParaRPr>
            </a:p>
          </p:txBody>
        </p:sp>
      </p:grpSp>
    </p:spTree>
    <p:extLst>
      <p:ext uri="{BB962C8B-B14F-4D97-AF65-F5344CB8AC3E}">
        <p14:creationId xmlns:p14="http://schemas.microsoft.com/office/powerpoint/2010/main" val="23994452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7"/>
        <p:cNvGrpSpPr/>
        <p:nvPr/>
      </p:nvGrpSpPr>
      <p:grpSpPr>
        <a:xfrm>
          <a:off x="0" y="0"/>
          <a:ext cx="0" cy="0"/>
          <a:chOff x="0" y="0"/>
          <a:chExt cx="0" cy="0"/>
        </a:xfrm>
      </p:grpSpPr>
      <p:pic>
        <p:nvPicPr>
          <p:cNvPr id="408" name="Google Shape;408;p49"/>
          <p:cNvPicPr preferRelativeResize="0"/>
          <p:nvPr/>
        </p:nvPicPr>
        <p:blipFill rotWithShape="1">
          <a:blip r:embed="rId4">
            <a:alphaModFix/>
          </a:blip>
          <a:srcRect t="64872"/>
          <a:stretch/>
        </p:blipFill>
        <p:spPr>
          <a:xfrm>
            <a:off x="0" y="3336925"/>
            <a:ext cx="9144000" cy="1806575"/>
          </a:xfrm>
          <a:prstGeom prst="rect">
            <a:avLst/>
          </a:prstGeom>
          <a:noFill/>
          <a:ln>
            <a:noFill/>
          </a:ln>
        </p:spPr>
      </p:pic>
      <p:sp>
        <p:nvSpPr>
          <p:cNvPr id="409" name="Google Shape;409;p49"/>
          <p:cNvSpPr txBox="1">
            <a:spLocks noGrp="1"/>
          </p:cNvSpPr>
          <p:nvPr>
            <p:ph type="title"/>
          </p:nvPr>
        </p:nvSpPr>
        <p:spPr>
          <a:xfrm>
            <a:off x="713225" y="3508625"/>
            <a:ext cx="3858900" cy="5586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بیمار که</a:t>
            </a:r>
            <a:endParaRPr dirty="0">
              <a:cs typeface="B Nazanin" panose="00000400000000000000" pitchFamily="2" charset="-78"/>
            </a:endParaRPr>
          </a:p>
        </p:txBody>
      </p:sp>
      <p:sp>
        <p:nvSpPr>
          <p:cNvPr id="410" name="Google Shape;410;p49"/>
          <p:cNvSpPr txBox="1">
            <a:spLocks noGrp="1"/>
          </p:cNvSpPr>
          <p:nvPr>
            <p:ph type="body" idx="1"/>
          </p:nvPr>
        </p:nvSpPr>
        <p:spPr>
          <a:xfrm>
            <a:off x="713225" y="4007375"/>
            <a:ext cx="5124600" cy="601200"/>
          </a:xfrm>
          <a:prstGeom prst="rect">
            <a:avLst/>
          </a:prstGeom>
        </p:spPr>
        <p:txBody>
          <a:bodyPr spcFirstLastPara="1" wrap="square" lIns="91425" tIns="91425" rIns="91425" bIns="91425" anchor="t" anchorCtr="0">
            <a:noAutofit/>
          </a:bodyPr>
          <a:lstStyle/>
          <a:p>
            <a:pPr marL="0" lvl="0" indent="0" algn="r" rtl="1">
              <a:spcAft>
                <a:spcPts val="1200"/>
              </a:spcAft>
              <a:buNone/>
            </a:pPr>
            <a:r>
              <a:rPr lang="fa-IR" dirty="0">
                <a:cs typeface="B Nazanin" panose="00000400000000000000" pitchFamily="2" charset="-78"/>
              </a:rPr>
              <a:t>عطارد نزدیکترین سیاره به خورشید و کوچکترین سیاره منظومه شمسی است - فقط کمی بزرگتر از ماه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pic>
        <p:nvPicPr>
          <p:cNvPr id="415" name="Google Shape;415;p50"/>
          <p:cNvPicPr preferRelativeResize="0"/>
          <p:nvPr/>
        </p:nvPicPr>
        <p:blipFill>
          <a:blip r:embed="rId3">
            <a:alphaModFix/>
          </a:blip>
          <a:stretch>
            <a:fillRect/>
          </a:stretch>
        </p:blipFill>
        <p:spPr>
          <a:xfrm>
            <a:off x="1292175" y="1659689"/>
            <a:ext cx="1385226" cy="1065975"/>
          </a:xfrm>
          <a:prstGeom prst="rect">
            <a:avLst/>
          </a:prstGeom>
          <a:noFill/>
          <a:ln>
            <a:noFill/>
          </a:ln>
        </p:spPr>
      </p:pic>
      <p:sp>
        <p:nvSpPr>
          <p:cNvPr id="416" name="Google Shape;416;p50"/>
          <p:cNvSpPr/>
          <p:nvPr/>
        </p:nvSpPr>
        <p:spPr>
          <a:xfrm flipH="1">
            <a:off x="-227650" y="4445750"/>
            <a:ext cx="35367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7" name="Google Shape;417;p50"/>
          <p:cNvSpPr/>
          <p:nvPr/>
        </p:nvSpPr>
        <p:spPr>
          <a:xfrm>
            <a:off x="4231794" y="1659688"/>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8" name="Google Shape;418;p50"/>
          <p:cNvSpPr/>
          <p:nvPr/>
        </p:nvSpPr>
        <p:spPr>
          <a:xfrm>
            <a:off x="6482750" y="1659688"/>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19" name="Google Shape;419;p50"/>
          <p:cNvSpPr/>
          <p:nvPr/>
        </p:nvSpPr>
        <p:spPr>
          <a:xfrm>
            <a:off x="4231794" y="3599225"/>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0" name="Google Shape;420;p50"/>
          <p:cNvSpPr/>
          <p:nvPr/>
        </p:nvSpPr>
        <p:spPr>
          <a:xfrm>
            <a:off x="6482750" y="3599225"/>
            <a:ext cx="18096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21" name="Google Shape;421;p50"/>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مناطقی که ما پوشش می دهیم</a:t>
            </a:r>
            <a:endParaRPr dirty="0">
              <a:cs typeface="B Nazanin" panose="00000400000000000000" pitchFamily="2" charset="-78"/>
            </a:endParaRPr>
          </a:p>
        </p:txBody>
      </p:sp>
      <p:sp>
        <p:nvSpPr>
          <p:cNvPr id="422" name="Google Shape;422;p50"/>
          <p:cNvSpPr txBox="1">
            <a:spLocks noGrp="1"/>
          </p:cNvSpPr>
          <p:nvPr>
            <p:ph type="ctrTitle" idx="2"/>
          </p:nvPr>
        </p:nvSpPr>
        <p:spPr>
          <a:xfrm flipH="1">
            <a:off x="4194894" y="1687888"/>
            <a:ext cx="18834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23" name="Google Shape;423;p50"/>
          <p:cNvSpPr txBox="1">
            <a:spLocks noGrp="1"/>
          </p:cNvSpPr>
          <p:nvPr>
            <p:ph type="subTitle" idx="1"/>
          </p:nvPr>
        </p:nvSpPr>
        <p:spPr>
          <a:xfrm flipH="1">
            <a:off x="4112544" y="2086288"/>
            <a:ext cx="20481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24" name="Google Shape;424;p50"/>
          <p:cNvSpPr txBox="1">
            <a:spLocks noGrp="1"/>
          </p:cNvSpPr>
          <p:nvPr>
            <p:ph type="ctrTitle" idx="3"/>
          </p:nvPr>
        </p:nvSpPr>
        <p:spPr>
          <a:xfrm flipH="1">
            <a:off x="6445850" y="1687888"/>
            <a:ext cx="18834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25" name="Google Shape;425;p50"/>
          <p:cNvSpPr txBox="1">
            <a:spLocks noGrp="1"/>
          </p:cNvSpPr>
          <p:nvPr>
            <p:ph type="subTitle" idx="4"/>
          </p:nvPr>
        </p:nvSpPr>
        <p:spPr>
          <a:xfrm flipH="1">
            <a:off x="6363800" y="2086288"/>
            <a:ext cx="20475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26" name="Google Shape;426;p50"/>
          <p:cNvSpPr txBox="1">
            <a:spLocks noGrp="1"/>
          </p:cNvSpPr>
          <p:nvPr>
            <p:ph type="ctrTitle" idx="5"/>
          </p:nvPr>
        </p:nvSpPr>
        <p:spPr>
          <a:xfrm flipH="1">
            <a:off x="4194894" y="3627425"/>
            <a:ext cx="18834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27" name="Google Shape;427;p50"/>
          <p:cNvSpPr txBox="1">
            <a:spLocks noGrp="1"/>
          </p:cNvSpPr>
          <p:nvPr>
            <p:ph type="subTitle" idx="6"/>
          </p:nvPr>
        </p:nvSpPr>
        <p:spPr>
          <a:xfrm flipH="1">
            <a:off x="4112544" y="4025825"/>
            <a:ext cx="20481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28" name="Google Shape;428;p50"/>
          <p:cNvSpPr txBox="1">
            <a:spLocks noGrp="1"/>
          </p:cNvSpPr>
          <p:nvPr>
            <p:ph type="ctrTitle" idx="7"/>
          </p:nvPr>
        </p:nvSpPr>
        <p:spPr>
          <a:xfrm flipH="1">
            <a:off x="6445850" y="3637475"/>
            <a:ext cx="18834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29" name="Google Shape;429;p50"/>
          <p:cNvSpPr txBox="1">
            <a:spLocks noGrp="1"/>
          </p:cNvSpPr>
          <p:nvPr>
            <p:ph type="subTitle" idx="8"/>
          </p:nvPr>
        </p:nvSpPr>
        <p:spPr>
          <a:xfrm flipH="1">
            <a:off x="6363800" y="4035875"/>
            <a:ext cx="20475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30" name="Google Shape;430;p50"/>
          <p:cNvSpPr/>
          <p:nvPr/>
        </p:nvSpPr>
        <p:spPr>
          <a:xfrm>
            <a:off x="4881052" y="2873086"/>
            <a:ext cx="511083" cy="623092"/>
          </a:xfrm>
          <a:custGeom>
            <a:avLst/>
            <a:gdLst/>
            <a:ahLst/>
            <a:cxnLst/>
            <a:rect l="l" t="t" r="r" b="b"/>
            <a:pathLst>
              <a:path w="17056" h="20794" extrusionOk="0">
                <a:moveTo>
                  <a:pt x="2437" y="1"/>
                </a:moveTo>
                <a:lnTo>
                  <a:pt x="2437" y="2085"/>
                </a:lnTo>
                <a:cubicBezTo>
                  <a:pt x="2437" y="5592"/>
                  <a:pt x="4496" y="6433"/>
                  <a:pt x="6149" y="7107"/>
                </a:cubicBezTo>
                <a:cubicBezTo>
                  <a:pt x="7190" y="7533"/>
                  <a:pt x="8013" y="7870"/>
                  <a:pt x="8358" y="8742"/>
                </a:cubicBezTo>
                <a:cubicBezTo>
                  <a:pt x="8665" y="9013"/>
                  <a:pt x="9021" y="9178"/>
                  <a:pt x="9397" y="9178"/>
                </a:cubicBezTo>
                <a:lnTo>
                  <a:pt x="10965" y="9178"/>
                </a:lnTo>
                <a:lnTo>
                  <a:pt x="10965" y="10397"/>
                </a:lnTo>
                <a:lnTo>
                  <a:pt x="9397" y="10397"/>
                </a:lnTo>
                <a:cubicBezTo>
                  <a:pt x="9135" y="10395"/>
                  <a:pt x="8875" y="10357"/>
                  <a:pt x="8625" y="10282"/>
                </a:cubicBezTo>
                <a:lnTo>
                  <a:pt x="8625" y="10282"/>
                </a:lnTo>
                <a:cubicBezTo>
                  <a:pt x="8408" y="10944"/>
                  <a:pt x="8544" y="11666"/>
                  <a:pt x="9008" y="12185"/>
                </a:cubicBezTo>
                <a:cubicBezTo>
                  <a:pt x="9359" y="12578"/>
                  <a:pt x="9854" y="12811"/>
                  <a:pt x="10380" y="12833"/>
                </a:cubicBezTo>
                <a:lnTo>
                  <a:pt x="10332" y="14051"/>
                </a:lnTo>
                <a:cubicBezTo>
                  <a:pt x="9477" y="14014"/>
                  <a:pt x="8671" y="13635"/>
                  <a:pt x="8099" y="12997"/>
                </a:cubicBezTo>
                <a:cubicBezTo>
                  <a:pt x="7778" y="12637"/>
                  <a:pt x="7577" y="12213"/>
                  <a:pt x="7447" y="11768"/>
                </a:cubicBezTo>
                <a:cubicBezTo>
                  <a:pt x="6780" y="12135"/>
                  <a:pt x="5949" y="12226"/>
                  <a:pt x="5344" y="12226"/>
                </a:cubicBezTo>
                <a:lnTo>
                  <a:pt x="5339" y="12226"/>
                </a:lnTo>
                <a:cubicBezTo>
                  <a:pt x="1739" y="12226"/>
                  <a:pt x="1" y="14130"/>
                  <a:pt x="1" y="16952"/>
                </a:cubicBezTo>
                <a:lnTo>
                  <a:pt x="1" y="20794"/>
                </a:lnTo>
                <a:lnTo>
                  <a:pt x="3656" y="20794"/>
                </a:lnTo>
                <a:lnTo>
                  <a:pt x="3656" y="16775"/>
                </a:lnTo>
                <a:cubicBezTo>
                  <a:pt x="3656" y="16344"/>
                  <a:pt x="3997" y="15878"/>
                  <a:pt x="4553" y="15878"/>
                </a:cubicBezTo>
                <a:cubicBezTo>
                  <a:pt x="5153" y="15878"/>
                  <a:pt x="5268" y="16095"/>
                  <a:pt x="5506" y="17023"/>
                </a:cubicBezTo>
                <a:cubicBezTo>
                  <a:pt x="5599" y="17135"/>
                  <a:pt x="5869" y="19596"/>
                  <a:pt x="9036" y="19596"/>
                </a:cubicBezTo>
                <a:cubicBezTo>
                  <a:pt x="9343" y="19596"/>
                  <a:pt x="9677" y="19573"/>
                  <a:pt x="10040" y="19523"/>
                </a:cubicBezTo>
                <a:cubicBezTo>
                  <a:pt x="13420" y="19052"/>
                  <a:pt x="17056" y="15995"/>
                  <a:pt x="17056" y="10397"/>
                </a:cubicBezTo>
                <a:cubicBezTo>
                  <a:pt x="17056" y="6106"/>
                  <a:pt x="14730" y="1509"/>
                  <a:pt x="11268" y="1509"/>
                </a:cubicBezTo>
                <a:cubicBezTo>
                  <a:pt x="9813" y="1509"/>
                  <a:pt x="9008" y="2192"/>
                  <a:pt x="8361" y="2740"/>
                </a:cubicBezTo>
                <a:cubicBezTo>
                  <a:pt x="7889" y="3139"/>
                  <a:pt x="7603" y="3366"/>
                  <a:pt x="7223" y="3366"/>
                </a:cubicBezTo>
                <a:cubicBezTo>
                  <a:pt x="6672" y="3366"/>
                  <a:pt x="6097" y="2949"/>
                  <a:pt x="6092" y="2256"/>
                </a:cubicBez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31" name="Google Shape;431;p50"/>
          <p:cNvGrpSpPr/>
          <p:nvPr/>
        </p:nvGrpSpPr>
        <p:grpSpPr>
          <a:xfrm>
            <a:off x="7146271" y="942513"/>
            <a:ext cx="482558" cy="596159"/>
            <a:chOff x="5443425" y="3326625"/>
            <a:chExt cx="420750" cy="519800"/>
          </a:xfrm>
        </p:grpSpPr>
        <p:sp>
          <p:nvSpPr>
            <p:cNvPr id="432" name="Google Shape;432;p50"/>
            <p:cNvSpPr/>
            <p:nvPr/>
          </p:nvSpPr>
          <p:spPr>
            <a:xfrm>
              <a:off x="5520450" y="3326625"/>
              <a:ext cx="257825" cy="259950"/>
            </a:xfrm>
            <a:custGeom>
              <a:avLst/>
              <a:gdLst/>
              <a:ahLst/>
              <a:cxnLst/>
              <a:rect l="l" t="t" r="r" b="b"/>
              <a:pathLst>
                <a:path w="10313" h="10398" extrusionOk="0">
                  <a:moveTo>
                    <a:pt x="2288" y="1"/>
                  </a:moveTo>
                  <a:lnTo>
                    <a:pt x="2288" y="3120"/>
                  </a:lnTo>
                  <a:cubicBezTo>
                    <a:pt x="2288" y="4551"/>
                    <a:pt x="1809" y="5956"/>
                    <a:pt x="906" y="7185"/>
                  </a:cubicBezTo>
                  <a:cubicBezTo>
                    <a:pt x="199" y="8145"/>
                    <a:pt x="1" y="8951"/>
                    <a:pt x="318" y="9576"/>
                  </a:cubicBezTo>
                  <a:cubicBezTo>
                    <a:pt x="716" y="10363"/>
                    <a:pt x="1670" y="10397"/>
                    <a:pt x="1678" y="10397"/>
                  </a:cubicBezTo>
                  <a:cubicBezTo>
                    <a:pt x="3385" y="10397"/>
                    <a:pt x="5138" y="9821"/>
                    <a:pt x="5142" y="9820"/>
                  </a:cubicBezTo>
                  <a:cubicBezTo>
                    <a:pt x="6283" y="9440"/>
                    <a:pt x="7354" y="9325"/>
                    <a:pt x="8135" y="9242"/>
                  </a:cubicBezTo>
                  <a:cubicBezTo>
                    <a:pt x="9149" y="9132"/>
                    <a:pt x="9816" y="9061"/>
                    <a:pt x="10073" y="8478"/>
                  </a:cubicBezTo>
                  <a:cubicBezTo>
                    <a:pt x="10313" y="7933"/>
                    <a:pt x="9913" y="7390"/>
                    <a:pt x="9761" y="7185"/>
                  </a:cubicBezTo>
                  <a:cubicBezTo>
                    <a:pt x="8857" y="5956"/>
                    <a:pt x="8380" y="4551"/>
                    <a:pt x="8380" y="3121"/>
                  </a:cubicBezTo>
                  <a:lnTo>
                    <a:pt x="8380" y="1"/>
                  </a:lnTo>
                  <a:close/>
                </a:path>
              </a:pathLst>
            </a:cu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33" name="Google Shape;433;p50"/>
            <p:cNvSpPr/>
            <p:nvPr/>
          </p:nvSpPr>
          <p:spPr>
            <a:xfrm>
              <a:off x="5529325" y="3586500"/>
              <a:ext cx="257775" cy="259925"/>
            </a:xfrm>
            <a:custGeom>
              <a:avLst/>
              <a:gdLst/>
              <a:ahLst/>
              <a:cxnLst/>
              <a:rect l="l" t="t" r="r" b="b"/>
              <a:pathLst>
                <a:path w="10311" h="10397" extrusionOk="0">
                  <a:moveTo>
                    <a:pt x="8633" y="0"/>
                  </a:moveTo>
                  <a:cubicBezTo>
                    <a:pt x="6927" y="0"/>
                    <a:pt x="5173" y="578"/>
                    <a:pt x="5171" y="578"/>
                  </a:cubicBezTo>
                  <a:cubicBezTo>
                    <a:pt x="4028" y="957"/>
                    <a:pt x="2958" y="1073"/>
                    <a:pt x="2177" y="1156"/>
                  </a:cubicBezTo>
                  <a:cubicBezTo>
                    <a:pt x="1165" y="1266"/>
                    <a:pt x="496" y="1338"/>
                    <a:pt x="240" y="1919"/>
                  </a:cubicBezTo>
                  <a:cubicBezTo>
                    <a:pt x="1" y="2464"/>
                    <a:pt x="401" y="3007"/>
                    <a:pt x="551" y="3212"/>
                  </a:cubicBezTo>
                  <a:cubicBezTo>
                    <a:pt x="1456" y="4442"/>
                    <a:pt x="1933" y="5847"/>
                    <a:pt x="1933" y="7276"/>
                  </a:cubicBezTo>
                  <a:lnTo>
                    <a:pt x="1933" y="10397"/>
                  </a:lnTo>
                  <a:lnTo>
                    <a:pt x="8025" y="10397"/>
                  </a:lnTo>
                  <a:lnTo>
                    <a:pt x="8025" y="7278"/>
                  </a:lnTo>
                  <a:cubicBezTo>
                    <a:pt x="8025" y="5849"/>
                    <a:pt x="8502" y="4443"/>
                    <a:pt x="9406" y="3212"/>
                  </a:cubicBezTo>
                  <a:cubicBezTo>
                    <a:pt x="10113" y="2252"/>
                    <a:pt x="10311" y="1447"/>
                    <a:pt x="9994" y="821"/>
                  </a:cubicBezTo>
                  <a:cubicBezTo>
                    <a:pt x="9597" y="35"/>
                    <a:pt x="8644" y="0"/>
                    <a:pt x="8633" y="0"/>
                  </a:cubicBezTo>
                  <a:close/>
                </a:path>
              </a:pathLst>
            </a:cu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34" name="Google Shape;434;p50"/>
            <p:cNvSpPr/>
            <p:nvPr/>
          </p:nvSpPr>
          <p:spPr>
            <a:xfrm>
              <a:off x="5443425" y="3471025"/>
              <a:ext cx="74300" cy="231025"/>
            </a:xfrm>
            <a:custGeom>
              <a:avLst/>
              <a:gdLst/>
              <a:ahLst/>
              <a:cxnLst/>
              <a:rect l="l" t="t" r="r" b="b"/>
              <a:pathLst>
                <a:path w="2972" h="9241" extrusionOk="0">
                  <a:moveTo>
                    <a:pt x="1983" y="1"/>
                  </a:moveTo>
                  <a:cubicBezTo>
                    <a:pt x="1" y="2763"/>
                    <a:pt x="1" y="6480"/>
                    <a:pt x="1983" y="9240"/>
                  </a:cubicBezTo>
                  <a:lnTo>
                    <a:pt x="2971" y="8528"/>
                  </a:lnTo>
                  <a:cubicBezTo>
                    <a:pt x="1295" y="6194"/>
                    <a:pt x="1295" y="3049"/>
                    <a:pt x="2971" y="713"/>
                  </a:cubicBezTo>
                  <a:lnTo>
                    <a:pt x="1983" y="1"/>
                  </a:lnTo>
                  <a:close/>
                </a:path>
              </a:pathLst>
            </a:cu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35" name="Google Shape;435;p50"/>
            <p:cNvSpPr/>
            <p:nvPr/>
          </p:nvSpPr>
          <p:spPr>
            <a:xfrm>
              <a:off x="5789900" y="3471025"/>
              <a:ext cx="74275" cy="231025"/>
            </a:xfrm>
            <a:custGeom>
              <a:avLst/>
              <a:gdLst/>
              <a:ahLst/>
              <a:cxnLst/>
              <a:rect l="l" t="t" r="r" b="b"/>
              <a:pathLst>
                <a:path w="2971" h="9241" extrusionOk="0">
                  <a:moveTo>
                    <a:pt x="988" y="1"/>
                  </a:moveTo>
                  <a:lnTo>
                    <a:pt x="0" y="713"/>
                  </a:lnTo>
                  <a:cubicBezTo>
                    <a:pt x="1674" y="3049"/>
                    <a:pt x="1674" y="6192"/>
                    <a:pt x="0" y="8528"/>
                  </a:cubicBezTo>
                  <a:lnTo>
                    <a:pt x="988" y="9240"/>
                  </a:lnTo>
                  <a:cubicBezTo>
                    <a:pt x="2971" y="6478"/>
                    <a:pt x="2971" y="2761"/>
                    <a:pt x="988" y="1"/>
                  </a:cubicBezTo>
                  <a:close/>
                </a:path>
              </a:pathLst>
            </a:cu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436" name="Google Shape;436;p50"/>
          <p:cNvGrpSpPr/>
          <p:nvPr/>
        </p:nvGrpSpPr>
        <p:grpSpPr>
          <a:xfrm>
            <a:off x="4853626" y="929056"/>
            <a:ext cx="565936" cy="623084"/>
            <a:chOff x="6909150" y="2550475"/>
            <a:chExt cx="472125" cy="519800"/>
          </a:xfrm>
        </p:grpSpPr>
        <p:sp>
          <p:nvSpPr>
            <p:cNvPr id="437" name="Google Shape;437;p50"/>
            <p:cNvSpPr/>
            <p:nvPr/>
          </p:nvSpPr>
          <p:spPr>
            <a:xfrm>
              <a:off x="7198450" y="2550475"/>
              <a:ext cx="182825" cy="176700"/>
            </a:xfrm>
            <a:custGeom>
              <a:avLst/>
              <a:gdLst/>
              <a:ahLst/>
              <a:cxnLst/>
              <a:rect l="l" t="t" r="r" b="b"/>
              <a:pathLst>
                <a:path w="7313" h="7068" extrusionOk="0">
                  <a:moveTo>
                    <a:pt x="3658" y="0"/>
                  </a:moveTo>
                  <a:lnTo>
                    <a:pt x="3111" y="1094"/>
                  </a:lnTo>
                  <a:cubicBezTo>
                    <a:pt x="2678" y="1961"/>
                    <a:pt x="1961" y="2433"/>
                    <a:pt x="1092" y="2868"/>
                  </a:cubicBezTo>
                  <a:lnTo>
                    <a:pt x="1" y="3411"/>
                  </a:lnTo>
                  <a:lnTo>
                    <a:pt x="1092" y="3957"/>
                  </a:lnTo>
                  <a:cubicBezTo>
                    <a:pt x="1965" y="4395"/>
                    <a:pt x="2673" y="5104"/>
                    <a:pt x="3111" y="5976"/>
                  </a:cubicBezTo>
                  <a:lnTo>
                    <a:pt x="3658" y="7068"/>
                  </a:lnTo>
                  <a:lnTo>
                    <a:pt x="4203" y="5976"/>
                  </a:lnTo>
                  <a:cubicBezTo>
                    <a:pt x="4640" y="5104"/>
                    <a:pt x="5349" y="4395"/>
                    <a:pt x="6222" y="3957"/>
                  </a:cubicBezTo>
                  <a:lnTo>
                    <a:pt x="7313" y="3411"/>
                  </a:lnTo>
                  <a:lnTo>
                    <a:pt x="6222" y="2868"/>
                  </a:lnTo>
                  <a:cubicBezTo>
                    <a:pt x="5353" y="2433"/>
                    <a:pt x="4635" y="1963"/>
                    <a:pt x="4203" y="1094"/>
                  </a:cubicBezTo>
                  <a:lnTo>
                    <a:pt x="3658"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8" name="Google Shape;438;p50"/>
            <p:cNvSpPr/>
            <p:nvPr/>
          </p:nvSpPr>
          <p:spPr>
            <a:xfrm>
              <a:off x="6909150" y="2580950"/>
              <a:ext cx="378725" cy="489325"/>
            </a:xfrm>
            <a:custGeom>
              <a:avLst/>
              <a:gdLst/>
              <a:ahLst/>
              <a:cxnLst/>
              <a:rect l="l" t="t" r="r" b="b"/>
              <a:pathLst>
                <a:path w="15149" h="19573" extrusionOk="0">
                  <a:moveTo>
                    <a:pt x="5483" y="0"/>
                  </a:moveTo>
                  <a:cubicBezTo>
                    <a:pt x="2461" y="0"/>
                    <a:pt x="1" y="2459"/>
                    <a:pt x="1" y="5481"/>
                  </a:cubicBezTo>
                  <a:cubicBezTo>
                    <a:pt x="1" y="6845"/>
                    <a:pt x="468" y="7931"/>
                    <a:pt x="963" y="9081"/>
                  </a:cubicBezTo>
                  <a:cubicBezTo>
                    <a:pt x="1654" y="10690"/>
                    <a:pt x="2438" y="12554"/>
                    <a:pt x="2438" y="15876"/>
                  </a:cubicBezTo>
                  <a:lnTo>
                    <a:pt x="2437" y="15878"/>
                  </a:lnTo>
                  <a:cubicBezTo>
                    <a:pt x="2437" y="17893"/>
                    <a:pt x="4076" y="19573"/>
                    <a:pt x="6092" y="19573"/>
                  </a:cubicBezTo>
                  <a:lnTo>
                    <a:pt x="6700" y="19573"/>
                  </a:lnTo>
                  <a:lnTo>
                    <a:pt x="6700" y="18964"/>
                  </a:lnTo>
                  <a:cubicBezTo>
                    <a:pt x="6700" y="18257"/>
                    <a:pt x="6737" y="17521"/>
                    <a:pt x="6809" y="16773"/>
                  </a:cubicBezTo>
                  <a:cubicBezTo>
                    <a:pt x="7061" y="14161"/>
                    <a:pt x="7614" y="12642"/>
                    <a:pt x="7921" y="12278"/>
                  </a:cubicBezTo>
                  <a:cubicBezTo>
                    <a:pt x="8431" y="12840"/>
                    <a:pt x="9137" y="15761"/>
                    <a:pt x="9137" y="18964"/>
                  </a:cubicBezTo>
                  <a:lnTo>
                    <a:pt x="9137" y="19573"/>
                  </a:lnTo>
                  <a:lnTo>
                    <a:pt x="9747" y="19573"/>
                  </a:lnTo>
                  <a:cubicBezTo>
                    <a:pt x="11761" y="19573"/>
                    <a:pt x="13400" y="17893"/>
                    <a:pt x="13400" y="15878"/>
                  </a:cubicBezTo>
                  <a:cubicBezTo>
                    <a:pt x="13400" y="12557"/>
                    <a:pt x="14185" y="10690"/>
                    <a:pt x="14878" y="9076"/>
                  </a:cubicBezTo>
                  <a:cubicBezTo>
                    <a:pt x="14973" y="8854"/>
                    <a:pt x="15059" y="8635"/>
                    <a:pt x="15149" y="8414"/>
                  </a:cubicBezTo>
                  <a:lnTo>
                    <a:pt x="13594" y="5302"/>
                  </a:lnTo>
                  <a:cubicBezTo>
                    <a:pt x="13273" y="4664"/>
                    <a:pt x="12756" y="4147"/>
                    <a:pt x="12119" y="3828"/>
                  </a:cubicBezTo>
                  <a:lnTo>
                    <a:pt x="8849" y="2190"/>
                  </a:lnTo>
                  <a:cubicBezTo>
                    <a:pt x="8849" y="2190"/>
                    <a:pt x="12299" y="459"/>
                    <a:pt x="12388" y="411"/>
                  </a:cubicBezTo>
                  <a:cubicBezTo>
                    <a:pt x="11757" y="156"/>
                    <a:pt x="11076" y="0"/>
                    <a:pt x="10356" y="0"/>
                  </a:cubicBezTo>
                  <a:cubicBezTo>
                    <a:pt x="9513" y="0"/>
                    <a:pt x="8694" y="199"/>
                    <a:pt x="7919" y="592"/>
                  </a:cubicBezTo>
                  <a:cubicBezTo>
                    <a:pt x="7144" y="199"/>
                    <a:pt x="6326" y="0"/>
                    <a:pt x="548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439" name="Google Shape;439;p50"/>
          <p:cNvSpPr/>
          <p:nvPr/>
        </p:nvSpPr>
        <p:spPr>
          <a:xfrm>
            <a:off x="7034477" y="2958953"/>
            <a:ext cx="706147" cy="537225"/>
          </a:xfrm>
          <a:custGeom>
            <a:avLst/>
            <a:gdLst/>
            <a:ahLst/>
            <a:cxnLst/>
            <a:rect l="l" t="t" r="r" b="b"/>
            <a:pathLst>
              <a:path w="20818" h="15838" extrusionOk="0">
                <a:moveTo>
                  <a:pt x="9800" y="0"/>
                </a:moveTo>
                <a:lnTo>
                  <a:pt x="9800" y="2669"/>
                </a:lnTo>
                <a:lnTo>
                  <a:pt x="8581" y="3279"/>
                </a:lnTo>
                <a:lnTo>
                  <a:pt x="8581" y="3047"/>
                </a:lnTo>
                <a:cubicBezTo>
                  <a:pt x="8579" y="2038"/>
                  <a:pt x="7762" y="1219"/>
                  <a:pt x="6754" y="1219"/>
                </a:cubicBezTo>
                <a:cubicBezTo>
                  <a:pt x="2423" y="1219"/>
                  <a:pt x="62" y="6952"/>
                  <a:pt x="14" y="12612"/>
                </a:cubicBezTo>
                <a:cubicBezTo>
                  <a:pt x="0" y="14198"/>
                  <a:pt x="1086" y="15838"/>
                  <a:pt x="2678" y="15838"/>
                </a:cubicBezTo>
                <a:cubicBezTo>
                  <a:pt x="4559" y="15838"/>
                  <a:pt x="8581" y="13229"/>
                  <a:pt x="8581" y="10355"/>
                </a:cubicBezTo>
                <a:lnTo>
                  <a:pt x="8581" y="4642"/>
                </a:lnTo>
                <a:lnTo>
                  <a:pt x="10409" y="3728"/>
                </a:lnTo>
                <a:lnTo>
                  <a:pt x="12236" y="4642"/>
                </a:lnTo>
                <a:lnTo>
                  <a:pt x="12236" y="10355"/>
                </a:lnTo>
                <a:cubicBezTo>
                  <a:pt x="12236" y="13229"/>
                  <a:pt x="16259" y="15838"/>
                  <a:pt x="18140" y="15838"/>
                </a:cubicBezTo>
                <a:cubicBezTo>
                  <a:pt x="19733" y="15838"/>
                  <a:pt x="20817" y="14200"/>
                  <a:pt x="20805" y="12612"/>
                </a:cubicBezTo>
                <a:cubicBezTo>
                  <a:pt x="20755" y="6950"/>
                  <a:pt x="18397" y="1219"/>
                  <a:pt x="14064" y="1219"/>
                </a:cubicBezTo>
                <a:cubicBezTo>
                  <a:pt x="13055" y="1219"/>
                  <a:pt x="12238" y="2038"/>
                  <a:pt x="12236" y="3047"/>
                </a:cubicBezTo>
                <a:lnTo>
                  <a:pt x="12236" y="3279"/>
                </a:lnTo>
                <a:lnTo>
                  <a:pt x="11019" y="2669"/>
                </a:lnTo>
                <a:lnTo>
                  <a:pt x="11019" y="0"/>
                </a:lnTo>
                <a:close/>
              </a:path>
            </a:pathLst>
          </a:custGeom>
          <a:solidFill>
            <a:schemeClr val="dk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pic>
        <p:nvPicPr>
          <p:cNvPr id="440" name="Google Shape;440;p50"/>
          <p:cNvPicPr preferRelativeResize="0"/>
          <p:nvPr/>
        </p:nvPicPr>
        <p:blipFill>
          <a:blip r:embed="rId4">
            <a:alphaModFix/>
          </a:blip>
          <a:stretch>
            <a:fillRect/>
          </a:stretch>
        </p:blipFill>
        <p:spPr>
          <a:xfrm>
            <a:off x="0" y="1291175"/>
            <a:ext cx="1096600" cy="3317402"/>
          </a:xfrm>
          <a:prstGeom prst="rect">
            <a:avLst/>
          </a:prstGeom>
          <a:noFill/>
          <a:ln>
            <a:noFill/>
          </a:ln>
        </p:spPr>
      </p:pic>
      <p:pic>
        <p:nvPicPr>
          <p:cNvPr id="441" name="Google Shape;441;p50"/>
          <p:cNvPicPr preferRelativeResize="0"/>
          <p:nvPr/>
        </p:nvPicPr>
        <p:blipFill>
          <a:blip r:embed="rId5">
            <a:alphaModFix/>
          </a:blip>
          <a:stretch>
            <a:fillRect/>
          </a:stretch>
        </p:blipFill>
        <p:spPr>
          <a:xfrm flipH="1">
            <a:off x="6088087" y="-2"/>
            <a:ext cx="2322176" cy="642900"/>
          </a:xfrm>
          <a:prstGeom prst="rect">
            <a:avLst/>
          </a:prstGeom>
          <a:noFill/>
          <a:ln>
            <a:noFill/>
          </a:ln>
        </p:spPr>
      </p:pic>
      <p:pic>
        <p:nvPicPr>
          <p:cNvPr id="442" name="Google Shape;442;p50"/>
          <p:cNvPicPr preferRelativeResize="0"/>
          <p:nvPr/>
        </p:nvPicPr>
        <p:blipFill>
          <a:blip r:embed="rId6">
            <a:alphaModFix/>
          </a:blip>
          <a:stretch>
            <a:fillRect/>
          </a:stretch>
        </p:blipFill>
        <p:spPr>
          <a:xfrm>
            <a:off x="2872974" y="1291175"/>
            <a:ext cx="788052" cy="825599"/>
          </a:xfrm>
          <a:prstGeom prst="rect">
            <a:avLst/>
          </a:prstGeom>
          <a:noFill/>
          <a:ln>
            <a:noFill/>
          </a:ln>
        </p:spPr>
      </p:pic>
      <p:pic>
        <p:nvPicPr>
          <p:cNvPr id="443" name="Google Shape;443;p50"/>
          <p:cNvPicPr preferRelativeResize="0"/>
          <p:nvPr/>
        </p:nvPicPr>
        <p:blipFill>
          <a:blip r:embed="rId7">
            <a:alphaModFix/>
          </a:blip>
          <a:stretch>
            <a:fillRect/>
          </a:stretch>
        </p:blipFill>
        <p:spPr>
          <a:xfrm flipH="1">
            <a:off x="1826874" y="2474700"/>
            <a:ext cx="1290425" cy="221897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BDF90AAB-21D5-4E1D-B078-BDA1549C8737}"/>
              </a:ext>
            </a:extLst>
          </p:cNvPr>
          <p:cNvGrpSpPr/>
          <p:nvPr/>
        </p:nvGrpSpPr>
        <p:grpSpPr>
          <a:xfrm>
            <a:off x="271247" y="1131689"/>
            <a:ext cx="8601508" cy="3470817"/>
            <a:chOff x="314671" y="1138215"/>
            <a:chExt cx="11468677" cy="4627756"/>
          </a:xfrm>
        </p:grpSpPr>
        <p:grpSp>
          <p:nvGrpSpPr>
            <p:cNvPr id="39" name="Group 38">
              <a:extLst>
                <a:ext uri="{FF2B5EF4-FFF2-40B4-BE49-F238E27FC236}">
                  <a16:creationId xmlns:a16="http://schemas.microsoft.com/office/drawing/2014/main" id="{CE764F99-1A3F-4810-908C-40117B30597A}"/>
                </a:ext>
              </a:extLst>
            </p:cNvPr>
            <p:cNvGrpSpPr/>
            <p:nvPr/>
          </p:nvGrpSpPr>
          <p:grpSpPr>
            <a:xfrm>
              <a:off x="9095896" y="1203007"/>
              <a:ext cx="2687452" cy="4506720"/>
              <a:chOff x="9095896" y="1290893"/>
              <a:chExt cx="2687452" cy="4506720"/>
            </a:xfrm>
          </p:grpSpPr>
          <p:grpSp>
            <p:nvGrpSpPr>
              <p:cNvPr id="28" name="Group 27">
                <a:extLst>
                  <a:ext uri="{FF2B5EF4-FFF2-40B4-BE49-F238E27FC236}">
                    <a16:creationId xmlns:a16="http://schemas.microsoft.com/office/drawing/2014/main" id="{7B76AD70-5041-4ABB-AAAC-5C7CA1A4E48A}"/>
                  </a:ext>
                </a:extLst>
              </p:cNvPr>
              <p:cNvGrpSpPr/>
              <p:nvPr/>
            </p:nvGrpSpPr>
            <p:grpSpPr>
              <a:xfrm>
                <a:off x="9095896" y="1290893"/>
                <a:ext cx="2687452" cy="639490"/>
                <a:chOff x="7692225" y="439953"/>
                <a:chExt cx="2687452" cy="639490"/>
              </a:xfrm>
            </p:grpSpPr>
            <p:sp>
              <p:nvSpPr>
                <p:cNvPr id="24" name="TextBox 23">
                  <a:extLst>
                    <a:ext uri="{FF2B5EF4-FFF2-40B4-BE49-F238E27FC236}">
                      <a16:creationId xmlns:a16="http://schemas.microsoft.com/office/drawing/2014/main" id="{5E729CA2-C57F-411E-B2FC-8721D3B9B999}"/>
                    </a:ext>
                  </a:extLst>
                </p:cNvPr>
                <p:cNvSpPr txBox="1"/>
                <p:nvPr/>
              </p:nvSpPr>
              <p:spPr>
                <a:xfrm>
                  <a:off x="8114709" y="439953"/>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کسب و کار</a:t>
                  </a:r>
                </a:p>
                <a:p>
                  <a:pPr algn="r" rtl="1">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25" name="Group 24">
                  <a:extLst>
                    <a:ext uri="{FF2B5EF4-FFF2-40B4-BE49-F238E27FC236}">
                      <a16:creationId xmlns:a16="http://schemas.microsoft.com/office/drawing/2014/main" id="{01BDC2F9-D4E2-46E5-870A-F0398872339F}"/>
                    </a:ext>
                  </a:extLst>
                </p:cNvPr>
                <p:cNvGrpSpPr/>
                <p:nvPr/>
              </p:nvGrpSpPr>
              <p:grpSpPr>
                <a:xfrm>
                  <a:off x="7692225" y="458746"/>
                  <a:ext cx="223569" cy="223569"/>
                  <a:chOff x="7531094" y="281354"/>
                  <a:chExt cx="324451" cy="324451"/>
                </a:xfrm>
              </p:grpSpPr>
              <p:sp>
                <p:nvSpPr>
                  <p:cNvPr id="26" name="Oval 25">
                    <a:extLst>
                      <a:ext uri="{FF2B5EF4-FFF2-40B4-BE49-F238E27FC236}">
                        <a16:creationId xmlns:a16="http://schemas.microsoft.com/office/drawing/2014/main" id="{0435FE72-7751-4BCC-B2C2-28415A5D4870}"/>
                      </a:ext>
                    </a:extLst>
                  </p:cNvPr>
                  <p:cNvSpPr/>
                  <p:nvPr/>
                </p:nvSpPr>
                <p:spPr>
                  <a:xfrm>
                    <a:off x="7531094" y="281354"/>
                    <a:ext cx="324451" cy="324451"/>
                  </a:xfrm>
                  <a:prstGeom prst="ellipse">
                    <a:avLst/>
                  </a:prstGeom>
                  <a:solidFill>
                    <a:schemeClr val="accent1"/>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27" name="Isosceles Triangle 26">
                    <a:extLst>
                      <a:ext uri="{FF2B5EF4-FFF2-40B4-BE49-F238E27FC236}">
                        <a16:creationId xmlns:a16="http://schemas.microsoft.com/office/drawing/2014/main" id="{BFD0A3AA-8C30-45AE-B8BD-A1B0D1286606}"/>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29" name="Group 28">
                <a:extLst>
                  <a:ext uri="{FF2B5EF4-FFF2-40B4-BE49-F238E27FC236}">
                    <a16:creationId xmlns:a16="http://schemas.microsoft.com/office/drawing/2014/main" id="{D7C1C589-084F-4BC7-8840-FD7F7A5292E5}"/>
                  </a:ext>
                </a:extLst>
              </p:cNvPr>
              <p:cNvGrpSpPr/>
              <p:nvPr/>
            </p:nvGrpSpPr>
            <p:grpSpPr>
              <a:xfrm>
                <a:off x="9095896" y="3224508"/>
                <a:ext cx="2687452" cy="639490"/>
                <a:chOff x="7692225" y="439953"/>
                <a:chExt cx="2687452" cy="639490"/>
              </a:xfrm>
            </p:grpSpPr>
            <p:sp>
              <p:nvSpPr>
                <p:cNvPr id="30" name="TextBox 29">
                  <a:extLst>
                    <a:ext uri="{FF2B5EF4-FFF2-40B4-BE49-F238E27FC236}">
                      <a16:creationId xmlns:a16="http://schemas.microsoft.com/office/drawing/2014/main" id="{FFFC0170-FE22-4125-8AC7-3B4B80CC8E94}"/>
                    </a:ext>
                  </a:extLst>
                </p:cNvPr>
                <p:cNvSpPr txBox="1"/>
                <p:nvPr/>
              </p:nvSpPr>
              <p:spPr>
                <a:xfrm>
                  <a:off x="8114709" y="439953"/>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روند</a:t>
                  </a:r>
                </a:p>
                <a:p>
                  <a:pPr algn="r" rtl="1">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31" name="Group 30">
                  <a:extLst>
                    <a:ext uri="{FF2B5EF4-FFF2-40B4-BE49-F238E27FC236}">
                      <a16:creationId xmlns:a16="http://schemas.microsoft.com/office/drawing/2014/main" id="{9E97B9A4-1957-417F-8775-770B5F71E9E1}"/>
                    </a:ext>
                  </a:extLst>
                </p:cNvPr>
                <p:cNvGrpSpPr/>
                <p:nvPr/>
              </p:nvGrpSpPr>
              <p:grpSpPr>
                <a:xfrm>
                  <a:off x="7692225" y="458746"/>
                  <a:ext cx="223569" cy="223569"/>
                  <a:chOff x="7531094" y="281354"/>
                  <a:chExt cx="324451" cy="324451"/>
                </a:xfrm>
              </p:grpSpPr>
              <p:sp>
                <p:nvSpPr>
                  <p:cNvPr id="32" name="Oval 31">
                    <a:extLst>
                      <a:ext uri="{FF2B5EF4-FFF2-40B4-BE49-F238E27FC236}">
                        <a16:creationId xmlns:a16="http://schemas.microsoft.com/office/drawing/2014/main" id="{FC6DFEB5-F2D5-47B4-A0A2-3F31121B2109}"/>
                      </a:ext>
                    </a:extLst>
                  </p:cNvPr>
                  <p:cNvSpPr/>
                  <p:nvPr/>
                </p:nvSpPr>
                <p:spPr>
                  <a:xfrm>
                    <a:off x="7531094" y="281354"/>
                    <a:ext cx="324451" cy="324451"/>
                  </a:xfrm>
                  <a:prstGeom prst="ellipse">
                    <a:avLst/>
                  </a:prstGeom>
                  <a:solidFill>
                    <a:schemeClr val="accent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33" name="Isosceles Triangle 32">
                    <a:extLst>
                      <a:ext uri="{FF2B5EF4-FFF2-40B4-BE49-F238E27FC236}">
                        <a16:creationId xmlns:a16="http://schemas.microsoft.com/office/drawing/2014/main" id="{590DFCB7-5133-4807-BE78-CDB8193B5771}"/>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34" name="Group 33">
                <a:extLst>
                  <a:ext uri="{FF2B5EF4-FFF2-40B4-BE49-F238E27FC236}">
                    <a16:creationId xmlns:a16="http://schemas.microsoft.com/office/drawing/2014/main" id="{78B7F08E-50CD-4B14-BC4A-70C0EE9E374B}"/>
                  </a:ext>
                </a:extLst>
              </p:cNvPr>
              <p:cNvGrpSpPr/>
              <p:nvPr/>
            </p:nvGrpSpPr>
            <p:grpSpPr>
              <a:xfrm>
                <a:off x="9095896" y="5158123"/>
                <a:ext cx="2687452" cy="639490"/>
                <a:chOff x="7692225" y="439953"/>
                <a:chExt cx="2687452" cy="639490"/>
              </a:xfrm>
            </p:grpSpPr>
            <p:sp>
              <p:nvSpPr>
                <p:cNvPr id="35" name="TextBox 34">
                  <a:extLst>
                    <a:ext uri="{FF2B5EF4-FFF2-40B4-BE49-F238E27FC236}">
                      <a16:creationId xmlns:a16="http://schemas.microsoft.com/office/drawing/2014/main" id="{B33FDF95-9F26-42CE-8C6E-DBC4E7F2259C}"/>
                    </a:ext>
                  </a:extLst>
                </p:cNvPr>
                <p:cNvSpPr txBox="1"/>
                <p:nvPr/>
              </p:nvSpPr>
              <p:spPr>
                <a:xfrm>
                  <a:off x="8114709" y="439953"/>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مردم</a:t>
                  </a:r>
                </a:p>
                <a:p>
                  <a:pPr algn="r" rtl="1">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36" name="Group 35">
                  <a:extLst>
                    <a:ext uri="{FF2B5EF4-FFF2-40B4-BE49-F238E27FC236}">
                      <a16:creationId xmlns:a16="http://schemas.microsoft.com/office/drawing/2014/main" id="{70695576-6F6B-4960-ACE0-835F8D6B5DC1}"/>
                    </a:ext>
                  </a:extLst>
                </p:cNvPr>
                <p:cNvGrpSpPr/>
                <p:nvPr/>
              </p:nvGrpSpPr>
              <p:grpSpPr>
                <a:xfrm>
                  <a:off x="7692225" y="458746"/>
                  <a:ext cx="223569" cy="223569"/>
                  <a:chOff x="7531094" y="281354"/>
                  <a:chExt cx="324451" cy="324451"/>
                </a:xfrm>
              </p:grpSpPr>
              <p:sp>
                <p:nvSpPr>
                  <p:cNvPr id="37" name="Oval 36">
                    <a:extLst>
                      <a:ext uri="{FF2B5EF4-FFF2-40B4-BE49-F238E27FC236}">
                        <a16:creationId xmlns:a16="http://schemas.microsoft.com/office/drawing/2014/main" id="{74871E91-7971-4C69-9B6E-0E404E52B940}"/>
                      </a:ext>
                    </a:extLst>
                  </p:cNvPr>
                  <p:cNvSpPr/>
                  <p:nvPr/>
                </p:nvSpPr>
                <p:spPr>
                  <a:xfrm>
                    <a:off x="7531094" y="281354"/>
                    <a:ext cx="324451" cy="324451"/>
                  </a:xfrm>
                  <a:prstGeom prst="ellipse">
                    <a:avLst/>
                  </a:prstGeom>
                  <a:solidFill>
                    <a:schemeClr val="accent3"/>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38" name="Isosceles Triangle 37">
                    <a:extLst>
                      <a:ext uri="{FF2B5EF4-FFF2-40B4-BE49-F238E27FC236}">
                        <a16:creationId xmlns:a16="http://schemas.microsoft.com/office/drawing/2014/main" id="{4C4244E3-7C6A-4BD1-8694-BCA6C162EFF3}"/>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grpSp>
          <p:nvGrpSpPr>
            <p:cNvPr id="40" name="Group 39">
              <a:extLst>
                <a:ext uri="{FF2B5EF4-FFF2-40B4-BE49-F238E27FC236}">
                  <a16:creationId xmlns:a16="http://schemas.microsoft.com/office/drawing/2014/main" id="{FFE2942A-8F17-4413-9712-6DB654E1F221}"/>
                </a:ext>
              </a:extLst>
            </p:cNvPr>
            <p:cNvGrpSpPr/>
            <p:nvPr/>
          </p:nvGrpSpPr>
          <p:grpSpPr>
            <a:xfrm flipH="1">
              <a:off x="314671" y="1203007"/>
              <a:ext cx="2687452" cy="4506720"/>
              <a:chOff x="9095896" y="1290893"/>
              <a:chExt cx="2687452" cy="4506720"/>
            </a:xfrm>
          </p:grpSpPr>
          <p:grpSp>
            <p:nvGrpSpPr>
              <p:cNvPr id="41" name="Group 40">
                <a:extLst>
                  <a:ext uri="{FF2B5EF4-FFF2-40B4-BE49-F238E27FC236}">
                    <a16:creationId xmlns:a16="http://schemas.microsoft.com/office/drawing/2014/main" id="{85839065-9C7B-44F8-BD65-9FF7F728B865}"/>
                  </a:ext>
                </a:extLst>
              </p:cNvPr>
              <p:cNvGrpSpPr/>
              <p:nvPr/>
            </p:nvGrpSpPr>
            <p:grpSpPr>
              <a:xfrm>
                <a:off x="9095896" y="1290893"/>
                <a:ext cx="2687452" cy="639490"/>
                <a:chOff x="7692225" y="439953"/>
                <a:chExt cx="2687452" cy="639490"/>
              </a:xfrm>
            </p:grpSpPr>
            <p:sp>
              <p:nvSpPr>
                <p:cNvPr id="52" name="TextBox 51">
                  <a:extLst>
                    <a:ext uri="{FF2B5EF4-FFF2-40B4-BE49-F238E27FC236}">
                      <a16:creationId xmlns:a16="http://schemas.microsoft.com/office/drawing/2014/main" id="{26D1762D-F397-4C4C-9C00-BF15002127F7}"/>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موفقیت</a:t>
                  </a:r>
                </a:p>
                <a:p>
                  <a:pPr algn="r">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53" name="Group 52">
                  <a:extLst>
                    <a:ext uri="{FF2B5EF4-FFF2-40B4-BE49-F238E27FC236}">
                      <a16:creationId xmlns:a16="http://schemas.microsoft.com/office/drawing/2014/main" id="{384652F4-D842-4372-A235-051F56AC0A64}"/>
                    </a:ext>
                  </a:extLst>
                </p:cNvPr>
                <p:cNvGrpSpPr/>
                <p:nvPr/>
              </p:nvGrpSpPr>
              <p:grpSpPr>
                <a:xfrm>
                  <a:off x="7692225" y="458746"/>
                  <a:ext cx="223569" cy="223569"/>
                  <a:chOff x="7531094" y="281354"/>
                  <a:chExt cx="324451" cy="324451"/>
                </a:xfrm>
              </p:grpSpPr>
              <p:sp>
                <p:nvSpPr>
                  <p:cNvPr id="54" name="Oval 53">
                    <a:extLst>
                      <a:ext uri="{FF2B5EF4-FFF2-40B4-BE49-F238E27FC236}">
                        <a16:creationId xmlns:a16="http://schemas.microsoft.com/office/drawing/2014/main" id="{F50D76B7-8067-4774-B040-47CF498CB33C}"/>
                      </a:ext>
                    </a:extLst>
                  </p:cNvPr>
                  <p:cNvSpPr/>
                  <p:nvPr/>
                </p:nvSpPr>
                <p:spPr>
                  <a:xfrm>
                    <a:off x="7531094" y="281354"/>
                    <a:ext cx="324451" cy="324451"/>
                  </a:xfrm>
                  <a:prstGeom prst="ellipse">
                    <a:avLst/>
                  </a:prstGeom>
                  <a:solidFill>
                    <a:schemeClr val="accent6"/>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55" name="Isosceles Triangle 54">
                    <a:extLst>
                      <a:ext uri="{FF2B5EF4-FFF2-40B4-BE49-F238E27FC236}">
                        <a16:creationId xmlns:a16="http://schemas.microsoft.com/office/drawing/2014/main" id="{6BBD8FFF-3B9D-4FCC-AFF1-DAD253D19D89}"/>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42" name="Group 41">
                <a:extLst>
                  <a:ext uri="{FF2B5EF4-FFF2-40B4-BE49-F238E27FC236}">
                    <a16:creationId xmlns:a16="http://schemas.microsoft.com/office/drawing/2014/main" id="{CAB95B26-33D3-4F62-A7B2-4EEB4BE43FF3}"/>
                  </a:ext>
                </a:extLst>
              </p:cNvPr>
              <p:cNvGrpSpPr/>
              <p:nvPr/>
            </p:nvGrpSpPr>
            <p:grpSpPr>
              <a:xfrm>
                <a:off x="9095896" y="3224508"/>
                <a:ext cx="2687452" cy="639490"/>
                <a:chOff x="7692225" y="439953"/>
                <a:chExt cx="2687452" cy="639490"/>
              </a:xfrm>
            </p:grpSpPr>
            <p:sp>
              <p:nvSpPr>
                <p:cNvPr id="48" name="TextBox 47">
                  <a:extLst>
                    <a:ext uri="{FF2B5EF4-FFF2-40B4-BE49-F238E27FC236}">
                      <a16:creationId xmlns:a16="http://schemas.microsoft.com/office/drawing/2014/main" id="{E924E45C-B104-4164-9C78-10D45BF6176A}"/>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رشد</a:t>
                  </a:r>
                </a:p>
                <a:p>
                  <a:pPr algn="r">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49" name="Group 48">
                  <a:extLst>
                    <a:ext uri="{FF2B5EF4-FFF2-40B4-BE49-F238E27FC236}">
                      <a16:creationId xmlns:a16="http://schemas.microsoft.com/office/drawing/2014/main" id="{EA4BD7EA-B446-49B6-8023-2975621A2B8E}"/>
                    </a:ext>
                  </a:extLst>
                </p:cNvPr>
                <p:cNvGrpSpPr/>
                <p:nvPr/>
              </p:nvGrpSpPr>
              <p:grpSpPr>
                <a:xfrm>
                  <a:off x="7692225" y="458746"/>
                  <a:ext cx="223569" cy="223569"/>
                  <a:chOff x="7531094" y="281354"/>
                  <a:chExt cx="324451" cy="324451"/>
                </a:xfrm>
              </p:grpSpPr>
              <p:sp>
                <p:nvSpPr>
                  <p:cNvPr id="50" name="Oval 49">
                    <a:extLst>
                      <a:ext uri="{FF2B5EF4-FFF2-40B4-BE49-F238E27FC236}">
                        <a16:creationId xmlns:a16="http://schemas.microsoft.com/office/drawing/2014/main" id="{8343003B-1110-4E20-B9D2-92B7C80BDDD3}"/>
                      </a:ext>
                    </a:extLst>
                  </p:cNvPr>
                  <p:cNvSpPr/>
                  <p:nvPr/>
                </p:nvSpPr>
                <p:spPr>
                  <a:xfrm>
                    <a:off x="7531094" y="281354"/>
                    <a:ext cx="324451" cy="324451"/>
                  </a:xfrm>
                  <a:prstGeom prst="ellipse">
                    <a:avLst/>
                  </a:prstGeom>
                  <a:solidFill>
                    <a:srgbClr val="E54747"/>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51" name="Isosceles Triangle 50">
                    <a:extLst>
                      <a:ext uri="{FF2B5EF4-FFF2-40B4-BE49-F238E27FC236}">
                        <a16:creationId xmlns:a16="http://schemas.microsoft.com/office/drawing/2014/main" id="{76330531-918B-4C4E-AA18-61517BFC625B}"/>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43" name="Group 42">
                <a:extLst>
                  <a:ext uri="{FF2B5EF4-FFF2-40B4-BE49-F238E27FC236}">
                    <a16:creationId xmlns:a16="http://schemas.microsoft.com/office/drawing/2014/main" id="{71769407-05F2-4F62-8A76-B9909699D1A1}"/>
                  </a:ext>
                </a:extLst>
              </p:cNvPr>
              <p:cNvGrpSpPr/>
              <p:nvPr/>
            </p:nvGrpSpPr>
            <p:grpSpPr>
              <a:xfrm>
                <a:off x="9095896" y="5158123"/>
                <a:ext cx="2687452" cy="639490"/>
                <a:chOff x="7692225" y="439953"/>
                <a:chExt cx="2687452" cy="639490"/>
              </a:xfrm>
            </p:grpSpPr>
            <p:sp>
              <p:nvSpPr>
                <p:cNvPr id="44" name="TextBox 43">
                  <a:extLst>
                    <a:ext uri="{FF2B5EF4-FFF2-40B4-BE49-F238E27FC236}">
                      <a16:creationId xmlns:a16="http://schemas.microsoft.com/office/drawing/2014/main" id="{A789F4C9-04A7-4977-BB03-F16A0DE9F1A8}"/>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هدف</a:t>
                  </a:r>
                </a:p>
                <a:p>
                  <a:pPr algn="r">
                    <a:spcBef>
                      <a:spcPts val="450"/>
                    </a:spcBef>
                  </a:pPr>
                  <a:r>
                    <a:rPr lang="en-US" sz="900" b="1" dirty="0">
                      <a:latin typeface="Georgia" panose="02040502050405020303" pitchFamily="18" charset="0"/>
                      <a:cs typeface="B Nazanin" panose="00000400000000000000" pitchFamily="2" charset="-78"/>
                    </a:rPr>
                    <a:t>Lorem ipsum </a:t>
                  </a:r>
                  <a:r>
                    <a:rPr lang="fa-IR" sz="900" b="1" dirty="0">
                      <a:latin typeface="Georgia" panose="02040502050405020303" pitchFamily="18" charset="0"/>
                      <a:cs typeface="B Nazanin" panose="00000400000000000000" pitchFamily="2" charset="-78"/>
                    </a:rPr>
                    <a:t>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45" name="Group 44">
                  <a:extLst>
                    <a:ext uri="{FF2B5EF4-FFF2-40B4-BE49-F238E27FC236}">
                      <a16:creationId xmlns:a16="http://schemas.microsoft.com/office/drawing/2014/main" id="{177FE061-36BC-43D8-BA9F-8A06C5C5B51E}"/>
                    </a:ext>
                  </a:extLst>
                </p:cNvPr>
                <p:cNvGrpSpPr/>
                <p:nvPr/>
              </p:nvGrpSpPr>
              <p:grpSpPr>
                <a:xfrm>
                  <a:off x="7692225" y="458746"/>
                  <a:ext cx="223569" cy="223569"/>
                  <a:chOff x="7531094" y="281354"/>
                  <a:chExt cx="324451" cy="324451"/>
                </a:xfrm>
              </p:grpSpPr>
              <p:sp>
                <p:nvSpPr>
                  <p:cNvPr id="46" name="Oval 45">
                    <a:extLst>
                      <a:ext uri="{FF2B5EF4-FFF2-40B4-BE49-F238E27FC236}">
                        <a16:creationId xmlns:a16="http://schemas.microsoft.com/office/drawing/2014/main" id="{3D9BCE16-E431-4F6E-91E9-C0DF885F5D6D}"/>
                      </a:ext>
                    </a:extLst>
                  </p:cNvPr>
                  <p:cNvSpPr/>
                  <p:nvPr/>
                </p:nvSpPr>
                <p:spPr>
                  <a:xfrm>
                    <a:off x="7531094" y="281354"/>
                    <a:ext cx="324451" cy="324451"/>
                  </a:xfrm>
                  <a:prstGeom prst="ellipse">
                    <a:avLst/>
                  </a:prstGeom>
                  <a:solidFill>
                    <a:schemeClr val="accent4"/>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47" name="Isosceles Triangle 46">
                    <a:extLst>
                      <a:ext uri="{FF2B5EF4-FFF2-40B4-BE49-F238E27FC236}">
                        <a16:creationId xmlns:a16="http://schemas.microsoft.com/office/drawing/2014/main" id="{1D3419C1-FE46-4DB5-BA4C-C85BBE18B3D2}"/>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grpSp>
          <p:nvGrpSpPr>
            <p:cNvPr id="63" name="Group 62">
              <a:extLst>
                <a:ext uri="{FF2B5EF4-FFF2-40B4-BE49-F238E27FC236}">
                  <a16:creationId xmlns:a16="http://schemas.microsoft.com/office/drawing/2014/main" id="{72F8C833-FCAB-4E17-BCD4-6E710B1ACB2A}"/>
                </a:ext>
              </a:extLst>
            </p:cNvPr>
            <p:cNvGrpSpPr/>
            <p:nvPr/>
          </p:nvGrpSpPr>
          <p:grpSpPr>
            <a:xfrm>
              <a:off x="3913445" y="1138215"/>
              <a:ext cx="4271128" cy="4627756"/>
              <a:chOff x="3960436" y="1115122"/>
              <a:chExt cx="4271128" cy="4627756"/>
            </a:xfrm>
          </p:grpSpPr>
          <p:grpSp>
            <p:nvGrpSpPr>
              <p:cNvPr id="4" name="Group 3">
                <a:extLst>
                  <a:ext uri="{FF2B5EF4-FFF2-40B4-BE49-F238E27FC236}">
                    <a16:creationId xmlns:a16="http://schemas.microsoft.com/office/drawing/2014/main" id="{9DCA2EC8-D663-463F-B983-8A925C3EFDB4}"/>
                  </a:ext>
                </a:extLst>
              </p:cNvPr>
              <p:cNvGrpSpPr/>
              <p:nvPr/>
            </p:nvGrpSpPr>
            <p:grpSpPr>
              <a:xfrm>
                <a:off x="3960436" y="1115122"/>
                <a:ext cx="4271128" cy="4627756"/>
                <a:chOff x="3425072" y="535850"/>
                <a:chExt cx="5341857" cy="5787888"/>
              </a:xfrm>
            </p:grpSpPr>
            <p:sp>
              <p:nvSpPr>
                <p:cNvPr id="5" name="Freeform 23">
                  <a:extLst>
                    <a:ext uri="{FF2B5EF4-FFF2-40B4-BE49-F238E27FC236}">
                      <a16:creationId xmlns:a16="http://schemas.microsoft.com/office/drawing/2014/main" id="{B35592F2-5972-4BCF-93A6-F698B9EDD022}"/>
                    </a:ext>
                  </a:extLst>
                </p:cNvPr>
                <p:cNvSpPr>
                  <a:spLocks/>
                </p:cNvSpPr>
                <p:nvPr/>
              </p:nvSpPr>
              <p:spPr bwMode="auto">
                <a:xfrm>
                  <a:off x="4710365" y="535850"/>
                  <a:ext cx="2771270" cy="2458664"/>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1"/>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6" name="Rectangle 5">
                  <a:extLst>
                    <a:ext uri="{FF2B5EF4-FFF2-40B4-BE49-F238E27FC236}">
                      <a16:creationId xmlns:a16="http://schemas.microsoft.com/office/drawing/2014/main" id="{1EC01F5C-E5DD-46FE-ACF1-AF7B1976A2DC}"/>
                    </a:ext>
                  </a:extLst>
                </p:cNvPr>
                <p:cNvSpPr/>
                <p:nvPr/>
              </p:nvSpPr>
              <p:spPr>
                <a:xfrm>
                  <a:off x="5791938" y="2256077"/>
                  <a:ext cx="608125"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7" name="Trapezoid 6">
                  <a:extLst>
                    <a:ext uri="{FF2B5EF4-FFF2-40B4-BE49-F238E27FC236}">
                      <a16:creationId xmlns:a16="http://schemas.microsoft.com/office/drawing/2014/main" id="{E02DE7C4-FF03-4FD5-A7C6-D05823E4C294}"/>
                    </a:ext>
                  </a:extLst>
                </p:cNvPr>
                <p:cNvSpPr/>
                <p:nvPr/>
              </p:nvSpPr>
              <p:spPr>
                <a:xfrm rot="10800000">
                  <a:off x="5227251" y="1784057"/>
                  <a:ext cx="1734603" cy="472020"/>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8" name="Freeform 29">
                  <a:extLst>
                    <a:ext uri="{FF2B5EF4-FFF2-40B4-BE49-F238E27FC236}">
                      <a16:creationId xmlns:a16="http://schemas.microsoft.com/office/drawing/2014/main" id="{9E13483F-53C8-4918-A6FA-3CB03339295D}"/>
                    </a:ext>
                  </a:extLst>
                </p:cNvPr>
                <p:cNvSpPr>
                  <a:spLocks/>
                </p:cNvSpPr>
                <p:nvPr/>
              </p:nvSpPr>
              <p:spPr bwMode="auto">
                <a:xfrm rot="18000000">
                  <a:off x="3268770" y="1368156"/>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rgbClr val="FFFF00"/>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9" name="Rectangle 8">
                  <a:extLst>
                    <a:ext uri="{FF2B5EF4-FFF2-40B4-BE49-F238E27FC236}">
                      <a16:creationId xmlns:a16="http://schemas.microsoft.com/office/drawing/2014/main" id="{375241E1-82A7-4F10-986B-C7F3359BD32D}"/>
                    </a:ext>
                  </a:extLst>
                </p:cNvPr>
                <p:cNvSpPr/>
                <p:nvPr/>
              </p:nvSpPr>
              <p:spPr>
                <a:xfrm rot="18000000">
                  <a:off x="5095223" y="2658326"/>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0" name="Trapezoid 9">
                  <a:extLst>
                    <a:ext uri="{FF2B5EF4-FFF2-40B4-BE49-F238E27FC236}">
                      <a16:creationId xmlns:a16="http://schemas.microsoft.com/office/drawing/2014/main" id="{14C78ECB-E934-4E51-B290-30F703C2B5D5}"/>
                    </a:ext>
                  </a:extLst>
                </p:cNvPr>
                <p:cNvSpPr/>
                <p:nvPr/>
              </p:nvSpPr>
              <p:spPr>
                <a:xfrm rot="7200000">
                  <a:off x="4007115" y="2490174"/>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1" name="Freeform 34">
                  <a:extLst>
                    <a:ext uri="{FF2B5EF4-FFF2-40B4-BE49-F238E27FC236}">
                      <a16:creationId xmlns:a16="http://schemas.microsoft.com/office/drawing/2014/main" id="{E1F10A75-6585-40DA-9933-C326345734FA}"/>
                    </a:ext>
                  </a:extLst>
                </p:cNvPr>
                <p:cNvSpPr>
                  <a:spLocks/>
                </p:cNvSpPr>
                <p:nvPr/>
              </p:nvSpPr>
              <p:spPr bwMode="auto">
                <a:xfrm rot="14400000">
                  <a:off x="3268770" y="3032767"/>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5"/>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12" name="Rectangle 11">
                  <a:extLst>
                    <a:ext uri="{FF2B5EF4-FFF2-40B4-BE49-F238E27FC236}">
                      <a16:creationId xmlns:a16="http://schemas.microsoft.com/office/drawing/2014/main" id="{06669061-360D-4D0B-9173-B7EB915B2868}"/>
                    </a:ext>
                  </a:extLst>
                </p:cNvPr>
                <p:cNvSpPr/>
                <p:nvPr/>
              </p:nvSpPr>
              <p:spPr>
                <a:xfrm rot="14400000">
                  <a:off x="5095223" y="3462825"/>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3" name="Trapezoid 12">
                  <a:extLst>
                    <a:ext uri="{FF2B5EF4-FFF2-40B4-BE49-F238E27FC236}">
                      <a16:creationId xmlns:a16="http://schemas.microsoft.com/office/drawing/2014/main" id="{629C1013-D678-4082-A7C8-04E5EEF15B28}"/>
                    </a:ext>
                  </a:extLst>
                </p:cNvPr>
                <p:cNvSpPr/>
                <p:nvPr/>
              </p:nvSpPr>
              <p:spPr>
                <a:xfrm rot="3600000">
                  <a:off x="4008563" y="3899901"/>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4" name="Freeform 39">
                  <a:extLst>
                    <a:ext uri="{FF2B5EF4-FFF2-40B4-BE49-F238E27FC236}">
                      <a16:creationId xmlns:a16="http://schemas.microsoft.com/office/drawing/2014/main" id="{B88F0A9B-0120-45C5-B5A3-6F96E8E8844A}"/>
                    </a:ext>
                  </a:extLst>
                </p:cNvPr>
                <p:cNvSpPr>
                  <a:spLocks/>
                </p:cNvSpPr>
                <p:nvPr/>
              </p:nvSpPr>
              <p:spPr bwMode="auto">
                <a:xfrm rot="10800000">
                  <a:off x="4710365" y="3865074"/>
                  <a:ext cx="2771270" cy="2458664"/>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4"/>
                </a:solidFill>
                <a:ln>
                  <a:noFill/>
                </a:ln>
              </p:spPr>
              <p:txBody>
                <a:bodyPr vert="horz" wrap="square" lIns="68580" tIns="34290" rIns="68580" bIns="34290" numCol="1" anchor="t" anchorCtr="0" compatLnSpc="1">
                  <a:prstTxWarp prst="textNoShape">
                    <a:avLst/>
                  </a:prstTxWarp>
                  <a:noAutofit/>
                </a:bodyPr>
                <a:lstStyle/>
                <a:p>
                  <a:endParaRPr lang="en-US" sz="1050">
                    <a:cs typeface="B Nazanin" panose="00000400000000000000" pitchFamily="2" charset="-78"/>
                  </a:endParaRPr>
                </a:p>
              </p:txBody>
            </p:sp>
            <p:sp>
              <p:nvSpPr>
                <p:cNvPr id="15" name="Rectangle 14">
                  <a:extLst>
                    <a:ext uri="{FF2B5EF4-FFF2-40B4-BE49-F238E27FC236}">
                      <a16:creationId xmlns:a16="http://schemas.microsoft.com/office/drawing/2014/main" id="{0F8A1A3A-B59D-435F-BEFE-FE89B78E6E1D}"/>
                    </a:ext>
                  </a:extLst>
                </p:cNvPr>
                <p:cNvSpPr/>
                <p:nvPr/>
              </p:nvSpPr>
              <p:spPr>
                <a:xfrm rot="10800000">
                  <a:off x="5791938" y="3865074"/>
                  <a:ext cx="608125"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6" name="Trapezoid 15">
                  <a:extLst>
                    <a:ext uri="{FF2B5EF4-FFF2-40B4-BE49-F238E27FC236}">
                      <a16:creationId xmlns:a16="http://schemas.microsoft.com/office/drawing/2014/main" id="{FE6BACE2-FFF9-4C30-A1F0-DC07A8CEB8F7}"/>
                    </a:ext>
                  </a:extLst>
                </p:cNvPr>
                <p:cNvSpPr/>
                <p:nvPr/>
              </p:nvSpPr>
              <p:spPr>
                <a:xfrm>
                  <a:off x="5230147" y="4603511"/>
                  <a:ext cx="1734603" cy="472020"/>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7" name="Freeform 44">
                  <a:extLst>
                    <a:ext uri="{FF2B5EF4-FFF2-40B4-BE49-F238E27FC236}">
                      <a16:creationId xmlns:a16="http://schemas.microsoft.com/office/drawing/2014/main" id="{BC6B153A-C1AD-4A5B-851C-39FC5BAD87D7}"/>
                    </a:ext>
                  </a:extLst>
                </p:cNvPr>
                <p:cNvSpPr>
                  <a:spLocks/>
                </p:cNvSpPr>
                <p:nvPr/>
              </p:nvSpPr>
              <p:spPr bwMode="auto">
                <a:xfrm rot="7200000">
                  <a:off x="6151962" y="3032767"/>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en-US" sz="1050">
                    <a:cs typeface="B Nazanin" panose="00000400000000000000" pitchFamily="2" charset="-78"/>
                  </a:endParaRPr>
                </a:p>
              </p:txBody>
            </p:sp>
            <p:sp>
              <p:nvSpPr>
                <p:cNvPr id="18" name="Rectangle 17">
                  <a:extLst>
                    <a:ext uri="{FF2B5EF4-FFF2-40B4-BE49-F238E27FC236}">
                      <a16:creationId xmlns:a16="http://schemas.microsoft.com/office/drawing/2014/main" id="{BF3F82CC-1038-4846-8DA3-5E91107712B3}"/>
                    </a:ext>
                  </a:extLst>
                </p:cNvPr>
                <p:cNvSpPr/>
                <p:nvPr/>
              </p:nvSpPr>
              <p:spPr>
                <a:xfrm rot="7200000">
                  <a:off x="6488654" y="3462825"/>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9" name="Trapezoid 18">
                  <a:extLst>
                    <a:ext uri="{FF2B5EF4-FFF2-40B4-BE49-F238E27FC236}">
                      <a16:creationId xmlns:a16="http://schemas.microsoft.com/office/drawing/2014/main" id="{FAA6CEFD-52DB-4F1E-B20A-6F506F3C7007}"/>
                    </a:ext>
                  </a:extLst>
                </p:cNvPr>
                <p:cNvSpPr/>
                <p:nvPr/>
              </p:nvSpPr>
              <p:spPr>
                <a:xfrm rot="18000000">
                  <a:off x="6450283" y="3897393"/>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0" name="Freeform 49">
                  <a:extLst>
                    <a:ext uri="{FF2B5EF4-FFF2-40B4-BE49-F238E27FC236}">
                      <a16:creationId xmlns:a16="http://schemas.microsoft.com/office/drawing/2014/main" id="{4BEF6580-905B-452D-8DC7-DA16DA9E8A0F}"/>
                    </a:ext>
                  </a:extLst>
                </p:cNvPr>
                <p:cNvSpPr>
                  <a:spLocks/>
                </p:cNvSpPr>
                <p:nvPr/>
              </p:nvSpPr>
              <p:spPr bwMode="auto">
                <a:xfrm rot="3600000">
                  <a:off x="6151962" y="1368156"/>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2"/>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21" name="Rectangle 20">
                  <a:extLst>
                    <a:ext uri="{FF2B5EF4-FFF2-40B4-BE49-F238E27FC236}">
                      <a16:creationId xmlns:a16="http://schemas.microsoft.com/office/drawing/2014/main" id="{D3BF69A6-9510-4B4A-BA82-01672A1CA483}"/>
                    </a:ext>
                  </a:extLst>
                </p:cNvPr>
                <p:cNvSpPr/>
                <p:nvPr/>
              </p:nvSpPr>
              <p:spPr>
                <a:xfrm rot="3600000">
                  <a:off x="6488654" y="2658326"/>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2" name="Trapezoid 21">
                  <a:extLst>
                    <a:ext uri="{FF2B5EF4-FFF2-40B4-BE49-F238E27FC236}">
                      <a16:creationId xmlns:a16="http://schemas.microsoft.com/office/drawing/2014/main" id="{8C0A9BE1-1AB0-46B9-B573-69037FAEF13A}"/>
                    </a:ext>
                  </a:extLst>
                </p:cNvPr>
                <p:cNvSpPr/>
                <p:nvPr/>
              </p:nvSpPr>
              <p:spPr>
                <a:xfrm rot="14400000">
                  <a:off x="6448835" y="2487666"/>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3" name="Oval 22">
                  <a:extLst>
                    <a:ext uri="{FF2B5EF4-FFF2-40B4-BE49-F238E27FC236}">
                      <a16:creationId xmlns:a16="http://schemas.microsoft.com/office/drawing/2014/main" id="{832F8B89-1DAD-4016-98CE-BDFB0E30751D}"/>
                    </a:ext>
                  </a:extLst>
                </p:cNvPr>
                <p:cNvSpPr/>
                <p:nvPr/>
              </p:nvSpPr>
              <p:spPr>
                <a:xfrm>
                  <a:off x="5382721" y="2716514"/>
                  <a:ext cx="1426560" cy="1426559"/>
                </a:xfrm>
                <a:prstGeom prst="ellipse">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sp>
            <p:nvSpPr>
              <p:cNvPr id="59" name="Shape 3675">
                <a:extLst>
                  <a:ext uri="{FF2B5EF4-FFF2-40B4-BE49-F238E27FC236}">
                    <a16:creationId xmlns:a16="http://schemas.microsoft.com/office/drawing/2014/main" id="{726237FC-0ED0-4691-9582-07E622149BB6}"/>
                  </a:ext>
                </a:extLst>
              </p:cNvPr>
              <p:cNvSpPr/>
              <p:nvPr/>
            </p:nvSpPr>
            <p:spPr>
              <a:xfrm>
                <a:off x="5891840" y="1440272"/>
                <a:ext cx="406003" cy="332184"/>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bg1"/>
              </a:solidFill>
              <a:ln w="12700">
                <a:miter lim="400000"/>
              </a:ln>
            </p:spPr>
            <p:txBody>
              <a:bodyPr lIns="28575" tIns="28575" rIns="28575" bIns="28575" anchor="ctr"/>
              <a:lstStyle/>
              <a:p>
                <a:endParaRPr sz="1050">
                  <a:solidFill>
                    <a:prstClr val="black"/>
                  </a:solidFill>
                  <a:cs typeface="B Nazanin" panose="00000400000000000000" pitchFamily="2" charset="-78"/>
                </a:endParaRPr>
              </a:p>
            </p:txBody>
          </p:sp>
          <p:sp>
            <p:nvSpPr>
              <p:cNvPr id="62" name="Shape 3790">
                <a:extLst>
                  <a:ext uri="{FF2B5EF4-FFF2-40B4-BE49-F238E27FC236}">
                    <a16:creationId xmlns:a16="http://schemas.microsoft.com/office/drawing/2014/main" id="{E6809BE1-7905-4F5A-AC71-6F76ECF75E73}"/>
                  </a:ext>
                </a:extLst>
              </p:cNvPr>
              <p:cNvSpPr/>
              <p:nvPr/>
            </p:nvSpPr>
            <p:spPr>
              <a:xfrm>
                <a:off x="5829558" y="3164300"/>
                <a:ext cx="526353" cy="526353"/>
              </a:xfrm>
              <a:custGeom>
                <a:avLst/>
                <a:gdLst/>
                <a:ahLst/>
                <a:cxnLst>
                  <a:cxn ang="0">
                    <a:pos x="wd2" y="hd2"/>
                  </a:cxn>
                  <a:cxn ang="5400000">
                    <a:pos x="wd2" y="hd2"/>
                  </a:cxn>
                  <a:cxn ang="10800000">
                    <a:pos x="wd2" y="hd2"/>
                  </a:cxn>
                  <a:cxn ang="16200000">
                    <a:pos x="wd2" y="hd2"/>
                  </a:cxn>
                </a:cxnLst>
                <a:rect l="0" t="0" r="r" b="b"/>
                <a:pathLst>
                  <a:path w="21600" h="21600" extrusionOk="0">
                    <a:moveTo>
                      <a:pt x="19594" y="9980"/>
                    </a:moveTo>
                    <a:cubicBezTo>
                      <a:pt x="19587" y="9895"/>
                      <a:pt x="19575" y="9811"/>
                      <a:pt x="19564" y="9726"/>
                    </a:cubicBezTo>
                    <a:cubicBezTo>
                      <a:pt x="19542" y="9539"/>
                      <a:pt x="19514" y="9355"/>
                      <a:pt x="19480" y="9172"/>
                    </a:cubicBezTo>
                    <a:cubicBezTo>
                      <a:pt x="19462" y="9079"/>
                      <a:pt x="19444" y="8986"/>
                      <a:pt x="19424" y="8893"/>
                    </a:cubicBezTo>
                    <a:cubicBezTo>
                      <a:pt x="19384" y="8712"/>
                      <a:pt x="19337" y="8533"/>
                      <a:pt x="19286" y="8356"/>
                    </a:cubicBezTo>
                    <a:cubicBezTo>
                      <a:pt x="19263" y="8276"/>
                      <a:pt x="19243" y="8195"/>
                      <a:pt x="19218" y="8116"/>
                    </a:cubicBezTo>
                    <a:cubicBezTo>
                      <a:pt x="19143" y="7879"/>
                      <a:pt x="19057" y="7646"/>
                      <a:pt x="18962" y="7418"/>
                    </a:cubicBezTo>
                    <a:cubicBezTo>
                      <a:pt x="18922" y="7321"/>
                      <a:pt x="18876" y="7229"/>
                      <a:pt x="18832" y="7134"/>
                    </a:cubicBezTo>
                    <a:cubicBezTo>
                      <a:pt x="18771" y="6999"/>
                      <a:pt x="18708" y="6865"/>
                      <a:pt x="18640" y="6734"/>
                    </a:cubicBezTo>
                    <a:cubicBezTo>
                      <a:pt x="18579" y="6618"/>
                      <a:pt x="18516" y="6505"/>
                      <a:pt x="18450" y="6391"/>
                    </a:cubicBezTo>
                    <a:cubicBezTo>
                      <a:pt x="18392" y="6291"/>
                      <a:pt x="18331" y="6192"/>
                      <a:pt x="18269" y="6094"/>
                    </a:cubicBezTo>
                    <a:cubicBezTo>
                      <a:pt x="18192" y="5971"/>
                      <a:pt x="18114" y="5850"/>
                      <a:pt x="18031" y="5732"/>
                    </a:cubicBezTo>
                    <a:cubicBezTo>
                      <a:pt x="17985"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8" y="3252"/>
                      <a:pt x="14680" y="2821"/>
                      <a:pt x="13842" y="2513"/>
                    </a:cubicBezTo>
                    <a:cubicBezTo>
                      <a:pt x="13592" y="2912"/>
                      <a:pt x="13337" y="3420"/>
                      <a:pt x="13039" y="3590"/>
                    </a:cubicBezTo>
                    <a:cubicBezTo>
                      <a:pt x="12610" y="3835"/>
                      <a:pt x="12641" y="4817"/>
                      <a:pt x="13469" y="4725"/>
                    </a:cubicBezTo>
                    <a:cubicBezTo>
                      <a:pt x="13469" y="4725"/>
                      <a:pt x="13223" y="4970"/>
                      <a:pt x="13469" y="5860"/>
                    </a:cubicBezTo>
                    <a:cubicBezTo>
                      <a:pt x="13714" y="6750"/>
                      <a:pt x="14126" y="6944"/>
                      <a:pt x="15341" y="6443"/>
                    </a:cubicBezTo>
                    <a:cubicBezTo>
                      <a:pt x="15862" y="6228"/>
                      <a:pt x="16258" y="6341"/>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0" y="13153"/>
                      <a:pt x="19380" y="12917"/>
                      <a:pt x="19432" y="12677"/>
                    </a:cubicBezTo>
                    <a:cubicBezTo>
                      <a:pt x="19451" y="12587"/>
                      <a:pt x="19467" y="12494"/>
                      <a:pt x="19483" y="12402"/>
                    </a:cubicBezTo>
                    <a:cubicBezTo>
                      <a:pt x="19517" y="12224"/>
                      <a:pt x="19544" y="12045"/>
                      <a:pt x="19566" y="11862"/>
                    </a:cubicBezTo>
                    <a:cubicBezTo>
                      <a:pt x="19576" y="11776"/>
                      <a:pt x="19587" y="11691"/>
                      <a:pt x="19595" y="11604"/>
                    </a:cubicBezTo>
                    <a:cubicBezTo>
                      <a:pt x="19619" y="11340"/>
                      <a:pt x="19636" y="11072"/>
                      <a:pt x="19636" y="10800"/>
                    </a:cubicBezTo>
                    <a:cubicBezTo>
                      <a:pt x="19636" y="10523"/>
                      <a:pt x="19619" y="10251"/>
                      <a:pt x="19594" y="9980"/>
                    </a:cubicBezTo>
                    <a:moveTo>
                      <a:pt x="10800" y="20618"/>
                    </a:moveTo>
                    <a:cubicBezTo>
                      <a:pt x="5377" y="20618"/>
                      <a:pt x="982" y="16223"/>
                      <a:pt x="982" y="10800"/>
                    </a:cubicBezTo>
                    <a:cubicBezTo>
                      <a:pt x="982" y="5378"/>
                      <a:pt x="5377" y="982"/>
                      <a:pt x="10800" y="982"/>
                    </a:cubicBezTo>
                    <a:cubicBezTo>
                      <a:pt x="16222" y="982"/>
                      <a:pt x="20618" y="5378"/>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7" y="5277"/>
                    </a:cubicBezTo>
                    <a:cubicBezTo>
                      <a:pt x="6373" y="5176"/>
                      <a:pt x="5613" y="4605"/>
                      <a:pt x="5109" y="4044"/>
                    </a:cubicBezTo>
                    <a:cubicBezTo>
                      <a:pt x="4094" y="4900"/>
                      <a:pt x="3276" y="5983"/>
                      <a:pt x="2729" y="7212"/>
                    </a:cubicBezTo>
                    <a:cubicBezTo>
                      <a:pt x="2875" y="8862"/>
                      <a:pt x="3773" y="9726"/>
                      <a:pt x="3773" y="9726"/>
                    </a:cubicBezTo>
                    <a:cubicBezTo>
                      <a:pt x="3773" y="9726"/>
                      <a:pt x="4234" y="10800"/>
                      <a:pt x="6995" y="12119"/>
                    </a:cubicBezTo>
                    <a:cubicBezTo>
                      <a:pt x="6995" y="12119"/>
                      <a:pt x="7517" y="12150"/>
                      <a:pt x="6903" y="11536"/>
                    </a:cubicBezTo>
                    <a:cubicBezTo>
                      <a:pt x="6289" y="10923"/>
                      <a:pt x="5614" y="10156"/>
                      <a:pt x="6382" y="9757"/>
                    </a:cubicBezTo>
                    <a:cubicBezTo>
                      <a:pt x="7148" y="9358"/>
                      <a:pt x="7364" y="9389"/>
                      <a:pt x="7548" y="10125"/>
                    </a:cubicBezTo>
                    <a:cubicBezTo>
                      <a:pt x="7732" y="10861"/>
                      <a:pt x="8345" y="10432"/>
                      <a:pt x="8407" y="9726"/>
                    </a:cubicBezTo>
                    <a:moveTo>
                      <a:pt x="16245" y="12871"/>
                    </a:moveTo>
                    <a:cubicBezTo>
                      <a:pt x="15893" y="13086"/>
                      <a:pt x="15908" y="13561"/>
                      <a:pt x="16200" y="13822"/>
                    </a:cubicBezTo>
                    <a:cubicBezTo>
                      <a:pt x="16491" y="14083"/>
                      <a:pt x="17074" y="14420"/>
                      <a:pt x="17258" y="13822"/>
                    </a:cubicBezTo>
                    <a:cubicBezTo>
                      <a:pt x="17442" y="13224"/>
                      <a:pt x="16598" y="12656"/>
                      <a:pt x="16245" y="12871"/>
                    </a:cubicBezTo>
                    <a:moveTo>
                      <a:pt x="12027" y="12948"/>
                    </a:moveTo>
                    <a:cubicBezTo>
                      <a:pt x="10984" y="12058"/>
                      <a:pt x="11107" y="11659"/>
                      <a:pt x="9787" y="11659"/>
                    </a:cubicBezTo>
                    <a:cubicBezTo>
                      <a:pt x="8468" y="11659"/>
                      <a:pt x="7639" y="11966"/>
                      <a:pt x="7977" y="13807"/>
                    </a:cubicBezTo>
                    <a:cubicBezTo>
                      <a:pt x="8314" y="15648"/>
                      <a:pt x="9296" y="14819"/>
                      <a:pt x="9205" y="16231"/>
                    </a:cubicBezTo>
                    <a:cubicBezTo>
                      <a:pt x="9112" y="17642"/>
                      <a:pt x="9450" y="17949"/>
                      <a:pt x="9664" y="18286"/>
                    </a:cubicBezTo>
                    <a:cubicBezTo>
                      <a:pt x="9880" y="18624"/>
                      <a:pt x="10523" y="19606"/>
                      <a:pt x="10769" y="18225"/>
                    </a:cubicBezTo>
                    <a:cubicBezTo>
                      <a:pt x="11014" y="16844"/>
                      <a:pt x="11475" y="16077"/>
                      <a:pt x="11996" y="15402"/>
                    </a:cubicBezTo>
                    <a:cubicBezTo>
                      <a:pt x="12518" y="14727"/>
                      <a:pt x="13070" y="13837"/>
                      <a:pt x="12027" y="12948"/>
                    </a:cubicBezTo>
                  </a:path>
                </a:pathLst>
              </a:custGeom>
              <a:solidFill>
                <a:schemeClr val="tx1"/>
              </a:solidFill>
              <a:ln w="12700">
                <a:miter lim="400000"/>
              </a:ln>
            </p:spPr>
            <p:txBody>
              <a:bodyPr lIns="28575" tIns="28575" rIns="28575" bIns="28575" anchor="ctr"/>
              <a:lstStyle/>
              <a:p>
                <a:endParaRPr sz="1050">
                  <a:solidFill>
                    <a:prstClr val="black"/>
                  </a:solidFill>
                  <a:cs typeface="B Nazanin" panose="00000400000000000000" pitchFamily="2" charset="-78"/>
                </a:endParaRPr>
              </a:p>
            </p:txBody>
          </p:sp>
        </p:grpSp>
      </p:grpSp>
      <p:sp>
        <p:nvSpPr>
          <p:cNvPr id="65" name="TextBox 64">
            <a:extLst>
              <a:ext uri="{FF2B5EF4-FFF2-40B4-BE49-F238E27FC236}">
                <a16:creationId xmlns:a16="http://schemas.microsoft.com/office/drawing/2014/main" id="{E879C718-2459-4468-B6F7-0ABC2093CA84}"/>
              </a:ext>
            </a:extLst>
          </p:cNvPr>
          <p:cNvSpPr txBox="1"/>
          <p:nvPr/>
        </p:nvSpPr>
        <p:spPr>
          <a:xfrm>
            <a:off x="0" y="203887"/>
            <a:ext cx="9144000" cy="438582"/>
          </a:xfrm>
          <a:prstGeom prst="rect">
            <a:avLst/>
          </a:prstGeom>
          <a:noFill/>
        </p:spPr>
        <p:txBody>
          <a:bodyPr wrap="square" rtlCol="0">
            <a:spAutoFit/>
          </a:bodyPr>
          <a:lstStyle/>
          <a:p>
            <a:pPr algn="ctr"/>
            <a:r>
              <a:rPr lang="fa-IR" sz="2250" dirty="0">
                <a:latin typeface="Georgia" panose="02040502050405020303" pitchFamily="18" charset="0"/>
                <a:ea typeface="Cambria" panose="02040503050406030204" pitchFamily="18" charset="0"/>
                <a:cs typeface="B Nazanin" panose="00000400000000000000" pitchFamily="2" charset="-78"/>
              </a:rPr>
              <a:t>ارائه پاورپوینت با کیفیت بالا</a:t>
            </a:r>
            <a:endParaRPr lang="en-US" sz="2250" dirty="0">
              <a:latin typeface="Georgia" panose="02040502050405020303" pitchFamily="18" charset="0"/>
              <a:ea typeface="Cambria" panose="02040503050406030204" pitchFamily="18" charset="0"/>
              <a:cs typeface="B Nazanin" panose="00000400000000000000" pitchFamily="2" charset="-78"/>
            </a:endParaRPr>
          </a:p>
        </p:txBody>
      </p:sp>
      <p:grpSp>
        <p:nvGrpSpPr>
          <p:cNvPr id="67" name="Google Shape;2897;p48">
            <a:extLst>
              <a:ext uri="{FF2B5EF4-FFF2-40B4-BE49-F238E27FC236}">
                <a16:creationId xmlns:a16="http://schemas.microsoft.com/office/drawing/2014/main" id="{1CC12604-D59D-F2B2-5885-AE03D63635BD}"/>
              </a:ext>
            </a:extLst>
          </p:cNvPr>
          <p:cNvGrpSpPr/>
          <p:nvPr/>
        </p:nvGrpSpPr>
        <p:grpSpPr>
          <a:xfrm>
            <a:off x="3229773" y="2126666"/>
            <a:ext cx="253822" cy="255524"/>
            <a:chOff x="1089325" y="1644025"/>
            <a:chExt cx="339175" cy="341450"/>
          </a:xfrm>
        </p:grpSpPr>
        <p:sp>
          <p:nvSpPr>
            <p:cNvPr id="68" name="Google Shape;2898;p48">
              <a:extLst>
                <a:ext uri="{FF2B5EF4-FFF2-40B4-BE49-F238E27FC236}">
                  <a16:creationId xmlns:a16="http://schemas.microsoft.com/office/drawing/2014/main" id="{DAE51BAC-CD81-55D6-A6E4-DB95B1883666}"/>
                </a:ext>
              </a:extLst>
            </p:cNvPr>
            <p:cNvSpPr/>
            <p:nvPr/>
          </p:nvSpPr>
          <p:spPr>
            <a:xfrm>
              <a:off x="1129800" y="1685675"/>
              <a:ext cx="258125" cy="258175"/>
            </a:xfrm>
            <a:custGeom>
              <a:avLst/>
              <a:gdLst/>
              <a:ahLst/>
              <a:cxnLst/>
              <a:rect l="l" t="t" r="r" b="b"/>
              <a:pathLst>
                <a:path w="10325" h="10327" extrusionOk="0">
                  <a:moveTo>
                    <a:pt x="6632" y="803"/>
                  </a:moveTo>
                  <a:lnTo>
                    <a:pt x="6632" y="3697"/>
                  </a:lnTo>
                  <a:lnTo>
                    <a:pt x="9526" y="3697"/>
                  </a:lnTo>
                  <a:lnTo>
                    <a:pt x="9526" y="6630"/>
                  </a:lnTo>
                  <a:lnTo>
                    <a:pt x="6632" y="6630"/>
                  </a:lnTo>
                  <a:lnTo>
                    <a:pt x="6632" y="9524"/>
                  </a:lnTo>
                  <a:lnTo>
                    <a:pt x="3699" y="9524"/>
                  </a:lnTo>
                  <a:lnTo>
                    <a:pt x="3699" y="6630"/>
                  </a:lnTo>
                  <a:lnTo>
                    <a:pt x="805" y="6630"/>
                  </a:lnTo>
                  <a:lnTo>
                    <a:pt x="805" y="3697"/>
                  </a:lnTo>
                  <a:lnTo>
                    <a:pt x="3699" y="3697"/>
                  </a:lnTo>
                  <a:lnTo>
                    <a:pt x="3699" y="803"/>
                  </a:lnTo>
                  <a:close/>
                  <a:moveTo>
                    <a:pt x="2893" y="1"/>
                  </a:moveTo>
                  <a:lnTo>
                    <a:pt x="2893" y="2895"/>
                  </a:lnTo>
                  <a:lnTo>
                    <a:pt x="1" y="2895"/>
                  </a:lnTo>
                  <a:lnTo>
                    <a:pt x="1" y="7432"/>
                  </a:lnTo>
                  <a:lnTo>
                    <a:pt x="2893" y="7432"/>
                  </a:lnTo>
                  <a:lnTo>
                    <a:pt x="2893" y="10326"/>
                  </a:lnTo>
                  <a:lnTo>
                    <a:pt x="7432" y="10326"/>
                  </a:lnTo>
                  <a:lnTo>
                    <a:pt x="7432" y="7432"/>
                  </a:lnTo>
                  <a:lnTo>
                    <a:pt x="10325" y="7432"/>
                  </a:lnTo>
                  <a:lnTo>
                    <a:pt x="10325" y="2895"/>
                  </a:lnTo>
                  <a:lnTo>
                    <a:pt x="7432" y="2895"/>
                  </a:lnTo>
                  <a:lnTo>
                    <a:pt x="7432" y="1"/>
                  </a:lnTo>
                  <a:close/>
                </a:path>
              </a:pathLst>
            </a:custGeom>
            <a:solidFill>
              <a:schemeClr val="dk2"/>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9" name="Google Shape;2899;p48">
              <a:extLst>
                <a:ext uri="{FF2B5EF4-FFF2-40B4-BE49-F238E27FC236}">
                  <a16:creationId xmlns:a16="http://schemas.microsoft.com/office/drawing/2014/main" id="{6786C882-D093-4EEB-18AE-4E247DAC6F14}"/>
                </a:ext>
              </a:extLst>
            </p:cNvPr>
            <p:cNvSpPr/>
            <p:nvPr/>
          </p:nvSpPr>
          <p:spPr>
            <a:xfrm>
              <a:off x="1089325" y="1644025"/>
              <a:ext cx="339175" cy="341450"/>
            </a:xfrm>
            <a:custGeom>
              <a:avLst/>
              <a:gdLst/>
              <a:ahLst/>
              <a:cxnLst/>
              <a:rect l="l" t="t" r="r" b="b"/>
              <a:pathLst>
                <a:path w="13567" h="13658" extrusionOk="0">
                  <a:moveTo>
                    <a:pt x="12765" y="802"/>
                  </a:moveTo>
                  <a:lnTo>
                    <a:pt x="12765" y="12855"/>
                  </a:lnTo>
                  <a:lnTo>
                    <a:pt x="802" y="12855"/>
                  </a:lnTo>
                  <a:lnTo>
                    <a:pt x="802" y="802"/>
                  </a:lnTo>
                  <a:close/>
                  <a:moveTo>
                    <a:pt x="0" y="0"/>
                  </a:moveTo>
                  <a:lnTo>
                    <a:pt x="0" y="13657"/>
                  </a:lnTo>
                  <a:lnTo>
                    <a:pt x="13567" y="13657"/>
                  </a:lnTo>
                  <a:lnTo>
                    <a:pt x="13567" y="0"/>
                  </a:lnTo>
                  <a:close/>
                </a:path>
              </a:pathLst>
            </a:custGeom>
            <a:solidFill>
              <a:schemeClr val="dk2"/>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
        <p:nvSpPr>
          <p:cNvPr id="2" name="Freeform 9">
            <a:extLst>
              <a:ext uri="{FF2B5EF4-FFF2-40B4-BE49-F238E27FC236}">
                <a16:creationId xmlns:a16="http://schemas.microsoft.com/office/drawing/2014/main" id="{6AF258A5-5CB6-0CC8-5316-240F437EF487}"/>
              </a:ext>
            </a:extLst>
          </p:cNvPr>
          <p:cNvSpPr/>
          <p:nvPr/>
        </p:nvSpPr>
        <p:spPr>
          <a:xfrm>
            <a:off x="4340059" y="3987357"/>
            <a:ext cx="487787" cy="473207"/>
          </a:xfrm>
          <a:custGeom>
            <a:avLst/>
            <a:gdLst/>
            <a:ahLst/>
            <a:cxnLst/>
            <a:rect l="l" t="t" r="r" b="b"/>
            <a:pathLst>
              <a:path w="1723832" h="1723832">
                <a:moveTo>
                  <a:pt x="0" y="0"/>
                </a:moveTo>
                <a:lnTo>
                  <a:pt x="1723832" y="0"/>
                </a:lnTo>
                <a:lnTo>
                  <a:pt x="1723832" y="1723832"/>
                </a:lnTo>
                <a:lnTo>
                  <a:pt x="0" y="1723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oogle Shape;1675;p49">
            <a:extLst>
              <a:ext uri="{FF2B5EF4-FFF2-40B4-BE49-F238E27FC236}">
                <a16:creationId xmlns:a16="http://schemas.microsoft.com/office/drawing/2014/main" id="{AFC3C2B0-FC81-A977-8031-B8362CB932B0}"/>
              </a:ext>
            </a:extLst>
          </p:cNvPr>
          <p:cNvGrpSpPr/>
          <p:nvPr/>
        </p:nvGrpSpPr>
        <p:grpSpPr>
          <a:xfrm>
            <a:off x="3195746" y="3146230"/>
            <a:ext cx="525475" cy="663979"/>
            <a:chOff x="2080121" y="4195281"/>
            <a:chExt cx="316097" cy="412469"/>
          </a:xfrm>
        </p:grpSpPr>
        <p:sp>
          <p:nvSpPr>
            <p:cNvPr id="56" name="Google Shape;1676;p49">
              <a:extLst>
                <a:ext uri="{FF2B5EF4-FFF2-40B4-BE49-F238E27FC236}">
                  <a16:creationId xmlns:a16="http://schemas.microsoft.com/office/drawing/2014/main" id="{60BB0852-860A-A4A3-527C-380122E88621}"/>
                </a:ext>
              </a:extLst>
            </p:cNvPr>
            <p:cNvSpPr/>
            <p:nvPr/>
          </p:nvSpPr>
          <p:spPr>
            <a:xfrm>
              <a:off x="2080121" y="4195281"/>
              <a:ext cx="316097" cy="412469"/>
            </a:xfrm>
            <a:custGeom>
              <a:avLst/>
              <a:gdLst/>
              <a:ahLst/>
              <a:cxnLst/>
              <a:rect l="l" t="t" r="r" b="b"/>
              <a:pathLst>
                <a:path w="2519" h="3287" extrusionOk="0">
                  <a:moveTo>
                    <a:pt x="1020" y="94"/>
                  </a:moveTo>
                  <a:cubicBezTo>
                    <a:pt x="1083" y="94"/>
                    <a:pt x="1146" y="104"/>
                    <a:pt x="1207" y="124"/>
                  </a:cubicBezTo>
                  <a:lnTo>
                    <a:pt x="1207" y="322"/>
                  </a:lnTo>
                  <a:cubicBezTo>
                    <a:pt x="1128" y="334"/>
                    <a:pt x="1060" y="378"/>
                    <a:pt x="1015" y="436"/>
                  </a:cubicBezTo>
                  <a:lnTo>
                    <a:pt x="826" y="436"/>
                  </a:lnTo>
                  <a:cubicBezTo>
                    <a:pt x="800" y="436"/>
                    <a:pt x="777" y="457"/>
                    <a:pt x="777" y="485"/>
                  </a:cubicBezTo>
                  <a:cubicBezTo>
                    <a:pt x="777" y="511"/>
                    <a:pt x="798" y="534"/>
                    <a:pt x="826" y="534"/>
                  </a:cubicBezTo>
                  <a:lnTo>
                    <a:pt x="964" y="534"/>
                  </a:lnTo>
                  <a:cubicBezTo>
                    <a:pt x="954" y="562"/>
                    <a:pt x="949" y="593"/>
                    <a:pt x="949" y="625"/>
                  </a:cubicBezTo>
                  <a:cubicBezTo>
                    <a:pt x="949" y="656"/>
                    <a:pt x="954" y="688"/>
                    <a:pt x="964" y="717"/>
                  </a:cubicBezTo>
                  <a:lnTo>
                    <a:pt x="351" y="717"/>
                  </a:lnTo>
                  <a:cubicBezTo>
                    <a:pt x="342" y="717"/>
                    <a:pt x="335" y="710"/>
                    <a:pt x="335" y="701"/>
                  </a:cubicBezTo>
                  <a:lnTo>
                    <a:pt x="335" y="550"/>
                  </a:lnTo>
                  <a:cubicBezTo>
                    <a:pt x="335" y="541"/>
                    <a:pt x="341" y="534"/>
                    <a:pt x="351" y="534"/>
                  </a:cubicBezTo>
                  <a:lnTo>
                    <a:pt x="601" y="534"/>
                  </a:lnTo>
                  <a:cubicBezTo>
                    <a:pt x="627" y="534"/>
                    <a:pt x="649" y="513"/>
                    <a:pt x="649" y="485"/>
                  </a:cubicBezTo>
                  <a:cubicBezTo>
                    <a:pt x="649" y="458"/>
                    <a:pt x="628" y="436"/>
                    <a:pt x="601" y="436"/>
                  </a:cubicBezTo>
                  <a:lnTo>
                    <a:pt x="473" y="436"/>
                  </a:lnTo>
                  <a:cubicBezTo>
                    <a:pt x="534" y="313"/>
                    <a:pt x="634" y="215"/>
                    <a:pt x="759" y="155"/>
                  </a:cubicBezTo>
                  <a:cubicBezTo>
                    <a:pt x="842" y="115"/>
                    <a:pt x="931" y="94"/>
                    <a:pt x="1020" y="94"/>
                  </a:cubicBezTo>
                  <a:close/>
                  <a:moveTo>
                    <a:pt x="2160" y="534"/>
                  </a:moveTo>
                  <a:cubicBezTo>
                    <a:pt x="2168" y="534"/>
                    <a:pt x="2176" y="540"/>
                    <a:pt x="2176" y="550"/>
                  </a:cubicBezTo>
                  <a:lnTo>
                    <a:pt x="2176" y="701"/>
                  </a:lnTo>
                  <a:cubicBezTo>
                    <a:pt x="2176" y="709"/>
                    <a:pt x="2169" y="717"/>
                    <a:pt x="2160" y="717"/>
                  </a:cubicBezTo>
                  <a:lnTo>
                    <a:pt x="1547" y="717"/>
                  </a:lnTo>
                  <a:cubicBezTo>
                    <a:pt x="1557" y="688"/>
                    <a:pt x="1562" y="657"/>
                    <a:pt x="1562" y="625"/>
                  </a:cubicBezTo>
                  <a:cubicBezTo>
                    <a:pt x="1562" y="594"/>
                    <a:pt x="1557" y="562"/>
                    <a:pt x="1547" y="534"/>
                  </a:cubicBezTo>
                  <a:close/>
                  <a:moveTo>
                    <a:pt x="1256" y="415"/>
                  </a:moveTo>
                  <a:cubicBezTo>
                    <a:pt x="1371" y="415"/>
                    <a:pt x="1465" y="510"/>
                    <a:pt x="1465" y="625"/>
                  </a:cubicBezTo>
                  <a:cubicBezTo>
                    <a:pt x="1465" y="740"/>
                    <a:pt x="1371" y="835"/>
                    <a:pt x="1256" y="835"/>
                  </a:cubicBezTo>
                  <a:cubicBezTo>
                    <a:pt x="1141" y="835"/>
                    <a:pt x="1046" y="740"/>
                    <a:pt x="1046" y="625"/>
                  </a:cubicBezTo>
                  <a:cubicBezTo>
                    <a:pt x="1046" y="510"/>
                    <a:pt x="1141" y="415"/>
                    <a:pt x="1256" y="415"/>
                  </a:cubicBezTo>
                  <a:close/>
                  <a:moveTo>
                    <a:pt x="655" y="813"/>
                  </a:moveTo>
                  <a:cubicBezTo>
                    <a:pt x="622" y="872"/>
                    <a:pt x="594" y="937"/>
                    <a:pt x="576" y="1003"/>
                  </a:cubicBezTo>
                  <a:cubicBezTo>
                    <a:pt x="573" y="1013"/>
                    <a:pt x="568" y="1021"/>
                    <a:pt x="561" y="1024"/>
                  </a:cubicBezTo>
                  <a:cubicBezTo>
                    <a:pt x="555" y="1029"/>
                    <a:pt x="546" y="1032"/>
                    <a:pt x="536" y="1032"/>
                  </a:cubicBezTo>
                  <a:lnTo>
                    <a:pt x="413" y="1032"/>
                  </a:lnTo>
                  <a:lnTo>
                    <a:pt x="413" y="813"/>
                  </a:lnTo>
                  <a:close/>
                  <a:moveTo>
                    <a:pt x="2097" y="814"/>
                  </a:moveTo>
                  <a:lnTo>
                    <a:pt x="2097" y="1034"/>
                  </a:lnTo>
                  <a:lnTo>
                    <a:pt x="1973" y="1034"/>
                  </a:lnTo>
                  <a:cubicBezTo>
                    <a:pt x="1955" y="1034"/>
                    <a:pt x="1939" y="1022"/>
                    <a:pt x="1935" y="1005"/>
                  </a:cubicBezTo>
                  <a:cubicBezTo>
                    <a:pt x="1922" y="958"/>
                    <a:pt x="1905" y="912"/>
                    <a:pt x="1884" y="869"/>
                  </a:cubicBezTo>
                  <a:cubicBezTo>
                    <a:pt x="1875" y="850"/>
                    <a:pt x="1866" y="830"/>
                    <a:pt x="1855" y="814"/>
                  </a:cubicBezTo>
                  <a:close/>
                  <a:moveTo>
                    <a:pt x="489" y="1129"/>
                  </a:moveTo>
                  <a:lnTo>
                    <a:pt x="489" y="1504"/>
                  </a:lnTo>
                  <a:cubicBezTo>
                    <a:pt x="383" y="1453"/>
                    <a:pt x="313" y="1344"/>
                    <a:pt x="313" y="1223"/>
                  </a:cubicBezTo>
                  <a:cubicBezTo>
                    <a:pt x="313" y="1171"/>
                    <a:pt x="355" y="1129"/>
                    <a:pt x="407" y="1129"/>
                  </a:cubicBezTo>
                  <a:close/>
                  <a:moveTo>
                    <a:pt x="2104" y="1129"/>
                  </a:moveTo>
                  <a:cubicBezTo>
                    <a:pt x="2157" y="1129"/>
                    <a:pt x="2199" y="1171"/>
                    <a:pt x="2199" y="1223"/>
                  </a:cubicBezTo>
                  <a:cubicBezTo>
                    <a:pt x="2199" y="1346"/>
                    <a:pt x="2127" y="1454"/>
                    <a:pt x="2022" y="1504"/>
                  </a:cubicBezTo>
                  <a:lnTo>
                    <a:pt x="2022" y="1129"/>
                  </a:lnTo>
                  <a:close/>
                  <a:moveTo>
                    <a:pt x="1744" y="814"/>
                  </a:moveTo>
                  <a:cubicBezTo>
                    <a:pt x="1763" y="844"/>
                    <a:pt x="1781" y="876"/>
                    <a:pt x="1796" y="909"/>
                  </a:cubicBezTo>
                  <a:cubicBezTo>
                    <a:pt x="1814" y="949"/>
                    <a:pt x="1830" y="990"/>
                    <a:pt x="1841" y="1031"/>
                  </a:cubicBezTo>
                  <a:cubicBezTo>
                    <a:pt x="1854" y="1073"/>
                    <a:pt x="1885" y="1106"/>
                    <a:pt x="1924" y="1120"/>
                  </a:cubicBezTo>
                  <a:lnTo>
                    <a:pt x="1924" y="1505"/>
                  </a:lnTo>
                  <a:cubicBezTo>
                    <a:pt x="1924" y="1579"/>
                    <a:pt x="1906" y="1653"/>
                    <a:pt x="1872" y="1719"/>
                  </a:cubicBezTo>
                  <a:cubicBezTo>
                    <a:pt x="1852" y="1756"/>
                    <a:pt x="1828" y="1792"/>
                    <a:pt x="1797" y="1822"/>
                  </a:cubicBezTo>
                  <a:cubicBezTo>
                    <a:pt x="1779" y="1841"/>
                    <a:pt x="1779" y="1872"/>
                    <a:pt x="1798" y="1890"/>
                  </a:cubicBezTo>
                  <a:cubicBezTo>
                    <a:pt x="1808" y="1899"/>
                    <a:pt x="1819" y="1903"/>
                    <a:pt x="1831" y="1903"/>
                  </a:cubicBezTo>
                  <a:cubicBezTo>
                    <a:pt x="1845" y="1903"/>
                    <a:pt x="1856" y="1898"/>
                    <a:pt x="1867" y="1888"/>
                  </a:cubicBezTo>
                  <a:cubicBezTo>
                    <a:pt x="1902" y="1852"/>
                    <a:pt x="1933" y="1809"/>
                    <a:pt x="1957" y="1763"/>
                  </a:cubicBezTo>
                  <a:cubicBezTo>
                    <a:pt x="1982" y="1714"/>
                    <a:pt x="2001" y="1663"/>
                    <a:pt x="2011" y="1611"/>
                  </a:cubicBezTo>
                  <a:cubicBezTo>
                    <a:pt x="2032" y="1604"/>
                    <a:pt x="2053" y="1595"/>
                    <a:pt x="2072" y="1587"/>
                  </a:cubicBezTo>
                  <a:cubicBezTo>
                    <a:pt x="2095" y="1625"/>
                    <a:pt x="2106" y="1668"/>
                    <a:pt x="2106" y="1714"/>
                  </a:cubicBezTo>
                  <a:cubicBezTo>
                    <a:pt x="2106" y="1798"/>
                    <a:pt x="2066" y="1878"/>
                    <a:pt x="1996" y="1927"/>
                  </a:cubicBezTo>
                  <a:lnTo>
                    <a:pt x="1995" y="1927"/>
                  </a:lnTo>
                  <a:cubicBezTo>
                    <a:pt x="1967" y="1946"/>
                    <a:pt x="1938" y="1960"/>
                    <a:pt x="1905" y="1966"/>
                  </a:cubicBezTo>
                  <a:cubicBezTo>
                    <a:pt x="1879" y="1972"/>
                    <a:pt x="1862" y="1997"/>
                    <a:pt x="1869" y="2024"/>
                  </a:cubicBezTo>
                  <a:cubicBezTo>
                    <a:pt x="1874" y="2046"/>
                    <a:pt x="1893" y="2061"/>
                    <a:pt x="1916" y="2061"/>
                  </a:cubicBezTo>
                  <a:cubicBezTo>
                    <a:pt x="1919" y="2061"/>
                    <a:pt x="1922" y="2061"/>
                    <a:pt x="1926" y="2060"/>
                  </a:cubicBezTo>
                  <a:cubicBezTo>
                    <a:pt x="1945" y="2056"/>
                    <a:pt x="1964" y="2050"/>
                    <a:pt x="1981" y="2043"/>
                  </a:cubicBezTo>
                  <a:lnTo>
                    <a:pt x="1981" y="2043"/>
                  </a:lnTo>
                  <a:cubicBezTo>
                    <a:pt x="1974" y="2127"/>
                    <a:pt x="1917" y="2198"/>
                    <a:pt x="1835" y="2224"/>
                  </a:cubicBezTo>
                  <a:cubicBezTo>
                    <a:pt x="1816" y="2229"/>
                    <a:pt x="1797" y="2232"/>
                    <a:pt x="1777" y="2232"/>
                  </a:cubicBezTo>
                  <a:cubicBezTo>
                    <a:pt x="1767" y="2232"/>
                    <a:pt x="1758" y="2231"/>
                    <a:pt x="1748" y="2230"/>
                  </a:cubicBezTo>
                  <a:cubicBezTo>
                    <a:pt x="1746" y="2230"/>
                    <a:pt x="1744" y="2230"/>
                    <a:pt x="1742" y="2230"/>
                  </a:cubicBezTo>
                  <a:cubicBezTo>
                    <a:pt x="1718" y="2230"/>
                    <a:pt x="1697" y="2247"/>
                    <a:pt x="1693" y="2271"/>
                  </a:cubicBezTo>
                  <a:cubicBezTo>
                    <a:pt x="1688" y="2297"/>
                    <a:pt x="1707" y="2322"/>
                    <a:pt x="1734" y="2326"/>
                  </a:cubicBezTo>
                  <a:cubicBezTo>
                    <a:pt x="1748" y="2328"/>
                    <a:pt x="1762" y="2328"/>
                    <a:pt x="1776" y="2328"/>
                  </a:cubicBezTo>
                  <a:cubicBezTo>
                    <a:pt x="1792" y="2328"/>
                    <a:pt x="1807" y="2327"/>
                    <a:pt x="1820" y="2325"/>
                  </a:cubicBezTo>
                  <a:cubicBezTo>
                    <a:pt x="1826" y="2344"/>
                    <a:pt x="1829" y="2364"/>
                    <a:pt x="1828" y="2385"/>
                  </a:cubicBezTo>
                  <a:cubicBezTo>
                    <a:pt x="1825" y="2417"/>
                    <a:pt x="1810" y="2449"/>
                    <a:pt x="1789" y="2475"/>
                  </a:cubicBezTo>
                  <a:lnTo>
                    <a:pt x="1635" y="2436"/>
                  </a:lnTo>
                  <a:cubicBezTo>
                    <a:pt x="1631" y="2435"/>
                    <a:pt x="1627" y="2435"/>
                    <a:pt x="1623" y="2435"/>
                  </a:cubicBezTo>
                  <a:cubicBezTo>
                    <a:pt x="1612" y="2435"/>
                    <a:pt x="1602" y="2439"/>
                    <a:pt x="1593" y="2446"/>
                  </a:cubicBezTo>
                  <a:cubicBezTo>
                    <a:pt x="1584" y="2452"/>
                    <a:pt x="1579" y="2462"/>
                    <a:pt x="1576" y="2473"/>
                  </a:cubicBezTo>
                  <a:cubicBezTo>
                    <a:pt x="1565" y="2458"/>
                    <a:pt x="1558" y="2440"/>
                    <a:pt x="1558" y="2421"/>
                  </a:cubicBezTo>
                  <a:lnTo>
                    <a:pt x="1558" y="2176"/>
                  </a:lnTo>
                  <a:cubicBezTo>
                    <a:pt x="1573" y="2165"/>
                    <a:pt x="1589" y="2152"/>
                    <a:pt x="1605" y="2139"/>
                  </a:cubicBezTo>
                  <a:lnTo>
                    <a:pt x="1703" y="2048"/>
                  </a:lnTo>
                  <a:cubicBezTo>
                    <a:pt x="1723" y="2029"/>
                    <a:pt x="1724" y="1998"/>
                    <a:pt x="1706" y="1980"/>
                  </a:cubicBezTo>
                  <a:cubicBezTo>
                    <a:pt x="1696" y="1969"/>
                    <a:pt x="1683" y="1964"/>
                    <a:pt x="1670" y="1964"/>
                  </a:cubicBezTo>
                  <a:cubicBezTo>
                    <a:pt x="1659" y="1964"/>
                    <a:pt x="1647" y="1968"/>
                    <a:pt x="1638" y="1976"/>
                  </a:cubicBezTo>
                  <a:lnTo>
                    <a:pt x="1540" y="2069"/>
                  </a:lnTo>
                  <a:cubicBezTo>
                    <a:pt x="1462" y="2140"/>
                    <a:pt x="1363" y="2180"/>
                    <a:pt x="1257" y="2180"/>
                  </a:cubicBezTo>
                  <a:cubicBezTo>
                    <a:pt x="1151" y="2180"/>
                    <a:pt x="1052" y="2140"/>
                    <a:pt x="974" y="2069"/>
                  </a:cubicBezTo>
                  <a:lnTo>
                    <a:pt x="732" y="1841"/>
                  </a:lnTo>
                  <a:cubicBezTo>
                    <a:pt x="693" y="1807"/>
                    <a:pt x="662" y="1766"/>
                    <a:pt x="639" y="1720"/>
                  </a:cubicBezTo>
                  <a:cubicBezTo>
                    <a:pt x="604" y="1655"/>
                    <a:pt x="586" y="1579"/>
                    <a:pt x="586" y="1506"/>
                  </a:cubicBezTo>
                  <a:lnTo>
                    <a:pt x="586" y="1123"/>
                  </a:lnTo>
                  <a:cubicBezTo>
                    <a:pt x="625" y="1108"/>
                    <a:pt x="657" y="1074"/>
                    <a:pt x="669" y="1032"/>
                  </a:cubicBezTo>
                  <a:cubicBezTo>
                    <a:pt x="691" y="955"/>
                    <a:pt x="724" y="882"/>
                    <a:pt x="767" y="814"/>
                  </a:cubicBezTo>
                  <a:lnTo>
                    <a:pt x="1015" y="814"/>
                  </a:lnTo>
                  <a:cubicBezTo>
                    <a:pt x="1070" y="886"/>
                    <a:pt x="1157" y="932"/>
                    <a:pt x="1255" y="932"/>
                  </a:cubicBezTo>
                  <a:cubicBezTo>
                    <a:pt x="1353" y="932"/>
                    <a:pt x="1440" y="886"/>
                    <a:pt x="1496" y="814"/>
                  </a:cubicBezTo>
                  <a:close/>
                  <a:moveTo>
                    <a:pt x="1461" y="2232"/>
                  </a:moveTo>
                  <a:lnTo>
                    <a:pt x="1461" y="2420"/>
                  </a:lnTo>
                  <a:cubicBezTo>
                    <a:pt x="1461" y="2474"/>
                    <a:pt x="1486" y="2524"/>
                    <a:pt x="1525" y="2557"/>
                  </a:cubicBezTo>
                  <a:cubicBezTo>
                    <a:pt x="1482" y="2656"/>
                    <a:pt x="1414" y="2741"/>
                    <a:pt x="1326" y="2804"/>
                  </a:cubicBezTo>
                  <a:lnTo>
                    <a:pt x="1257" y="2854"/>
                  </a:lnTo>
                  <a:lnTo>
                    <a:pt x="1189" y="2805"/>
                  </a:lnTo>
                  <a:cubicBezTo>
                    <a:pt x="1100" y="2741"/>
                    <a:pt x="1031" y="2656"/>
                    <a:pt x="987" y="2556"/>
                  </a:cubicBezTo>
                  <a:cubicBezTo>
                    <a:pt x="1026" y="2522"/>
                    <a:pt x="1049" y="2473"/>
                    <a:pt x="1049" y="2420"/>
                  </a:cubicBezTo>
                  <a:lnTo>
                    <a:pt x="1049" y="2232"/>
                  </a:lnTo>
                  <a:cubicBezTo>
                    <a:pt x="1114" y="2260"/>
                    <a:pt x="1184" y="2275"/>
                    <a:pt x="1256" y="2275"/>
                  </a:cubicBezTo>
                  <a:cubicBezTo>
                    <a:pt x="1327" y="2275"/>
                    <a:pt x="1397" y="2260"/>
                    <a:pt x="1461" y="2232"/>
                  </a:cubicBezTo>
                  <a:close/>
                  <a:moveTo>
                    <a:pt x="1491" y="1"/>
                  </a:moveTo>
                  <a:cubicBezTo>
                    <a:pt x="1411" y="1"/>
                    <a:pt x="1332" y="13"/>
                    <a:pt x="1257" y="41"/>
                  </a:cubicBezTo>
                  <a:cubicBezTo>
                    <a:pt x="1180" y="14"/>
                    <a:pt x="1100" y="1"/>
                    <a:pt x="1021" y="1"/>
                  </a:cubicBezTo>
                  <a:cubicBezTo>
                    <a:pt x="917" y="1"/>
                    <a:pt x="814" y="24"/>
                    <a:pt x="718" y="70"/>
                  </a:cubicBezTo>
                  <a:cubicBezTo>
                    <a:pt x="558" y="147"/>
                    <a:pt x="436" y="277"/>
                    <a:pt x="369" y="440"/>
                  </a:cubicBezTo>
                  <a:lnTo>
                    <a:pt x="351" y="440"/>
                  </a:lnTo>
                  <a:cubicBezTo>
                    <a:pt x="289" y="440"/>
                    <a:pt x="239" y="489"/>
                    <a:pt x="239" y="551"/>
                  </a:cubicBezTo>
                  <a:lnTo>
                    <a:pt x="239" y="703"/>
                  </a:lnTo>
                  <a:cubicBezTo>
                    <a:pt x="239" y="752"/>
                    <a:pt x="272" y="794"/>
                    <a:pt x="316" y="808"/>
                  </a:cubicBezTo>
                  <a:lnTo>
                    <a:pt x="316" y="1058"/>
                  </a:lnTo>
                  <a:cubicBezTo>
                    <a:pt x="257" y="1090"/>
                    <a:pt x="217" y="1153"/>
                    <a:pt x="217" y="1225"/>
                  </a:cubicBezTo>
                  <a:cubicBezTo>
                    <a:pt x="217" y="1346"/>
                    <a:pt x="270" y="1458"/>
                    <a:pt x="358" y="1532"/>
                  </a:cubicBezTo>
                  <a:cubicBezTo>
                    <a:pt x="335" y="1572"/>
                    <a:pt x="319" y="1615"/>
                    <a:pt x="312" y="1660"/>
                  </a:cubicBezTo>
                  <a:cubicBezTo>
                    <a:pt x="309" y="1686"/>
                    <a:pt x="327" y="1710"/>
                    <a:pt x="353" y="1714"/>
                  </a:cubicBezTo>
                  <a:lnTo>
                    <a:pt x="361" y="1714"/>
                  </a:lnTo>
                  <a:cubicBezTo>
                    <a:pt x="384" y="1714"/>
                    <a:pt x="405" y="1698"/>
                    <a:pt x="408" y="1674"/>
                  </a:cubicBezTo>
                  <a:cubicBezTo>
                    <a:pt x="414" y="1642"/>
                    <a:pt x="424" y="1613"/>
                    <a:pt x="440" y="1587"/>
                  </a:cubicBezTo>
                  <a:cubicBezTo>
                    <a:pt x="459" y="1597"/>
                    <a:pt x="480" y="1604"/>
                    <a:pt x="501" y="1611"/>
                  </a:cubicBezTo>
                  <a:cubicBezTo>
                    <a:pt x="511" y="1663"/>
                    <a:pt x="530" y="1716"/>
                    <a:pt x="555" y="1763"/>
                  </a:cubicBezTo>
                  <a:cubicBezTo>
                    <a:pt x="583" y="1818"/>
                    <a:pt x="622" y="1867"/>
                    <a:pt x="667" y="1909"/>
                  </a:cubicBezTo>
                  <a:lnTo>
                    <a:pt x="910" y="2137"/>
                  </a:lnTo>
                  <a:cubicBezTo>
                    <a:pt x="924" y="2150"/>
                    <a:pt x="939" y="2163"/>
                    <a:pt x="957" y="2174"/>
                  </a:cubicBezTo>
                  <a:lnTo>
                    <a:pt x="957" y="2417"/>
                  </a:lnTo>
                  <a:cubicBezTo>
                    <a:pt x="957" y="2437"/>
                    <a:pt x="950" y="2456"/>
                    <a:pt x="938" y="2470"/>
                  </a:cubicBezTo>
                  <a:cubicBezTo>
                    <a:pt x="936" y="2459"/>
                    <a:pt x="931" y="2449"/>
                    <a:pt x="922" y="2443"/>
                  </a:cubicBezTo>
                  <a:cubicBezTo>
                    <a:pt x="913" y="2435"/>
                    <a:pt x="903" y="2432"/>
                    <a:pt x="892" y="2432"/>
                  </a:cubicBezTo>
                  <a:cubicBezTo>
                    <a:pt x="888" y="2432"/>
                    <a:pt x="884" y="2432"/>
                    <a:pt x="881" y="2433"/>
                  </a:cubicBezTo>
                  <a:lnTo>
                    <a:pt x="723" y="2472"/>
                  </a:lnTo>
                  <a:cubicBezTo>
                    <a:pt x="702" y="2447"/>
                    <a:pt x="688" y="2415"/>
                    <a:pt x="686" y="2384"/>
                  </a:cubicBezTo>
                  <a:cubicBezTo>
                    <a:pt x="685" y="2363"/>
                    <a:pt x="686" y="2343"/>
                    <a:pt x="692" y="2323"/>
                  </a:cubicBezTo>
                  <a:cubicBezTo>
                    <a:pt x="707" y="2326"/>
                    <a:pt x="723" y="2327"/>
                    <a:pt x="737" y="2327"/>
                  </a:cubicBezTo>
                  <a:cubicBezTo>
                    <a:pt x="751" y="2327"/>
                    <a:pt x="766" y="2326"/>
                    <a:pt x="780" y="2324"/>
                  </a:cubicBezTo>
                  <a:cubicBezTo>
                    <a:pt x="806" y="2321"/>
                    <a:pt x="824" y="2297"/>
                    <a:pt x="821" y="2270"/>
                  </a:cubicBezTo>
                  <a:cubicBezTo>
                    <a:pt x="817" y="2246"/>
                    <a:pt x="797" y="2228"/>
                    <a:pt x="773" y="2228"/>
                  </a:cubicBezTo>
                  <a:cubicBezTo>
                    <a:pt x="771" y="2228"/>
                    <a:pt x="768" y="2228"/>
                    <a:pt x="766" y="2229"/>
                  </a:cubicBezTo>
                  <a:cubicBezTo>
                    <a:pt x="757" y="2230"/>
                    <a:pt x="747" y="2231"/>
                    <a:pt x="738" y="2231"/>
                  </a:cubicBezTo>
                  <a:cubicBezTo>
                    <a:pt x="717" y="2231"/>
                    <a:pt x="696" y="2228"/>
                    <a:pt x="678" y="2223"/>
                  </a:cubicBezTo>
                  <a:cubicBezTo>
                    <a:pt x="597" y="2197"/>
                    <a:pt x="539" y="2125"/>
                    <a:pt x="532" y="2041"/>
                  </a:cubicBezTo>
                  <a:lnTo>
                    <a:pt x="532" y="2041"/>
                  </a:lnTo>
                  <a:cubicBezTo>
                    <a:pt x="551" y="2050"/>
                    <a:pt x="569" y="2055"/>
                    <a:pt x="587" y="2059"/>
                  </a:cubicBezTo>
                  <a:cubicBezTo>
                    <a:pt x="592" y="2060"/>
                    <a:pt x="596" y="2060"/>
                    <a:pt x="598" y="2060"/>
                  </a:cubicBezTo>
                  <a:cubicBezTo>
                    <a:pt x="620" y="2060"/>
                    <a:pt x="640" y="2044"/>
                    <a:pt x="645" y="2022"/>
                  </a:cubicBezTo>
                  <a:cubicBezTo>
                    <a:pt x="651" y="1996"/>
                    <a:pt x="635" y="1970"/>
                    <a:pt x="608" y="1965"/>
                  </a:cubicBezTo>
                  <a:cubicBezTo>
                    <a:pt x="576" y="1956"/>
                    <a:pt x="546" y="1944"/>
                    <a:pt x="518" y="1925"/>
                  </a:cubicBezTo>
                  <a:lnTo>
                    <a:pt x="517" y="1925"/>
                  </a:lnTo>
                  <a:cubicBezTo>
                    <a:pt x="492" y="1908"/>
                    <a:pt x="471" y="1887"/>
                    <a:pt x="454" y="1862"/>
                  </a:cubicBezTo>
                  <a:cubicBezTo>
                    <a:pt x="445" y="1849"/>
                    <a:pt x="430" y="1842"/>
                    <a:pt x="415" y="1842"/>
                  </a:cubicBezTo>
                  <a:cubicBezTo>
                    <a:pt x="405" y="1842"/>
                    <a:pt x="396" y="1845"/>
                    <a:pt x="387" y="1851"/>
                  </a:cubicBezTo>
                  <a:cubicBezTo>
                    <a:pt x="364" y="1866"/>
                    <a:pt x="361" y="1897"/>
                    <a:pt x="376" y="1918"/>
                  </a:cubicBezTo>
                  <a:cubicBezTo>
                    <a:pt x="393" y="1943"/>
                    <a:pt x="414" y="1965"/>
                    <a:pt x="436" y="1985"/>
                  </a:cubicBezTo>
                  <a:cubicBezTo>
                    <a:pt x="435" y="1998"/>
                    <a:pt x="433" y="2012"/>
                    <a:pt x="433" y="2027"/>
                  </a:cubicBezTo>
                  <a:cubicBezTo>
                    <a:pt x="433" y="2140"/>
                    <a:pt x="498" y="2244"/>
                    <a:pt x="598" y="2295"/>
                  </a:cubicBezTo>
                  <a:cubicBezTo>
                    <a:pt x="589" y="2326"/>
                    <a:pt x="585" y="2359"/>
                    <a:pt x="587" y="2391"/>
                  </a:cubicBezTo>
                  <a:cubicBezTo>
                    <a:pt x="591" y="2428"/>
                    <a:pt x="602" y="2464"/>
                    <a:pt x="620" y="2495"/>
                  </a:cubicBezTo>
                  <a:lnTo>
                    <a:pt x="477" y="2530"/>
                  </a:lnTo>
                  <a:cubicBezTo>
                    <a:pt x="433" y="2540"/>
                    <a:pt x="402" y="2577"/>
                    <a:pt x="394" y="2619"/>
                  </a:cubicBezTo>
                  <a:cubicBezTo>
                    <a:pt x="164" y="2677"/>
                    <a:pt x="1" y="2886"/>
                    <a:pt x="1" y="3124"/>
                  </a:cubicBezTo>
                  <a:lnTo>
                    <a:pt x="1" y="3238"/>
                  </a:lnTo>
                  <a:cubicBezTo>
                    <a:pt x="1" y="3264"/>
                    <a:pt x="22" y="3286"/>
                    <a:pt x="49" y="3286"/>
                  </a:cubicBezTo>
                  <a:cubicBezTo>
                    <a:pt x="77" y="3286"/>
                    <a:pt x="98" y="3265"/>
                    <a:pt x="98" y="3238"/>
                  </a:cubicBezTo>
                  <a:lnTo>
                    <a:pt x="98" y="3124"/>
                  </a:lnTo>
                  <a:cubicBezTo>
                    <a:pt x="98" y="2935"/>
                    <a:pt x="224" y="2768"/>
                    <a:pt x="403" y="2716"/>
                  </a:cubicBezTo>
                  <a:lnTo>
                    <a:pt x="445" y="2972"/>
                  </a:lnTo>
                  <a:cubicBezTo>
                    <a:pt x="449" y="2996"/>
                    <a:pt x="468" y="3012"/>
                    <a:pt x="492" y="3012"/>
                  </a:cubicBezTo>
                  <a:lnTo>
                    <a:pt x="594" y="3012"/>
                  </a:lnTo>
                  <a:lnTo>
                    <a:pt x="515" y="3130"/>
                  </a:lnTo>
                  <a:cubicBezTo>
                    <a:pt x="509" y="3140"/>
                    <a:pt x="507" y="3154"/>
                    <a:pt x="508" y="3165"/>
                  </a:cubicBezTo>
                  <a:lnTo>
                    <a:pt x="523" y="3247"/>
                  </a:lnTo>
                  <a:cubicBezTo>
                    <a:pt x="526" y="3270"/>
                    <a:pt x="547" y="3286"/>
                    <a:pt x="570" y="3286"/>
                  </a:cubicBezTo>
                  <a:cubicBezTo>
                    <a:pt x="572" y="3286"/>
                    <a:pt x="575" y="3286"/>
                    <a:pt x="578" y="3285"/>
                  </a:cubicBezTo>
                  <a:cubicBezTo>
                    <a:pt x="604" y="3280"/>
                    <a:pt x="622" y="3254"/>
                    <a:pt x="618" y="3228"/>
                  </a:cubicBezTo>
                  <a:lnTo>
                    <a:pt x="606" y="3165"/>
                  </a:lnTo>
                  <a:lnTo>
                    <a:pt x="724" y="2988"/>
                  </a:lnTo>
                  <a:cubicBezTo>
                    <a:pt x="734" y="2975"/>
                    <a:pt x="734" y="2955"/>
                    <a:pt x="727" y="2939"/>
                  </a:cubicBezTo>
                  <a:cubicBezTo>
                    <a:pt x="718" y="2923"/>
                    <a:pt x="702" y="2914"/>
                    <a:pt x="685" y="2914"/>
                  </a:cubicBezTo>
                  <a:lnTo>
                    <a:pt x="533" y="2914"/>
                  </a:lnTo>
                  <a:lnTo>
                    <a:pt x="488" y="2640"/>
                  </a:lnTo>
                  <a:cubicBezTo>
                    <a:pt x="487" y="2631"/>
                    <a:pt x="492" y="2624"/>
                    <a:pt x="499" y="2621"/>
                  </a:cubicBezTo>
                  <a:lnTo>
                    <a:pt x="842" y="2540"/>
                  </a:lnTo>
                  <a:lnTo>
                    <a:pt x="842" y="3237"/>
                  </a:lnTo>
                  <a:cubicBezTo>
                    <a:pt x="842" y="3263"/>
                    <a:pt x="863" y="3285"/>
                    <a:pt x="890" y="3285"/>
                  </a:cubicBezTo>
                  <a:cubicBezTo>
                    <a:pt x="916" y="3285"/>
                    <a:pt x="938" y="3264"/>
                    <a:pt x="938" y="3237"/>
                  </a:cubicBezTo>
                  <a:lnTo>
                    <a:pt x="938" y="2664"/>
                  </a:lnTo>
                  <a:cubicBezTo>
                    <a:pt x="989" y="2750"/>
                    <a:pt x="1054" y="2823"/>
                    <a:pt x="1135" y="2880"/>
                  </a:cubicBezTo>
                  <a:lnTo>
                    <a:pt x="1211" y="2935"/>
                  </a:lnTo>
                  <a:lnTo>
                    <a:pt x="1211" y="3020"/>
                  </a:lnTo>
                  <a:lnTo>
                    <a:pt x="1117" y="3020"/>
                  </a:lnTo>
                  <a:cubicBezTo>
                    <a:pt x="1073" y="3020"/>
                    <a:pt x="1037" y="3055"/>
                    <a:pt x="1037" y="3100"/>
                  </a:cubicBezTo>
                  <a:lnTo>
                    <a:pt x="1037" y="3238"/>
                  </a:lnTo>
                  <a:cubicBezTo>
                    <a:pt x="1037" y="3264"/>
                    <a:pt x="1058" y="3286"/>
                    <a:pt x="1085" y="3286"/>
                  </a:cubicBezTo>
                  <a:cubicBezTo>
                    <a:pt x="1111" y="3286"/>
                    <a:pt x="1133" y="3265"/>
                    <a:pt x="1133" y="3238"/>
                  </a:cubicBezTo>
                  <a:lnTo>
                    <a:pt x="1133" y="3117"/>
                  </a:lnTo>
                  <a:lnTo>
                    <a:pt x="1212" y="3117"/>
                  </a:lnTo>
                  <a:lnTo>
                    <a:pt x="1212" y="3139"/>
                  </a:lnTo>
                  <a:cubicBezTo>
                    <a:pt x="1212" y="3165"/>
                    <a:pt x="1233" y="3187"/>
                    <a:pt x="1261" y="3187"/>
                  </a:cubicBezTo>
                  <a:cubicBezTo>
                    <a:pt x="1287" y="3187"/>
                    <a:pt x="1309" y="3166"/>
                    <a:pt x="1309" y="3139"/>
                  </a:cubicBezTo>
                  <a:lnTo>
                    <a:pt x="1309" y="3117"/>
                  </a:lnTo>
                  <a:lnTo>
                    <a:pt x="1388" y="3117"/>
                  </a:lnTo>
                  <a:lnTo>
                    <a:pt x="1388" y="3238"/>
                  </a:lnTo>
                  <a:cubicBezTo>
                    <a:pt x="1388" y="3264"/>
                    <a:pt x="1409" y="3286"/>
                    <a:pt x="1436" y="3286"/>
                  </a:cubicBezTo>
                  <a:cubicBezTo>
                    <a:pt x="1462" y="3286"/>
                    <a:pt x="1484" y="3265"/>
                    <a:pt x="1484" y="3238"/>
                  </a:cubicBezTo>
                  <a:lnTo>
                    <a:pt x="1484" y="3100"/>
                  </a:lnTo>
                  <a:cubicBezTo>
                    <a:pt x="1484" y="3055"/>
                    <a:pt x="1450" y="3020"/>
                    <a:pt x="1405" y="3020"/>
                  </a:cubicBezTo>
                  <a:lnTo>
                    <a:pt x="1310" y="3020"/>
                  </a:lnTo>
                  <a:lnTo>
                    <a:pt x="1310" y="2935"/>
                  </a:lnTo>
                  <a:lnTo>
                    <a:pt x="1388" y="2878"/>
                  </a:lnTo>
                  <a:cubicBezTo>
                    <a:pt x="1466" y="2823"/>
                    <a:pt x="1531" y="2751"/>
                    <a:pt x="1581" y="2668"/>
                  </a:cubicBezTo>
                  <a:lnTo>
                    <a:pt x="1581" y="3238"/>
                  </a:lnTo>
                  <a:cubicBezTo>
                    <a:pt x="1581" y="3264"/>
                    <a:pt x="1602" y="3286"/>
                    <a:pt x="1629" y="3286"/>
                  </a:cubicBezTo>
                  <a:cubicBezTo>
                    <a:pt x="1655" y="3286"/>
                    <a:pt x="1677" y="3265"/>
                    <a:pt x="1677" y="3238"/>
                  </a:cubicBezTo>
                  <a:lnTo>
                    <a:pt x="1677" y="2542"/>
                  </a:lnTo>
                  <a:lnTo>
                    <a:pt x="2021" y="2629"/>
                  </a:lnTo>
                  <a:cubicBezTo>
                    <a:pt x="2028" y="2631"/>
                    <a:pt x="2033" y="2640"/>
                    <a:pt x="2032" y="2647"/>
                  </a:cubicBezTo>
                  <a:lnTo>
                    <a:pt x="1987" y="2915"/>
                  </a:lnTo>
                  <a:lnTo>
                    <a:pt x="1835" y="2915"/>
                  </a:lnTo>
                  <a:cubicBezTo>
                    <a:pt x="1817" y="2915"/>
                    <a:pt x="1802" y="2924"/>
                    <a:pt x="1793" y="2940"/>
                  </a:cubicBezTo>
                  <a:cubicBezTo>
                    <a:pt x="1786" y="2956"/>
                    <a:pt x="1786" y="2975"/>
                    <a:pt x="1796" y="2990"/>
                  </a:cubicBezTo>
                  <a:lnTo>
                    <a:pt x="1914" y="3166"/>
                  </a:lnTo>
                  <a:lnTo>
                    <a:pt x="1902" y="3229"/>
                  </a:lnTo>
                  <a:cubicBezTo>
                    <a:pt x="1897" y="3256"/>
                    <a:pt x="1916" y="3281"/>
                    <a:pt x="1942" y="3286"/>
                  </a:cubicBezTo>
                  <a:cubicBezTo>
                    <a:pt x="1944" y="3286"/>
                    <a:pt x="1947" y="3287"/>
                    <a:pt x="1950" y="3287"/>
                  </a:cubicBezTo>
                  <a:cubicBezTo>
                    <a:pt x="1973" y="3287"/>
                    <a:pt x="1994" y="3271"/>
                    <a:pt x="1998" y="3248"/>
                  </a:cubicBezTo>
                  <a:lnTo>
                    <a:pt x="2012" y="3166"/>
                  </a:lnTo>
                  <a:cubicBezTo>
                    <a:pt x="2015" y="3155"/>
                    <a:pt x="2012" y="3142"/>
                    <a:pt x="2005" y="3132"/>
                  </a:cubicBezTo>
                  <a:lnTo>
                    <a:pt x="1926" y="3014"/>
                  </a:lnTo>
                  <a:lnTo>
                    <a:pt x="2028" y="3014"/>
                  </a:lnTo>
                  <a:cubicBezTo>
                    <a:pt x="2052" y="3014"/>
                    <a:pt x="2071" y="2997"/>
                    <a:pt x="2075" y="2973"/>
                  </a:cubicBezTo>
                  <a:lnTo>
                    <a:pt x="2117" y="2718"/>
                  </a:lnTo>
                  <a:cubicBezTo>
                    <a:pt x="2295" y="2770"/>
                    <a:pt x="2421" y="2936"/>
                    <a:pt x="2421" y="3125"/>
                  </a:cubicBezTo>
                  <a:lnTo>
                    <a:pt x="2421" y="3239"/>
                  </a:lnTo>
                  <a:cubicBezTo>
                    <a:pt x="2421" y="3265"/>
                    <a:pt x="2442" y="3287"/>
                    <a:pt x="2469" y="3287"/>
                  </a:cubicBezTo>
                  <a:cubicBezTo>
                    <a:pt x="2495" y="3287"/>
                    <a:pt x="2518" y="3266"/>
                    <a:pt x="2518" y="3239"/>
                  </a:cubicBezTo>
                  <a:lnTo>
                    <a:pt x="2518" y="3125"/>
                  </a:lnTo>
                  <a:cubicBezTo>
                    <a:pt x="2513" y="2887"/>
                    <a:pt x="2348" y="2678"/>
                    <a:pt x="2120" y="2621"/>
                  </a:cubicBezTo>
                  <a:cubicBezTo>
                    <a:pt x="2111" y="2582"/>
                    <a:pt x="2079" y="2548"/>
                    <a:pt x="2038" y="2538"/>
                  </a:cubicBezTo>
                  <a:lnTo>
                    <a:pt x="1892" y="2501"/>
                  </a:lnTo>
                  <a:cubicBezTo>
                    <a:pt x="1912" y="2469"/>
                    <a:pt x="1923" y="2432"/>
                    <a:pt x="1926" y="2394"/>
                  </a:cubicBezTo>
                  <a:cubicBezTo>
                    <a:pt x="1928" y="2362"/>
                    <a:pt x="1926" y="2328"/>
                    <a:pt x="1916" y="2297"/>
                  </a:cubicBezTo>
                  <a:cubicBezTo>
                    <a:pt x="2016" y="2247"/>
                    <a:pt x="2080" y="2144"/>
                    <a:pt x="2080" y="2029"/>
                  </a:cubicBezTo>
                  <a:cubicBezTo>
                    <a:pt x="2080" y="2014"/>
                    <a:pt x="2079" y="2002"/>
                    <a:pt x="2078" y="1987"/>
                  </a:cubicBezTo>
                  <a:cubicBezTo>
                    <a:pt x="2158" y="1920"/>
                    <a:pt x="2204" y="1820"/>
                    <a:pt x="2204" y="1716"/>
                  </a:cubicBezTo>
                  <a:cubicBezTo>
                    <a:pt x="2204" y="1651"/>
                    <a:pt x="2186" y="1589"/>
                    <a:pt x="2154" y="1534"/>
                  </a:cubicBezTo>
                  <a:cubicBezTo>
                    <a:pt x="2242" y="1459"/>
                    <a:pt x="2295" y="1348"/>
                    <a:pt x="2295" y="1225"/>
                  </a:cubicBezTo>
                  <a:cubicBezTo>
                    <a:pt x="2295" y="1153"/>
                    <a:pt x="2254" y="1090"/>
                    <a:pt x="2196" y="1058"/>
                  </a:cubicBezTo>
                  <a:lnTo>
                    <a:pt x="2196" y="808"/>
                  </a:lnTo>
                  <a:cubicBezTo>
                    <a:pt x="2241" y="794"/>
                    <a:pt x="2273" y="752"/>
                    <a:pt x="2273" y="703"/>
                  </a:cubicBezTo>
                  <a:lnTo>
                    <a:pt x="2273" y="551"/>
                  </a:lnTo>
                  <a:cubicBezTo>
                    <a:pt x="2273" y="489"/>
                    <a:pt x="2223" y="440"/>
                    <a:pt x="2162" y="440"/>
                  </a:cubicBezTo>
                  <a:lnTo>
                    <a:pt x="2143" y="440"/>
                  </a:lnTo>
                  <a:cubicBezTo>
                    <a:pt x="2101" y="336"/>
                    <a:pt x="2033" y="244"/>
                    <a:pt x="1948" y="170"/>
                  </a:cubicBezTo>
                  <a:cubicBezTo>
                    <a:pt x="1940" y="163"/>
                    <a:pt x="1928" y="159"/>
                    <a:pt x="1917" y="159"/>
                  </a:cubicBezTo>
                  <a:cubicBezTo>
                    <a:pt x="1904" y="159"/>
                    <a:pt x="1890" y="165"/>
                    <a:pt x="1880" y="176"/>
                  </a:cubicBezTo>
                  <a:cubicBezTo>
                    <a:pt x="1863" y="195"/>
                    <a:pt x="1866" y="227"/>
                    <a:pt x="1885" y="244"/>
                  </a:cubicBezTo>
                  <a:cubicBezTo>
                    <a:pt x="1949" y="298"/>
                    <a:pt x="2001" y="364"/>
                    <a:pt x="2037" y="440"/>
                  </a:cubicBezTo>
                  <a:lnTo>
                    <a:pt x="1497" y="440"/>
                  </a:lnTo>
                  <a:cubicBezTo>
                    <a:pt x="1450" y="379"/>
                    <a:pt x="1382" y="337"/>
                    <a:pt x="1304" y="325"/>
                  </a:cubicBezTo>
                  <a:lnTo>
                    <a:pt x="1304" y="127"/>
                  </a:lnTo>
                  <a:cubicBezTo>
                    <a:pt x="1366" y="107"/>
                    <a:pt x="1427" y="97"/>
                    <a:pt x="1489" y="97"/>
                  </a:cubicBezTo>
                  <a:cubicBezTo>
                    <a:pt x="1563" y="97"/>
                    <a:pt x="1636" y="111"/>
                    <a:pt x="1706" y="138"/>
                  </a:cubicBezTo>
                  <a:cubicBezTo>
                    <a:pt x="1712" y="140"/>
                    <a:pt x="1718" y="141"/>
                    <a:pt x="1724" y="141"/>
                  </a:cubicBezTo>
                  <a:cubicBezTo>
                    <a:pt x="1743" y="141"/>
                    <a:pt x="1761" y="130"/>
                    <a:pt x="1769" y="111"/>
                  </a:cubicBezTo>
                  <a:cubicBezTo>
                    <a:pt x="1778" y="85"/>
                    <a:pt x="1766" y="58"/>
                    <a:pt x="1741" y="48"/>
                  </a:cubicBezTo>
                  <a:cubicBezTo>
                    <a:pt x="1661" y="16"/>
                    <a:pt x="1576" y="1"/>
                    <a:pt x="1491"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7" name="Google Shape;1677;p49">
              <a:extLst>
                <a:ext uri="{FF2B5EF4-FFF2-40B4-BE49-F238E27FC236}">
                  <a16:creationId xmlns:a16="http://schemas.microsoft.com/office/drawing/2014/main" id="{CEE3FA2C-ADFE-10EB-4DFF-A973739CB41B}"/>
                </a:ext>
              </a:extLst>
            </p:cNvPr>
            <p:cNvSpPr/>
            <p:nvPr/>
          </p:nvSpPr>
          <p:spPr>
            <a:xfrm>
              <a:off x="2220537" y="4381625"/>
              <a:ext cx="34383" cy="14556"/>
            </a:xfrm>
            <a:custGeom>
              <a:avLst/>
              <a:gdLst/>
              <a:ahLst/>
              <a:cxnLst/>
              <a:rect l="l" t="t" r="r" b="b"/>
              <a:pathLst>
                <a:path w="274" h="116" extrusionOk="0">
                  <a:moveTo>
                    <a:pt x="55" y="0"/>
                  </a:moveTo>
                  <a:cubicBezTo>
                    <a:pt x="37" y="0"/>
                    <a:pt x="20" y="10"/>
                    <a:pt x="11" y="26"/>
                  </a:cubicBezTo>
                  <a:cubicBezTo>
                    <a:pt x="1" y="50"/>
                    <a:pt x="9" y="79"/>
                    <a:pt x="33" y="91"/>
                  </a:cubicBezTo>
                  <a:cubicBezTo>
                    <a:pt x="66" y="108"/>
                    <a:pt x="101" y="115"/>
                    <a:pt x="137" y="115"/>
                  </a:cubicBezTo>
                  <a:cubicBezTo>
                    <a:pt x="171" y="115"/>
                    <a:pt x="207" y="108"/>
                    <a:pt x="240" y="91"/>
                  </a:cubicBezTo>
                  <a:cubicBezTo>
                    <a:pt x="264" y="79"/>
                    <a:pt x="273" y="50"/>
                    <a:pt x="260" y="26"/>
                  </a:cubicBezTo>
                  <a:cubicBezTo>
                    <a:pt x="252" y="10"/>
                    <a:pt x="236" y="0"/>
                    <a:pt x="218" y="0"/>
                  </a:cubicBezTo>
                  <a:cubicBezTo>
                    <a:pt x="210" y="0"/>
                    <a:pt x="203" y="2"/>
                    <a:pt x="196" y="5"/>
                  </a:cubicBezTo>
                  <a:cubicBezTo>
                    <a:pt x="177" y="15"/>
                    <a:pt x="156" y="20"/>
                    <a:pt x="135" y="20"/>
                  </a:cubicBezTo>
                  <a:cubicBezTo>
                    <a:pt x="115" y="20"/>
                    <a:pt x="94" y="15"/>
                    <a:pt x="76" y="5"/>
                  </a:cubicBezTo>
                  <a:cubicBezTo>
                    <a:pt x="69" y="2"/>
                    <a:pt x="62" y="0"/>
                    <a:pt x="55"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8" name="Google Shape;1678;p49">
              <a:extLst>
                <a:ext uri="{FF2B5EF4-FFF2-40B4-BE49-F238E27FC236}">
                  <a16:creationId xmlns:a16="http://schemas.microsoft.com/office/drawing/2014/main" id="{23268D37-34E3-B178-91EE-1F9249579711}"/>
                </a:ext>
              </a:extLst>
            </p:cNvPr>
            <p:cNvSpPr/>
            <p:nvPr/>
          </p:nvSpPr>
          <p:spPr>
            <a:xfrm>
              <a:off x="2180759" y="4311605"/>
              <a:ext cx="41912" cy="15937"/>
            </a:xfrm>
            <a:custGeom>
              <a:avLst/>
              <a:gdLst/>
              <a:ahLst/>
              <a:cxnLst/>
              <a:rect l="l" t="t" r="r" b="b"/>
              <a:pathLst>
                <a:path w="334" h="127" extrusionOk="0">
                  <a:moveTo>
                    <a:pt x="166" y="0"/>
                  </a:moveTo>
                  <a:cubicBezTo>
                    <a:pt x="120" y="0"/>
                    <a:pt x="74" y="12"/>
                    <a:pt x="32" y="34"/>
                  </a:cubicBezTo>
                  <a:cubicBezTo>
                    <a:pt x="9" y="48"/>
                    <a:pt x="0" y="76"/>
                    <a:pt x="12" y="100"/>
                  </a:cubicBezTo>
                  <a:cubicBezTo>
                    <a:pt x="21" y="116"/>
                    <a:pt x="37" y="125"/>
                    <a:pt x="55" y="125"/>
                  </a:cubicBezTo>
                  <a:cubicBezTo>
                    <a:pt x="63" y="125"/>
                    <a:pt x="70" y="124"/>
                    <a:pt x="78" y="120"/>
                  </a:cubicBezTo>
                  <a:cubicBezTo>
                    <a:pt x="105" y="105"/>
                    <a:pt x="135" y="97"/>
                    <a:pt x="165" y="97"/>
                  </a:cubicBezTo>
                  <a:cubicBezTo>
                    <a:pt x="195" y="97"/>
                    <a:pt x="225" y="105"/>
                    <a:pt x="253" y="120"/>
                  </a:cubicBezTo>
                  <a:cubicBezTo>
                    <a:pt x="261" y="123"/>
                    <a:pt x="268" y="126"/>
                    <a:pt x="277" y="126"/>
                  </a:cubicBezTo>
                  <a:cubicBezTo>
                    <a:pt x="295" y="125"/>
                    <a:pt x="310" y="116"/>
                    <a:pt x="320" y="100"/>
                  </a:cubicBezTo>
                  <a:cubicBezTo>
                    <a:pt x="333" y="76"/>
                    <a:pt x="324" y="48"/>
                    <a:pt x="300" y="34"/>
                  </a:cubicBezTo>
                  <a:cubicBezTo>
                    <a:pt x="258" y="12"/>
                    <a:pt x="212" y="0"/>
                    <a:pt x="166"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0" name="Google Shape;1679;p49">
              <a:extLst>
                <a:ext uri="{FF2B5EF4-FFF2-40B4-BE49-F238E27FC236}">
                  <a16:creationId xmlns:a16="http://schemas.microsoft.com/office/drawing/2014/main" id="{0C0C49A7-A4E6-470C-332C-7EA50C18C57D}"/>
                </a:ext>
              </a:extLst>
            </p:cNvPr>
            <p:cNvSpPr/>
            <p:nvPr/>
          </p:nvSpPr>
          <p:spPr>
            <a:xfrm>
              <a:off x="2252912" y="4311605"/>
              <a:ext cx="41661" cy="15937"/>
            </a:xfrm>
            <a:custGeom>
              <a:avLst/>
              <a:gdLst/>
              <a:ahLst/>
              <a:cxnLst/>
              <a:rect l="l" t="t" r="r" b="b"/>
              <a:pathLst>
                <a:path w="332" h="127" extrusionOk="0">
                  <a:moveTo>
                    <a:pt x="166" y="0"/>
                  </a:moveTo>
                  <a:cubicBezTo>
                    <a:pt x="120" y="0"/>
                    <a:pt x="74" y="12"/>
                    <a:pt x="32" y="34"/>
                  </a:cubicBezTo>
                  <a:cubicBezTo>
                    <a:pt x="8" y="48"/>
                    <a:pt x="0" y="76"/>
                    <a:pt x="12" y="100"/>
                  </a:cubicBezTo>
                  <a:cubicBezTo>
                    <a:pt x="21" y="116"/>
                    <a:pt x="38" y="125"/>
                    <a:pt x="55" y="125"/>
                  </a:cubicBezTo>
                  <a:cubicBezTo>
                    <a:pt x="63" y="125"/>
                    <a:pt x="71" y="124"/>
                    <a:pt x="78" y="120"/>
                  </a:cubicBezTo>
                  <a:cubicBezTo>
                    <a:pt x="105" y="105"/>
                    <a:pt x="135" y="97"/>
                    <a:pt x="165" y="97"/>
                  </a:cubicBezTo>
                  <a:cubicBezTo>
                    <a:pt x="195" y="97"/>
                    <a:pt x="226" y="105"/>
                    <a:pt x="253" y="120"/>
                  </a:cubicBezTo>
                  <a:cubicBezTo>
                    <a:pt x="261" y="123"/>
                    <a:pt x="269" y="126"/>
                    <a:pt x="276" y="126"/>
                  </a:cubicBezTo>
                  <a:cubicBezTo>
                    <a:pt x="294" y="126"/>
                    <a:pt x="310" y="117"/>
                    <a:pt x="319" y="101"/>
                  </a:cubicBezTo>
                  <a:cubicBezTo>
                    <a:pt x="331" y="76"/>
                    <a:pt x="324" y="48"/>
                    <a:pt x="300" y="34"/>
                  </a:cubicBezTo>
                  <a:cubicBezTo>
                    <a:pt x="258" y="12"/>
                    <a:pt x="212" y="0"/>
                    <a:pt x="166"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1" name="Google Shape;1680;p49">
              <a:extLst>
                <a:ext uri="{FF2B5EF4-FFF2-40B4-BE49-F238E27FC236}">
                  <a16:creationId xmlns:a16="http://schemas.microsoft.com/office/drawing/2014/main" id="{E21E2C43-7D4A-F8ED-65BF-953F311C4501}"/>
                </a:ext>
              </a:extLst>
            </p:cNvPr>
            <p:cNvSpPr/>
            <p:nvPr/>
          </p:nvSpPr>
          <p:spPr>
            <a:xfrm>
              <a:off x="2212130" y="4416133"/>
              <a:ext cx="51072" cy="16690"/>
            </a:xfrm>
            <a:custGeom>
              <a:avLst/>
              <a:gdLst/>
              <a:ahLst/>
              <a:cxnLst/>
              <a:rect l="l" t="t" r="r" b="b"/>
              <a:pathLst>
                <a:path w="407" h="133" extrusionOk="0">
                  <a:moveTo>
                    <a:pt x="54" y="1"/>
                  </a:moveTo>
                  <a:cubicBezTo>
                    <a:pt x="37" y="1"/>
                    <a:pt x="20" y="10"/>
                    <a:pt x="12" y="27"/>
                  </a:cubicBezTo>
                  <a:cubicBezTo>
                    <a:pt x="1" y="50"/>
                    <a:pt x="10" y="79"/>
                    <a:pt x="33" y="92"/>
                  </a:cubicBezTo>
                  <a:cubicBezTo>
                    <a:pt x="87" y="120"/>
                    <a:pt x="146" y="133"/>
                    <a:pt x="204" y="133"/>
                  </a:cubicBezTo>
                  <a:cubicBezTo>
                    <a:pt x="261" y="133"/>
                    <a:pt x="321" y="120"/>
                    <a:pt x="374" y="92"/>
                  </a:cubicBezTo>
                  <a:cubicBezTo>
                    <a:pt x="398" y="80"/>
                    <a:pt x="406" y="52"/>
                    <a:pt x="395" y="27"/>
                  </a:cubicBezTo>
                  <a:cubicBezTo>
                    <a:pt x="386" y="10"/>
                    <a:pt x="370" y="1"/>
                    <a:pt x="352" y="1"/>
                  </a:cubicBezTo>
                  <a:cubicBezTo>
                    <a:pt x="345" y="1"/>
                    <a:pt x="337" y="2"/>
                    <a:pt x="331" y="6"/>
                  </a:cubicBezTo>
                  <a:cubicBezTo>
                    <a:pt x="291" y="26"/>
                    <a:pt x="247" y="36"/>
                    <a:pt x="204" y="36"/>
                  </a:cubicBezTo>
                  <a:cubicBezTo>
                    <a:pt x="160" y="36"/>
                    <a:pt x="116" y="26"/>
                    <a:pt x="76" y="6"/>
                  </a:cubicBezTo>
                  <a:cubicBezTo>
                    <a:pt x="69" y="2"/>
                    <a:pt x="62" y="1"/>
                    <a:pt x="54"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6" name="Google Shape;1681;p49">
              <a:extLst>
                <a:ext uri="{FF2B5EF4-FFF2-40B4-BE49-F238E27FC236}">
                  <a16:creationId xmlns:a16="http://schemas.microsoft.com/office/drawing/2014/main" id="{6A935CF3-3748-5769-5966-B1845AB3F160}"/>
                </a:ext>
              </a:extLst>
            </p:cNvPr>
            <p:cNvSpPr/>
            <p:nvPr/>
          </p:nvSpPr>
          <p:spPr>
            <a:xfrm>
              <a:off x="2267468" y="4337078"/>
              <a:ext cx="12423" cy="26854"/>
            </a:xfrm>
            <a:custGeom>
              <a:avLst/>
              <a:gdLst/>
              <a:ahLst/>
              <a:cxnLst/>
              <a:rect l="l" t="t" r="r" b="b"/>
              <a:pathLst>
                <a:path w="99" h="214" extrusionOk="0">
                  <a:moveTo>
                    <a:pt x="49" y="1"/>
                  </a:moveTo>
                  <a:cubicBezTo>
                    <a:pt x="23" y="1"/>
                    <a:pt x="1" y="22"/>
                    <a:pt x="1" y="49"/>
                  </a:cubicBezTo>
                  <a:lnTo>
                    <a:pt x="1" y="165"/>
                  </a:lnTo>
                  <a:cubicBezTo>
                    <a:pt x="1" y="192"/>
                    <a:pt x="22" y="214"/>
                    <a:pt x="49" y="214"/>
                  </a:cubicBezTo>
                  <a:cubicBezTo>
                    <a:pt x="75" y="214"/>
                    <a:pt x="98" y="193"/>
                    <a:pt x="98" y="165"/>
                  </a:cubicBezTo>
                  <a:lnTo>
                    <a:pt x="98" y="49"/>
                  </a:lnTo>
                  <a:cubicBezTo>
                    <a:pt x="98" y="22"/>
                    <a:pt x="77" y="1"/>
                    <a:pt x="49"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4" name="Google Shape;1682;p49">
              <a:extLst>
                <a:ext uri="{FF2B5EF4-FFF2-40B4-BE49-F238E27FC236}">
                  <a16:creationId xmlns:a16="http://schemas.microsoft.com/office/drawing/2014/main" id="{07DEDBA2-1C47-369F-C3B3-896E9431B832}"/>
                </a:ext>
              </a:extLst>
            </p:cNvPr>
            <p:cNvSpPr/>
            <p:nvPr/>
          </p:nvSpPr>
          <p:spPr>
            <a:xfrm>
              <a:off x="2195566" y="4337078"/>
              <a:ext cx="12172" cy="26854"/>
            </a:xfrm>
            <a:custGeom>
              <a:avLst/>
              <a:gdLst/>
              <a:ahLst/>
              <a:cxnLst/>
              <a:rect l="l" t="t" r="r" b="b"/>
              <a:pathLst>
                <a:path w="97" h="214" extrusionOk="0">
                  <a:moveTo>
                    <a:pt x="49" y="1"/>
                  </a:moveTo>
                  <a:cubicBezTo>
                    <a:pt x="23" y="1"/>
                    <a:pt x="1" y="22"/>
                    <a:pt x="1" y="49"/>
                  </a:cubicBezTo>
                  <a:lnTo>
                    <a:pt x="1" y="165"/>
                  </a:lnTo>
                  <a:cubicBezTo>
                    <a:pt x="1" y="192"/>
                    <a:pt x="22" y="214"/>
                    <a:pt x="49" y="214"/>
                  </a:cubicBezTo>
                  <a:cubicBezTo>
                    <a:pt x="75" y="214"/>
                    <a:pt x="97" y="193"/>
                    <a:pt x="97" y="165"/>
                  </a:cubicBezTo>
                  <a:lnTo>
                    <a:pt x="97" y="49"/>
                  </a:lnTo>
                  <a:cubicBezTo>
                    <a:pt x="97" y="22"/>
                    <a:pt x="75" y="1"/>
                    <a:pt x="49"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5" name="Google Shape;1683;p49">
              <a:extLst>
                <a:ext uri="{FF2B5EF4-FFF2-40B4-BE49-F238E27FC236}">
                  <a16:creationId xmlns:a16="http://schemas.microsoft.com/office/drawing/2014/main" id="{AD5EE7C9-D6FF-BEA2-7F5C-20F8026273EA}"/>
                </a:ext>
              </a:extLst>
            </p:cNvPr>
            <p:cNvSpPr/>
            <p:nvPr/>
          </p:nvSpPr>
          <p:spPr>
            <a:xfrm>
              <a:off x="2221165" y="4257270"/>
              <a:ext cx="33003" cy="32877"/>
            </a:xfrm>
            <a:custGeom>
              <a:avLst/>
              <a:gdLst/>
              <a:ahLst/>
              <a:cxnLst/>
              <a:rect l="l" t="t" r="r" b="b"/>
              <a:pathLst>
                <a:path w="263" h="262" extrusionOk="0">
                  <a:moveTo>
                    <a:pt x="132" y="97"/>
                  </a:moveTo>
                  <a:cubicBezTo>
                    <a:pt x="150" y="97"/>
                    <a:pt x="165" y="111"/>
                    <a:pt x="165" y="131"/>
                  </a:cubicBezTo>
                  <a:cubicBezTo>
                    <a:pt x="165" y="151"/>
                    <a:pt x="150" y="166"/>
                    <a:pt x="132" y="166"/>
                  </a:cubicBezTo>
                  <a:cubicBezTo>
                    <a:pt x="113" y="166"/>
                    <a:pt x="97" y="150"/>
                    <a:pt x="97" y="131"/>
                  </a:cubicBezTo>
                  <a:cubicBezTo>
                    <a:pt x="97" y="113"/>
                    <a:pt x="113" y="97"/>
                    <a:pt x="132" y="97"/>
                  </a:cubicBezTo>
                  <a:close/>
                  <a:moveTo>
                    <a:pt x="132" y="0"/>
                  </a:moveTo>
                  <a:cubicBezTo>
                    <a:pt x="60" y="0"/>
                    <a:pt x="1" y="59"/>
                    <a:pt x="1" y="131"/>
                  </a:cubicBezTo>
                  <a:cubicBezTo>
                    <a:pt x="1" y="203"/>
                    <a:pt x="60" y="262"/>
                    <a:pt x="132" y="262"/>
                  </a:cubicBezTo>
                  <a:cubicBezTo>
                    <a:pt x="203" y="262"/>
                    <a:pt x="263" y="203"/>
                    <a:pt x="263" y="131"/>
                  </a:cubicBezTo>
                  <a:cubicBezTo>
                    <a:pt x="263" y="59"/>
                    <a:pt x="203" y="0"/>
                    <a:pt x="132"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156" name="Google Shape;1431;p49">
            <a:extLst>
              <a:ext uri="{FF2B5EF4-FFF2-40B4-BE49-F238E27FC236}">
                <a16:creationId xmlns:a16="http://schemas.microsoft.com/office/drawing/2014/main" id="{051D5D52-E6CE-31B9-0B7A-4C5D1AC34169}"/>
              </a:ext>
            </a:extLst>
          </p:cNvPr>
          <p:cNvGrpSpPr/>
          <p:nvPr/>
        </p:nvGrpSpPr>
        <p:grpSpPr>
          <a:xfrm>
            <a:off x="5506679" y="3191400"/>
            <a:ext cx="487362" cy="531515"/>
            <a:chOff x="720000" y="2171100"/>
            <a:chExt cx="413097" cy="413097"/>
          </a:xfrm>
        </p:grpSpPr>
        <p:sp>
          <p:nvSpPr>
            <p:cNvPr id="157" name="Google Shape;1432;p49">
              <a:extLst>
                <a:ext uri="{FF2B5EF4-FFF2-40B4-BE49-F238E27FC236}">
                  <a16:creationId xmlns:a16="http://schemas.microsoft.com/office/drawing/2014/main" id="{C227E25D-2A0E-C12B-A1FE-98B0D87CB704}"/>
                </a:ext>
              </a:extLst>
            </p:cNvPr>
            <p:cNvSpPr/>
            <p:nvPr/>
          </p:nvSpPr>
          <p:spPr>
            <a:xfrm>
              <a:off x="720000" y="2171100"/>
              <a:ext cx="413097" cy="413097"/>
            </a:xfrm>
            <a:custGeom>
              <a:avLst/>
              <a:gdLst/>
              <a:ahLst/>
              <a:cxnLst/>
              <a:rect l="l" t="t" r="r" b="b"/>
              <a:pathLst>
                <a:path w="3292" h="3292" extrusionOk="0">
                  <a:moveTo>
                    <a:pt x="3013" y="418"/>
                  </a:moveTo>
                  <a:lnTo>
                    <a:pt x="3159" y="661"/>
                  </a:lnTo>
                  <a:lnTo>
                    <a:pt x="2306" y="661"/>
                  </a:lnTo>
                  <a:cubicBezTo>
                    <a:pt x="2307" y="577"/>
                    <a:pt x="2291" y="495"/>
                    <a:pt x="2261" y="418"/>
                  </a:cubicBezTo>
                  <a:close/>
                  <a:moveTo>
                    <a:pt x="3196" y="757"/>
                  </a:moveTo>
                  <a:lnTo>
                    <a:pt x="3196" y="942"/>
                  </a:lnTo>
                  <a:lnTo>
                    <a:pt x="2240" y="942"/>
                  </a:lnTo>
                  <a:cubicBezTo>
                    <a:pt x="2268" y="885"/>
                    <a:pt x="2289" y="822"/>
                    <a:pt x="2298" y="757"/>
                  </a:cubicBezTo>
                  <a:close/>
                  <a:moveTo>
                    <a:pt x="1033" y="418"/>
                  </a:moveTo>
                  <a:cubicBezTo>
                    <a:pt x="1004" y="492"/>
                    <a:pt x="987" y="576"/>
                    <a:pt x="988" y="661"/>
                  </a:cubicBezTo>
                  <a:lnTo>
                    <a:pt x="563" y="661"/>
                  </a:lnTo>
                  <a:cubicBezTo>
                    <a:pt x="537" y="661"/>
                    <a:pt x="515" y="682"/>
                    <a:pt x="515" y="710"/>
                  </a:cubicBezTo>
                  <a:cubicBezTo>
                    <a:pt x="515" y="736"/>
                    <a:pt x="536" y="758"/>
                    <a:pt x="563" y="758"/>
                  </a:cubicBezTo>
                  <a:lnTo>
                    <a:pt x="997" y="758"/>
                  </a:lnTo>
                  <a:cubicBezTo>
                    <a:pt x="1007" y="823"/>
                    <a:pt x="1027" y="886"/>
                    <a:pt x="1054" y="944"/>
                  </a:cubicBezTo>
                  <a:lnTo>
                    <a:pt x="98" y="944"/>
                  </a:lnTo>
                  <a:lnTo>
                    <a:pt x="98" y="758"/>
                  </a:lnTo>
                  <a:lnTo>
                    <a:pt x="338" y="758"/>
                  </a:lnTo>
                  <a:cubicBezTo>
                    <a:pt x="364" y="758"/>
                    <a:pt x="386" y="737"/>
                    <a:pt x="386" y="710"/>
                  </a:cubicBezTo>
                  <a:cubicBezTo>
                    <a:pt x="386" y="684"/>
                    <a:pt x="365" y="661"/>
                    <a:pt x="338" y="661"/>
                  </a:cubicBezTo>
                  <a:lnTo>
                    <a:pt x="134" y="661"/>
                  </a:lnTo>
                  <a:lnTo>
                    <a:pt x="281" y="418"/>
                  </a:lnTo>
                  <a:close/>
                  <a:moveTo>
                    <a:pt x="401" y="1039"/>
                  </a:moveTo>
                  <a:lnTo>
                    <a:pt x="401" y="1344"/>
                  </a:lnTo>
                  <a:cubicBezTo>
                    <a:pt x="401" y="1428"/>
                    <a:pt x="332" y="1496"/>
                    <a:pt x="249" y="1496"/>
                  </a:cubicBezTo>
                  <a:cubicBezTo>
                    <a:pt x="166" y="1496"/>
                    <a:pt x="98" y="1428"/>
                    <a:pt x="98" y="1344"/>
                  </a:cubicBezTo>
                  <a:lnTo>
                    <a:pt x="98" y="1039"/>
                  </a:lnTo>
                  <a:close/>
                  <a:moveTo>
                    <a:pt x="800" y="1040"/>
                  </a:moveTo>
                  <a:lnTo>
                    <a:pt x="800" y="1344"/>
                  </a:lnTo>
                  <a:cubicBezTo>
                    <a:pt x="800" y="1428"/>
                    <a:pt x="732" y="1496"/>
                    <a:pt x="648" y="1496"/>
                  </a:cubicBezTo>
                  <a:cubicBezTo>
                    <a:pt x="564" y="1496"/>
                    <a:pt x="496" y="1428"/>
                    <a:pt x="496" y="1344"/>
                  </a:cubicBezTo>
                  <a:lnTo>
                    <a:pt x="496" y="1040"/>
                  </a:lnTo>
                  <a:close/>
                  <a:moveTo>
                    <a:pt x="1111" y="1040"/>
                  </a:moveTo>
                  <a:cubicBezTo>
                    <a:pt x="1138" y="1077"/>
                    <a:pt x="1168" y="1109"/>
                    <a:pt x="1200" y="1139"/>
                  </a:cubicBezTo>
                  <a:lnTo>
                    <a:pt x="1200" y="1344"/>
                  </a:lnTo>
                  <a:cubicBezTo>
                    <a:pt x="1200" y="1428"/>
                    <a:pt x="1132" y="1496"/>
                    <a:pt x="1048" y="1496"/>
                  </a:cubicBezTo>
                  <a:cubicBezTo>
                    <a:pt x="964" y="1496"/>
                    <a:pt x="896" y="1428"/>
                    <a:pt x="896" y="1344"/>
                  </a:cubicBezTo>
                  <a:lnTo>
                    <a:pt x="896" y="1040"/>
                  </a:lnTo>
                  <a:close/>
                  <a:moveTo>
                    <a:pt x="1296" y="1214"/>
                  </a:moveTo>
                  <a:cubicBezTo>
                    <a:pt x="1385" y="1270"/>
                    <a:pt x="1489" y="1305"/>
                    <a:pt x="1599" y="1313"/>
                  </a:cubicBezTo>
                  <a:lnTo>
                    <a:pt x="1599" y="1344"/>
                  </a:lnTo>
                  <a:cubicBezTo>
                    <a:pt x="1599" y="1428"/>
                    <a:pt x="1531" y="1496"/>
                    <a:pt x="1447" y="1496"/>
                  </a:cubicBezTo>
                  <a:cubicBezTo>
                    <a:pt x="1363" y="1496"/>
                    <a:pt x="1295" y="1428"/>
                    <a:pt x="1295" y="1344"/>
                  </a:cubicBezTo>
                  <a:lnTo>
                    <a:pt x="1295" y="1214"/>
                  </a:lnTo>
                  <a:close/>
                  <a:moveTo>
                    <a:pt x="1998" y="1214"/>
                  </a:moveTo>
                  <a:lnTo>
                    <a:pt x="1998" y="1344"/>
                  </a:lnTo>
                  <a:cubicBezTo>
                    <a:pt x="1998" y="1428"/>
                    <a:pt x="1930" y="1496"/>
                    <a:pt x="1846" y="1496"/>
                  </a:cubicBezTo>
                  <a:cubicBezTo>
                    <a:pt x="1762" y="1496"/>
                    <a:pt x="1694" y="1428"/>
                    <a:pt x="1694" y="1344"/>
                  </a:cubicBezTo>
                  <a:lnTo>
                    <a:pt x="1694" y="1313"/>
                  </a:lnTo>
                  <a:lnTo>
                    <a:pt x="1695" y="1313"/>
                  </a:lnTo>
                  <a:cubicBezTo>
                    <a:pt x="1807" y="1305"/>
                    <a:pt x="1909" y="1270"/>
                    <a:pt x="1998" y="1214"/>
                  </a:cubicBezTo>
                  <a:close/>
                  <a:moveTo>
                    <a:pt x="2397" y="1040"/>
                  </a:moveTo>
                  <a:lnTo>
                    <a:pt x="2397" y="1344"/>
                  </a:lnTo>
                  <a:cubicBezTo>
                    <a:pt x="2397" y="1428"/>
                    <a:pt x="2329" y="1496"/>
                    <a:pt x="2245" y="1496"/>
                  </a:cubicBezTo>
                  <a:cubicBezTo>
                    <a:pt x="2162" y="1496"/>
                    <a:pt x="2093" y="1428"/>
                    <a:pt x="2093" y="1344"/>
                  </a:cubicBezTo>
                  <a:lnTo>
                    <a:pt x="2093" y="1139"/>
                  </a:lnTo>
                  <a:cubicBezTo>
                    <a:pt x="2127" y="1109"/>
                    <a:pt x="2156" y="1077"/>
                    <a:pt x="2182" y="1040"/>
                  </a:cubicBezTo>
                  <a:close/>
                  <a:moveTo>
                    <a:pt x="2795" y="1039"/>
                  </a:moveTo>
                  <a:lnTo>
                    <a:pt x="2795" y="1344"/>
                  </a:lnTo>
                  <a:lnTo>
                    <a:pt x="2797" y="1344"/>
                  </a:lnTo>
                  <a:cubicBezTo>
                    <a:pt x="2797" y="1428"/>
                    <a:pt x="2729" y="1496"/>
                    <a:pt x="2646" y="1496"/>
                  </a:cubicBezTo>
                  <a:cubicBezTo>
                    <a:pt x="2562" y="1496"/>
                    <a:pt x="2494" y="1428"/>
                    <a:pt x="2494" y="1344"/>
                  </a:cubicBezTo>
                  <a:lnTo>
                    <a:pt x="2494" y="1039"/>
                  </a:lnTo>
                  <a:close/>
                  <a:moveTo>
                    <a:pt x="3196" y="1039"/>
                  </a:moveTo>
                  <a:lnTo>
                    <a:pt x="3196" y="1344"/>
                  </a:lnTo>
                  <a:cubicBezTo>
                    <a:pt x="3196" y="1428"/>
                    <a:pt x="3128" y="1496"/>
                    <a:pt x="3045" y="1496"/>
                  </a:cubicBezTo>
                  <a:cubicBezTo>
                    <a:pt x="2961" y="1496"/>
                    <a:pt x="2893" y="1428"/>
                    <a:pt x="2893" y="1344"/>
                  </a:cubicBezTo>
                  <a:lnTo>
                    <a:pt x="2893" y="1039"/>
                  </a:lnTo>
                  <a:close/>
                  <a:moveTo>
                    <a:pt x="3034" y="1827"/>
                  </a:moveTo>
                  <a:lnTo>
                    <a:pt x="3034" y="2025"/>
                  </a:lnTo>
                  <a:lnTo>
                    <a:pt x="2820" y="2025"/>
                  </a:lnTo>
                  <a:lnTo>
                    <a:pt x="2820" y="1827"/>
                  </a:lnTo>
                  <a:close/>
                  <a:moveTo>
                    <a:pt x="474" y="1831"/>
                  </a:moveTo>
                  <a:lnTo>
                    <a:pt x="474" y="2027"/>
                  </a:lnTo>
                  <a:lnTo>
                    <a:pt x="260" y="2027"/>
                  </a:lnTo>
                  <a:lnTo>
                    <a:pt x="260" y="1831"/>
                  </a:lnTo>
                  <a:close/>
                  <a:moveTo>
                    <a:pt x="783" y="1831"/>
                  </a:moveTo>
                  <a:lnTo>
                    <a:pt x="783" y="2318"/>
                  </a:lnTo>
                  <a:lnTo>
                    <a:pt x="569" y="2318"/>
                  </a:lnTo>
                  <a:lnTo>
                    <a:pt x="569" y="1831"/>
                  </a:lnTo>
                  <a:close/>
                  <a:moveTo>
                    <a:pt x="474" y="2124"/>
                  </a:moveTo>
                  <a:lnTo>
                    <a:pt x="474" y="2319"/>
                  </a:lnTo>
                  <a:lnTo>
                    <a:pt x="260" y="2319"/>
                  </a:lnTo>
                  <a:lnTo>
                    <a:pt x="260" y="2124"/>
                  </a:lnTo>
                  <a:close/>
                  <a:moveTo>
                    <a:pt x="2724" y="1828"/>
                  </a:moveTo>
                  <a:lnTo>
                    <a:pt x="2724" y="2319"/>
                  </a:lnTo>
                  <a:lnTo>
                    <a:pt x="2510" y="2319"/>
                  </a:lnTo>
                  <a:lnTo>
                    <a:pt x="2510" y="1828"/>
                  </a:lnTo>
                  <a:close/>
                  <a:moveTo>
                    <a:pt x="3034" y="2121"/>
                  </a:moveTo>
                  <a:lnTo>
                    <a:pt x="3034" y="2319"/>
                  </a:lnTo>
                  <a:lnTo>
                    <a:pt x="2820" y="2319"/>
                  </a:lnTo>
                  <a:lnTo>
                    <a:pt x="2820" y="2121"/>
                  </a:lnTo>
                  <a:close/>
                  <a:moveTo>
                    <a:pt x="1292" y="2063"/>
                  </a:moveTo>
                  <a:lnTo>
                    <a:pt x="1292" y="2789"/>
                  </a:lnTo>
                  <a:lnTo>
                    <a:pt x="1189" y="2789"/>
                  </a:lnTo>
                  <a:lnTo>
                    <a:pt x="1189" y="2063"/>
                  </a:lnTo>
                  <a:close/>
                  <a:moveTo>
                    <a:pt x="1606" y="2063"/>
                  </a:moveTo>
                  <a:lnTo>
                    <a:pt x="1606" y="2372"/>
                  </a:lnTo>
                  <a:lnTo>
                    <a:pt x="1542" y="2372"/>
                  </a:lnTo>
                  <a:cubicBezTo>
                    <a:pt x="1516" y="2372"/>
                    <a:pt x="1494" y="2393"/>
                    <a:pt x="1494" y="2421"/>
                  </a:cubicBezTo>
                  <a:cubicBezTo>
                    <a:pt x="1494" y="2447"/>
                    <a:pt x="1515" y="2470"/>
                    <a:pt x="1542" y="2470"/>
                  </a:cubicBezTo>
                  <a:lnTo>
                    <a:pt x="1606" y="2470"/>
                  </a:lnTo>
                  <a:lnTo>
                    <a:pt x="1606" y="2789"/>
                  </a:lnTo>
                  <a:lnTo>
                    <a:pt x="1389" y="2789"/>
                  </a:lnTo>
                  <a:lnTo>
                    <a:pt x="1389" y="2063"/>
                  </a:lnTo>
                  <a:close/>
                  <a:moveTo>
                    <a:pt x="1907" y="2063"/>
                  </a:moveTo>
                  <a:lnTo>
                    <a:pt x="1907" y="2789"/>
                  </a:lnTo>
                  <a:lnTo>
                    <a:pt x="1704" y="2789"/>
                  </a:lnTo>
                  <a:lnTo>
                    <a:pt x="1704" y="2470"/>
                  </a:lnTo>
                  <a:lnTo>
                    <a:pt x="1768" y="2470"/>
                  </a:lnTo>
                  <a:cubicBezTo>
                    <a:pt x="1794" y="2470"/>
                    <a:pt x="1816" y="2449"/>
                    <a:pt x="1816" y="2421"/>
                  </a:cubicBezTo>
                  <a:cubicBezTo>
                    <a:pt x="1816" y="2394"/>
                    <a:pt x="1795" y="2372"/>
                    <a:pt x="1768" y="2372"/>
                  </a:cubicBezTo>
                  <a:lnTo>
                    <a:pt x="1704" y="2372"/>
                  </a:lnTo>
                  <a:lnTo>
                    <a:pt x="1704" y="2063"/>
                  </a:lnTo>
                  <a:close/>
                  <a:moveTo>
                    <a:pt x="2106" y="2063"/>
                  </a:moveTo>
                  <a:lnTo>
                    <a:pt x="2106" y="2789"/>
                  </a:lnTo>
                  <a:lnTo>
                    <a:pt x="2002" y="2789"/>
                  </a:lnTo>
                  <a:lnTo>
                    <a:pt x="2002" y="2063"/>
                  </a:lnTo>
                  <a:close/>
                  <a:moveTo>
                    <a:pt x="2106" y="2886"/>
                  </a:moveTo>
                  <a:lnTo>
                    <a:pt x="2106" y="2989"/>
                  </a:lnTo>
                  <a:lnTo>
                    <a:pt x="1189" y="2989"/>
                  </a:lnTo>
                  <a:lnTo>
                    <a:pt x="1189" y="2886"/>
                  </a:lnTo>
                  <a:close/>
                  <a:moveTo>
                    <a:pt x="1092" y="2886"/>
                  </a:moveTo>
                  <a:lnTo>
                    <a:pt x="1092" y="2989"/>
                  </a:lnTo>
                  <a:lnTo>
                    <a:pt x="1014" y="2989"/>
                  </a:lnTo>
                  <a:cubicBezTo>
                    <a:pt x="970" y="2989"/>
                    <a:pt x="935" y="3025"/>
                    <a:pt x="935" y="3069"/>
                  </a:cubicBezTo>
                  <a:lnTo>
                    <a:pt x="935" y="3190"/>
                  </a:lnTo>
                  <a:lnTo>
                    <a:pt x="98" y="3190"/>
                  </a:lnTo>
                  <a:lnTo>
                    <a:pt x="98" y="2886"/>
                  </a:lnTo>
                  <a:close/>
                  <a:moveTo>
                    <a:pt x="2254" y="3086"/>
                  </a:moveTo>
                  <a:lnTo>
                    <a:pt x="2254" y="3190"/>
                  </a:lnTo>
                  <a:lnTo>
                    <a:pt x="1030" y="3190"/>
                  </a:lnTo>
                  <a:lnTo>
                    <a:pt x="1030" y="3086"/>
                  </a:lnTo>
                  <a:close/>
                  <a:moveTo>
                    <a:pt x="2841" y="1488"/>
                  </a:moveTo>
                  <a:cubicBezTo>
                    <a:pt x="2884" y="1548"/>
                    <a:pt x="2952" y="1586"/>
                    <a:pt x="3030" y="1590"/>
                  </a:cubicBezTo>
                  <a:lnTo>
                    <a:pt x="3030" y="1729"/>
                  </a:lnTo>
                  <a:lnTo>
                    <a:pt x="2494" y="1729"/>
                  </a:lnTo>
                  <a:cubicBezTo>
                    <a:pt x="2448" y="1729"/>
                    <a:pt x="2411" y="1766"/>
                    <a:pt x="2411" y="1812"/>
                  </a:cubicBezTo>
                  <a:lnTo>
                    <a:pt x="2411" y="2332"/>
                  </a:lnTo>
                  <a:cubicBezTo>
                    <a:pt x="2411" y="2378"/>
                    <a:pt x="2448" y="2414"/>
                    <a:pt x="2494" y="2414"/>
                  </a:cubicBezTo>
                  <a:lnTo>
                    <a:pt x="3030" y="2414"/>
                  </a:lnTo>
                  <a:lnTo>
                    <a:pt x="3030" y="2789"/>
                  </a:lnTo>
                  <a:lnTo>
                    <a:pt x="2816" y="2789"/>
                  </a:lnTo>
                  <a:cubicBezTo>
                    <a:pt x="2790" y="2789"/>
                    <a:pt x="2768" y="2810"/>
                    <a:pt x="2768" y="2838"/>
                  </a:cubicBezTo>
                  <a:cubicBezTo>
                    <a:pt x="2768" y="2864"/>
                    <a:pt x="2789" y="2886"/>
                    <a:pt x="2816" y="2886"/>
                  </a:cubicBezTo>
                  <a:lnTo>
                    <a:pt x="3196" y="2886"/>
                  </a:lnTo>
                  <a:lnTo>
                    <a:pt x="3196" y="3190"/>
                  </a:lnTo>
                  <a:lnTo>
                    <a:pt x="2350" y="3190"/>
                  </a:lnTo>
                  <a:lnTo>
                    <a:pt x="2350" y="3069"/>
                  </a:lnTo>
                  <a:cubicBezTo>
                    <a:pt x="2350" y="3025"/>
                    <a:pt x="2316" y="2989"/>
                    <a:pt x="2270" y="2989"/>
                  </a:cubicBezTo>
                  <a:lnTo>
                    <a:pt x="2202" y="2989"/>
                  </a:lnTo>
                  <a:lnTo>
                    <a:pt x="2202" y="2886"/>
                  </a:lnTo>
                  <a:lnTo>
                    <a:pt x="2592" y="2886"/>
                  </a:lnTo>
                  <a:cubicBezTo>
                    <a:pt x="2618" y="2886"/>
                    <a:pt x="2641" y="2865"/>
                    <a:pt x="2641" y="2838"/>
                  </a:cubicBezTo>
                  <a:cubicBezTo>
                    <a:pt x="2641" y="2811"/>
                    <a:pt x="2620" y="2789"/>
                    <a:pt x="2592" y="2789"/>
                  </a:cubicBezTo>
                  <a:lnTo>
                    <a:pt x="2202" y="2789"/>
                  </a:lnTo>
                  <a:lnTo>
                    <a:pt x="2202" y="2063"/>
                  </a:lnTo>
                  <a:lnTo>
                    <a:pt x="2214" y="2063"/>
                  </a:lnTo>
                  <a:cubicBezTo>
                    <a:pt x="2259" y="2063"/>
                    <a:pt x="2295" y="2027"/>
                    <a:pt x="2295" y="1984"/>
                  </a:cubicBezTo>
                  <a:lnTo>
                    <a:pt x="2295" y="1815"/>
                  </a:lnTo>
                  <a:cubicBezTo>
                    <a:pt x="2295" y="1770"/>
                    <a:pt x="2258" y="1734"/>
                    <a:pt x="2214" y="1734"/>
                  </a:cubicBezTo>
                  <a:lnTo>
                    <a:pt x="1561" y="1734"/>
                  </a:lnTo>
                  <a:cubicBezTo>
                    <a:pt x="1535" y="1734"/>
                    <a:pt x="1512" y="1755"/>
                    <a:pt x="1512" y="1784"/>
                  </a:cubicBezTo>
                  <a:cubicBezTo>
                    <a:pt x="1512" y="1810"/>
                    <a:pt x="1533" y="1832"/>
                    <a:pt x="1561" y="1832"/>
                  </a:cubicBezTo>
                  <a:lnTo>
                    <a:pt x="2198" y="1832"/>
                  </a:lnTo>
                  <a:lnTo>
                    <a:pt x="2198" y="1968"/>
                  </a:lnTo>
                  <a:lnTo>
                    <a:pt x="1100" y="1968"/>
                  </a:lnTo>
                  <a:lnTo>
                    <a:pt x="1100" y="1832"/>
                  </a:lnTo>
                  <a:lnTo>
                    <a:pt x="1338" y="1832"/>
                  </a:lnTo>
                  <a:cubicBezTo>
                    <a:pt x="1364" y="1832"/>
                    <a:pt x="1386" y="1811"/>
                    <a:pt x="1386" y="1784"/>
                  </a:cubicBezTo>
                  <a:cubicBezTo>
                    <a:pt x="1386" y="1758"/>
                    <a:pt x="1365" y="1734"/>
                    <a:pt x="1338" y="1734"/>
                  </a:cubicBezTo>
                  <a:lnTo>
                    <a:pt x="1085" y="1734"/>
                  </a:lnTo>
                  <a:cubicBezTo>
                    <a:pt x="1040" y="1734"/>
                    <a:pt x="1004" y="1770"/>
                    <a:pt x="1004" y="1815"/>
                  </a:cubicBezTo>
                  <a:lnTo>
                    <a:pt x="1004" y="1984"/>
                  </a:lnTo>
                  <a:cubicBezTo>
                    <a:pt x="1004" y="2028"/>
                    <a:pt x="1041" y="2063"/>
                    <a:pt x="1085" y="2063"/>
                  </a:cubicBezTo>
                  <a:lnTo>
                    <a:pt x="1096" y="2063"/>
                  </a:lnTo>
                  <a:lnTo>
                    <a:pt x="1096" y="2789"/>
                  </a:lnTo>
                  <a:lnTo>
                    <a:pt x="264" y="2789"/>
                  </a:lnTo>
                  <a:lnTo>
                    <a:pt x="264" y="2414"/>
                  </a:lnTo>
                  <a:lnTo>
                    <a:pt x="802" y="2414"/>
                  </a:lnTo>
                  <a:cubicBezTo>
                    <a:pt x="847" y="2414"/>
                    <a:pt x="883" y="2378"/>
                    <a:pt x="883" y="2332"/>
                  </a:cubicBezTo>
                  <a:lnTo>
                    <a:pt x="883" y="1816"/>
                  </a:lnTo>
                  <a:cubicBezTo>
                    <a:pt x="883" y="1770"/>
                    <a:pt x="847" y="1733"/>
                    <a:pt x="802" y="1733"/>
                  </a:cubicBezTo>
                  <a:lnTo>
                    <a:pt x="264" y="1733"/>
                  </a:lnTo>
                  <a:lnTo>
                    <a:pt x="264" y="1590"/>
                  </a:lnTo>
                  <a:cubicBezTo>
                    <a:pt x="342" y="1586"/>
                    <a:pt x="410" y="1548"/>
                    <a:pt x="453" y="1488"/>
                  </a:cubicBezTo>
                  <a:cubicBezTo>
                    <a:pt x="498" y="1550"/>
                    <a:pt x="571" y="1590"/>
                    <a:pt x="652" y="1590"/>
                  </a:cubicBezTo>
                  <a:cubicBezTo>
                    <a:pt x="734" y="1590"/>
                    <a:pt x="807" y="1550"/>
                    <a:pt x="851" y="1488"/>
                  </a:cubicBezTo>
                  <a:cubicBezTo>
                    <a:pt x="896" y="1550"/>
                    <a:pt x="969" y="1590"/>
                    <a:pt x="1050" y="1590"/>
                  </a:cubicBezTo>
                  <a:cubicBezTo>
                    <a:pt x="1132" y="1590"/>
                    <a:pt x="1205" y="1550"/>
                    <a:pt x="1249" y="1488"/>
                  </a:cubicBezTo>
                  <a:cubicBezTo>
                    <a:pt x="1294" y="1550"/>
                    <a:pt x="1367" y="1590"/>
                    <a:pt x="1448" y="1590"/>
                  </a:cubicBezTo>
                  <a:cubicBezTo>
                    <a:pt x="1530" y="1590"/>
                    <a:pt x="1603" y="1550"/>
                    <a:pt x="1647" y="1488"/>
                  </a:cubicBezTo>
                  <a:cubicBezTo>
                    <a:pt x="1693" y="1550"/>
                    <a:pt x="1766" y="1590"/>
                    <a:pt x="1846" y="1590"/>
                  </a:cubicBezTo>
                  <a:cubicBezTo>
                    <a:pt x="1928" y="1590"/>
                    <a:pt x="2001" y="1550"/>
                    <a:pt x="2045" y="1488"/>
                  </a:cubicBezTo>
                  <a:cubicBezTo>
                    <a:pt x="2090" y="1550"/>
                    <a:pt x="2164" y="1590"/>
                    <a:pt x="2244" y="1590"/>
                  </a:cubicBezTo>
                  <a:cubicBezTo>
                    <a:pt x="2326" y="1590"/>
                    <a:pt x="2399" y="1550"/>
                    <a:pt x="2443" y="1488"/>
                  </a:cubicBezTo>
                  <a:cubicBezTo>
                    <a:pt x="2488" y="1550"/>
                    <a:pt x="2562" y="1590"/>
                    <a:pt x="2642" y="1590"/>
                  </a:cubicBezTo>
                  <a:cubicBezTo>
                    <a:pt x="2724" y="1590"/>
                    <a:pt x="2797" y="1550"/>
                    <a:pt x="2841" y="1488"/>
                  </a:cubicBezTo>
                  <a:close/>
                  <a:moveTo>
                    <a:pt x="1646" y="1"/>
                  </a:moveTo>
                  <a:cubicBezTo>
                    <a:pt x="1405" y="1"/>
                    <a:pt x="1193" y="132"/>
                    <a:pt x="1079" y="325"/>
                  </a:cubicBezTo>
                  <a:lnTo>
                    <a:pt x="273" y="325"/>
                  </a:lnTo>
                  <a:cubicBezTo>
                    <a:pt x="243" y="325"/>
                    <a:pt x="216" y="341"/>
                    <a:pt x="201" y="365"/>
                  </a:cubicBezTo>
                  <a:lnTo>
                    <a:pt x="17" y="671"/>
                  </a:lnTo>
                  <a:cubicBezTo>
                    <a:pt x="7" y="690"/>
                    <a:pt x="0" y="711"/>
                    <a:pt x="0" y="732"/>
                  </a:cubicBezTo>
                  <a:lnTo>
                    <a:pt x="0" y="1347"/>
                  </a:lnTo>
                  <a:cubicBezTo>
                    <a:pt x="0" y="1454"/>
                    <a:pt x="68" y="1545"/>
                    <a:pt x="163" y="1580"/>
                  </a:cubicBezTo>
                  <a:lnTo>
                    <a:pt x="163" y="2795"/>
                  </a:lnTo>
                  <a:lnTo>
                    <a:pt x="82" y="2795"/>
                  </a:lnTo>
                  <a:cubicBezTo>
                    <a:pt x="37" y="2795"/>
                    <a:pt x="0" y="2831"/>
                    <a:pt x="0" y="2876"/>
                  </a:cubicBezTo>
                  <a:lnTo>
                    <a:pt x="0" y="3209"/>
                  </a:lnTo>
                  <a:cubicBezTo>
                    <a:pt x="0" y="3256"/>
                    <a:pt x="37" y="3291"/>
                    <a:pt x="82" y="3291"/>
                  </a:cubicBezTo>
                  <a:lnTo>
                    <a:pt x="3208" y="3291"/>
                  </a:lnTo>
                  <a:cubicBezTo>
                    <a:pt x="3254" y="3291"/>
                    <a:pt x="3291" y="3256"/>
                    <a:pt x="3291" y="3209"/>
                  </a:cubicBezTo>
                  <a:lnTo>
                    <a:pt x="3291" y="2876"/>
                  </a:lnTo>
                  <a:cubicBezTo>
                    <a:pt x="3291" y="2831"/>
                    <a:pt x="3254" y="2795"/>
                    <a:pt x="3208" y="2795"/>
                  </a:cubicBezTo>
                  <a:lnTo>
                    <a:pt x="3128" y="2795"/>
                  </a:lnTo>
                  <a:lnTo>
                    <a:pt x="3128" y="1580"/>
                  </a:lnTo>
                  <a:cubicBezTo>
                    <a:pt x="3223" y="1545"/>
                    <a:pt x="3291" y="1455"/>
                    <a:pt x="3291" y="1347"/>
                  </a:cubicBezTo>
                  <a:lnTo>
                    <a:pt x="3291" y="732"/>
                  </a:lnTo>
                  <a:cubicBezTo>
                    <a:pt x="3292" y="707"/>
                    <a:pt x="3287" y="687"/>
                    <a:pt x="3275" y="669"/>
                  </a:cubicBezTo>
                  <a:lnTo>
                    <a:pt x="3091" y="362"/>
                  </a:lnTo>
                  <a:cubicBezTo>
                    <a:pt x="3076" y="338"/>
                    <a:pt x="3049" y="323"/>
                    <a:pt x="3020" y="323"/>
                  </a:cubicBezTo>
                  <a:lnTo>
                    <a:pt x="2213" y="323"/>
                  </a:lnTo>
                  <a:cubicBezTo>
                    <a:pt x="2191" y="286"/>
                    <a:pt x="2165" y="250"/>
                    <a:pt x="2134" y="215"/>
                  </a:cubicBezTo>
                  <a:cubicBezTo>
                    <a:pt x="2125" y="205"/>
                    <a:pt x="2112" y="200"/>
                    <a:pt x="2098" y="200"/>
                  </a:cubicBezTo>
                  <a:cubicBezTo>
                    <a:pt x="2087" y="200"/>
                    <a:pt x="2075" y="204"/>
                    <a:pt x="2066" y="212"/>
                  </a:cubicBezTo>
                  <a:cubicBezTo>
                    <a:pt x="2046" y="230"/>
                    <a:pt x="2045" y="261"/>
                    <a:pt x="2062" y="280"/>
                  </a:cubicBezTo>
                  <a:cubicBezTo>
                    <a:pt x="2155" y="383"/>
                    <a:pt x="2208" y="517"/>
                    <a:pt x="2208" y="658"/>
                  </a:cubicBezTo>
                  <a:cubicBezTo>
                    <a:pt x="2208" y="968"/>
                    <a:pt x="1955" y="1219"/>
                    <a:pt x="1646" y="1219"/>
                  </a:cubicBezTo>
                  <a:cubicBezTo>
                    <a:pt x="1337" y="1219"/>
                    <a:pt x="1085" y="967"/>
                    <a:pt x="1085" y="658"/>
                  </a:cubicBezTo>
                  <a:cubicBezTo>
                    <a:pt x="1085" y="346"/>
                    <a:pt x="1337" y="95"/>
                    <a:pt x="1646" y="95"/>
                  </a:cubicBezTo>
                  <a:cubicBezTo>
                    <a:pt x="1735" y="95"/>
                    <a:pt x="1820" y="115"/>
                    <a:pt x="1899" y="156"/>
                  </a:cubicBezTo>
                  <a:cubicBezTo>
                    <a:pt x="1906" y="159"/>
                    <a:pt x="1913" y="161"/>
                    <a:pt x="1920" y="161"/>
                  </a:cubicBezTo>
                  <a:cubicBezTo>
                    <a:pt x="1938" y="161"/>
                    <a:pt x="1954" y="151"/>
                    <a:pt x="1962" y="135"/>
                  </a:cubicBezTo>
                  <a:cubicBezTo>
                    <a:pt x="1975" y="111"/>
                    <a:pt x="1966" y="82"/>
                    <a:pt x="1942" y="71"/>
                  </a:cubicBezTo>
                  <a:cubicBezTo>
                    <a:pt x="1850" y="25"/>
                    <a:pt x="1751" y="1"/>
                    <a:pt x="1646"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8" name="Google Shape;1433;p49">
              <a:extLst>
                <a:ext uri="{FF2B5EF4-FFF2-40B4-BE49-F238E27FC236}">
                  <a16:creationId xmlns:a16="http://schemas.microsoft.com/office/drawing/2014/main" id="{79BE174F-FF23-2359-2E88-486C3040530D}"/>
                </a:ext>
              </a:extLst>
            </p:cNvPr>
            <p:cNvSpPr/>
            <p:nvPr/>
          </p:nvSpPr>
          <p:spPr>
            <a:xfrm>
              <a:off x="879114" y="2205984"/>
              <a:ext cx="94992" cy="94992"/>
            </a:xfrm>
            <a:custGeom>
              <a:avLst/>
              <a:gdLst/>
              <a:ahLst/>
              <a:cxnLst/>
              <a:rect l="l" t="t" r="r" b="b"/>
              <a:pathLst>
                <a:path w="757" h="757" extrusionOk="0">
                  <a:moveTo>
                    <a:pt x="442" y="98"/>
                  </a:moveTo>
                  <a:lnTo>
                    <a:pt x="442" y="266"/>
                  </a:lnTo>
                  <a:cubicBezTo>
                    <a:pt x="442" y="293"/>
                    <a:pt x="463" y="315"/>
                    <a:pt x="490" y="315"/>
                  </a:cubicBezTo>
                  <a:lnTo>
                    <a:pt x="660" y="315"/>
                  </a:lnTo>
                  <a:lnTo>
                    <a:pt x="660" y="442"/>
                  </a:lnTo>
                  <a:lnTo>
                    <a:pt x="490" y="442"/>
                  </a:lnTo>
                  <a:cubicBezTo>
                    <a:pt x="464" y="442"/>
                    <a:pt x="442" y="463"/>
                    <a:pt x="442" y="491"/>
                  </a:cubicBezTo>
                  <a:lnTo>
                    <a:pt x="442" y="659"/>
                  </a:lnTo>
                  <a:lnTo>
                    <a:pt x="315" y="659"/>
                  </a:lnTo>
                  <a:lnTo>
                    <a:pt x="315" y="491"/>
                  </a:lnTo>
                  <a:cubicBezTo>
                    <a:pt x="315" y="464"/>
                    <a:pt x="294" y="442"/>
                    <a:pt x="267" y="442"/>
                  </a:cubicBezTo>
                  <a:lnTo>
                    <a:pt x="97" y="442"/>
                  </a:lnTo>
                  <a:lnTo>
                    <a:pt x="97" y="315"/>
                  </a:lnTo>
                  <a:lnTo>
                    <a:pt x="267" y="315"/>
                  </a:lnTo>
                  <a:cubicBezTo>
                    <a:pt x="293" y="315"/>
                    <a:pt x="315" y="294"/>
                    <a:pt x="315" y="266"/>
                  </a:cubicBezTo>
                  <a:lnTo>
                    <a:pt x="315" y="98"/>
                  </a:lnTo>
                  <a:close/>
                  <a:moveTo>
                    <a:pt x="267" y="0"/>
                  </a:moveTo>
                  <a:cubicBezTo>
                    <a:pt x="241" y="0"/>
                    <a:pt x="218" y="21"/>
                    <a:pt x="218" y="50"/>
                  </a:cubicBezTo>
                  <a:lnTo>
                    <a:pt x="218" y="218"/>
                  </a:lnTo>
                  <a:lnTo>
                    <a:pt x="49" y="218"/>
                  </a:lnTo>
                  <a:cubicBezTo>
                    <a:pt x="23" y="218"/>
                    <a:pt x="1" y="239"/>
                    <a:pt x="1" y="266"/>
                  </a:cubicBezTo>
                  <a:lnTo>
                    <a:pt x="1" y="491"/>
                  </a:lnTo>
                  <a:cubicBezTo>
                    <a:pt x="1" y="517"/>
                    <a:pt x="22" y="539"/>
                    <a:pt x="49" y="539"/>
                  </a:cubicBezTo>
                  <a:lnTo>
                    <a:pt x="218" y="539"/>
                  </a:lnTo>
                  <a:lnTo>
                    <a:pt x="218" y="707"/>
                  </a:lnTo>
                  <a:cubicBezTo>
                    <a:pt x="218" y="734"/>
                    <a:pt x="239" y="757"/>
                    <a:pt x="267" y="757"/>
                  </a:cubicBezTo>
                  <a:lnTo>
                    <a:pt x="490" y="757"/>
                  </a:lnTo>
                  <a:cubicBezTo>
                    <a:pt x="516" y="757"/>
                    <a:pt x="539" y="736"/>
                    <a:pt x="539" y="707"/>
                  </a:cubicBezTo>
                  <a:lnTo>
                    <a:pt x="539" y="539"/>
                  </a:lnTo>
                  <a:lnTo>
                    <a:pt x="708" y="539"/>
                  </a:lnTo>
                  <a:cubicBezTo>
                    <a:pt x="734" y="539"/>
                    <a:pt x="756" y="518"/>
                    <a:pt x="756" y="491"/>
                  </a:cubicBezTo>
                  <a:lnTo>
                    <a:pt x="756" y="266"/>
                  </a:lnTo>
                  <a:cubicBezTo>
                    <a:pt x="756" y="240"/>
                    <a:pt x="735" y="218"/>
                    <a:pt x="708" y="218"/>
                  </a:cubicBezTo>
                  <a:lnTo>
                    <a:pt x="539" y="218"/>
                  </a:lnTo>
                  <a:lnTo>
                    <a:pt x="539" y="50"/>
                  </a:lnTo>
                  <a:cubicBezTo>
                    <a:pt x="539" y="23"/>
                    <a:pt x="518" y="0"/>
                    <a:pt x="490"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159" name="Google Shape;1469;p49">
            <a:extLst>
              <a:ext uri="{FF2B5EF4-FFF2-40B4-BE49-F238E27FC236}">
                <a16:creationId xmlns:a16="http://schemas.microsoft.com/office/drawing/2014/main" id="{BA03F1B9-C1FD-383A-9421-5139DF19ED74}"/>
              </a:ext>
            </a:extLst>
          </p:cNvPr>
          <p:cNvGrpSpPr/>
          <p:nvPr/>
        </p:nvGrpSpPr>
        <p:grpSpPr>
          <a:xfrm>
            <a:off x="5463595" y="1974758"/>
            <a:ext cx="552515" cy="531515"/>
            <a:chOff x="5449239" y="2170096"/>
            <a:chExt cx="382353" cy="413722"/>
          </a:xfrm>
        </p:grpSpPr>
        <p:sp>
          <p:nvSpPr>
            <p:cNvPr id="160" name="Google Shape;1470;p49">
              <a:extLst>
                <a:ext uri="{FF2B5EF4-FFF2-40B4-BE49-F238E27FC236}">
                  <a16:creationId xmlns:a16="http://schemas.microsoft.com/office/drawing/2014/main" id="{CE640E2A-A7B1-7132-385E-F7BA11EAB565}"/>
                </a:ext>
              </a:extLst>
            </p:cNvPr>
            <p:cNvSpPr/>
            <p:nvPr/>
          </p:nvSpPr>
          <p:spPr>
            <a:xfrm>
              <a:off x="5512483" y="2250406"/>
              <a:ext cx="36265" cy="49943"/>
            </a:xfrm>
            <a:custGeom>
              <a:avLst/>
              <a:gdLst/>
              <a:ahLst/>
              <a:cxnLst/>
              <a:rect l="l" t="t" r="r" b="b"/>
              <a:pathLst>
                <a:path w="289" h="398" extrusionOk="0">
                  <a:moveTo>
                    <a:pt x="185" y="1"/>
                  </a:moveTo>
                  <a:cubicBezTo>
                    <a:pt x="161" y="1"/>
                    <a:pt x="137" y="6"/>
                    <a:pt x="115" y="17"/>
                  </a:cubicBezTo>
                  <a:cubicBezTo>
                    <a:pt x="70" y="39"/>
                    <a:pt x="39" y="80"/>
                    <a:pt x="28" y="127"/>
                  </a:cubicBezTo>
                  <a:cubicBezTo>
                    <a:pt x="1" y="233"/>
                    <a:pt x="50" y="346"/>
                    <a:pt x="151" y="393"/>
                  </a:cubicBezTo>
                  <a:cubicBezTo>
                    <a:pt x="157" y="395"/>
                    <a:pt x="164" y="397"/>
                    <a:pt x="171" y="397"/>
                  </a:cubicBezTo>
                  <a:cubicBezTo>
                    <a:pt x="189" y="397"/>
                    <a:pt x="206" y="387"/>
                    <a:pt x="214" y="369"/>
                  </a:cubicBezTo>
                  <a:cubicBezTo>
                    <a:pt x="226" y="346"/>
                    <a:pt x="215" y="317"/>
                    <a:pt x="192" y="305"/>
                  </a:cubicBezTo>
                  <a:cubicBezTo>
                    <a:pt x="132" y="278"/>
                    <a:pt x="101" y="215"/>
                    <a:pt x="121" y="147"/>
                  </a:cubicBezTo>
                  <a:cubicBezTo>
                    <a:pt x="126" y="127"/>
                    <a:pt x="138" y="111"/>
                    <a:pt x="157" y="102"/>
                  </a:cubicBezTo>
                  <a:cubicBezTo>
                    <a:pt x="166" y="97"/>
                    <a:pt x="175" y="95"/>
                    <a:pt x="185" y="95"/>
                  </a:cubicBezTo>
                  <a:cubicBezTo>
                    <a:pt x="194" y="95"/>
                    <a:pt x="204" y="97"/>
                    <a:pt x="213" y="102"/>
                  </a:cubicBezTo>
                  <a:cubicBezTo>
                    <a:pt x="220" y="106"/>
                    <a:pt x="227" y="107"/>
                    <a:pt x="234" y="107"/>
                  </a:cubicBezTo>
                  <a:cubicBezTo>
                    <a:pt x="252" y="107"/>
                    <a:pt x="269" y="97"/>
                    <a:pt x="277" y="80"/>
                  </a:cubicBezTo>
                  <a:cubicBezTo>
                    <a:pt x="289" y="57"/>
                    <a:pt x="278" y="28"/>
                    <a:pt x="254" y="16"/>
                  </a:cubicBezTo>
                  <a:cubicBezTo>
                    <a:pt x="232" y="6"/>
                    <a:pt x="209" y="1"/>
                    <a:pt x="185"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1" name="Google Shape;1471;p49">
              <a:extLst>
                <a:ext uri="{FF2B5EF4-FFF2-40B4-BE49-F238E27FC236}">
                  <a16:creationId xmlns:a16="http://schemas.microsoft.com/office/drawing/2014/main" id="{CA3BEF20-EB3C-CC96-D451-C52E27AFD02B}"/>
                </a:ext>
              </a:extLst>
            </p:cNvPr>
            <p:cNvSpPr/>
            <p:nvPr/>
          </p:nvSpPr>
          <p:spPr>
            <a:xfrm>
              <a:off x="5571084" y="2277510"/>
              <a:ext cx="28736" cy="15058"/>
            </a:xfrm>
            <a:custGeom>
              <a:avLst/>
              <a:gdLst/>
              <a:ahLst/>
              <a:cxnLst/>
              <a:rect l="l" t="t" r="r" b="b"/>
              <a:pathLst>
                <a:path w="229" h="120" extrusionOk="0">
                  <a:moveTo>
                    <a:pt x="51" y="0"/>
                  </a:moveTo>
                  <a:cubicBezTo>
                    <a:pt x="25" y="0"/>
                    <a:pt x="3" y="21"/>
                    <a:pt x="3" y="48"/>
                  </a:cubicBezTo>
                  <a:cubicBezTo>
                    <a:pt x="1" y="75"/>
                    <a:pt x="22" y="96"/>
                    <a:pt x="50" y="96"/>
                  </a:cubicBezTo>
                  <a:lnTo>
                    <a:pt x="85" y="96"/>
                  </a:lnTo>
                  <a:cubicBezTo>
                    <a:pt x="108" y="96"/>
                    <a:pt x="130" y="101"/>
                    <a:pt x="150" y="112"/>
                  </a:cubicBezTo>
                  <a:cubicBezTo>
                    <a:pt x="157" y="116"/>
                    <a:pt x="165" y="120"/>
                    <a:pt x="173" y="120"/>
                  </a:cubicBezTo>
                  <a:cubicBezTo>
                    <a:pt x="189" y="120"/>
                    <a:pt x="205" y="110"/>
                    <a:pt x="215" y="94"/>
                  </a:cubicBezTo>
                  <a:cubicBezTo>
                    <a:pt x="228" y="71"/>
                    <a:pt x="220" y="42"/>
                    <a:pt x="197" y="30"/>
                  </a:cubicBezTo>
                  <a:cubicBezTo>
                    <a:pt x="162" y="11"/>
                    <a:pt x="124" y="0"/>
                    <a:pt x="87"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2" name="Google Shape;1472;p49">
              <a:extLst>
                <a:ext uri="{FF2B5EF4-FFF2-40B4-BE49-F238E27FC236}">
                  <a16:creationId xmlns:a16="http://schemas.microsoft.com/office/drawing/2014/main" id="{704447DE-96B6-BFF6-7A74-D2E6A71008AB}"/>
                </a:ext>
              </a:extLst>
            </p:cNvPr>
            <p:cNvSpPr/>
            <p:nvPr/>
          </p:nvSpPr>
          <p:spPr>
            <a:xfrm>
              <a:off x="5449239" y="2170096"/>
              <a:ext cx="382353" cy="412720"/>
            </a:xfrm>
            <a:custGeom>
              <a:avLst/>
              <a:gdLst/>
              <a:ahLst/>
              <a:cxnLst/>
              <a:rect l="l" t="t" r="r" b="b"/>
              <a:pathLst>
                <a:path w="3047" h="3289" extrusionOk="0">
                  <a:moveTo>
                    <a:pt x="2681" y="1306"/>
                  </a:moveTo>
                  <a:lnTo>
                    <a:pt x="2681" y="1638"/>
                  </a:lnTo>
                  <a:lnTo>
                    <a:pt x="2679" y="1638"/>
                  </a:lnTo>
                  <a:cubicBezTo>
                    <a:pt x="2651" y="1622"/>
                    <a:pt x="2618" y="1613"/>
                    <a:pt x="2586" y="1613"/>
                  </a:cubicBezTo>
                  <a:cubicBezTo>
                    <a:pt x="2552" y="1613"/>
                    <a:pt x="2518" y="1623"/>
                    <a:pt x="2488" y="1642"/>
                  </a:cubicBezTo>
                  <a:cubicBezTo>
                    <a:pt x="2456" y="1577"/>
                    <a:pt x="2416" y="1515"/>
                    <a:pt x="2368" y="1462"/>
                  </a:cubicBezTo>
                  <a:lnTo>
                    <a:pt x="2451" y="1443"/>
                  </a:lnTo>
                  <a:cubicBezTo>
                    <a:pt x="2542" y="1423"/>
                    <a:pt x="2622" y="1374"/>
                    <a:pt x="2681" y="1306"/>
                  </a:cubicBezTo>
                  <a:close/>
                  <a:moveTo>
                    <a:pt x="827" y="100"/>
                  </a:moveTo>
                  <a:cubicBezTo>
                    <a:pt x="935" y="100"/>
                    <a:pt x="1042" y="133"/>
                    <a:pt x="1133" y="196"/>
                  </a:cubicBezTo>
                  <a:cubicBezTo>
                    <a:pt x="1330" y="332"/>
                    <a:pt x="1409" y="584"/>
                    <a:pt x="1325" y="808"/>
                  </a:cubicBezTo>
                  <a:lnTo>
                    <a:pt x="1309" y="850"/>
                  </a:lnTo>
                  <a:cubicBezTo>
                    <a:pt x="1286" y="908"/>
                    <a:pt x="1285" y="969"/>
                    <a:pt x="1301" y="1028"/>
                  </a:cubicBezTo>
                  <a:cubicBezTo>
                    <a:pt x="1223" y="1077"/>
                    <a:pt x="1186" y="1175"/>
                    <a:pt x="1206" y="1264"/>
                  </a:cubicBezTo>
                  <a:cubicBezTo>
                    <a:pt x="1113" y="1238"/>
                    <a:pt x="1017" y="1226"/>
                    <a:pt x="920" y="1226"/>
                  </a:cubicBezTo>
                  <a:cubicBezTo>
                    <a:pt x="877" y="1226"/>
                    <a:pt x="834" y="1228"/>
                    <a:pt x="791" y="1233"/>
                  </a:cubicBezTo>
                  <a:lnTo>
                    <a:pt x="637" y="1253"/>
                  </a:lnTo>
                  <a:cubicBezTo>
                    <a:pt x="610" y="1257"/>
                    <a:pt x="593" y="1280"/>
                    <a:pt x="595" y="1307"/>
                  </a:cubicBezTo>
                  <a:cubicBezTo>
                    <a:pt x="599" y="1331"/>
                    <a:pt x="619" y="1349"/>
                    <a:pt x="642" y="1349"/>
                  </a:cubicBezTo>
                  <a:cubicBezTo>
                    <a:pt x="644" y="1349"/>
                    <a:pt x="646" y="1349"/>
                    <a:pt x="648" y="1349"/>
                  </a:cubicBezTo>
                  <a:lnTo>
                    <a:pt x="802" y="1329"/>
                  </a:lnTo>
                  <a:cubicBezTo>
                    <a:pt x="842" y="1324"/>
                    <a:pt x="882" y="1321"/>
                    <a:pt x="922" y="1321"/>
                  </a:cubicBezTo>
                  <a:cubicBezTo>
                    <a:pt x="1056" y="1321"/>
                    <a:pt x="1190" y="1349"/>
                    <a:pt x="1312" y="1404"/>
                  </a:cubicBezTo>
                  <a:lnTo>
                    <a:pt x="1357" y="1423"/>
                  </a:lnTo>
                  <a:cubicBezTo>
                    <a:pt x="1364" y="1426"/>
                    <a:pt x="1370" y="1427"/>
                    <a:pt x="1377" y="1427"/>
                  </a:cubicBezTo>
                  <a:cubicBezTo>
                    <a:pt x="1395" y="1427"/>
                    <a:pt x="1413" y="1417"/>
                    <a:pt x="1421" y="1399"/>
                  </a:cubicBezTo>
                  <a:cubicBezTo>
                    <a:pt x="1432" y="1374"/>
                    <a:pt x="1421" y="1346"/>
                    <a:pt x="1396" y="1336"/>
                  </a:cubicBezTo>
                  <a:lnTo>
                    <a:pt x="1352" y="1316"/>
                  </a:lnTo>
                  <a:cubicBezTo>
                    <a:pt x="1338" y="1311"/>
                    <a:pt x="1326" y="1305"/>
                    <a:pt x="1311" y="1299"/>
                  </a:cubicBezTo>
                  <a:lnTo>
                    <a:pt x="1299" y="1236"/>
                  </a:lnTo>
                  <a:cubicBezTo>
                    <a:pt x="1289" y="1191"/>
                    <a:pt x="1305" y="1147"/>
                    <a:pt x="1341" y="1118"/>
                  </a:cubicBezTo>
                  <a:cubicBezTo>
                    <a:pt x="1363" y="1099"/>
                    <a:pt x="1391" y="1089"/>
                    <a:pt x="1419" y="1089"/>
                  </a:cubicBezTo>
                  <a:cubicBezTo>
                    <a:pt x="1452" y="1089"/>
                    <a:pt x="1485" y="1103"/>
                    <a:pt x="1509" y="1129"/>
                  </a:cubicBezTo>
                  <a:cubicBezTo>
                    <a:pt x="1644" y="1249"/>
                    <a:pt x="1700" y="1438"/>
                    <a:pt x="1634" y="1605"/>
                  </a:cubicBezTo>
                  <a:cubicBezTo>
                    <a:pt x="1615" y="1653"/>
                    <a:pt x="1589" y="1698"/>
                    <a:pt x="1556" y="1737"/>
                  </a:cubicBezTo>
                  <a:cubicBezTo>
                    <a:pt x="1546" y="1737"/>
                    <a:pt x="1535" y="1736"/>
                    <a:pt x="1525" y="1736"/>
                  </a:cubicBezTo>
                  <a:cubicBezTo>
                    <a:pt x="1293" y="1736"/>
                    <a:pt x="1089" y="1858"/>
                    <a:pt x="974" y="2041"/>
                  </a:cubicBezTo>
                  <a:lnTo>
                    <a:pt x="597" y="1667"/>
                  </a:lnTo>
                  <a:cubicBezTo>
                    <a:pt x="560" y="1630"/>
                    <a:pt x="512" y="1612"/>
                    <a:pt x="463" y="1612"/>
                  </a:cubicBezTo>
                  <a:cubicBezTo>
                    <a:pt x="431" y="1612"/>
                    <a:pt x="398" y="1620"/>
                    <a:pt x="368" y="1637"/>
                  </a:cubicBezTo>
                  <a:lnTo>
                    <a:pt x="368" y="1106"/>
                  </a:lnTo>
                  <a:cubicBezTo>
                    <a:pt x="368" y="1040"/>
                    <a:pt x="343" y="978"/>
                    <a:pt x="296" y="931"/>
                  </a:cubicBezTo>
                  <a:cubicBezTo>
                    <a:pt x="277" y="912"/>
                    <a:pt x="254" y="896"/>
                    <a:pt x="230" y="883"/>
                  </a:cubicBezTo>
                  <a:cubicBezTo>
                    <a:pt x="200" y="744"/>
                    <a:pt x="216" y="595"/>
                    <a:pt x="278" y="466"/>
                  </a:cubicBezTo>
                  <a:cubicBezTo>
                    <a:pt x="343" y="327"/>
                    <a:pt x="457" y="216"/>
                    <a:pt x="597" y="152"/>
                  </a:cubicBezTo>
                  <a:cubicBezTo>
                    <a:pt x="670" y="117"/>
                    <a:pt x="749" y="100"/>
                    <a:pt x="827" y="100"/>
                  </a:cubicBezTo>
                  <a:close/>
                  <a:moveTo>
                    <a:pt x="828" y="0"/>
                  </a:moveTo>
                  <a:cubicBezTo>
                    <a:pt x="735" y="0"/>
                    <a:pt x="642" y="20"/>
                    <a:pt x="556" y="61"/>
                  </a:cubicBezTo>
                  <a:cubicBezTo>
                    <a:pt x="396" y="134"/>
                    <a:pt x="266" y="263"/>
                    <a:pt x="191" y="421"/>
                  </a:cubicBezTo>
                  <a:cubicBezTo>
                    <a:pt x="127" y="558"/>
                    <a:pt x="105" y="710"/>
                    <a:pt x="127" y="856"/>
                  </a:cubicBezTo>
                  <a:cubicBezTo>
                    <a:pt x="126" y="856"/>
                    <a:pt x="124" y="856"/>
                    <a:pt x="122" y="856"/>
                  </a:cubicBezTo>
                  <a:cubicBezTo>
                    <a:pt x="55" y="856"/>
                    <a:pt x="1" y="910"/>
                    <a:pt x="1" y="978"/>
                  </a:cubicBezTo>
                  <a:lnTo>
                    <a:pt x="1" y="1418"/>
                  </a:lnTo>
                  <a:cubicBezTo>
                    <a:pt x="1" y="1444"/>
                    <a:pt x="22" y="1466"/>
                    <a:pt x="49" y="1466"/>
                  </a:cubicBezTo>
                  <a:cubicBezTo>
                    <a:pt x="75" y="1466"/>
                    <a:pt x="97" y="1445"/>
                    <a:pt x="97" y="1418"/>
                  </a:cubicBezTo>
                  <a:lnTo>
                    <a:pt x="97" y="978"/>
                  </a:lnTo>
                  <a:cubicBezTo>
                    <a:pt x="97" y="963"/>
                    <a:pt x="110" y="953"/>
                    <a:pt x="122" y="953"/>
                  </a:cubicBezTo>
                  <a:cubicBezTo>
                    <a:pt x="162" y="953"/>
                    <a:pt x="200" y="968"/>
                    <a:pt x="228" y="997"/>
                  </a:cubicBezTo>
                  <a:cubicBezTo>
                    <a:pt x="257" y="1025"/>
                    <a:pt x="272" y="1062"/>
                    <a:pt x="272" y="1102"/>
                  </a:cubicBezTo>
                  <a:lnTo>
                    <a:pt x="272" y="1790"/>
                  </a:lnTo>
                  <a:cubicBezTo>
                    <a:pt x="269" y="1838"/>
                    <a:pt x="286" y="1889"/>
                    <a:pt x="321" y="1927"/>
                  </a:cubicBezTo>
                  <a:lnTo>
                    <a:pt x="720" y="2362"/>
                  </a:lnTo>
                  <a:cubicBezTo>
                    <a:pt x="730" y="2372"/>
                    <a:pt x="743" y="2377"/>
                    <a:pt x="756" y="2377"/>
                  </a:cubicBezTo>
                  <a:cubicBezTo>
                    <a:pt x="768" y="2377"/>
                    <a:pt x="779" y="2374"/>
                    <a:pt x="788" y="2365"/>
                  </a:cubicBezTo>
                  <a:cubicBezTo>
                    <a:pt x="808" y="2346"/>
                    <a:pt x="809" y="2317"/>
                    <a:pt x="792" y="2297"/>
                  </a:cubicBezTo>
                  <a:lnTo>
                    <a:pt x="392" y="1862"/>
                  </a:lnTo>
                  <a:cubicBezTo>
                    <a:pt x="358" y="1825"/>
                    <a:pt x="359" y="1768"/>
                    <a:pt x="395" y="1732"/>
                  </a:cubicBezTo>
                  <a:cubicBezTo>
                    <a:pt x="413" y="1714"/>
                    <a:pt x="437" y="1705"/>
                    <a:pt x="461" y="1705"/>
                  </a:cubicBezTo>
                  <a:cubicBezTo>
                    <a:pt x="484" y="1705"/>
                    <a:pt x="508" y="1714"/>
                    <a:pt x="527" y="1732"/>
                  </a:cubicBezTo>
                  <a:lnTo>
                    <a:pt x="925" y="2128"/>
                  </a:lnTo>
                  <a:cubicBezTo>
                    <a:pt x="891" y="2207"/>
                    <a:pt x="872" y="2291"/>
                    <a:pt x="872" y="2382"/>
                  </a:cubicBezTo>
                  <a:cubicBezTo>
                    <a:pt x="872" y="2465"/>
                    <a:pt x="888" y="2548"/>
                    <a:pt x="919" y="2626"/>
                  </a:cubicBezTo>
                  <a:cubicBezTo>
                    <a:pt x="927" y="2644"/>
                    <a:pt x="946" y="2656"/>
                    <a:pt x="964" y="2656"/>
                  </a:cubicBezTo>
                  <a:cubicBezTo>
                    <a:pt x="970" y="2656"/>
                    <a:pt x="976" y="2654"/>
                    <a:pt x="982" y="2652"/>
                  </a:cubicBezTo>
                  <a:cubicBezTo>
                    <a:pt x="1007" y="2641"/>
                    <a:pt x="1019" y="2613"/>
                    <a:pt x="1008" y="2589"/>
                  </a:cubicBezTo>
                  <a:cubicBezTo>
                    <a:pt x="982" y="2523"/>
                    <a:pt x="969" y="2454"/>
                    <a:pt x="969" y="2382"/>
                  </a:cubicBezTo>
                  <a:cubicBezTo>
                    <a:pt x="969" y="2077"/>
                    <a:pt x="1217" y="1827"/>
                    <a:pt x="1522" y="1827"/>
                  </a:cubicBezTo>
                  <a:cubicBezTo>
                    <a:pt x="1827" y="1827"/>
                    <a:pt x="2076" y="2077"/>
                    <a:pt x="2076" y="2382"/>
                  </a:cubicBezTo>
                  <a:cubicBezTo>
                    <a:pt x="2076" y="2686"/>
                    <a:pt x="1827" y="2935"/>
                    <a:pt x="1522" y="2935"/>
                  </a:cubicBezTo>
                  <a:cubicBezTo>
                    <a:pt x="1369" y="2935"/>
                    <a:pt x="1227" y="2873"/>
                    <a:pt x="1122" y="2763"/>
                  </a:cubicBezTo>
                  <a:cubicBezTo>
                    <a:pt x="1112" y="2753"/>
                    <a:pt x="1100" y="2748"/>
                    <a:pt x="1087" y="2748"/>
                  </a:cubicBezTo>
                  <a:cubicBezTo>
                    <a:pt x="1075" y="2748"/>
                    <a:pt x="1063" y="2752"/>
                    <a:pt x="1054" y="2762"/>
                  </a:cubicBezTo>
                  <a:cubicBezTo>
                    <a:pt x="1034" y="2780"/>
                    <a:pt x="1034" y="2810"/>
                    <a:pt x="1051" y="2830"/>
                  </a:cubicBezTo>
                  <a:cubicBezTo>
                    <a:pt x="1101" y="2880"/>
                    <a:pt x="1156" y="2924"/>
                    <a:pt x="1217" y="2956"/>
                  </a:cubicBezTo>
                  <a:lnTo>
                    <a:pt x="1217" y="3241"/>
                  </a:lnTo>
                  <a:cubicBezTo>
                    <a:pt x="1217" y="3267"/>
                    <a:pt x="1238" y="3289"/>
                    <a:pt x="1265" y="3289"/>
                  </a:cubicBezTo>
                  <a:cubicBezTo>
                    <a:pt x="1291" y="3289"/>
                    <a:pt x="1314" y="3268"/>
                    <a:pt x="1314" y="3241"/>
                  </a:cubicBezTo>
                  <a:lnTo>
                    <a:pt x="1314" y="2995"/>
                  </a:lnTo>
                  <a:cubicBezTo>
                    <a:pt x="1380" y="3018"/>
                    <a:pt x="1451" y="3030"/>
                    <a:pt x="1522" y="3030"/>
                  </a:cubicBezTo>
                  <a:cubicBezTo>
                    <a:pt x="1595" y="3030"/>
                    <a:pt x="1665" y="3018"/>
                    <a:pt x="1730" y="2995"/>
                  </a:cubicBezTo>
                  <a:lnTo>
                    <a:pt x="1730" y="3241"/>
                  </a:lnTo>
                  <a:cubicBezTo>
                    <a:pt x="1730" y="3267"/>
                    <a:pt x="1751" y="3289"/>
                    <a:pt x="1778" y="3289"/>
                  </a:cubicBezTo>
                  <a:cubicBezTo>
                    <a:pt x="1805" y="3289"/>
                    <a:pt x="1828" y="3268"/>
                    <a:pt x="1828" y="3241"/>
                  </a:cubicBezTo>
                  <a:lnTo>
                    <a:pt x="1828" y="2953"/>
                  </a:lnTo>
                  <a:cubicBezTo>
                    <a:pt x="2032" y="2843"/>
                    <a:pt x="2171" y="2629"/>
                    <a:pt x="2171" y="2380"/>
                  </a:cubicBezTo>
                  <a:cubicBezTo>
                    <a:pt x="2171" y="2290"/>
                    <a:pt x="2153" y="2203"/>
                    <a:pt x="2119" y="2126"/>
                  </a:cubicBezTo>
                  <a:lnTo>
                    <a:pt x="2517" y="1731"/>
                  </a:lnTo>
                  <a:cubicBezTo>
                    <a:pt x="2535" y="1713"/>
                    <a:pt x="2560" y="1704"/>
                    <a:pt x="2584" y="1704"/>
                  </a:cubicBezTo>
                  <a:cubicBezTo>
                    <a:pt x="2607" y="1704"/>
                    <a:pt x="2631" y="1713"/>
                    <a:pt x="2650" y="1731"/>
                  </a:cubicBezTo>
                  <a:cubicBezTo>
                    <a:pt x="2667" y="1748"/>
                    <a:pt x="2676" y="1770"/>
                    <a:pt x="2677" y="1794"/>
                  </a:cubicBezTo>
                  <a:lnTo>
                    <a:pt x="2677" y="1798"/>
                  </a:lnTo>
                  <a:lnTo>
                    <a:pt x="2677" y="1799"/>
                  </a:lnTo>
                  <a:cubicBezTo>
                    <a:pt x="2677" y="1821"/>
                    <a:pt x="2669" y="1843"/>
                    <a:pt x="2652" y="1862"/>
                  </a:cubicBezTo>
                  <a:lnTo>
                    <a:pt x="2253" y="2297"/>
                  </a:lnTo>
                  <a:cubicBezTo>
                    <a:pt x="2234" y="2317"/>
                    <a:pt x="2236" y="2346"/>
                    <a:pt x="2255" y="2365"/>
                  </a:cubicBezTo>
                  <a:cubicBezTo>
                    <a:pt x="2265" y="2372"/>
                    <a:pt x="2276" y="2377"/>
                    <a:pt x="2289" y="2377"/>
                  </a:cubicBezTo>
                  <a:cubicBezTo>
                    <a:pt x="2301" y="2377"/>
                    <a:pt x="2315" y="2372"/>
                    <a:pt x="2323" y="2362"/>
                  </a:cubicBezTo>
                  <a:lnTo>
                    <a:pt x="2723" y="1927"/>
                  </a:lnTo>
                  <a:cubicBezTo>
                    <a:pt x="2758" y="1888"/>
                    <a:pt x="2776" y="1838"/>
                    <a:pt x="2773" y="1790"/>
                  </a:cubicBezTo>
                  <a:lnTo>
                    <a:pt x="2773" y="1102"/>
                  </a:lnTo>
                  <a:cubicBezTo>
                    <a:pt x="2773" y="1063"/>
                    <a:pt x="2788" y="1025"/>
                    <a:pt x="2816" y="997"/>
                  </a:cubicBezTo>
                  <a:cubicBezTo>
                    <a:pt x="2845" y="967"/>
                    <a:pt x="2882" y="953"/>
                    <a:pt x="2922" y="953"/>
                  </a:cubicBezTo>
                  <a:cubicBezTo>
                    <a:pt x="2936" y="953"/>
                    <a:pt x="2947" y="965"/>
                    <a:pt x="2947" y="978"/>
                  </a:cubicBezTo>
                  <a:lnTo>
                    <a:pt x="2947" y="1925"/>
                  </a:lnTo>
                  <a:cubicBezTo>
                    <a:pt x="2947" y="1964"/>
                    <a:pt x="2934" y="2000"/>
                    <a:pt x="2909" y="2031"/>
                  </a:cubicBezTo>
                  <a:lnTo>
                    <a:pt x="2753" y="2223"/>
                  </a:lnTo>
                  <a:cubicBezTo>
                    <a:pt x="2736" y="2244"/>
                    <a:pt x="2740" y="2275"/>
                    <a:pt x="2761" y="2291"/>
                  </a:cubicBezTo>
                  <a:cubicBezTo>
                    <a:pt x="2771" y="2298"/>
                    <a:pt x="2781" y="2302"/>
                    <a:pt x="2791" y="2302"/>
                  </a:cubicBezTo>
                  <a:cubicBezTo>
                    <a:pt x="2805" y="2302"/>
                    <a:pt x="2819" y="2296"/>
                    <a:pt x="2829" y="2283"/>
                  </a:cubicBezTo>
                  <a:lnTo>
                    <a:pt x="2985" y="2091"/>
                  </a:lnTo>
                  <a:cubicBezTo>
                    <a:pt x="3023" y="2044"/>
                    <a:pt x="3044" y="1984"/>
                    <a:pt x="3044" y="1924"/>
                  </a:cubicBezTo>
                  <a:lnTo>
                    <a:pt x="3044" y="977"/>
                  </a:lnTo>
                  <a:cubicBezTo>
                    <a:pt x="3046" y="915"/>
                    <a:pt x="2993" y="860"/>
                    <a:pt x="2925" y="860"/>
                  </a:cubicBezTo>
                  <a:cubicBezTo>
                    <a:pt x="2866" y="860"/>
                    <a:pt x="2809" y="881"/>
                    <a:pt x="2765" y="919"/>
                  </a:cubicBezTo>
                  <a:cubicBezTo>
                    <a:pt x="2741" y="826"/>
                    <a:pt x="2656" y="761"/>
                    <a:pt x="2559" y="761"/>
                  </a:cubicBezTo>
                  <a:cubicBezTo>
                    <a:pt x="2546" y="761"/>
                    <a:pt x="2532" y="762"/>
                    <a:pt x="2518" y="764"/>
                  </a:cubicBezTo>
                  <a:cubicBezTo>
                    <a:pt x="2473" y="773"/>
                    <a:pt x="2429" y="799"/>
                    <a:pt x="2400" y="834"/>
                  </a:cubicBezTo>
                  <a:cubicBezTo>
                    <a:pt x="2368" y="869"/>
                    <a:pt x="2349" y="915"/>
                    <a:pt x="2348" y="962"/>
                  </a:cubicBezTo>
                  <a:cubicBezTo>
                    <a:pt x="2348" y="965"/>
                    <a:pt x="2347" y="967"/>
                    <a:pt x="2344" y="968"/>
                  </a:cubicBezTo>
                  <a:cubicBezTo>
                    <a:pt x="2343" y="969"/>
                    <a:pt x="2342" y="970"/>
                    <a:pt x="2340" y="970"/>
                  </a:cubicBezTo>
                  <a:cubicBezTo>
                    <a:pt x="2339" y="970"/>
                    <a:pt x="2338" y="969"/>
                    <a:pt x="2337" y="968"/>
                  </a:cubicBezTo>
                  <a:cubicBezTo>
                    <a:pt x="2244" y="918"/>
                    <a:pt x="2143" y="887"/>
                    <a:pt x="2036" y="876"/>
                  </a:cubicBezTo>
                  <a:cubicBezTo>
                    <a:pt x="2034" y="876"/>
                    <a:pt x="2033" y="876"/>
                    <a:pt x="2031" y="876"/>
                  </a:cubicBezTo>
                  <a:cubicBezTo>
                    <a:pt x="2007" y="876"/>
                    <a:pt x="1987" y="895"/>
                    <a:pt x="1984" y="919"/>
                  </a:cubicBezTo>
                  <a:cubicBezTo>
                    <a:pt x="1982" y="945"/>
                    <a:pt x="2002" y="968"/>
                    <a:pt x="2028" y="971"/>
                  </a:cubicBezTo>
                  <a:cubicBezTo>
                    <a:pt x="2119" y="981"/>
                    <a:pt x="2207" y="1007"/>
                    <a:pt x="2288" y="1051"/>
                  </a:cubicBezTo>
                  <a:cubicBezTo>
                    <a:pt x="2305" y="1061"/>
                    <a:pt x="2323" y="1066"/>
                    <a:pt x="2342" y="1066"/>
                  </a:cubicBezTo>
                  <a:cubicBezTo>
                    <a:pt x="2359" y="1066"/>
                    <a:pt x="2377" y="1061"/>
                    <a:pt x="2392" y="1052"/>
                  </a:cubicBezTo>
                  <a:cubicBezTo>
                    <a:pt x="2424" y="1034"/>
                    <a:pt x="2444" y="1003"/>
                    <a:pt x="2447" y="966"/>
                  </a:cubicBezTo>
                  <a:cubicBezTo>
                    <a:pt x="2448" y="940"/>
                    <a:pt x="2458" y="915"/>
                    <a:pt x="2474" y="895"/>
                  </a:cubicBezTo>
                  <a:cubicBezTo>
                    <a:pt x="2491" y="876"/>
                    <a:pt x="2515" y="862"/>
                    <a:pt x="2539" y="857"/>
                  </a:cubicBezTo>
                  <a:cubicBezTo>
                    <a:pt x="2546" y="856"/>
                    <a:pt x="2554" y="855"/>
                    <a:pt x="2561" y="855"/>
                  </a:cubicBezTo>
                  <a:cubicBezTo>
                    <a:pt x="2613" y="855"/>
                    <a:pt x="2659" y="890"/>
                    <a:pt x="2673" y="940"/>
                  </a:cubicBezTo>
                  <a:cubicBezTo>
                    <a:pt x="2681" y="968"/>
                    <a:pt x="2687" y="999"/>
                    <a:pt x="2687" y="1029"/>
                  </a:cubicBezTo>
                  <a:cubicBezTo>
                    <a:pt x="2687" y="1044"/>
                    <a:pt x="2685" y="1056"/>
                    <a:pt x="2684" y="1071"/>
                  </a:cubicBezTo>
                  <a:cubicBezTo>
                    <a:pt x="2667" y="1207"/>
                    <a:pt x="2564" y="1317"/>
                    <a:pt x="2431" y="1345"/>
                  </a:cubicBezTo>
                  <a:lnTo>
                    <a:pt x="2285" y="1377"/>
                  </a:lnTo>
                  <a:lnTo>
                    <a:pt x="2234" y="1338"/>
                  </a:lnTo>
                  <a:lnTo>
                    <a:pt x="2061" y="1219"/>
                  </a:lnTo>
                  <a:cubicBezTo>
                    <a:pt x="2053" y="1213"/>
                    <a:pt x="2043" y="1210"/>
                    <a:pt x="2034" y="1210"/>
                  </a:cubicBezTo>
                  <a:cubicBezTo>
                    <a:pt x="2018" y="1210"/>
                    <a:pt x="2003" y="1217"/>
                    <a:pt x="1994" y="1230"/>
                  </a:cubicBezTo>
                  <a:cubicBezTo>
                    <a:pt x="1979" y="1253"/>
                    <a:pt x="1986" y="1283"/>
                    <a:pt x="2007" y="1297"/>
                  </a:cubicBezTo>
                  <a:lnTo>
                    <a:pt x="2180" y="1417"/>
                  </a:lnTo>
                  <a:cubicBezTo>
                    <a:pt x="2284" y="1489"/>
                    <a:pt x="2364" y="1588"/>
                    <a:pt x="2412" y="1705"/>
                  </a:cubicBezTo>
                  <a:lnTo>
                    <a:pt x="2076" y="2037"/>
                  </a:lnTo>
                  <a:cubicBezTo>
                    <a:pt x="1984" y="1892"/>
                    <a:pt x="1837" y="1784"/>
                    <a:pt x="1664" y="1747"/>
                  </a:cubicBezTo>
                  <a:cubicBezTo>
                    <a:pt x="1688" y="1711"/>
                    <a:pt x="1708" y="1674"/>
                    <a:pt x="1722" y="1636"/>
                  </a:cubicBezTo>
                  <a:cubicBezTo>
                    <a:pt x="1798" y="1442"/>
                    <a:pt x="1747" y="1219"/>
                    <a:pt x="1598" y="1075"/>
                  </a:cubicBezTo>
                  <a:cubicBezTo>
                    <a:pt x="1662" y="1036"/>
                    <a:pt x="1737" y="1000"/>
                    <a:pt x="1818" y="981"/>
                  </a:cubicBezTo>
                  <a:cubicBezTo>
                    <a:pt x="1844" y="974"/>
                    <a:pt x="1860" y="949"/>
                    <a:pt x="1853" y="923"/>
                  </a:cubicBezTo>
                  <a:cubicBezTo>
                    <a:pt x="1847" y="901"/>
                    <a:pt x="1828" y="886"/>
                    <a:pt x="1807" y="886"/>
                  </a:cubicBezTo>
                  <a:cubicBezTo>
                    <a:pt x="1803" y="886"/>
                    <a:pt x="1799" y="887"/>
                    <a:pt x="1795" y="888"/>
                  </a:cubicBezTo>
                  <a:cubicBezTo>
                    <a:pt x="1688" y="913"/>
                    <a:pt x="1595" y="963"/>
                    <a:pt x="1518" y="1012"/>
                  </a:cubicBezTo>
                  <a:cubicBezTo>
                    <a:pt x="1488" y="998"/>
                    <a:pt x="1455" y="991"/>
                    <a:pt x="1422" y="991"/>
                  </a:cubicBezTo>
                  <a:cubicBezTo>
                    <a:pt x="1413" y="991"/>
                    <a:pt x="1403" y="991"/>
                    <a:pt x="1394" y="992"/>
                  </a:cubicBezTo>
                  <a:cubicBezTo>
                    <a:pt x="1385" y="956"/>
                    <a:pt x="1387" y="918"/>
                    <a:pt x="1400" y="881"/>
                  </a:cubicBezTo>
                  <a:lnTo>
                    <a:pt x="1416" y="839"/>
                  </a:lnTo>
                  <a:cubicBezTo>
                    <a:pt x="1515" y="573"/>
                    <a:pt x="1422" y="276"/>
                    <a:pt x="1190" y="113"/>
                  </a:cubicBezTo>
                  <a:cubicBezTo>
                    <a:pt x="1082" y="38"/>
                    <a:pt x="955" y="0"/>
                    <a:pt x="828"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3" name="Google Shape;1473;p49">
              <a:extLst>
                <a:ext uri="{FF2B5EF4-FFF2-40B4-BE49-F238E27FC236}">
                  <a16:creationId xmlns:a16="http://schemas.microsoft.com/office/drawing/2014/main" id="{6D9E365C-6816-A1DB-152E-8FDF45D4295C}"/>
                </a:ext>
              </a:extLst>
            </p:cNvPr>
            <p:cNvSpPr/>
            <p:nvPr/>
          </p:nvSpPr>
          <p:spPr>
            <a:xfrm>
              <a:off x="5733084" y="2469375"/>
              <a:ext cx="55966" cy="114442"/>
            </a:xfrm>
            <a:custGeom>
              <a:avLst/>
              <a:gdLst/>
              <a:ahLst/>
              <a:cxnLst/>
              <a:rect l="l" t="t" r="r" b="b"/>
              <a:pathLst>
                <a:path w="446" h="912" extrusionOk="0">
                  <a:moveTo>
                    <a:pt x="392" y="1"/>
                  </a:moveTo>
                  <a:cubicBezTo>
                    <a:pt x="378" y="1"/>
                    <a:pt x="363" y="7"/>
                    <a:pt x="353" y="20"/>
                  </a:cubicBezTo>
                  <a:lnTo>
                    <a:pt x="111" y="320"/>
                  </a:lnTo>
                  <a:cubicBezTo>
                    <a:pt x="33" y="418"/>
                    <a:pt x="0" y="543"/>
                    <a:pt x="19" y="666"/>
                  </a:cubicBezTo>
                  <a:lnTo>
                    <a:pt x="53" y="870"/>
                  </a:lnTo>
                  <a:cubicBezTo>
                    <a:pt x="56" y="894"/>
                    <a:pt x="77" y="911"/>
                    <a:pt x="100" y="911"/>
                  </a:cubicBezTo>
                  <a:lnTo>
                    <a:pt x="107" y="911"/>
                  </a:lnTo>
                  <a:cubicBezTo>
                    <a:pt x="133" y="907"/>
                    <a:pt x="152" y="882"/>
                    <a:pt x="148" y="856"/>
                  </a:cubicBezTo>
                  <a:lnTo>
                    <a:pt x="116" y="651"/>
                  </a:lnTo>
                  <a:cubicBezTo>
                    <a:pt x="100" y="556"/>
                    <a:pt x="126" y="457"/>
                    <a:pt x="187" y="382"/>
                  </a:cubicBezTo>
                  <a:lnTo>
                    <a:pt x="430" y="80"/>
                  </a:lnTo>
                  <a:cubicBezTo>
                    <a:pt x="446" y="58"/>
                    <a:pt x="443" y="28"/>
                    <a:pt x="422" y="11"/>
                  </a:cubicBezTo>
                  <a:cubicBezTo>
                    <a:pt x="413" y="4"/>
                    <a:pt x="402" y="1"/>
                    <a:pt x="392"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4" name="Google Shape;1474;p49">
              <a:extLst>
                <a:ext uri="{FF2B5EF4-FFF2-40B4-BE49-F238E27FC236}">
                  <a16:creationId xmlns:a16="http://schemas.microsoft.com/office/drawing/2014/main" id="{D7EF0482-01C8-2017-4C93-3AE04A8F4C89}"/>
                </a:ext>
              </a:extLst>
            </p:cNvPr>
            <p:cNvSpPr/>
            <p:nvPr/>
          </p:nvSpPr>
          <p:spPr>
            <a:xfrm>
              <a:off x="5449239" y="2370870"/>
              <a:ext cx="98757" cy="212697"/>
            </a:xfrm>
            <a:custGeom>
              <a:avLst/>
              <a:gdLst/>
              <a:ahLst/>
              <a:cxnLst/>
              <a:rect l="l" t="t" r="r" b="b"/>
              <a:pathLst>
                <a:path w="787" h="1695" extrusionOk="0">
                  <a:moveTo>
                    <a:pt x="49" y="0"/>
                  </a:moveTo>
                  <a:cubicBezTo>
                    <a:pt x="23" y="0"/>
                    <a:pt x="1" y="21"/>
                    <a:pt x="1" y="48"/>
                  </a:cubicBezTo>
                  <a:lnTo>
                    <a:pt x="1" y="330"/>
                  </a:lnTo>
                  <a:cubicBezTo>
                    <a:pt x="1" y="391"/>
                    <a:pt x="22" y="450"/>
                    <a:pt x="59" y="498"/>
                  </a:cubicBezTo>
                  <a:lnTo>
                    <a:pt x="599" y="1166"/>
                  </a:lnTo>
                  <a:cubicBezTo>
                    <a:pt x="661" y="1241"/>
                    <a:pt x="687" y="1340"/>
                    <a:pt x="671" y="1435"/>
                  </a:cubicBezTo>
                  <a:lnTo>
                    <a:pt x="639" y="1639"/>
                  </a:lnTo>
                  <a:cubicBezTo>
                    <a:pt x="634" y="1666"/>
                    <a:pt x="651" y="1691"/>
                    <a:pt x="678" y="1695"/>
                  </a:cubicBezTo>
                  <a:lnTo>
                    <a:pt x="687" y="1695"/>
                  </a:lnTo>
                  <a:cubicBezTo>
                    <a:pt x="710" y="1695"/>
                    <a:pt x="730" y="1677"/>
                    <a:pt x="734" y="1654"/>
                  </a:cubicBezTo>
                  <a:lnTo>
                    <a:pt x="766" y="1450"/>
                  </a:lnTo>
                  <a:cubicBezTo>
                    <a:pt x="786" y="1326"/>
                    <a:pt x="752" y="1201"/>
                    <a:pt x="675" y="1104"/>
                  </a:cubicBezTo>
                  <a:lnTo>
                    <a:pt x="136" y="436"/>
                  </a:lnTo>
                  <a:cubicBezTo>
                    <a:pt x="111" y="406"/>
                    <a:pt x="97" y="368"/>
                    <a:pt x="97" y="330"/>
                  </a:cubicBezTo>
                  <a:lnTo>
                    <a:pt x="97" y="48"/>
                  </a:lnTo>
                  <a:cubicBezTo>
                    <a:pt x="97" y="22"/>
                    <a:pt x="76" y="0"/>
                    <a:pt x="49"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5" name="Google Shape;1475;p49">
              <a:extLst>
                <a:ext uri="{FF2B5EF4-FFF2-40B4-BE49-F238E27FC236}">
                  <a16:creationId xmlns:a16="http://schemas.microsoft.com/office/drawing/2014/main" id="{C92AA848-1423-62D2-66CF-AD51CAC756DB}"/>
                </a:ext>
              </a:extLst>
            </p:cNvPr>
            <p:cNvSpPr/>
            <p:nvPr/>
          </p:nvSpPr>
          <p:spPr>
            <a:xfrm>
              <a:off x="5593546" y="2422695"/>
              <a:ext cx="93612" cy="93486"/>
            </a:xfrm>
            <a:custGeom>
              <a:avLst/>
              <a:gdLst/>
              <a:ahLst/>
              <a:cxnLst/>
              <a:rect l="l" t="t" r="r" b="b"/>
              <a:pathLst>
                <a:path w="746" h="745" extrusionOk="0">
                  <a:moveTo>
                    <a:pt x="437" y="98"/>
                  </a:moveTo>
                  <a:lnTo>
                    <a:pt x="437" y="263"/>
                  </a:lnTo>
                  <a:cubicBezTo>
                    <a:pt x="437" y="289"/>
                    <a:pt x="458" y="311"/>
                    <a:pt x="485" y="311"/>
                  </a:cubicBezTo>
                  <a:lnTo>
                    <a:pt x="649" y="311"/>
                  </a:lnTo>
                  <a:lnTo>
                    <a:pt x="649" y="435"/>
                  </a:lnTo>
                  <a:lnTo>
                    <a:pt x="485" y="435"/>
                  </a:lnTo>
                  <a:cubicBezTo>
                    <a:pt x="459" y="435"/>
                    <a:pt x="437" y="455"/>
                    <a:pt x="437" y="483"/>
                  </a:cubicBezTo>
                  <a:lnTo>
                    <a:pt x="437" y="648"/>
                  </a:lnTo>
                  <a:lnTo>
                    <a:pt x="313" y="648"/>
                  </a:lnTo>
                  <a:lnTo>
                    <a:pt x="313" y="483"/>
                  </a:lnTo>
                  <a:cubicBezTo>
                    <a:pt x="313" y="457"/>
                    <a:pt x="292" y="435"/>
                    <a:pt x="265" y="435"/>
                  </a:cubicBezTo>
                  <a:lnTo>
                    <a:pt x="99" y="435"/>
                  </a:lnTo>
                  <a:lnTo>
                    <a:pt x="99" y="311"/>
                  </a:lnTo>
                  <a:lnTo>
                    <a:pt x="265" y="311"/>
                  </a:lnTo>
                  <a:cubicBezTo>
                    <a:pt x="291" y="311"/>
                    <a:pt x="313" y="290"/>
                    <a:pt x="313" y="263"/>
                  </a:cubicBezTo>
                  <a:lnTo>
                    <a:pt x="313" y="98"/>
                  </a:lnTo>
                  <a:close/>
                  <a:moveTo>
                    <a:pt x="264" y="1"/>
                  </a:moveTo>
                  <a:cubicBezTo>
                    <a:pt x="238" y="1"/>
                    <a:pt x="215" y="22"/>
                    <a:pt x="215" y="49"/>
                  </a:cubicBezTo>
                  <a:lnTo>
                    <a:pt x="215" y="215"/>
                  </a:lnTo>
                  <a:lnTo>
                    <a:pt x="50" y="215"/>
                  </a:lnTo>
                  <a:cubicBezTo>
                    <a:pt x="24" y="215"/>
                    <a:pt x="1" y="235"/>
                    <a:pt x="1" y="263"/>
                  </a:cubicBezTo>
                  <a:lnTo>
                    <a:pt x="1" y="483"/>
                  </a:lnTo>
                  <a:cubicBezTo>
                    <a:pt x="1" y="509"/>
                    <a:pt x="22" y="531"/>
                    <a:pt x="50" y="531"/>
                  </a:cubicBezTo>
                  <a:lnTo>
                    <a:pt x="215" y="531"/>
                  </a:lnTo>
                  <a:lnTo>
                    <a:pt x="215" y="696"/>
                  </a:lnTo>
                  <a:cubicBezTo>
                    <a:pt x="215" y="723"/>
                    <a:pt x="236" y="745"/>
                    <a:pt x="264" y="745"/>
                  </a:cubicBezTo>
                  <a:lnTo>
                    <a:pt x="484" y="745"/>
                  </a:lnTo>
                  <a:cubicBezTo>
                    <a:pt x="510" y="745"/>
                    <a:pt x="532" y="724"/>
                    <a:pt x="532" y="696"/>
                  </a:cubicBezTo>
                  <a:lnTo>
                    <a:pt x="532" y="531"/>
                  </a:lnTo>
                  <a:lnTo>
                    <a:pt x="697" y="531"/>
                  </a:lnTo>
                  <a:cubicBezTo>
                    <a:pt x="723" y="531"/>
                    <a:pt x="746" y="510"/>
                    <a:pt x="746" y="483"/>
                  </a:cubicBezTo>
                  <a:lnTo>
                    <a:pt x="746" y="263"/>
                  </a:lnTo>
                  <a:cubicBezTo>
                    <a:pt x="746" y="237"/>
                    <a:pt x="725" y="215"/>
                    <a:pt x="697" y="215"/>
                  </a:cubicBezTo>
                  <a:lnTo>
                    <a:pt x="532" y="215"/>
                  </a:lnTo>
                  <a:lnTo>
                    <a:pt x="532" y="49"/>
                  </a:lnTo>
                  <a:cubicBezTo>
                    <a:pt x="532" y="23"/>
                    <a:pt x="511" y="1"/>
                    <a:pt x="484"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Tree>
    <p:extLst>
      <p:ext uri="{BB962C8B-B14F-4D97-AF65-F5344CB8AC3E}">
        <p14:creationId xmlns:p14="http://schemas.microsoft.com/office/powerpoint/2010/main" val="24480785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51"/>
          <p:cNvSpPr/>
          <p:nvPr/>
        </p:nvSpPr>
        <p:spPr>
          <a:xfrm>
            <a:off x="873425" y="18420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9" name="Google Shape;449;p51"/>
          <p:cNvSpPr/>
          <p:nvPr/>
        </p:nvSpPr>
        <p:spPr>
          <a:xfrm>
            <a:off x="873425" y="36059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50" name="Google Shape;450;p51"/>
          <p:cNvSpPr/>
          <p:nvPr/>
        </p:nvSpPr>
        <p:spPr>
          <a:xfrm>
            <a:off x="3260558" y="18420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51" name="Google Shape;451;p51"/>
          <p:cNvSpPr/>
          <p:nvPr/>
        </p:nvSpPr>
        <p:spPr>
          <a:xfrm>
            <a:off x="3260558" y="36059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52" name="Google Shape;452;p51"/>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اینها خدمات اصلی ما هستند</a:t>
            </a:r>
            <a:endParaRPr dirty="0">
              <a:cs typeface="B Nazanin" panose="00000400000000000000" pitchFamily="2" charset="-78"/>
            </a:endParaRPr>
          </a:p>
        </p:txBody>
      </p:sp>
      <p:sp>
        <p:nvSpPr>
          <p:cNvPr id="453" name="Google Shape;453;p51"/>
          <p:cNvSpPr txBox="1">
            <a:spLocks noGrp="1"/>
          </p:cNvSpPr>
          <p:nvPr>
            <p:ph type="ctrTitle" idx="2"/>
          </p:nvPr>
        </p:nvSpPr>
        <p:spPr>
          <a:xfrm flipH="1">
            <a:off x="1114625" y="1870275"/>
            <a:ext cx="15180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54" name="Google Shape;454;p51"/>
          <p:cNvSpPr txBox="1">
            <a:spLocks noGrp="1"/>
          </p:cNvSpPr>
          <p:nvPr>
            <p:ph type="subTitle" idx="1"/>
          </p:nvPr>
        </p:nvSpPr>
        <p:spPr>
          <a:xfrm flipH="1">
            <a:off x="873425" y="2241350"/>
            <a:ext cx="20004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55" name="Google Shape;455;p51"/>
          <p:cNvSpPr txBox="1">
            <a:spLocks noGrp="1"/>
          </p:cNvSpPr>
          <p:nvPr>
            <p:ph type="ctrTitle" idx="3"/>
          </p:nvPr>
        </p:nvSpPr>
        <p:spPr>
          <a:xfrm flipH="1">
            <a:off x="3501758" y="1870275"/>
            <a:ext cx="15180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56" name="Google Shape;456;p51"/>
          <p:cNvSpPr txBox="1">
            <a:spLocks noGrp="1"/>
          </p:cNvSpPr>
          <p:nvPr>
            <p:ph type="subTitle" idx="4"/>
          </p:nvPr>
        </p:nvSpPr>
        <p:spPr>
          <a:xfrm flipH="1">
            <a:off x="3221000" y="2241350"/>
            <a:ext cx="2079600" cy="5760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57" name="Google Shape;457;p51"/>
          <p:cNvSpPr txBox="1">
            <a:spLocks noGrp="1"/>
          </p:cNvSpPr>
          <p:nvPr>
            <p:ph type="ctrTitle" idx="5"/>
          </p:nvPr>
        </p:nvSpPr>
        <p:spPr>
          <a:xfrm flipH="1">
            <a:off x="1114625" y="3634175"/>
            <a:ext cx="15180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58" name="Google Shape;458;p51"/>
          <p:cNvSpPr txBox="1">
            <a:spLocks noGrp="1"/>
          </p:cNvSpPr>
          <p:nvPr>
            <p:ph type="subTitle" idx="6"/>
          </p:nvPr>
        </p:nvSpPr>
        <p:spPr>
          <a:xfrm flipH="1">
            <a:off x="873425" y="4005250"/>
            <a:ext cx="2000400" cy="5727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59" name="Google Shape;459;p51"/>
          <p:cNvSpPr txBox="1">
            <a:spLocks noGrp="1"/>
          </p:cNvSpPr>
          <p:nvPr>
            <p:ph type="ctrTitle" idx="7"/>
          </p:nvPr>
        </p:nvSpPr>
        <p:spPr>
          <a:xfrm flipH="1">
            <a:off x="3501758" y="3634175"/>
            <a:ext cx="1518000" cy="3396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460" name="Google Shape;460;p51"/>
          <p:cNvSpPr txBox="1">
            <a:spLocks noGrp="1"/>
          </p:cNvSpPr>
          <p:nvPr>
            <p:ph type="subTitle" idx="8"/>
          </p:nvPr>
        </p:nvSpPr>
        <p:spPr>
          <a:xfrm flipH="1">
            <a:off x="3221000" y="4005250"/>
            <a:ext cx="2079600" cy="576000"/>
          </a:xfrm>
          <a:prstGeom prst="rect">
            <a:avLst/>
          </a:prstGeom>
        </p:spPr>
        <p:txBody>
          <a:bodyPr spcFirstLastPara="1" wrap="square" lIns="91425" tIns="91425" rIns="91425" bIns="91425" anchor="t" anchorCtr="0">
            <a:noAutofit/>
          </a:bodyPr>
          <a:lstStyle/>
          <a:p>
            <a:pPr marL="0" lvl="0" indent="0" rtl="1"/>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61" name="Google Shape;461;p51"/>
          <p:cNvSpPr/>
          <p:nvPr/>
        </p:nvSpPr>
        <p:spPr>
          <a:xfrm>
            <a:off x="3920315" y="2933914"/>
            <a:ext cx="680886" cy="594362"/>
          </a:xfrm>
          <a:custGeom>
            <a:avLst/>
            <a:gdLst/>
            <a:ahLst/>
            <a:cxnLst/>
            <a:rect l="l" t="t" r="r" b="b"/>
            <a:pathLst>
              <a:path w="20792" h="18274" extrusionOk="0">
                <a:moveTo>
                  <a:pt x="13442" y="3654"/>
                </a:moveTo>
                <a:lnTo>
                  <a:pt x="13442" y="4873"/>
                </a:lnTo>
                <a:lnTo>
                  <a:pt x="14661" y="4873"/>
                </a:lnTo>
                <a:lnTo>
                  <a:pt x="14661" y="6092"/>
                </a:lnTo>
                <a:lnTo>
                  <a:pt x="13442" y="6092"/>
                </a:lnTo>
                <a:lnTo>
                  <a:pt x="13442" y="7310"/>
                </a:lnTo>
                <a:lnTo>
                  <a:pt x="12223" y="7310"/>
                </a:lnTo>
                <a:lnTo>
                  <a:pt x="12223" y="6092"/>
                </a:lnTo>
                <a:lnTo>
                  <a:pt x="11005" y="6092"/>
                </a:lnTo>
                <a:lnTo>
                  <a:pt x="11005" y="4873"/>
                </a:lnTo>
                <a:lnTo>
                  <a:pt x="12223" y="4873"/>
                </a:lnTo>
                <a:lnTo>
                  <a:pt x="12223" y="3654"/>
                </a:lnTo>
                <a:close/>
                <a:moveTo>
                  <a:pt x="12833" y="1"/>
                </a:moveTo>
                <a:cubicBezTo>
                  <a:pt x="9809" y="1"/>
                  <a:pt x="7350" y="2460"/>
                  <a:pt x="7350" y="5484"/>
                </a:cubicBezTo>
                <a:cubicBezTo>
                  <a:pt x="7350" y="8506"/>
                  <a:pt x="9809" y="10965"/>
                  <a:pt x="12833" y="10965"/>
                </a:cubicBezTo>
                <a:lnTo>
                  <a:pt x="17136" y="10965"/>
                </a:lnTo>
                <a:cubicBezTo>
                  <a:pt x="18473" y="10977"/>
                  <a:pt x="19550" y="12065"/>
                  <a:pt x="19550" y="13401"/>
                </a:cubicBezTo>
                <a:cubicBezTo>
                  <a:pt x="19550" y="14739"/>
                  <a:pt x="18473" y="15825"/>
                  <a:pt x="17136" y="15839"/>
                </a:cubicBezTo>
                <a:lnTo>
                  <a:pt x="13442" y="15839"/>
                </a:lnTo>
                <a:lnTo>
                  <a:pt x="13442" y="14620"/>
                </a:lnTo>
                <a:cubicBezTo>
                  <a:pt x="12118" y="14618"/>
                  <a:pt x="10812" y="14309"/>
                  <a:pt x="9628" y="13718"/>
                </a:cubicBezTo>
                <a:lnTo>
                  <a:pt x="9071" y="14822"/>
                </a:lnTo>
                <a:cubicBezTo>
                  <a:pt x="8785" y="14622"/>
                  <a:pt x="7885" y="14290"/>
                  <a:pt x="6023" y="12446"/>
                </a:cubicBezTo>
                <a:cubicBezTo>
                  <a:pt x="4014" y="10456"/>
                  <a:pt x="3687" y="9578"/>
                  <a:pt x="3454" y="9244"/>
                </a:cubicBezTo>
                <a:lnTo>
                  <a:pt x="4557" y="8685"/>
                </a:lnTo>
                <a:cubicBezTo>
                  <a:pt x="3966" y="7503"/>
                  <a:pt x="3657" y="6197"/>
                  <a:pt x="3654" y="4873"/>
                </a:cubicBezTo>
                <a:lnTo>
                  <a:pt x="0" y="4873"/>
                </a:lnTo>
                <a:cubicBezTo>
                  <a:pt x="0" y="11591"/>
                  <a:pt x="6724" y="18273"/>
                  <a:pt x="13442" y="18273"/>
                </a:cubicBezTo>
                <a:lnTo>
                  <a:pt x="13442" y="17056"/>
                </a:lnTo>
                <a:lnTo>
                  <a:pt x="17136" y="17056"/>
                </a:lnTo>
                <a:cubicBezTo>
                  <a:pt x="19152" y="17056"/>
                  <a:pt x="20792" y="15416"/>
                  <a:pt x="20792" y="13401"/>
                </a:cubicBezTo>
                <a:cubicBezTo>
                  <a:pt x="20792" y="11385"/>
                  <a:pt x="19152" y="9747"/>
                  <a:pt x="17136" y="9747"/>
                </a:cubicBezTo>
                <a:lnTo>
                  <a:pt x="17136" y="9746"/>
                </a:lnTo>
                <a:lnTo>
                  <a:pt x="16235" y="9746"/>
                </a:lnTo>
                <a:cubicBezTo>
                  <a:pt x="17492" y="8741"/>
                  <a:pt x="18314" y="7213"/>
                  <a:pt x="18314" y="5482"/>
                </a:cubicBezTo>
                <a:cubicBezTo>
                  <a:pt x="18314" y="2460"/>
                  <a:pt x="15855" y="1"/>
                  <a:pt x="12833"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62" name="Google Shape;462;p51"/>
          <p:cNvGrpSpPr/>
          <p:nvPr/>
        </p:nvGrpSpPr>
        <p:grpSpPr>
          <a:xfrm>
            <a:off x="1533166" y="2976318"/>
            <a:ext cx="680919" cy="509555"/>
            <a:chOff x="242800" y="1883550"/>
            <a:chExt cx="519825" cy="395925"/>
          </a:xfrm>
        </p:grpSpPr>
        <p:sp>
          <p:nvSpPr>
            <p:cNvPr id="463" name="Google Shape;463;p51"/>
            <p:cNvSpPr/>
            <p:nvPr/>
          </p:nvSpPr>
          <p:spPr>
            <a:xfrm>
              <a:off x="317600" y="2218525"/>
              <a:ext cx="63350" cy="60950"/>
            </a:xfrm>
            <a:custGeom>
              <a:avLst/>
              <a:gdLst/>
              <a:ahLst/>
              <a:cxnLst/>
              <a:rect l="l" t="t" r="r" b="b"/>
              <a:pathLst>
                <a:path w="2534" h="2438" extrusionOk="0">
                  <a:moveTo>
                    <a:pt x="1314" y="1"/>
                  </a:moveTo>
                  <a:cubicBezTo>
                    <a:pt x="821" y="1"/>
                    <a:pt x="376" y="298"/>
                    <a:pt x="188" y="753"/>
                  </a:cubicBezTo>
                  <a:cubicBezTo>
                    <a:pt x="0" y="1208"/>
                    <a:pt x="104" y="1732"/>
                    <a:pt x="452" y="2080"/>
                  </a:cubicBezTo>
                  <a:cubicBezTo>
                    <a:pt x="685" y="2314"/>
                    <a:pt x="998" y="2438"/>
                    <a:pt x="1315" y="2438"/>
                  </a:cubicBezTo>
                  <a:cubicBezTo>
                    <a:pt x="1472" y="2438"/>
                    <a:pt x="1629" y="2408"/>
                    <a:pt x="1780" y="2346"/>
                  </a:cubicBezTo>
                  <a:cubicBezTo>
                    <a:pt x="2235" y="2156"/>
                    <a:pt x="2531" y="1713"/>
                    <a:pt x="2533" y="1220"/>
                  </a:cubicBezTo>
                  <a:cubicBezTo>
                    <a:pt x="2533" y="548"/>
                    <a:pt x="1986" y="1"/>
                    <a:pt x="1314"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4" name="Google Shape;464;p51"/>
            <p:cNvSpPr/>
            <p:nvPr/>
          </p:nvSpPr>
          <p:spPr>
            <a:xfrm>
              <a:off x="623150" y="2218525"/>
              <a:ext cx="63350" cy="60950"/>
            </a:xfrm>
            <a:custGeom>
              <a:avLst/>
              <a:gdLst/>
              <a:ahLst/>
              <a:cxnLst/>
              <a:rect l="l" t="t" r="r" b="b"/>
              <a:pathLst>
                <a:path w="2534" h="2438" extrusionOk="0">
                  <a:moveTo>
                    <a:pt x="1314" y="1"/>
                  </a:moveTo>
                  <a:cubicBezTo>
                    <a:pt x="821" y="1"/>
                    <a:pt x="378" y="298"/>
                    <a:pt x="189" y="753"/>
                  </a:cubicBezTo>
                  <a:cubicBezTo>
                    <a:pt x="1" y="1208"/>
                    <a:pt x="104" y="1732"/>
                    <a:pt x="452" y="2080"/>
                  </a:cubicBezTo>
                  <a:cubicBezTo>
                    <a:pt x="686" y="2314"/>
                    <a:pt x="998" y="2438"/>
                    <a:pt x="1316" y="2438"/>
                  </a:cubicBezTo>
                  <a:cubicBezTo>
                    <a:pt x="1472" y="2438"/>
                    <a:pt x="1630" y="2408"/>
                    <a:pt x="1780" y="2346"/>
                  </a:cubicBezTo>
                  <a:cubicBezTo>
                    <a:pt x="2235" y="2156"/>
                    <a:pt x="2533" y="1713"/>
                    <a:pt x="2533" y="1220"/>
                  </a:cubicBezTo>
                  <a:cubicBezTo>
                    <a:pt x="2533" y="546"/>
                    <a:pt x="1987" y="1"/>
                    <a:pt x="1314"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5" name="Google Shape;465;p51"/>
            <p:cNvSpPr/>
            <p:nvPr/>
          </p:nvSpPr>
          <p:spPr>
            <a:xfrm>
              <a:off x="242800" y="2157675"/>
              <a:ext cx="519825" cy="91350"/>
            </a:xfrm>
            <a:custGeom>
              <a:avLst/>
              <a:gdLst/>
              <a:ahLst/>
              <a:cxnLst/>
              <a:rect l="l" t="t" r="r" b="b"/>
              <a:pathLst>
                <a:path w="20793" h="3654" extrusionOk="0">
                  <a:moveTo>
                    <a:pt x="1" y="1"/>
                  </a:moveTo>
                  <a:lnTo>
                    <a:pt x="1" y="3654"/>
                  </a:lnTo>
                  <a:lnTo>
                    <a:pt x="1870" y="3654"/>
                  </a:lnTo>
                  <a:cubicBezTo>
                    <a:pt x="1870" y="2309"/>
                    <a:pt x="2960" y="1218"/>
                    <a:pt x="4306" y="1218"/>
                  </a:cubicBezTo>
                  <a:cubicBezTo>
                    <a:pt x="5651" y="1218"/>
                    <a:pt x="6742" y="2309"/>
                    <a:pt x="6742" y="3654"/>
                  </a:cubicBezTo>
                  <a:lnTo>
                    <a:pt x="14091" y="3654"/>
                  </a:lnTo>
                  <a:cubicBezTo>
                    <a:pt x="14078" y="2299"/>
                    <a:pt x="15173" y="1195"/>
                    <a:pt x="16528" y="1195"/>
                  </a:cubicBezTo>
                  <a:cubicBezTo>
                    <a:pt x="17882" y="1195"/>
                    <a:pt x="18977" y="2299"/>
                    <a:pt x="18965" y="3654"/>
                  </a:cubicBezTo>
                  <a:lnTo>
                    <a:pt x="20792" y="3654"/>
                  </a:lnTo>
                  <a:lnTo>
                    <a:pt x="20792"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6" name="Google Shape;466;p51"/>
            <p:cNvSpPr/>
            <p:nvPr/>
          </p:nvSpPr>
          <p:spPr>
            <a:xfrm>
              <a:off x="549400" y="1974925"/>
              <a:ext cx="30500" cy="91350"/>
            </a:xfrm>
            <a:custGeom>
              <a:avLst/>
              <a:gdLst/>
              <a:ahLst/>
              <a:cxnLst/>
              <a:rect l="l" t="t" r="r" b="b"/>
              <a:pathLst>
                <a:path w="1220" h="3654" extrusionOk="0">
                  <a:moveTo>
                    <a:pt x="1" y="0"/>
                  </a:moveTo>
                  <a:lnTo>
                    <a:pt x="1" y="3654"/>
                  </a:lnTo>
                  <a:lnTo>
                    <a:pt x="1220" y="3654"/>
                  </a:lnTo>
                  <a:lnTo>
                    <a:pt x="1220"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7" name="Google Shape;467;p51"/>
            <p:cNvSpPr/>
            <p:nvPr/>
          </p:nvSpPr>
          <p:spPr>
            <a:xfrm>
              <a:off x="610300" y="1974925"/>
              <a:ext cx="146500" cy="91400"/>
            </a:xfrm>
            <a:custGeom>
              <a:avLst/>
              <a:gdLst/>
              <a:ahLst/>
              <a:cxnLst/>
              <a:rect l="l" t="t" r="r" b="b"/>
              <a:pathLst>
                <a:path w="5860" h="3656" extrusionOk="0">
                  <a:moveTo>
                    <a:pt x="3" y="0"/>
                  </a:moveTo>
                  <a:lnTo>
                    <a:pt x="1" y="3655"/>
                  </a:lnTo>
                  <a:lnTo>
                    <a:pt x="5859" y="3655"/>
                  </a:lnTo>
                  <a:lnTo>
                    <a:pt x="4032"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8" name="Google Shape;468;p51"/>
            <p:cNvSpPr/>
            <p:nvPr/>
          </p:nvSpPr>
          <p:spPr>
            <a:xfrm>
              <a:off x="242800" y="1883550"/>
              <a:ext cx="519825" cy="243675"/>
            </a:xfrm>
            <a:custGeom>
              <a:avLst/>
              <a:gdLst/>
              <a:ahLst/>
              <a:cxnLst/>
              <a:rect l="l" t="t" r="r" b="b"/>
              <a:pathLst>
                <a:path w="20793" h="9747" extrusionOk="0">
                  <a:moveTo>
                    <a:pt x="6134" y="4872"/>
                  </a:moveTo>
                  <a:lnTo>
                    <a:pt x="6134" y="6091"/>
                  </a:lnTo>
                  <a:lnTo>
                    <a:pt x="7351" y="6091"/>
                  </a:lnTo>
                  <a:lnTo>
                    <a:pt x="7351" y="7310"/>
                  </a:lnTo>
                  <a:lnTo>
                    <a:pt x="6134" y="7310"/>
                  </a:lnTo>
                  <a:lnTo>
                    <a:pt x="6134" y="8528"/>
                  </a:lnTo>
                  <a:lnTo>
                    <a:pt x="4915" y="8528"/>
                  </a:lnTo>
                  <a:lnTo>
                    <a:pt x="4915" y="7310"/>
                  </a:lnTo>
                  <a:lnTo>
                    <a:pt x="3697" y="7310"/>
                  </a:lnTo>
                  <a:lnTo>
                    <a:pt x="3697" y="6091"/>
                  </a:lnTo>
                  <a:lnTo>
                    <a:pt x="4915" y="6091"/>
                  </a:lnTo>
                  <a:lnTo>
                    <a:pt x="4915" y="4872"/>
                  </a:lnTo>
                  <a:close/>
                  <a:moveTo>
                    <a:pt x="1" y="0"/>
                  </a:moveTo>
                  <a:lnTo>
                    <a:pt x="1" y="2436"/>
                  </a:lnTo>
                  <a:lnTo>
                    <a:pt x="9828" y="2436"/>
                  </a:lnTo>
                  <a:lnTo>
                    <a:pt x="9828" y="3655"/>
                  </a:lnTo>
                  <a:lnTo>
                    <a:pt x="1" y="3655"/>
                  </a:lnTo>
                  <a:lnTo>
                    <a:pt x="1" y="9747"/>
                  </a:lnTo>
                  <a:lnTo>
                    <a:pt x="20792" y="9747"/>
                  </a:lnTo>
                  <a:lnTo>
                    <a:pt x="20792" y="8528"/>
                  </a:lnTo>
                  <a:lnTo>
                    <a:pt x="11047" y="8528"/>
                  </a:lnTo>
                  <a:lnTo>
                    <a:pt x="11047" y="2436"/>
                  </a:lnTo>
                  <a:lnTo>
                    <a:pt x="15920" y="2436"/>
                  </a:lnTo>
                  <a:lnTo>
                    <a:pt x="15920"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69" name="Google Shape;469;p51"/>
          <p:cNvGrpSpPr/>
          <p:nvPr/>
        </p:nvGrpSpPr>
        <p:grpSpPr>
          <a:xfrm>
            <a:off x="3963276" y="1150026"/>
            <a:ext cx="594963" cy="594339"/>
            <a:chOff x="4687450" y="1120500"/>
            <a:chExt cx="519800" cy="519800"/>
          </a:xfrm>
        </p:grpSpPr>
        <p:sp>
          <p:nvSpPr>
            <p:cNvPr id="470" name="Google Shape;470;p51"/>
            <p:cNvSpPr/>
            <p:nvPr/>
          </p:nvSpPr>
          <p:spPr>
            <a:xfrm>
              <a:off x="4774975" y="1181950"/>
              <a:ext cx="131500" cy="121325"/>
            </a:xfrm>
            <a:custGeom>
              <a:avLst/>
              <a:gdLst/>
              <a:ahLst/>
              <a:cxnLst/>
              <a:rect l="l" t="t" r="r" b="b"/>
              <a:pathLst>
                <a:path w="5260" h="4853" extrusionOk="0">
                  <a:moveTo>
                    <a:pt x="2630" y="0"/>
                  </a:moveTo>
                  <a:cubicBezTo>
                    <a:pt x="1999" y="0"/>
                    <a:pt x="1368" y="231"/>
                    <a:pt x="908" y="692"/>
                  </a:cubicBezTo>
                  <a:cubicBezTo>
                    <a:pt x="209" y="1389"/>
                    <a:pt x="1" y="2437"/>
                    <a:pt x="378" y="3347"/>
                  </a:cubicBezTo>
                  <a:cubicBezTo>
                    <a:pt x="754" y="4259"/>
                    <a:pt x="1644" y="4852"/>
                    <a:pt x="2630" y="4852"/>
                  </a:cubicBezTo>
                  <a:cubicBezTo>
                    <a:pt x="3616" y="4852"/>
                    <a:pt x="4506" y="4259"/>
                    <a:pt x="4882" y="3347"/>
                  </a:cubicBezTo>
                  <a:cubicBezTo>
                    <a:pt x="5259" y="2437"/>
                    <a:pt x="5051" y="1389"/>
                    <a:pt x="4352" y="692"/>
                  </a:cubicBezTo>
                  <a:cubicBezTo>
                    <a:pt x="3892" y="231"/>
                    <a:pt x="3261"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1" name="Google Shape;471;p51"/>
            <p:cNvSpPr/>
            <p:nvPr/>
          </p:nvSpPr>
          <p:spPr>
            <a:xfrm>
              <a:off x="4993000" y="1211875"/>
              <a:ext cx="214250" cy="152300"/>
            </a:xfrm>
            <a:custGeom>
              <a:avLst/>
              <a:gdLst/>
              <a:ahLst/>
              <a:cxnLst/>
              <a:rect l="l" t="t" r="r" b="b"/>
              <a:pathLst>
                <a:path w="8570" h="6092" extrusionOk="0">
                  <a:moveTo>
                    <a:pt x="0" y="0"/>
                  </a:moveTo>
                  <a:lnTo>
                    <a:pt x="0" y="6091"/>
                  </a:lnTo>
                  <a:lnTo>
                    <a:pt x="8569" y="6091"/>
                  </a:lnTo>
                  <a:lnTo>
                    <a:pt x="8569"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2" name="Google Shape;472;p51"/>
            <p:cNvSpPr/>
            <p:nvPr/>
          </p:nvSpPr>
          <p:spPr>
            <a:xfrm>
              <a:off x="5084375" y="1348900"/>
              <a:ext cx="30450" cy="63000"/>
            </a:xfrm>
            <a:custGeom>
              <a:avLst/>
              <a:gdLst/>
              <a:ahLst/>
              <a:cxnLst/>
              <a:rect l="l" t="t" r="r" b="b"/>
              <a:pathLst>
                <a:path w="1218" h="2520" extrusionOk="0">
                  <a:moveTo>
                    <a:pt x="1" y="0"/>
                  </a:moveTo>
                  <a:lnTo>
                    <a:pt x="1" y="2519"/>
                  </a:lnTo>
                  <a:lnTo>
                    <a:pt x="1218" y="2519"/>
                  </a:lnTo>
                  <a:lnTo>
                    <a:pt x="1218"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3" name="Google Shape;473;p51"/>
            <p:cNvSpPr/>
            <p:nvPr/>
          </p:nvSpPr>
          <p:spPr>
            <a:xfrm>
              <a:off x="4687450" y="1396600"/>
              <a:ext cx="519800" cy="243700"/>
            </a:xfrm>
            <a:custGeom>
              <a:avLst/>
              <a:gdLst/>
              <a:ahLst/>
              <a:cxnLst/>
              <a:rect l="l" t="t" r="r" b="b"/>
              <a:pathLst>
                <a:path w="20792" h="9748" extrusionOk="0">
                  <a:moveTo>
                    <a:pt x="11005" y="3047"/>
                  </a:moveTo>
                  <a:lnTo>
                    <a:pt x="11005" y="4266"/>
                  </a:lnTo>
                  <a:lnTo>
                    <a:pt x="12224" y="4266"/>
                  </a:lnTo>
                  <a:lnTo>
                    <a:pt x="12224" y="5483"/>
                  </a:lnTo>
                  <a:lnTo>
                    <a:pt x="11005" y="5483"/>
                  </a:lnTo>
                  <a:lnTo>
                    <a:pt x="11005" y="6702"/>
                  </a:lnTo>
                  <a:lnTo>
                    <a:pt x="9786" y="6702"/>
                  </a:lnTo>
                  <a:lnTo>
                    <a:pt x="9786" y="5483"/>
                  </a:lnTo>
                  <a:lnTo>
                    <a:pt x="8569" y="5483"/>
                  </a:lnTo>
                  <a:lnTo>
                    <a:pt x="8569" y="4266"/>
                  </a:lnTo>
                  <a:lnTo>
                    <a:pt x="9786" y="4266"/>
                  </a:lnTo>
                  <a:lnTo>
                    <a:pt x="9786" y="3047"/>
                  </a:lnTo>
                  <a:close/>
                  <a:moveTo>
                    <a:pt x="0" y="1"/>
                  </a:moveTo>
                  <a:lnTo>
                    <a:pt x="0" y="9747"/>
                  </a:lnTo>
                  <a:lnTo>
                    <a:pt x="20791" y="9747"/>
                  </a:lnTo>
                  <a:lnTo>
                    <a:pt x="20791"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4" name="Google Shape;474;p51"/>
            <p:cNvSpPr/>
            <p:nvPr/>
          </p:nvSpPr>
          <p:spPr>
            <a:xfrm>
              <a:off x="4744075" y="1120500"/>
              <a:ext cx="193350" cy="69075"/>
            </a:xfrm>
            <a:custGeom>
              <a:avLst/>
              <a:gdLst/>
              <a:ahLst/>
              <a:cxnLst/>
              <a:rect l="l" t="t" r="r" b="b"/>
              <a:pathLst>
                <a:path w="7734" h="2763" extrusionOk="0">
                  <a:moveTo>
                    <a:pt x="3866" y="0"/>
                  </a:moveTo>
                  <a:cubicBezTo>
                    <a:pt x="2557" y="0"/>
                    <a:pt x="1335" y="510"/>
                    <a:pt x="423" y="1436"/>
                  </a:cubicBezTo>
                  <a:lnTo>
                    <a:pt x="1" y="1867"/>
                  </a:lnTo>
                  <a:lnTo>
                    <a:pt x="894" y="2762"/>
                  </a:lnTo>
                  <a:cubicBezTo>
                    <a:pt x="1011" y="2595"/>
                    <a:pt x="1140" y="2436"/>
                    <a:pt x="1283" y="2290"/>
                  </a:cubicBezTo>
                  <a:cubicBezTo>
                    <a:pt x="1947" y="1624"/>
                    <a:pt x="2890" y="1241"/>
                    <a:pt x="3866" y="1241"/>
                  </a:cubicBezTo>
                  <a:cubicBezTo>
                    <a:pt x="4842" y="1241"/>
                    <a:pt x="5785" y="1622"/>
                    <a:pt x="6451" y="2290"/>
                  </a:cubicBezTo>
                  <a:cubicBezTo>
                    <a:pt x="6592" y="2436"/>
                    <a:pt x="6723" y="2593"/>
                    <a:pt x="6838" y="2762"/>
                  </a:cubicBezTo>
                  <a:lnTo>
                    <a:pt x="7733" y="1867"/>
                  </a:lnTo>
                  <a:lnTo>
                    <a:pt x="7309" y="1436"/>
                  </a:lnTo>
                  <a:cubicBezTo>
                    <a:pt x="6397" y="510"/>
                    <a:pt x="5175" y="0"/>
                    <a:pt x="3866"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5" name="Google Shape;475;p51"/>
            <p:cNvSpPr/>
            <p:nvPr/>
          </p:nvSpPr>
          <p:spPr>
            <a:xfrm>
              <a:off x="4729600" y="1303250"/>
              <a:ext cx="222250" cy="60925"/>
            </a:xfrm>
            <a:custGeom>
              <a:avLst/>
              <a:gdLst/>
              <a:ahLst/>
              <a:cxnLst/>
              <a:rect l="l" t="t" r="r" b="b"/>
              <a:pathLst>
                <a:path w="8890" h="2437" extrusionOk="0">
                  <a:moveTo>
                    <a:pt x="3836" y="0"/>
                  </a:moveTo>
                  <a:cubicBezTo>
                    <a:pt x="2142" y="0"/>
                    <a:pt x="686" y="1000"/>
                    <a:pt x="0" y="2436"/>
                  </a:cubicBezTo>
                  <a:lnTo>
                    <a:pt x="8890" y="2436"/>
                  </a:lnTo>
                  <a:cubicBezTo>
                    <a:pt x="8204" y="1000"/>
                    <a:pt x="6749" y="0"/>
                    <a:pt x="505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76" name="Google Shape;476;p51"/>
          <p:cNvGrpSpPr/>
          <p:nvPr/>
        </p:nvGrpSpPr>
        <p:grpSpPr>
          <a:xfrm>
            <a:off x="1612681" y="1150026"/>
            <a:ext cx="521888" cy="594339"/>
            <a:chOff x="1695400" y="1120500"/>
            <a:chExt cx="456875" cy="519800"/>
          </a:xfrm>
        </p:grpSpPr>
        <p:sp>
          <p:nvSpPr>
            <p:cNvPr id="477" name="Google Shape;477;p51"/>
            <p:cNvSpPr/>
            <p:nvPr/>
          </p:nvSpPr>
          <p:spPr>
            <a:xfrm>
              <a:off x="1786725" y="1272775"/>
              <a:ext cx="274150" cy="183775"/>
            </a:xfrm>
            <a:custGeom>
              <a:avLst/>
              <a:gdLst/>
              <a:ahLst/>
              <a:cxnLst/>
              <a:rect l="l" t="t" r="r" b="b"/>
              <a:pathLst>
                <a:path w="10966" h="7351" extrusionOk="0">
                  <a:moveTo>
                    <a:pt x="6094" y="1868"/>
                  </a:moveTo>
                  <a:lnTo>
                    <a:pt x="6094" y="3086"/>
                  </a:lnTo>
                  <a:lnTo>
                    <a:pt x="7311" y="3086"/>
                  </a:lnTo>
                  <a:lnTo>
                    <a:pt x="7311" y="4305"/>
                  </a:lnTo>
                  <a:lnTo>
                    <a:pt x="6094" y="4305"/>
                  </a:lnTo>
                  <a:lnTo>
                    <a:pt x="6094" y="5523"/>
                  </a:lnTo>
                  <a:lnTo>
                    <a:pt x="4875" y="5523"/>
                  </a:lnTo>
                  <a:lnTo>
                    <a:pt x="4875" y="4305"/>
                  </a:lnTo>
                  <a:lnTo>
                    <a:pt x="3656" y="4305"/>
                  </a:lnTo>
                  <a:lnTo>
                    <a:pt x="3656" y="3086"/>
                  </a:lnTo>
                  <a:lnTo>
                    <a:pt x="4875" y="3086"/>
                  </a:lnTo>
                  <a:lnTo>
                    <a:pt x="4875" y="1868"/>
                  </a:lnTo>
                  <a:close/>
                  <a:moveTo>
                    <a:pt x="5483" y="0"/>
                  </a:moveTo>
                  <a:cubicBezTo>
                    <a:pt x="2459" y="0"/>
                    <a:pt x="0" y="2500"/>
                    <a:pt x="0" y="5523"/>
                  </a:cubicBezTo>
                  <a:lnTo>
                    <a:pt x="0" y="6133"/>
                  </a:lnTo>
                  <a:lnTo>
                    <a:pt x="3656" y="6133"/>
                  </a:lnTo>
                  <a:lnTo>
                    <a:pt x="3656" y="6742"/>
                  </a:lnTo>
                  <a:cubicBezTo>
                    <a:pt x="3656" y="7078"/>
                    <a:pt x="3928" y="7350"/>
                    <a:pt x="4264" y="7350"/>
                  </a:cubicBezTo>
                  <a:lnTo>
                    <a:pt x="6702" y="7350"/>
                  </a:lnTo>
                  <a:cubicBezTo>
                    <a:pt x="7038" y="7350"/>
                    <a:pt x="7311" y="7078"/>
                    <a:pt x="7311" y="6742"/>
                  </a:cubicBezTo>
                  <a:lnTo>
                    <a:pt x="7311" y="6133"/>
                  </a:lnTo>
                  <a:lnTo>
                    <a:pt x="10966" y="6133"/>
                  </a:lnTo>
                  <a:lnTo>
                    <a:pt x="10966" y="5523"/>
                  </a:lnTo>
                  <a:cubicBezTo>
                    <a:pt x="10966" y="2500"/>
                    <a:pt x="8506" y="0"/>
                    <a:pt x="548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8" name="Google Shape;478;p51"/>
            <p:cNvSpPr/>
            <p:nvPr/>
          </p:nvSpPr>
          <p:spPr>
            <a:xfrm>
              <a:off x="1756300" y="1456525"/>
              <a:ext cx="335050" cy="183775"/>
            </a:xfrm>
            <a:custGeom>
              <a:avLst/>
              <a:gdLst/>
              <a:ahLst/>
              <a:cxnLst/>
              <a:rect l="l" t="t" r="r" b="b"/>
              <a:pathLst>
                <a:path w="13402" h="7351" extrusionOk="0">
                  <a:moveTo>
                    <a:pt x="1219" y="0"/>
                  </a:moveTo>
                  <a:lnTo>
                    <a:pt x="1219" y="611"/>
                  </a:lnTo>
                  <a:cubicBezTo>
                    <a:pt x="1219" y="2009"/>
                    <a:pt x="2173" y="3180"/>
                    <a:pt x="3461" y="3535"/>
                  </a:cubicBezTo>
                  <a:lnTo>
                    <a:pt x="2607" y="6133"/>
                  </a:lnTo>
                  <a:lnTo>
                    <a:pt x="0" y="6133"/>
                  </a:lnTo>
                  <a:lnTo>
                    <a:pt x="0" y="7350"/>
                  </a:lnTo>
                  <a:lnTo>
                    <a:pt x="3485" y="7350"/>
                  </a:lnTo>
                  <a:lnTo>
                    <a:pt x="4704" y="3655"/>
                  </a:lnTo>
                  <a:lnTo>
                    <a:pt x="8698" y="3655"/>
                  </a:lnTo>
                  <a:lnTo>
                    <a:pt x="9917" y="7350"/>
                  </a:lnTo>
                  <a:lnTo>
                    <a:pt x="13402" y="7350"/>
                  </a:lnTo>
                  <a:lnTo>
                    <a:pt x="13402" y="6133"/>
                  </a:lnTo>
                  <a:lnTo>
                    <a:pt x="10795" y="6133"/>
                  </a:lnTo>
                  <a:lnTo>
                    <a:pt x="9942" y="3533"/>
                  </a:lnTo>
                  <a:cubicBezTo>
                    <a:pt x="11228" y="3178"/>
                    <a:pt x="12183" y="2009"/>
                    <a:pt x="12183" y="609"/>
                  </a:cubicBezTo>
                  <a:lnTo>
                    <a:pt x="12183" y="0"/>
                  </a:lnTo>
                  <a:lnTo>
                    <a:pt x="9642" y="0"/>
                  </a:lnTo>
                  <a:cubicBezTo>
                    <a:pt x="9383" y="730"/>
                    <a:pt x="8693" y="1217"/>
                    <a:pt x="7917" y="1219"/>
                  </a:cubicBezTo>
                  <a:lnTo>
                    <a:pt x="5483" y="1219"/>
                  </a:lnTo>
                  <a:cubicBezTo>
                    <a:pt x="4709" y="1217"/>
                    <a:pt x="4017" y="730"/>
                    <a:pt x="3759"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79" name="Google Shape;479;p51"/>
            <p:cNvSpPr/>
            <p:nvPr/>
          </p:nvSpPr>
          <p:spPr>
            <a:xfrm>
              <a:off x="1695400" y="1120500"/>
              <a:ext cx="456875" cy="133275"/>
            </a:xfrm>
            <a:custGeom>
              <a:avLst/>
              <a:gdLst/>
              <a:ahLst/>
              <a:cxnLst/>
              <a:rect l="l" t="t" r="r" b="b"/>
              <a:pathLst>
                <a:path w="18275" h="5331" extrusionOk="0">
                  <a:moveTo>
                    <a:pt x="8528" y="0"/>
                  </a:moveTo>
                  <a:lnTo>
                    <a:pt x="8528" y="2436"/>
                  </a:lnTo>
                  <a:lnTo>
                    <a:pt x="0" y="2436"/>
                  </a:lnTo>
                  <a:lnTo>
                    <a:pt x="0" y="3655"/>
                  </a:lnTo>
                  <a:lnTo>
                    <a:pt x="7140" y="3655"/>
                  </a:lnTo>
                  <a:lnTo>
                    <a:pt x="6721" y="5331"/>
                  </a:lnTo>
                  <a:cubicBezTo>
                    <a:pt x="7497" y="5026"/>
                    <a:pt x="8318" y="4873"/>
                    <a:pt x="9138" y="4873"/>
                  </a:cubicBezTo>
                  <a:cubicBezTo>
                    <a:pt x="9958" y="4873"/>
                    <a:pt x="10778" y="5026"/>
                    <a:pt x="11555" y="5331"/>
                  </a:cubicBezTo>
                  <a:lnTo>
                    <a:pt x="11136" y="3655"/>
                  </a:lnTo>
                  <a:lnTo>
                    <a:pt x="18274" y="3655"/>
                  </a:lnTo>
                  <a:lnTo>
                    <a:pt x="18274" y="2436"/>
                  </a:lnTo>
                  <a:lnTo>
                    <a:pt x="9747" y="2436"/>
                  </a:lnTo>
                  <a:lnTo>
                    <a:pt x="9747"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480" name="Google Shape;480;p51"/>
          <p:cNvSpPr/>
          <p:nvPr/>
        </p:nvSpPr>
        <p:spPr>
          <a:xfrm flipH="1">
            <a:off x="5796650" y="4250868"/>
            <a:ext cx="3036900" cy="1446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481" name="Google Shape;481;p51"/>
          <p:cNvPicPr preferRelativeResize="0"/>
          <p:nvPr/>
        </p:nvPicPr>
        <p:blipFill>
          <a:blip r:embed="rId3">
            <a:alphaModFix/>
          </a:blip>
          <a:stretch>
            <a:fillRect/>
          </a:stretch>
        </p:blipFill>
        <p:spPr>
          <a:xfrm>
            <a:off x="5796883" y="1334600"/>
            <a:ext cx="2876158" cy="297492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38B155E0-9F93-8144-4024-EFA17BFFB28D}"/>
              </a:ext>
            </a:extLst>
          </p:cNvPr>
          <p:cNvGrpSpPr/>
          <p:nvPr/>
        </p:nvGrpSpPr>
        <p:grpSpPr>
          <a:xfrm>
            <a:off x="873647" y="207322"/>
            <a:ext cx="7396706" cy="4728857"/>
            <a:chOff x="981382" y="252678"/>
            <a:chExt cx="9862274" cy="6305142"/>
          </a:xfrm>
        </p:grpSpPr>
        <p:grpSp>
          <p:nvGrpSpPr>
            <p:cNvPr id="71" name="Group 70">
              <a:extLst>
                <a:ext uri="{FF2B5EF4-FFF2-40B4-BE49-F238E27FC236}">
                  <a16:creationId xmlns:a16="http://schemas.microsoft.com/office/drawing/2014/main" id="{739E1992-3A03-33BC-7C7B-D0669F837A98}"/>
                </a:ext>
              </a:extLst>
            </p:cNvPr>
            <p:cNvGrpSpPr/>
            <p:nvPr/>
          </p:nvGrpSpPr>
          <p:grpSpPr>
            <a:xfrm>
              <a:off x="7855127" y="994872"/>
              <a:ext cx="2988529" cy="4890857"/>
              <a:chOff x="8128259" y="1398757"/>
              <a:chExt cx="2988529" cy="4890857"/>
            </a:xfrm>
          </p:grpSpPr>
          <p:grpSp>
            <p:nvGrpSpPr>
              <p:cNvPr id="65" name="Group 64">
                <a:extLst>
                  <a:ext uri="{FF2B5EF4-FFF2-40B4-BE49-F238E27FC236}">
                    <a16:creationId xmlns:a16="http://schemas.microsoft.com/office/drawing/2014/main" id="{1622BF30-25C5-1225-CCA3-5698816CBE4C}"/>
                  </a:ext>
                </a:extLst>
              </p:cNvPr>
              <p:cNvGrpSpPr/>
              <p:nvPr/>
            </p:nvGrpSpPr>
            <p:grpSpPr>
              <a:xfrm>
                <a:off x="8128259" y="1398757"/>
                <a:ext cx="2715396" cy="639490"/>
                <a:chOff x="8152009" y="508108"/>
                <a:chExt cx="2715396" cy="639490"/>
              </a:xfrm>
            </p:grpSpPr>
            <p:sp>
              <p:nvSpPr>
                <p:cNvPr id="38" name="TextBox 37">
                  <a:extLst>
                    <a:ext uri="{FF2B5EF4-FFF2-40B4-BE49-F238E27FC236}">
                      <a16:creationId xmlns:a16="http://schemas.microsoft.com/office/drawing/2014/main" id="{E4E4D661-3AF1-4485-1871-A48FE9A162E4}"/>
                    </a:ext>
                  </a:extLst>
                </p:cNvPr>
                <p:cNvSpPr txBox="1"/>
                <p:nvPr/>
              </p:nvSpPr>
              <p:spPr>
                <a:xfrm>
                  <a:off x="8596250" y="508108"/>
                  <a:ext cx="2271155" cy="639490"/>
                </a:xfrm>
                <a:prstGeom prst="rect">
                  <a:avLst/>
                </a:prstGeom>
                <a:noFill/>
              </p:spPr>
              <p:txBody>
                <a:bodyPr wrap="square">
                  <a:spAutoFit/>
                </a:bodyPr>
                <a:lstStyle/>
                <a:p>
                  <a:pPr algn="r" rtl="1">
                    <a:spcBef>
                      <a:spcPts val="450"/>
                    </a:spcBef>
                  </a:pPr>
                  <a:r>
                    <a:rPr lang="fa-IR" sz="1050" b="1" dirty="0">
                      <a:solidFill>
                        <a:schemeClr val="accent2">
                          <a:lumMod val="75000"/>
                        </a:schemeClr>
                      </a:solidFill>
                      <a:latin typeface="Montserrrat"/>
                      <a:cs typeface="B Nazanin" panose="00000400000000000000" pitchFamily="2" charset="-78"/>
                    </a:rPr>
                    <a:t>اقتصاد و حسابداری</a:t>
                  </a:r>
                </a:p>
                <a:p>
                  <a:pPr algn="r" rtl="1">
                    <a:spcBef>
                      <a:spcPts val="450"/>
                    </a:spcBef>
                  </a:pPr>
                  <a:r>
                    <a:rPr lang="fa-IR" sz="1050" b="1" dirty="0">
                      <a:solidFill>
                        <a:schemeClr val="bg1"/>
                      </a:solidFill>
                      <a:latin typeface="Montserrrat"/>
                      <a:cs typeface="B Nazanin" panose="00000400000000000000" pitchFamily="2" charset="-78"/>
                    </a:rPr>
                    <a:t>مدیریت امور مالی و بودجه.</a:t>
                  </a:r>
                  <a:endParaRPr lang="en-US" sz="900" dirty="0">
                    <a:solidFill>
                      <a:schemeClr val="bg1"/>
                    </a:solidFill>
                    <a:latin typeface="Montserrrat"/>
                    <a:cs typeface="B Nazanin" panose="00000400000000000000" pitchFamily="2" charset="-78"/>
                  </a:endParaRPr>
                </a:p>
              </p:txBody>
            </p:sp>
            <p:grpSp>
              <p:nvGrpSpPr>
                <p:cNvPr id="47" name="Group 46">
                  <a:extLst>
                    <a:ext uri="{FF2B5EF4-FFF2-40B4-BE49-F238E27FC236}">
                      <a16:creationId xmlns:a16="http://schemas.microsoft.com/office/drawing/2014/main" id="{CF6D39A2-35F2-6048-4EF2-8B819BC5DF88}"/>
                    </a:ext>
                  </a:extLst>
                </p:cNvPr>
                <p:cNvGrpSpPr/>
                <p:nvPr/>
              </p:nvGrpSpPr>
              <p:grpSpPr>
                <a:xfrm>
                  <a:off x="8152009" y="652255"/>
                  <a:ext cx="278539" cy="281093"/>
                  <a:chOff x="7021513" y="2890838"/>
                  <a:chExt cx="346076" cy="349250"/>
                </a:xfrm>
              </p:grpSpPr>
              <p:sp>
                <p:nvSpPr>
                  <p:cNvPr id="48" name="Freeform 12">
                    <a:extLst>
                      <a:ext uri="{FF2B5EF4-FFF2-40B4-BE49-F238E27FC236}">
                        <a16:creationId xmlns:a16="http://schemas.microsoft.com/office/drawing/2014/main" id="{55CD936F-E5F3-9C54-67F0-16336400F59E}"/>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49" name="Freeform 13">
                    <a:extLst>
                      <a:ext uri="{FF2B5EF4-FFF2-40B4-BE49-F238E27FC236}">
                        <a16:creationId xmlns:a16="http://schemas.microsoft.com/office/drawing/2014/main" id="{CCC0F893-0BBD-BCA7-FA23-D035DE4BAFB5}"/>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7" name="Group 66">
                <a:extLst>
                  <a:ext uri="{FF2B5EF4-FFF2-40B4-BE49-F238E27FC236}">
                    <a16:creationId xmlns:a16="http://schemas.microsoft.com/office/drawing/2014/main" id="{5D60453B-7698-049A-6471-AE8D166DE75F}"/>
                  </a:ext>
                </a:extLst>
              </p:cNvPr>
              <p:cNvGrpSpPr/>
              <p:nvPr/>
            </p:nvGrpSpPr>
            <p:grpSpPr>
              <a:xfrm>
                <a:off x="8128259" y="3099303"/>
                <a:ext cx="2846023" cy="639490"/>
                <a:chOff x="8152009" y="2655166"/>
                <a:chExt cx="2846023" cy="639490"/>
              </a:xfrm>
            </p:grpSpPr>
            <p:sp>
              <p:nvSpPr>
                <p:cNvPr id="39" name="TextBox 38">
                  <a:extLst>
                    <a:ext uri="{FF2B5EF4-FFF2-40B4-BE49-F238E27FC236}">
                      <a16:creationId xmlns:a16="http://schemas.microsoft.com/office/drawing/2014/main" id="{CFDE6FA3-C0E0-DE6F-C78E-E2650B13C42A}"/>
                    </a:ext>
                  </a:extLst>
                </p:cNvPr>
                <p:cNvSpPr txBox="1"/>
                <p:nvPr/>
              </p:nvSpPr>
              <p:spPr>
                <a:xfrm>
                  <a:off x="8596250" y="2655166"/>
                  <a:ext cx="2401782" cy="639490"/>
                </a:xfrm>
                <a:prstGeom prst="rect">
                  <a:avLst/>
                </a:prstGeom>
                <a:noFill/>
              </p:spPr>
              <p:txBody>
                <a:bodyPr wrap="square">
                  <a:spAutoFit/>
                </a:bodyPr>
                <a:lstStyle/>
                <a:p>
                  <a:pPr algn="r" rtl="1">
                    <a:spcBef>
                      <a:spcPts val="450"/>
                    </a:spcBef>
                  </a:pPr>
                  <a:r>
                    <a:rPr lang="fa-IR" sz="1050" b="1" dirty="0">
                      <a:solidFill>
                        <a:schemeClr val="accent5">
                          <a:lumMod val="75000"/>
                        </a:schemeClr>
                      </a:solidFill>
                      <a:latin typeface="Montserrrat"/>
                      <a:cs typeface="B Nazanin" panose="00000400000000000000" pitchFamily="2" charset="-78"/>
                    </a:rPr>
                    <a:t>مدیریت و رهبری</a:t>
                  </a:r>
                </a:p>
                <a:p>
                  <a:pPr algn="r" rtl="1">
                    <a:spcBef>
                      <a:spcPts val="450"/>
                    </a:spcBef>
                  </a:pPr>
                  <a:r>
                    <a:rPr lang="fa-IR" sz="1050" b="1" dirty="0">
                      <a:solidFill>
                        <a:schemeClr val="bg1">
                          <a:lumMod val="60000"/>
                          <a:lumOff val="40000"/>
                        </a:schemeClr>
                      </a:solidFill>
                      <a:latin typeface="Montserrrat"/>
                      <a:cs typeface="B Nazanin" panose="00000400000000000000" pitchFamily="2" charset="-78"/>
                    </a:rPr>
                    <a:t>رهبری موثر تیم</a:t>
                  </a:r>
                  <a:endParaRPr lang="en-US" sz="900" dirty="0">
                    <a:solidFill>
                      <a:schemeClr val="bg1">
                        <a:lumMod val="60000"/>
                        <a:lumOff val="40000"/>
                      </a:schemeClr>
                    </a:solidFill>
                    <a:latin typeface="Montserrrat"/>
                    <a:cs typeface="B Nazanin" panose="00000400000000000000" pitchFamily="2" charset="-78"/>
                  </a:endParaRPr>
                </a:p>
              </p:txBody>
            </p:sp>
            <p:grpSp>
              <p:nvGrpSpPr>
                <p:cNvPr id="50" name="Group 49">
                  <a:extLst>
                    <a:ext uri="{FF2B5EF4-FFF2-40B4-BE49-F238E27FC236}">
                      <a16:creationId xmlns:a16="http://schemas.microsoft.com/office/drawing/2014/main" id="{C791B9EC-3500-61C9-C110-5ADC5DA67A56}"/>
                    </a:ext>
                  </a:extLst>
                </p:cNvPr>
                <p:cNvGrpSpPr/>
                <p:nvPr/>
              </p:nvGrpSpPr>
              <p:grpSpPr>
                <a:xfrm>
                  <a:off x="8152009" y="2799313"/>
                  <a:ext cx="278539" cy="281093"/>
                  <a:chOff x="7021513" y="2890838"/>
                  <a:chExt cx="346076" cy="349250"/>
                </a:xfrm>
              </p:grpSpPr>
              <p:sp>
                <p:nvSpPr>
                  <p:cNvPr id="51" name="Freeform 12">
                    <a:extLst>
                      <a:ext uri="{FF2B5EF4-FFF2-40B4-BE49-F238E27FC236}">
                        <a16:creationId xmlns:a16="http://schemas.microsoft.com/office/drawing/2014/main" id="{D70B853D-DDA0-5FD0-015E-52EDACAADDD3}"/>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2" name="Freeform 13">
                    <a:extLst>
                      <a:ext uri="{FF2B5EF4-FFF2-40B4-BE49-F238E27FC236}">
                        <a16:creationId xmlns:a16="http://schemas.microsoft.com/office/drawing/2014/main" id="{8B7F427E-6F5C-9C11-2030-46ED09AD8D1A}"/>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8" name="Group 67">
                <a:extLst>
                  <a:ext uri="{FF2B5EF4-FFF2-40B4-BE49-F238E27FC236}">
                    <a16:creationId xmlns:a16="http://schemas.microsoft.com/office/drawing/2014/main" id="{7CF3F5C5-CBF4-1F52-987A-523B4A2F93BC}"/>
                  </a:ext>
                </a:extLst>
              </p:cNvPr>
              <p:cNvGrpSpPr/>
              <p:nvPr/>
            </p:nvGrpSpPr>
            <p:grpSpPr>
              <a:xfrm>
                <a:off x="8128259" y="3949576"/>
                <a:ext cx="2988529" cy="639490"/>
                <a:chOff x="8152009" y="3728695"/>
                <a:chExt cx="2988529" cy="639490"/>
              </a:xfrm>
            </p:grpSpPr>
            <p:sp>
              <p:nvSpPr>
                <p:cNvPr id="35" name="TextBox 34">
                  <a:extLst>
                    <a:ext uri="{FF2B5EF4-FFF2-40B4-BE49-F238E27FC236}">
                      <a16:creationId xmlns:a16="http://schemas.microsoft.com/office/drawing/2014/main" id="{9FDA7DCC-D8D5-4390-CE78-F59D1E20736D}"/>
                    </a:ext>
                  </a:extLst>
                </p:cNvPr>
                <p:cNvSpPr txBox="1"/>
                <p:nvPr/>
              </p:nvSpPr>
              <p:spPr>
                <a:xfrm>
                  <a:off x="8596250" y="3728695"/>
                  <a:ext cx="2544288" cy="639490"/>
                </a:xfrm>
                <a:prstGeom prst="rect">
                  <a:avLst/>
                </a:prstGeom>
                <a:noFill/>
              </p:spPr>
              <p:txBody>
                <a:bodyPr wrap="square">
                  <a:spAutoFit/>
                </a:bodyPr>
                <a:lstStyle/>
                <a:p>
                  <a:pPr algn="r" rtl="1">
                    <a:spcBef>
                      <a:spcPts val="450"/>
                    </a:spcBef>
                  </a:pPr>
                  <a:r>
                    <a:rPr lang="fa-IR" sz="1050" b="1" dirty="0">
                      <a:solidFill>
                        <a:schemeClr val="bg2">
                          <a:lumMod val="75000"/>
                        </a:schemeClr>
                      </a:solidFill>
                      <a:latin typeface="Montserrrat"/>
                      <a:cs typeface="B Nazanin" panose="00000400000000000000" pitchFamily="2" charset="-78"/>
                    </a:rPr>
                    <a:t>استراتژی کسب و کار</a:t>
                  </a:r>
                </a:p>
                <a:p>
                  <a:pPr algn="r" rtl="1">
                    <a:spcBef>
                      <a:spcPts val="450"/>
                    </a:spcBef>
                  </a:pPr>
                  <a:r>
                    <a:rPr lang="fa-IR" sz="1050" b="1" dirty="0">
                      <a:solidFill>
                        <a:schemeClr val="bg1">
                          <a:lumMod val="60000"/>
                          <a:lumOff val="40000"/>
                        </a:schemeClr>
                      </a:solidFill>
                      <a:latin typeface="Montserrrat"/>
                      <a:cs typeface="B Nazanin" panose="00000400000000000000" pitchFamily="2" charset="-78"/>
                    </a:rPr>
                    <a:t>برنامه ریزی برای رقابت پذیری</a:t>
                  </a:r>
                  <a:endParaRPr lang="en-US" sz="900" dirty="0">
                    <a:solidFill>
                      <a:schemeClr val="bg1">
                        <a:lumMod val="60000"/>
                        <a:lumOff val="40000"/>
                      </a:schemeClr>
                    </a:solidFill>
                    <a:latin typeface="Montserrrat"/>
                    <a:cs typeface="B Nazanin" panose="00000400000000000000" pitchFamily="2" charset="-78"/>
                  </a:endParaRPr>
                </a:p>
              </p:txBody>
            </p:sp>
            <p:grpSp>
              <p:nvGrpSpPr>
                <p:cNvPr id="53" name="Group 52">
                  <a:extLst>
                    <a:ext uri="{FF2B5EF4-FFF2-40B4-BE49-F238E27FC236}">
                      <a16:creationId xmlns:a16="http://schemas.microsoft.com/office/drawing/2014/main" id="{859A7C72-4510-36F0-BA7B-A209AEEB05A8}"/>
                    </a:ext>
                  </a:extLst>
                </p:cNvPr>
                <p:cNvGrpSpPr/>
                <p:nvPr/>
              </p:nvGrpSpPr>
              <p:grpSpPr>
                <a:xfrm>
                  <a:off x="8152009" y="3872842"/>
                  <a:ext cx="278539" cy="281093"/>
                  <a:chOff x="7021513" y="2890838"/>
                  <a:chExt cx="346076" cy="349250"/>
                </a:xfrm>
              </p:grpSpPr>
              <p:sp>
                <p:nvSpPr>
                  <p:cNvPr id="54" name="Freeform 12">
                    <a:extLst>
                      <a:ext uri="{FF2B5EF4-FFF2-40B4-BE49-F238E27FC236}">
                        <a16:creationId xmlns:a16="http://schemas.microsoft.com/office/drawing/2014/main" id="{6E6CFD1C-9DA0-9EA2-12BA-0A3CECE27959}"/>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5" name="Freeform 13">
                    <a:extLst>
                      <a:ext uri="{FF2B5EF4-FFF2-40B4-BE49-F238E27FC236}">
                        <a16:creationId xmlns:a16="http://schemas.microsoft.com/office/drawing/2014/main" id="{95B13390-45F0-8A88-CC6B-AEC75B7E96D0}"/>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9" name="Group 68">
                <a:extLst>
                  <a:ext uri="{FF2B5EF4-FFF2-40B4-BE49-F238E27FC236}">
                    <a16:creationId xmlns:a16="http://schemas.microsoft.com/office/drawing/2014/main" id="{AB002179-70B7-BB3F-1974-F58A6D3E2239}"/>
                  </a:ext>
                </a:extLst>
              </p:cNvPr>
              <p:cNvGrpSpPr/>
              <p:nvPr/>
            </p:nvGrpSpPr>
            <p:grpSpPr>
              <a:xfrm>
                <a:off x="8128259" y="4799849"/>
                <a:ext cx="2715396" cy="639490"/>
                <a:chOff x="8152009" y="4802224"/>
                <a:chExt cx="2715396" cy="639490"/>
              </a:xfrm>
            </p:grpSpPr>
            <p:sp>
              <p:nvSpPr>
                <p:cNvPr id="40" name="TextBox 39">
                  <a:extLst>
                    <a:ext uri="{FF2B5EF4-FFF2-40B4-BE49-F238E27FC236}">
                      <a16:creationId xmlns:a16="http://schemas.microsoft.com/office/drawing/2014/main" id="{64A5A7B2-8E95-CB1C-C8DA-05FA7A89F51A}"/>
                    </a:ext>
                  </a:extLst>
                </p:cNvPr>
                <p:cNvSpPr txBox="1"/>
                <p:nvPr/>
              </p:nvSpPr>
              <p:spPr>
                <a:xfrm>
                  <a:off x="8596250" y="4802224"/>
                  <a:ext cx="2271155" cy="639490"/>
                </a:xfrm>
                <a:prstGeom prst="rect">
                  <a:avLst/>
                </a:prstGeom>
                <a:noFill/>
              </p:spPr>
              <p:txBody>
                <a:bodyPr wrap="square">
                  <a:spAutoFit/>
                </a:bodyPr>
                <a:lstStyle/>
                <a:p>
                  <a:pPr algn="r" rtl="1">
                    <a:spcBef>
                      <a:spcPts val="450"/>
                    </a:spcBef>
                  </a:pPr>
                  <a:r>
                    <a:rPr lang="fa-IR" sz="1050" b="1" dirty="0">
                      <a:solidFill>
                        <a:schemeClr val="accent6">
                          <a:lumMod val="75000"/>
                        </a:schemeClr>
                      </a:solidFill>
                      <a:latin typeface="Montserrrat"/>
                      <a:cs typeface="B Nazanin" panose="00000400000000000000" pitchFamily="2" charset="-78"/>
                    </a:rPr>
                    <a:t>منابع انسانی</a:t>
                  </a:r>
                </a:p>
                <a:p>
                  <a:pPr algn="r" rtl="1">
                    <a:spcBef>
                      <a:spcPts val="450"/>
                    </a:spcBef>
                  </a:pPr>
                  <a:r>
                    <a:rPr lang="fa-IR" sz="1050" b="1" dirty="0">
                      <a:solidFill>
                        <a:schemeClr val="bg1">
                          <a:lumMod val="60000"/>
                          <a:lumOff val="40000"/>
                        </a:schemeClr>
                      </a:solidFill>
                      <a:latin typeface="Montserrrat"/>
                      <a:cs typeface="B Nazanin" panose="00000400000000000000" pitchFamily="2" charset="-78"/>
                    </a:rPr>
                    <a:t>مدیریت شخصی.</a:t>
                  </a:r>
                  <a:endParaRPr lang="en-US" sz="900" dirty="0">
                    <a:solidFill>
                      <a:schemeClr val="bg1">
                        <a:lumMod val="60000"/>
                        <a:lumOff val="40000"/>
                      </a:schemeClr>
                    </a:solidFill>
                    <a:latin typeface="Montserrrat"/>
                    <a:cs typeface="B Nazanin" panose="00000400000000000000" pitchFamily="2" charset="-78"/>
                  </a:endParaRPr>
                </a:p>
              </p:txBody>
            </p:sp>
            <p:grpSp>
              <p:nvGrpSpPr>
                <p:cNvPr id="56" name="Group 55">
                  <a:extLst>
                    <a:ext uri="{FF2B5EF4-FFF2-40B4-BE49-F238E27FC236}">
                      <a16:creationId xmlns:a16="http://schemas.microsoft.com/office/drawing/2014/main" id="{ADE0A3BC-4666-F290-F71A-AC08C394FC51}"/>
                    </a:ext>
                  </a:extLst>
                </p:cNvPr>
                <p:cNvGrpSpPr/>
                <p:nvPr/>
              </p:nvGrpSpPr>
              <p:grpSpPr>
                <a:xfrm>
                  <a:off x="8152009" y="4946371"/>
                  <a:ext cx="278539" cy="281093"/>
                  <a:chOff x="7021513" y="2890838"/>
                  <a:chExt cx="346076" cy="349250"/>
                </a:xfrm>
              </p:grpSpPr>
              <p:sp>
                <p:nvSpPr>
                  <p:cNvPr id="57" name="Freeform 12">
                    <a:extLst>
                      <a:ext uri="{FF2B5EF4-FFF2-40B4-BE49-F238E27FC236}">
                        <a16:creationId xmlns:a16="http://schemas.microsoft.com/office/drawing/2014/main" id="{C68F0B5C-33D5-B936-C03F-FC1B1DAD8D2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8" name="Freeform 13">
                    <a:extLst>
                      <a:ext uri="{FF2B5EF4-FFF2-40B4-BE49-F238E27FC236}">
                        <a16:creationId xmlns:a16="http://schemas.microsoft.com/office/drawing/2014/main" id="{C4273073-CD80-6C3F-C323-722D7F6E9722}"/>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70" name="Group 69">
                <a:extLst>
                  <a:ext uri="{FF2B5EF4-FFF2-40B4-BE49-F238E27FC236}">
                    <a16:creationId xmlns:a16="http://schemas.microsoft.com/office/drawing/2014/main" id="{B05F0BD3-A440-759D-18BA-3BED8EFAB871}"/>
                  </a:ext>
                </a:extLst>
              </p:cNvPr>
              <p:cNvGrpSpPr/>
              <p:nvPr/>
            </p:nvGrpSpPr>
            <p:grpSpPr>
              <a:xfrm>
                <a:off x="8128259" y="5650124"/>
                <a:ext cx="2988529" cy="639490"/>
                <a:chOff x="8152009" y="5875755"/>
                <a:chExt cx="2988529" cy="639490"/>
              </a:xfrm>
            </p:grpSpPr>
            <p:sp>
              <p:nvSpPr>
                <p:cNvPr id="36" name="TextBox 35">
                  <a:extLst>
                    <a:ext uri="{FF2B5EF4-FFF2-40B4-BE49-F238E27FC236}">
                      <a16:creationId xmlns:a16="http://schemas.microsoft.com/office/drawing/2014/main" id="{798E53E6-F6A7-209F-0A17-9ADA6C2F74B6}"/>
                    </a:ext>
                  </a:extLst>
                </p:cNvPr>
                <p:cNvSpPr txBox="1"/>
                <p:nvPr/>
              </p:nvSpPr>
              <p:spPr>
                <a:xfrm>
                  <a:off x="8596250" y="5875755"/>
                  <a:ext cx="2544288" cy="639490"/>
                </a:xfrm>
                <a:prstGeom prst="rect">
                  <a:avLst/>
                </a:prstGeom>
                <a:noFill/>
              </p:spPr>
              <p:txBody>
                <a:bodyPr wrap="square">
                  <a:spAutoFit/>
                </a:bodyPr>
                <a:lstStyle/>
                <a:p>
                  <a:pPr algn="r" rtl="1">
                    <a:spcBef>
                      <a:spcPts val="450"/>
                    </a:spcBef>
                  </a:pPr>
                  <a:r>
                    <a:rPr lang="fa-IR" sz="1050" b="1" dirty="0">
                      <a:solidFill>
                        <a:schemeClr val="accent1">
                          <a:lumMod val="75000"/>
                        </a:schemeClr>
                      </a:solidFill>
                      <a:latin typeface="Montserrrat"/>
                      <a:cs typeface="B Nazanin" panose="00000400000000000000" pitchFamily="2" charset="-78"/>
                    </a:rPr>
                    <a:t>بازاریابی و برندسازی</a:t>
                  </a:r>
                </a:p>
                <a:p>
                  <a:pPr algn="r" rtl="1">
                    <a:spcBef>
                      <a:spcPts val="450"/>
                    </a:spcBef>
                  </a:pPr>
                  <a:r>
                    <a:rPr lang="fa-IR" sz="1050" b="1" dirty="0">
                      <a:solidFill>
                        <a:schemeClr val="bg1">
                          <a:lumMod val="60000"/>
                          <a:lumOff val="40000"/>
                        </a:schemeClr>
                      </a:solidFill>
                      <a:latin typeface="Montserrrat"/>
                      <a:cs typeface="B Nazanin" panose="00000400000000000000" pitchFamily="2" charset="-78"/>
                    </a:rPr>
                    <a:t>ارتقاء و توسعه برند.</a:t>
                  </a:r>
                  <a:endParaRPr lang="en-US" sz="900" dirty="0">
                    <a:solidFill>
                      <a:schemeClr val="bg1">
                        <a:lumMod val="60000"/>
                        <a:lumOff val="40000"/>
                      </a:schemeClr>
                    </a:solidFill>
                    <a:latin typeface="Montserrrat"/>
                    <a:cs typeface="B Nazanin" panose="00000400000000000000" pitchFamily="2" charset="-78"/>
                  </a:endParaRPr>
                </a:p>
              </p:txBody>
            </p:sp>
            <p:grpSp>
              <p:nvGrpSpPr>
                <p:cNvPr id="59" name="Group 58">
                  <a:extLst>
                    <a:ext uri="{FF2B5EF4-FFF2-40B4-BE49-F238E27FC236}">
                      <a16:creationId xmlns:a16="http://schemas.microsoft.com/office/drawing/2014/main" id="{3D5041D1-3115-3712-ADEE-47FACF8610B3}"/>
                    </a:ext>
                  </a:extLst>
                </p:cNvPr>
                <p:cNvGrpSpPr/>
                <p:nvPr/>
              </p:nvGrpSpPr>
              <p:grpSpPr>
                <a:xfrm>
                  <a:off x="8152009" y="6019902"/>
                  <a:ext cx="278539" cy="281093"/>
                  <a:chOff x="7021513" y="2890838"/>
                  <a:chExt cx="346076" cy="349250"/>
                </a:xfrm>
              </p:grpSpPr>
              <p:sp>
                <p:nvSpPr>
                  <p:cNvPr id="60" name="Freeform 12">
                    <a:extLst>
                      <a:ext uri="{FF2B5EF4-FFF2-40B4-BE49-F238E27FC236}">
                        <a16:creationId xmlns:a16="http://schemas.microsoft.com/office/drawing/2014/main" id="{7838935B-0B8B-2774-28DF-53EA7CBD5E0C}"/>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61" name="Freeform 13">
                    <a:extLst>
                      <a:ext uri="{FF2B5EF4-FFF2-40B4-BE49-F238E27FC236}">
                        <a16:creationId xmlns:a16="http://schemas.microsoft.com/office/drawing/2014/main" id="{39B0551B-00F9-DCE1-8147-D1F3BE054744}"/>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6" name="Group 65">
                <a:extLst>
                  <a:ext uri="{FF2B5EF4-FFF2-40B4-BE49-F238E27FC236}">
                    <a16:creationId xmlns:a16="http://schemas.microsoft.com/office/drawing/2014/main" id="{7D4D5D50-4ABD-1332-BF5F-3663EBF89DE6}"/>
                  </a:ext>
                </a:extLst>
              </p:cNvPr>
              <p:cNvGrpSpPr/>
              <p:nvPr/>
            </p:nvGrpSpPr>
            <p:grpSpPr>
              <a:xfrm>
                <a:off x="8128259" y="2249030"/>
                <a:ext cx="2988529" cy="639490"/>
                <a:chOff x="8152009" y="1581637"/>
                <a:chExt cx="2988529" cy="639490"/>
              </a:xfrm>
            </p:grpSpPr>
            <p:sp>
              <p:nvSpPr>
                <p:cNvPr id="34" name="TextBox 33">
                  <a:extLst>
                    <a:ext uri="{FF2B5EF4-FFF2-40B4-BE49-F238E27FC236}">
                      <a16:creationId xmlns:a16="http://schemas.microsoft.com/office/drawing/2014/main" id="{8F5DF48B-8F17-D020-AA0B-D36FA5C1C474}"/>
                    </a:ext>
                  </a:extLst>
                </p:cNvPr>
                <p:cNvSpPr txBox="1"/>
                <p:nvPr/>
              </p:nvSpPr>
              <p:spPr>
                <a:xfrm>
                  <a:off x="8596250" y="1581637"/>
                  <a:ext cx="2544288" cy="639490"/>
                </a:xfrm>
                <a:prstGeom prst="rect">
                  <a:avLst/>
                </a:prstGeom>
                <a:noFill/>
              </p:spPr>
              <p:txBody>
                <a:bodyPr wrap="square">
                  <a:spAutoFit/>
                </a:bodyPr>
                <a:lstStyle/>
                <a:p>
                  <a:pPr algn="r" rtl="1">
                    <a:spcBef>
                      <a:spcPts val="450"/>
                    </a:spcBef>
                  </a:pPr>
                  <a:r>
                    <a:rPr lang="fa-IR" sz="1050" b="1" dirty="0">
                      <a:solidFill>
                        <a:schemeClr val="tx2">
                          <a:lumMod val="75000"/>
                        </a:schemeClr>
                      </a:solidFill>
                      <a:latin typeface="Montserrrat"/>
                      <a:cs typeface="B Nazanin" panose="00000400000000000000" pitchFamily="2" charset="-78"/>
                    </a:rPr>
                    <a:t>کارآفرینی</a:t>
                  </a:r>
                </a:p>
                <a:p>
                  <a:pPr algn="r" rtl="1">
                    <a:spcBef>
                      <a:spcPts val="450"/>
                    </a:spcBef>
                  </a:pPr>
                  <a:r>
                    <a:rPr lang="fa-IR" sz="1050" b="1" dirty="0">
                      <a:solidFill>
                        <a:schemeClr val="bg1">
                          <a:lumMod val="60000"/>
                          <a:lumOff val="40000"/>
                        </a:schemeClr>
                      </a:solidFill>
                      <a:latin typeface="Montserrrat"/>
                      <a:cs typeface="B Nazanin" panose="00000400000000000000" pitchFamily="2" charset="-78"/>
                    </a:rPr>
                    <a:t>راه اندازی و رشد کسب و کار.</a:t>
                  </a:r>
                  <a:endParaRPr lang="en-US" sz="900" dirty="0">
                    <a:solidFill>
                      <a:schemeClr val="bg1">
                        <a:lumMod val="60000"/>
                        <a:lumOff val="40000"/>
                      </a:schemeClr>
                    </a:solidFill>
                    <a:latin typeface="Montserrrat"/>
                    <a:cs typeface="B Nazanin" panose="00000400000000000000" pitchFamily="2" charset="-78"/>
                  </a:endParaRPr>
                </a:p>
              </p:txBody>
            </p:sp>
            <p:grpSp>
              <p:nvGrpSpPr>
                <p:cNvPr id="62" name="Group 61">
                  <a:extLst>
                    <a:ext uri="{FF2B5EF4-FFF2-40B4-BE49-F238E27FC236}">
                      <a16:creationId xmlns:a16="http://schemas.microsoft.com/office/drawing/2014/main" id="{C14235D4-565D-9700-2FE2-253575189A05}"/>
                    </a:ext>
                  </a:extLst>
                </p:cNvPr>
                <p:cNvGrpSpPr/>
                <p:nvPr/>
              </p:nvGrpSpPr>
              <p:grpSpPr>
                <a:xfrm>
                  <a:off x="8152009" y="1725784"/>
                  <a:ext cx="278539" cy="281093"/>
                  <a:chOff x="7021513" y="2890838"/>
                  <a:chExt cx="346076" cy="349250"/>
                </a:xfrm>
              </p:grpSpPr>
              <p:sp>
                <p:nvSpPr>
                  <p:cNvPr id="63" name="Freeform 12">
                    <a:extLst>
                      <a:ext uri="{FF2B5EF4-FFF2-40B4-BE49-F238E27FC236}">
                        <a16:creationId xmlns:a16="http://schemas.microsoft.com/office/drawing/2014/main" id="{0073D16A-FFF9-5FCB-0656-35C24791397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64" name="Freeform 13">
                    <a:extLst>
                      <a:ext uri="{FF2B5EF4-FFF2-40B4-BE49-F238E27FC236}">
                        <a16:creationId xmlns:a16="http://schemas.microsoft.com/office/drawing/2014/main" id="{BBD3C9C3-3752-8135-4318-EFA2E62DC98C}"/>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grpSp>
          <p:nvGrpSpPr>
            <p:cNvPr id="79" name="Group 78">
              <a:extLst>
                <a:ext uri="{FF2B5EF4-FFF2-40B4-BE49-F238E27FC236}">
                  <a16:creationId xmlns:a16="http://schemas.microsoft.com/office/drawing/2014/main" id="{A3D92175-1E8C-CBEE-23AB-19385449F15C}"/>
                </a:ext>
              </a:extLst>
            </p:cNvPr>
            <p:cNvGrpSpPr/>
            <p:nvPr/>
          </p:nvGrpSpPr>
          <p:grpSpPr>
            <a:xfrm>
              <a:off x="981382" y="252678"/>
              <a:ext cx="5787864" cy="6305142"/>
              <a:chOff x="981382" y="252678"/>
              <a:chExt cx="5787864" cy="6305142"/>
            </a:xfrm>
          </p:grpSpPr>
          <p:sp>
            <p:nvSpPr>
              <p:cNvPr id="7" name="Freeform: Shape 6">
                <a:extLst>
                  <a:ext uri="{FF2B5EF4-FFF2-40B4-BE49-F238E27FC236}">
                    <a16:creationId xmlns:a16="http://schemas.microsoft.com/office/drawing/2014/main" id="{33C2D931-E96B-0AD6-157A-ED171B167A64}"/>
                  </a:ext>
                </a:extLst>
              </p:cNvPr>
              <p:cNvSpPr/>
              <p:nvPr/>
            </p:nvSpPr>
            <p:spPr>
              <a:xfrm>
                <a:off x="2652908" y="252678"/>
                <a:ext cx="2444811" cy="2444813"/>
              </a:xfrm>
              <a:custGeom>
                <a:avLst/>
                <a:gdLst>
                  <a:gd name="connsiteX0" fmla="*/ -718 w 2083122"/>
                  <a:gd name="connsiteY0" fmla="*/ 1040915 h 2083123"/>
                  <a:gd name="connsiteX1" fmla="*/ 1040868 w 2083122"/>
                  <a:gd name="connsiteY1" fmla="*/ -622 h 2083123"/>
                  <a:gd name="connsiteX2" fmla="*/ 2082405 w 2083122"/>
                  <a:gd name="connsiteY2" fmla="*/ 1040915 h 2083123"/>
                  <a:gd name="connsiteX3" fmla="*/ 1040868 w 2083122"/>
                  <a:gd name="connsiteY3" fmla="*/ 2082501 h 2083123"/>
                  <a:gd name="connsiteX4" fmla="*/ -718 w 2083122"/>
                  <a:gd name="connsiteY4" fmla="*/ 1040915 h 2083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3">
                    <a:moveTo>
                      <a:pt x="-718" y="1040915"/>
                    </a:moveTo>
                    <a:cubicBezTo>
                      <a:pt x="-718" y="465697"/>
                      <a:pt x="465601" y="-622"/>
                      <a:pt x="1040868" y="-622"/>
                    </a:cubicBezTo>
                    <a:cubicBezTo>
                      <a:pt x="1616134" y="-622"/>
                      <a:pt x="2082405" y="465697"/>
                      <a:pt x="2082405" y="1040915"/>
                    </a:cubicBezTo>
                    <a:cubicBezTo>
                      <a:pt x="2082405" y="1616134"/>
                      <a:pt x="1616086" y="2082501"/>
                      <a:pt x="1040868" y="2082501"/>
                    </a:cubicBezTo>
                    <a:cubicBezTo>
                      <a:pt x="465649" y="2082501"/>
                      <a:pt x="-718" y="1616039"/>
                      <a:pt x="-718" y="1040915"/>
                    </a:cubicBezTo>
                    <a:close/>
                  </a:path>
                </a:pathLst>
              </a:custGeom>
              <a:solidFill>
                <a:schemeClr val="accent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8" name="Freeform: Shape 7">
                <a:extLst>
                  <a:ext uri="{FF2B5EF4-FFF2-40B4-BE49-F238E27FC236}">
                    <a16:creationId xmlns:a16="http://schemas.microsoft.com/office/drawing/2014/main" id="{57C0F86D-3975-D175-2638-7DA2A6DDEBDA}"/>
                  </a:ext>
                </a:extLst>
              </p:cNvPr>
              <p:cNvSpPr/>
              <p:nvPr/>
            </p:nvSpPr>
            <p:spPr>
              <a:xfrm>
                <a:off x="4324435" y="1215913"/>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182"/>
                      <a:pt x="-718" y="1040963"/>
                    </a:cubicBezTo>
                    <a:close/>
                  </a:path>
                </a:pathLst>
              </a:custGeom>
              <a:solidFill>
                <a:schemeClr val="accent5">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9" name="Freeform: Shape 8">
                <a:extLst>
                  <a:ext uri="{FF2B5EF4-FFF2-40B4-BE49-F238E27FC236}">
                    <a16:creationId xmlns:a16="http://schemas.microsoft.com/office/drawing/2014/main" id="{0CB529FC-7B2A-4442-BC88-9E94975215D5}"/>
                  </a:ext>
                </a:extLst>
              </p:cNvPr>
              <p:cNvSpPr/>
              <p:nvPr/>
            </p:nvSpPr>
            <p:spPr>
              <a:xfrm>
                <a:off x="4324435" y="3147814"/>
                <a:ext cx="2444811" cy="2445149"/>
              </a:xfrm>
              <a:custGeom>
                <a:avLst/>
                <a:gdLst>
                  <a:gd name="connsiteX0" fmla="*/ -718 w 2083122"/>
                  <a:gd name="connsiteY0" fmla="*/ 1040963 h 2083409"/>
                  <a:gd name="connsiteX1" fmla="*/ 1040868 w 2083122"/>
                  <a:gd name="connsiteY1" fmla="*/ -622 h 2083409"/>
                  <a:gd name="connsiteX2" fmla="*/ 2082405 w 2083122"/>
                  <a:gd name="connsiteY2" fmla="*/ 1040963 h 2083409"/>
                  <a:gd name="connsiteX3" fmla="*/ 1040868 w 2083122"/>
                  <a:gd name="connsiteY3" fmla="*/ 2082787 h 2083409"/>
                  <a:gd name="connsiteX4" fmla="*/ -718 w 2083122"/>
                  <a:gd name="connsiteY4" fmla="*/ 1040963 h 2083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409">
                    <a:moveTo>
                      <a:pt x="-718" y="1040963"/>
                    </a:moveTo>
                    <a:cubicBezTo>
                      <a:pt x="-718" y="465745"/>
                      <a:pt x="465601" y="-622"/>
                      <a:pt x="1040868" y="-622"/>
                    </a:cubicBezTo>
                    <a:cubicBezTo>
                      <a:pt x="1616134" y="-622"/>
                      <a:pt x="2082405" y="465745"/>
                      <a:pt x="2082405" y="1040963"/>
                    </a:cubicBezTo>
                    <a:cubicBezTo>
                      <a:pt x="2082405" y="1616182"/>
                      <a:pt x="1616086" y="2082787"/>
                      <a:pt x="1040868" y="2082787"/>
                    </a:cubicBezTo>
                    <a:cubicBezTo>
                      <a:pt x="465649" y="2082787"/>
                      <a:pt x="-718" y="1616230"/>
                      <a:pt x="-718" y="1040963"/>
                    </a:cubicBezTo>
                    <a:close/>
                  </a:path>
                </a:pathLst>
              </a:custGeom>
              <a:solidFill>
                <a:schemeClr val="accent6">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0" name="Freeform: Shape 9">
                <a:extLst>
                  <a:ext uri="{FF2B5EF4-FFF2-40B4-BE49-F238E27FC236}">
                    <a16:creationId xmlns:a16="http://schemas.microsoft.com/office/drawing/2014/main" id="{8766EBE4-E834-8ABC-B2DD-E100E7C76B5F}"/>
                  </a:ext>
                </a:extLst>
              </p:cNvPr>
              <p:cNvSpPr/>
              <p:nvPr/>
            </p:nvSpPr>
            <p:spPr>
              <a:xfrm>
                <a:off x="2652908" y="4113008"/>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086"/>
                      <a:pt x="-718" y="1040963"/>
                    </a:cubicBezTo>
                    <a:close/>
                  </a:path>
                </a:pathLst>
              </a:custGeom>
              <a:solidFill>
                <a:schemeClr val="accent1">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1" name="Freeform: Shape 10">
                <a:extLst>
                  <a:ext uri="{FF2B5EF4-FFF2-40B4-BE49-F238E27FC236}">
                    <a16:creationId xmlns:a16="http://schemas.microsoft.com/office/drawing/2014/main" id="{9E14DE6B-3DAC-FA1F-6E3A-0C6B6D2F8732}"/>
                  </a:ext>
                </a:extLst>
              </p:cNvPr>
              <p:cNvSpPr/>
              <p:nvPr/>
            </p:nvSpPr>
            <p:spPr>
              <a:xfrm>
                <a:off x="3100712" y="4560757"/>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503 h 1320060"/>
                  <a:gd name="connsiteX6" fmla="*/ -718 w 1320060"/>
                  <a:gd name="connsiteY6"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0060" h="1320060">
                    <a:moveTo>
                      <a:pt x="-718" y="659456"/>
                    </a:moveTo>
                    <a:cubicBezTo>
                      <a:pt x="-765" y="294929"/>
                      <a:pt x="294739" y="-574"/>
                      <a:pt x="659265" y="-622"/>
                    </a:cubicBezTo>
                    <a:cubicBezTo>
                      <a:pt x="1023791" y="-670"/>
                      <a:pt x="1319295" y="294834"/>
                      <a:pt x="1319343" y="659360"/>
                    </a:cubicBezTo>
                    <a:cubicBezTo>
                      <a:pt x="1319390" y="1023887"/>
                      <a:pt x="1023887" y="1319390"/>
                      <a:pt x="659360" y="1319438"/>
                    </a:cubicBezTo>
                    <a:cubicBezTo>
                      <a:pt x="659360" y="1319438"/>
                      <a:pt x="659313" y="1319438"/>
                      <a:pt x="659313" y="1319438"/>
                    </a:cubicBezTo>
                    <a:cubicBezTo>
                      <a:pt x="294834" y="1319486"/>
                      <a:pt x="-670" y="1023982"/>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2" name="Freeform: Shape 11">
                <a:extLst>
                  <a:ext uri="{FF2B5EF4-FFF2-40B4-BE49-F238E27FC236}">
                    <a16:creationId xmlns:a16="http://schemas.microsoft.com/office/drawing/2014/main" id="{2FBBF777-0DEF-A00D-B04D-813BF454300C}"/>
                  </a:ext>
                </a:extLst>
              </p:cNvPr>
              <p:cNvSpPr/>
              <p:nvPr/>
            </p:nvSpPr>
            <p:spPr>
              <a:xfrm>
                <a:off x="981382" y="3400071"/>
                <a:ext cx="2444813" cy="2186733"/>
              </a:xfrm>
              <a:custGeom>
                <a:avLst/>
                <a:gdLst>
                  <a:gd name="connsiteX0" fmla="*/ 400682 w 2083123"/>
                  <a:gd name="connsiteY0" fmla="*/ -574 h 1863224"/>
                  <a:gd name="connsiteX1" fmla="*/ -717 w 2083123"/>
                  <a:gd name="connsiteY1" fmla="*/ 821017 h 1863224"/>
                  <a:gd name="connsiteX2" fmla="*/ 1040820 w 2083123"/>
                  <a:gd name="connsiteY2" fmla="*/ 1862602 h 1863224"/>
                  <a:gd name="connsiteX3" fmla="*/ 2082405 w 2083123"/>
                  <a:gd name="connsiteY3" fmla="*/ 821017 h 1863224"/>
                  <a:gd name="connsiteX4" fmla="*/ 1681007 w 2083123"/>
                  <a:gd name="connsiteY4" fmla="*/ -622 h 1863224"/>
                  <a:gd name="connsiteX5" fmla="*/ 400682 w 2083123"/>
                  <a:gd name="connsiteY5" fmla="*/ -622 h 186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3" h="1863224">
                    <a:moveTo>
                      <a:pt x="400682" y="-574"/>
                    </a:moveTo>
                    <a:cubicBezTo>
                      <a:pt x="147154" y="196571"/>
                      <a:pt x="-1008" y="499850"/>
                      <a:pt x="-717" y="821017"/>
                    </a:cubicBezTo>
                    <a:cubicBezTo>
                      <a:pt x="-717" y="1396283"/>
                      <a:pt x="465602" y="1862602"/>
                      <a:pt x="1040820" y="1862602"/>
                    </a:cubicBezTo>
                    <a:cubicBezTo>
                      <a:pt x="1616039" y="1862602"/>
                      <a:pt x="2082405" y="1396283"/>
                      <a:pt x="2082405" y="821017"/>
                    </a:cubicBezTo>
                    <a:cubicBezTo>
                      <a:pt x="2082692" y="499850"/>
                      <a:pt x="1934534" y="196571"/>
                      <a:pt x="1681007" y="-622"/>
                    </a:cubicBezTo>
                    <a:cubicBezTo>
                      <a:pt x="1304622" y="292687"/>
                      <a:pt x="777066" y="292687"/>
                      <a:pt x="400682" y="-622"/>
                    </a:cubicBezTo>
                    <a:close/>
                  </a:path>
                </a:pathLst>
              </a:custGeom>
              <a:solidFill>
                <a:schemeClr val="bg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3" name="Freeform: Shape 12">
                <a:extLst>
                  <a:ext uri="{FF2B5EF4-FFF2-40B4-BE49-F238E27FC236}">
                    <a16:creationId xmlns:a16="http://schemas.microsoft.com/office/drawing/2014/main" id="{6E6DA99E-6CA8-5AD7-9F28-E9BF042A41DA}"/>
                  </a:ext>
                </a:extLst>
              </p:cNvPr>
              <p:cNvSpPr/>
              <p:nvPr/>
            </p:nvSpPr>
            <p:spPr>
              <a:xfrm>
                <a:off x="981382" y="1213394"/>
                <a:ext cx="2444811" cy="2444913"/>
              </a:xfrm>
              <a:custGeom>
                <a:avLst/>
                <a:gdLst>
                  <a:gd name="connsiteX0" fmla="*/ 400681 w 2083122"/>
                  <a:gd name="connsiteY0" fmla="*/ 1862602 h 2083208"/>
                  <a:gd name="connsiteX1" fmla="*/ 1862459 w 2083122"/>
                  <a:gd name="connsiteY1" fmla="*/ 1681102 h 2083208"/>
                  <a:gd name="connsiteX2" fmla="*/ 2082405 w 2083122"/>
                  <a:gd name="connsiteY2" fmla="*/ 1040963 h 2083208"/>
                  <a:gd name="connsiteX3" fmla="*/ 1040820 w 2083122"/>
                  <a:gd name="connsiteY3" fmla="*/ -622 h 2083208"/>
                  <a:gd name="connsiteX4" fmla="*/ -717 w 2083122"/>
                  <a:gd name="connsiteY4" fmla="*/ 1040963 h 2083208"/>
                  <a:gd name="connsiteX5" fmla="*/ 400681 w 2083122"/>
                  <a:gd name="connsiteY5" fmla="*/ 1862602 h 208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2" h="2083208">
                    <a:moveTo>
                      <a:pt x="400681" y="1862602"/>
                    </a:moveTo>
                    <a:cubicBezTo>
                      <a:pt x="854469" y="2216158"/>
                      <a:pt x="1508952" y="2134876"/>
                      <a:pt x="1862459" y="1681102"/>
                    </a:cubicBezTo>
                    <a:cubicBezTo>
                      <a:pt x="2004988" y="1498124"/>
                      <a:pt x="2082405" y="1272883"/>
                      <a:pt x="2082405" y="1040963"/>
                    </a:cubicBezTo>
                    <a:cubicBezTo>
                      <a:pt x="2082405" y="465745"/>
                      <a:pt x="1616087" y="-622"/>
                      <a:pt x="1040820" y="-622"/>
                    </a:cubicBezTo>
                    <a:cubicBezTo>
                      <a:pt x="465554" y="-622"/>
                      <a:pt x="-717" y="465745"/>
                      <a:pt x="-717" y="1040963"/>
                    </a:cubicBezTo>
                    <a:cubicBezTo>
                      <a:pt x="-980" y="1362130"/>
                      <a:pt x="147178" y="1665409"/>
                      <a:pt x="400681" y="1862602"/>
                    </a:cubicBezTo>
                    <a:close/>
                  </a:path>
                </a:pathLst>
              </a:custGeom>
              <a:solidFill>
                <a:schemeClr val="tx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4" name="Freeform: Shape 13">
                <a:extLst>
                  <a:ext uri="{FF2B5EF4-FFF2-40B4-BE49-F238E27FC236}">
                    <a16:creationId xmlns:a16="http://schemas.microsoft.com/office/drawing/2014/main" id="{C33567FF-1C8A-5FE2-3F19-97DEE27B7151}"/>
                  </a:ext>
                </a:extLst>
              </p:cNvPr>
              <p:cNvSpPr/>
              <p:nvPr/>
            </p:nvSpPr>
            <p:spPr>
              <a:xfrm>
                <a:off x="4772238" y="3595842"/>
                <a:ext cx="1549259" cy="1549260"/>
              </a:xfrm>
              <a:custGeom>
                <a:avLst/>
                <a:gdLst>
                  <a:gd name="connsiteX0" fmla="*/ -718 w 1320059"/>
                  <a:gd name="connsiteY0" fmla="*/ 659217 h 1320060"/>
                  <a:gd name="connsiteX1" fmla="*/ 659503 w 1320059"/>
                  <a:gd name="connsiteY1" fmla="*/ -622 h 1320060"/>
                  <a:gd name="connsiteX2" fmla="*/ 1319342 w 1320059"/>
                  <a:gd name="connsiteY2" fmla="*/ 659599 h 1320060"/>
                  <a:gd name="connsiteX3" fmla="*/ 659312 w 1320059"/>
                  <a:gd name="connsiteY3" fmla="*/ 1319438 h 1320060"/>
                  <a:gd name="connsiteX4" fmla="*/ -718 w 1320059"/>
                  <a:gd name="connsiteY4" fmla="*/ 659408 h 1320060"/>
                  <a:gd name="connsiteX5" fmla="*/ -718 w 1320059"/>
                  <a:gd name="connsiteY5" fmla="*/ 659217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217"/>
                    </a:moveTo>
                    <a:cubicBezTo>
                      <a:pt x="-622" y="294691"/>
                      <a:pt x="294977" y="-718"/>
                      <a:pt x="659503" y="-622"/>
                    </a:cubicBezTo>
                    <a:cubicBezTo>
                      <a:pt x="1024029" y="-527"/>
                      <a:pt x="1319438" y="295073"/>
                      <a:pt x="1319342" y="659599"/>
                    </a:cubicBezTo>
                    <a:cubicBezTo>
                      <a:pt x="1319247" y="1024029"/>
                      <a:pt x="1023743" y="1319438"/>
                      <a:pt x="659312" y="1319438"/>
                    </a:cubicBezTo>
                    <a:cubicBezTo>
                      <a:pt x="294786" y="1319438"/>
                      <a:pt x="-718" y="1023934"/>
                      <a:pt x="-718" y="659408"/>
                    </a:cubicBezTo>
                    <a:cubicBezTo>
                      <a:pt x="-718" y="659360"/>
                      <a:pt x="-718" y="659265"/>
                      <a:pt x="-718" y="659217"/>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5" name="Freeform: Shape 14">
                <a:extLst>
                  <a:ext uri="{FF2B5EF4-FFF2-40B4-BE49-F238E27FC236}">
                    <a16:creationId xmlns:a16="http://schemas.microsoft.com/office/drawing/2014/main" id="{2D5890E8-1CBE-BE22-10BC-6B0FD2FE0C37}"/>
                  </a:ext>
                </a:extLst>
              </p:cNvPr>
              <p:cNvSpPr/>
              <p:nvPr/>
            </p:nvSpPr>
            <p:spPr>
              <a:xfrm>
                <a:off x="4772238" y="1663661"/>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360 w 1320059"/>
                  <a:gd name="connsiteY3" fmla="*/ 1319438 h 1320060"/>
                  <a:gd name="connsiteX4" fmla="*/ 659312 w 1320059"/>
                  <a:gd name="connsiteY4" fmla="*/ 1319438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65" y="294930"/>
                      <a:pt x="294738" y="-594"/>
                      <a:pt x="659265" y="-622"/>
                    </a:cubicBezTo>
                    <a:cubicBezTo>
                      <a:pt x="1023791" y="-646"/>
                      <a:pt x="1319295" y="294834"/>
                      <a:pt x="1319342" y="659360"/>
                    </a:cubicBezTo>
                    <a:cubicBezTo>
                      <a:pt x="1319390" y="1023887"/>
                      <a:pt x="1023886" y="1319390"/>
                      <a:pt x="659360" y="1319438"/>
                    </a:cubicBezTo>
                    <a:cubicBezTo>
                      <a:pt x="659360" y="1319438"/>
                      <a:pt x="659312" y="1319438"/>
                      <a:pt x="659312" y="1319438"/>
                    </a:cubicBezTo>
                    <a:cubicBezTo>
                      <a:pt x="294786" y="1319438"/>
                      <a:pt x="-670" y="1023982"/>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6" name="Freeform: Shape 15">
                <a:extLst>
                  <a:ext uri="{FF2B5EF4-FFF2-40B4-BE49-F238E27FC236}">
                    <a16:creationId xmlns:a16="http://schemas.microsoft.com/office/drawing/2014/main" id="{1E573B38-23C2-016E-93D9-1FAC0503A2F8}"/>
                  </a:ext>
                </a:extLst>
              </p:cNvPr>
              <p:cNvSpPr/>
              <p:nvPr/>
            </p:nvSpPr>
            <p:spPr>
              <a:xfrm>
                <a:off x="3100712" y="700369"/>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60" h="1320060">
                    <a:moveTo>
                      <a:pt x="-718" y="659456"/>
                    </a:moveTo>
                    <a:cubicBezTo>
                      <a:pt x="-765" y="294930"/>
                      <a:pt x="294739" y="-593"/>
                      <a:pt x="659265" y="-622"/>
                    </a:cubicBezTo>
                    <a:cubicBezTo>
                      <a:pt x="1023791" y="-651"/>
                      <a:pt x="1319295" y="294834"/>
                      <a:pt x="1319343" y="659360"/>
                    </a:cubicBezTo>
                    <a:cubicBezTo>
                      <a:pt x="1319390" y="1023887"/>
                      <a:pt x="1023887" y="1319410"/>
                      <a:pt x="659360" y="1319438"/>
                    </a:cubicBezTo>
                    <a:cubicBezTo>
                      <a:pt x="659360" y="1319438"/>
                      <a:pt x="659313" y="1319438"/>
                      <a:pt x="659313" y="1319438"/>
                    </a:cubicBezTo>
                    <a:cubicBezTo>
                      <a:pt x="294787" y="1319438"/>
                      <a:pt x="-670" y="1023963"/>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7" name="Freeform: Shape 16">
                <a:extLst>
                  <a:ext uri="{FF2B5EF4-FFF2-40B4-BE49-F238E27FC236}">
                    <a16:creationId xmlns:a16="http://schemas.microsoft.com/office/drawing/2014/main" id="{54723C61-5917-A06C-119C-5D40B1AEE8F4}"/>
                  </a:ext>
                </a:extLst>
              </p:cNvPr>
              <p:cNvSpPr/>
              <p:nvPr/>
            </p:nvSpPr>
            <p:spPr>
              <a:xfrm>
                <a:off x="1429187" y="1661142"/>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1 h 1320060"/>
                  <a:gd name="connsiteX3" fmla="*/ 659408 w 1320059"/>
                  <a:gd name="connsiteY3" fmla="*/ 1319438 h 1320060"/>
                  <a:gd name="connsiteX4" fmla="*/ -718 w 1320059"/>
                  <a:gd name="connsiteY4" fmla="*/ 659599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30"/>
                      <a:pt x="294738" y="-593"/>
                      <a:pt x="659265" y="-622"/>
                    </a:cubicBezTo>
                    <a:cubicBezTo>
                      <a:pt x="1023791" y="-651"/>
                      <a:pt x="1319295" y="294834"/>
                      <a:pt x="1319342" y="659361"/>
                    </a:cubicBezTo>
                    <a:cubicBezTo>
                      <a:pt x="1319390" y="1023886"/>
                      <a:pt x="1023934" y="1319391"/>
                      <a:pt x="659408" y="1319438"/>
                    </a:cubicBezTo>
                    <a:cubicBezTo>
                      <a:pt x="294910" y="1319534"/>
                      <a:pt x="-636" y="1024077"/>
                      <a:pt x="-718" y="659599"/>
                    </a:cubicBezTo>
                    <a:cubicBezTo>
                      <a:pt x="-718" y="659551"/>
                      <a:pt x="-718" y="659503"/>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8" name="Freeform: Shape 17">
                <a:extLst>
                  <a:ext uri="{FF2B5EF4-FFF2-40B4-BE49-F238E27FC236}">
                    <a16:creationId xmlns:a16="http://schemas.microsoft.com/office/drawing/2014/main" id="{217BD446-80C4-73CB-1AB8-E5FDF330D944}"/>
                  </a:ext>
                </a:extLst>
              </p:cNvPr>
              <p:cNvSpPr/>
              <p:nvPr/>
            </p:nvSpPr>
            <p:spPr>
              <a:xfrm>
                <a:off x="1429187" y="3589684"/>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408 w 1320059"/>
                  <a:gd name="connsiteY3" fmla="*/ 1319438 h 1320060"/>
                  <a:gd name="connsiteX4" fmla="*/ -718 w 1320059"/>
                  <a:gd name="connsiteY4" fmla="*/ 659503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29"/>
                      <a:pt x="294738" y="-574"/>
                      <a:pt x="659265" y="-622"/>
                    </a:cubicBezTo>
                    <a:cubicBezTo>
                      <a:pt x="1023791" y="-670"/>
                      <a:pt x="1319295" y="294834"/>
                      <a:pt x="1319342" y="659360"/>
                    </a:cubicBezTo>
                    <a:cubicBezTo>
                      <a:pt x="1319390" y="1023886"/>
                      <a:pt x="1023934" y="1319390"/>
                      <a:pt x="659408" y="1319438"/>
                    </a:cubicBezTo>
                    <a:cubicBezTo>
                      <a:pt x="294882" y="1319486"/>
                      <a:pt x="-665" y="1024029"/>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9" name="Freeform: Shape 18">
                <a:extLst>
                  <a:ext uri="{FF2B5EF4-FFF2-40B4-BE49-F238E27FC236}">
                    <a16:creationId xmlns:a16="http://schemas.microsoft.com/office/drawing/2014/main" id="{12E93322-5106-7D6F-B07F-1D4E5DEC77CD}"/>
                  </a:ext>
                </a:extLst>
              </p:cNvPr>
              <p:cNvSpPr/>
              <p:nvPr/>
            </p:nvSpPr>
            <p:spPr>
              <a:xfrm>
                <a:off x="2203817" y="1475112"/>
                <a:ext cx="3342995" cy="3860219"/>
              </a:xfrm>
              <a:custGeom>
                <a:avLst/>
                <a:gdLst>
                  <a:gd name="connsiteX0" fmla="*/ 0 w 2848427"/>
                  <a:gd name="connsiteY0" fmla="*/ 822259 h 3289131"/>
                  <a:gd name="connsiteX1" fmla="*/ 1424238 w 2848427"/>
                  <a:gd name="connsiteY1" fmla="*/ 0 h 3289131"/>
                  <a:gd name="connsiteX2" fmla="*/ 2848428 w 2848427"/>
                  <a:gd name="connsiteY2" fmla="*/ 822259 h 3289131"/>
                  <a:gd name="connsiteX3" fmla="*/ 2848428 w 2848427"/>
                  <a:gd name="connsiteY3" fmla="*/ 2466873 h 3289131"/>
                  <a:gd name="connsiteX4" fmla="*/ 1424238 w 2848427"/>
                  <a:gd name="connsiteY4" fmla="*/ 3289132 h 3289131"/>
                  <a:gd name="connsiteX5" fmla="*/ 0 w 2848427"/>
                  <a:gd name="connsiteY5" fmla="*/ 2466873 h 3289131"/>
                  <a:gd name="connsiteX6" fmla="*/ 0 w 2848427"/>
                  <a:gd name="connsiteY6" fmla="*/ 822259 h 328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8427" h="3289131">
                    <a:moveTo>
                      <a:pt x="0" y="822259"/>
                    </a:moveTo>
                    <a:lnTo>
                      <a:pt x="1424238" y="0"/>
                    </a:lnTo>
                    <a:lnTo>
                      <a:pt x="2848428" y="822259"/>
                    </a:lnTo>
                    <a:lnTo>
                      <a:pt x="2848428" y="2466873"/>
                    </a:lnTo>
                    <a:lnTo>
                      <a:pt x="1424238" y="3289132"/>
                    </a:lnTo>
                    <a:lnTo>
                      <a:pt x="0" y="2466873"/>
                    </a:lnTo>
                    <a:lnTo>
                      <a:pt x="0" y="822259"/>
                    </a:lnTo>
                    <a:close/>
                  </a:path>
                </a:pathLst>
              </a:custGeom>
              <a:solidFill>
                <a:schemeClr val="bg2">
                  <a:lumMod val="40000"/>
                  <a:lumOff val="60000"/>
                </a:schemeClr>
              </a:solidFill>
              <a:ln w="4763" cap="flat">
                <a:noFill/>
                <a:prstDash val="solid"/>
                <a:miter/>
              </a:ln>
              <a:effectLst>
                <a:outerShdw blurRad="63500" sx="102000" sy="102000" algn="ctr" rotWithShape="0">
                  <a:prstClr val="black">
                    <a:alpha val="25000"/>
                  </a:prstClr>
                </a:outerShdw>
              </a:effectLst>
            </p:spPr>
            <p:txBody>
              <a:bodyPr rtlCol="0" anchor="ctr"/>
              <a:lstStyle/>
              <a:p>
                <a:pPr algn="r" rtl="1"/>
                <a:endParaRPr lang="en-US" sz="1050">
                  <a:cs typeface="B Nazanin" panose="00000400000000000000" pitchFamily="2" charset="-78"/>
                </a:endParaRPr>
              </a:p>
            </p:txBody>
          </p:sp>
          <p:sp>
            <p:nvSpPr>
              <p:cNvPr id="20" name="Freeform: Shape 19">
                <a:extLst>
                  <a:ext uri="{FF2B5EF4-FFF2-40B4-BE49-F238E27FC236}">
                    <a16:creationId xmlns:a16="http://schemas.microsoft.com/office/drawing/2014/main" id="{5AF4D301-B891-644C-603F-5C24746DA982}"/>
                  </a:ext>
                </a:extLst>
              </p:cNvPr>
              <p:cNvSpPr/>
              <p:nvPr/>
            </p:nvSpPr>
            <p:spPr>
              <a:xfrm>
                <a:off x="3201202" y="4661245"/>
                <a:ext cx="1348282" cy="1348283"/>
              </a:xfrm>
              <a:custGeom>
                <a:avLst/>
                <a:gdLst>
                  <a:gd name="connsiteX0" fmla="*/ -718 w 1148815"/>
                  <a:gd name="connsiteY0" fmla="*/ 573834 h 1148816"/>
                  <a:gd name="connsiteX1" fmla="*/ 573643 w 1148815"/>
                  <a:gd name="connsiteY1" fmla="*/ -622 h 1148816"/>
                  <a:gd name="connsiteX2" fmla="*/ 1148098 w 1148815"/>
                  <a:gd name="connsiteY2" fmla="*/ 573738 h 1148816"/>
                  <a:gd name="connsiteX3" fmla="*/ 573738 w 1148815"/>
                  <a:gd name="connsiteY3" fmla="*/ 1148194 h 1148816"/>
                  <a:gd name="connsiteX4" fmla="*/ 573690 w 1148815"/>
                  <a:gd name="connsiteY4" fmla="*/ 1148194 h 1148816"/>
                  <a:gd name="connsiteX5" fmla="*/ -718 w 1148815"/>
                  <a:gd name="connsiteY5" fmla="*/ 573834 h 114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6">
                    <a:moveTo>
                      <a:pt x="-718" y="573834"/>
                    </a:moveTo>
                    <a:cubicBezTo>
                      <a:pt x="-765" y="256579"/>
                      <a:pt x="256387" y="-574"/>
                      <a:pt x="573643" y="-622"/>
                    </a:cubicBezTo>
                    <a:cubicBezTo>
                      <a:pt x="890898" y="-669"/>
                      <a:pt x="1148050" y="256483"/>
                      <a:pt x="1148098" y="573738"/>
                    </a:cubicBezTo>
                    <a:cubicBezTo>
                      <a:pt x="1148146" y="890994"/>
                      <a:pt x="890993" y="1148146"/>
                      <a:pt x="573738" y="1148194"/>
                    </a:cubicBezTo>
                    <a:cubicBezTo>
                      <a:pt x="573738" y="1148194"/>
                      <a:pt x="573690" y="1148194"/>
                      <a:pt x="573690" y="1148194"/>
                    </a:cubicBezTo>
                    <a:cubicBezTo>
                      <a:pt x="256483" y="1148194"/>
                      <a:pt x="-670" y="891041"/>
                      <a:pt x="-718" y="573834"/>
                    </a:cubicBezTo>
                    <a:close/>
                  </a:path>
                </a:pathLst>
              </a:custGeom>
              <a:solidFill>
                <a:schemeClr val="accent1"/>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1" name="Freeform: Shape 20">
                <a:extLst>
                  <a:ext uri="{FF2B5EF4-FFF2-40B4-BE49-F238E27FC236}">
                    <a16:creationId xmlns:a16="http://schemas.microsoft.com/office/drawing/2014/main" id="{FB84B64C-56C0-4B89-1CC1-7DD7D06DCDCA}"/>
                  </a:ext>
                </a:extLst>
              </p:cNvPr>
              <p:cNvSpPr/>
              <p:nvPr/>
            </p:nvSpPr>
            <p:spPr>
              <a:xfrm>
                <a:off x="3100712" y="4560757"/>
                <a:ext cx="1549149" cy="1549148"/>
              </a:xfrm>
              <a:custGeom>
                <a:avLst/>
                <a:gdLst>
                  <a:gd name="connsiteX0" fmla="*/ 659313 w 1319965"/>
                  <a:gd name="connsiteY0" fmla="*/ 1319343 h 1319964"/>
                  <a:gd name="connsiteX1" fmla="*/ 1319247 w 1319965"/>
                  <a:gd name="connsiteY1" fmla="*/ 659313 h 1319964"/>
                  <a:gd name="connsiteX2" fmla="*/ 659217 w 1319965"/>
                  <a:gd name="connsiteY2" fmla="*/ -622 h 1319964"/>
                  <a:gd name="connsiteX3" fmla="*/ -718 w 1319965"/>
                  <a:gd name="connsiteY3" fmla="*/ 659408 h 1319964"/>
                  <a:gd name="connsiteX4" fmla="*/ -718 w 1319965"/>
                  <a:gd name="connsiteY4" fmla="*/ 659456 h 1319964"/>
                  <a:gd name="connsiteX5" fmla="*/ 659313 w 1319965"/>
                  <a:gd name="connsiteY5" fmla="*/ 1319343 h 1319964"/>
                  <a:gd name="connsiteX6" fmla="*/ 659313 w 1319965"/>
                  <a:gd name="connsiteY6" fmla="*/ 84953 h 1319964"/>
                  <a:gd name="connsiteX7" fmla="*/ 1233720 w 1319965"/>
                  <a:gd name="connsiteY7" fmla="*/ 659360 h 1319964"/>
                  <a:gd name="connsiteX8" fmla="*/ 659313 w 1319965"/>
                  <a:gd name="connsiteY8" fmla="*/ 1233768 h 1319964"/>
                  <a:gd name="connsiteX9" fmla="*/ 84905 w 1319965"/>
                  <a:gd name="connsiteY9" fmla="*/ 659456 h 1319964"/>
                  <a:gd name="connsiteX10" fmla="*/ 659217 w 1319965"/>
                  <a:gd name="connsiteY10" fmla="*/ 84953 h 1319964"/>
                  <a:gd name="connsiteX11" fmla="*/ 659313 w 1319965"/>
                  <a:gd name="connsiteY11" fmla="*/ 84953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9965" h="1319964">
                    <a:moveTo>
                      <a:pt x="659313" y="1319343"/>
                    </a:moveTo>
                    <a:cubicBezTo>
                      <a:pt x="1023791" y="1319295"/>
                      <a:pt x="1319295" y="1023791"/>
                      <a:pt x="1319247" y="659313"/>
                    </a:cubicBezTo>
                    <a:cubicBezTo>
                      <a:pt x="1319200" y="294834"/>
                      <a:pt x="1023696" y="-670"/>
                      <a:pt x="659217" y="-622"/>
                    </a:cubicBezTo>
                    <a:cubicBezTo>
                      <a:pt x="294739" y="-574"/>
                      <a:pt x="-765" y="294929"/>
                      <a:pt x="-718" y="659408"/>
                    </a:cubicBezTo>
                    <a:cubicBezTo>
                      <a:pt x="-718" y="659408"/>
                      <a:pt x="-718" y="659456"/>
                      <a:pt x="-718" y="659456"/>
                    </a:cubicBezTo>
                    <a:cubicBezTo>
                      <a:pt x="-622" y="1023934"/>
                      <a:pt x="294834" y="1319343"/>
                      <a:pt x="659313" y="1319343"/>
                    </a:cubicBezTo>
                    <a:close/>
                    <a:moveTo>
                      <a:pt x="659313" y="84953"/>
                    </a:moveTo>
                    <a:cubicBezTo>
                      <a:pt x="976568" y="84953"/>
                      <a:pt x="1233720" y="342105"/>
                      <a:pt x="1233720" y="659360"/>
                    </a:cubicBezTo>
                    <a:cubicBezTo>
                      <a:pt x="1233720" y="976615"/>
                      <a:pt x="976568" y="1233768"/>
                      <a:pt x="659313" y="1233768"/>
                    </a:cubicBezTo>
                    <a:cubicBezTo>
                      <a:pt x="342106" y="1233768"/>
                      <a:pt x="84953" y="976663"/>
                      <a:pt x="84905" y="659456"/>
                    </a:cubicBezTo>
                    <a:cubicBezTo>
                      <a:pt x="84857" y="342200"/>
                      <a:pt x="341962" y="85000"/>
                      <a:pt x="659217" y="84953"/>
                    </a:cubicBezTo>
                    <a:cubicBezTo>
                      <a:pt x="659265" y="84953"/>
                      <a:pt x="659265" y="84953"/>
                      <a:pt x="659313" y="84953"/>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2" name="Freeform: Shape 21">
                <a:extLst>
                  <a:ext uri="{FF2B5EF4-FFF2-40B4-BE49-F238E27FC236}">
                    <a16:creationId xmlns:a16="http://schemas.microsoft.com/office/drawing/2014/main" id="{C1FA818D-C033-C8EE-1FA8-B1C2EA860489}"/>
                  </a:ext>
                </a:extLst>
              </p:cNvPr>
              <p:cNvSpPr/>
              <p:nvPr/>
            </p:nvSpPr>
            <p:spPr>
              <a:xfrm>
                <a:off x="1529675" y="3690453"/>
                <a:ext cx="1348282" cy="1348282"/>
              </a:xfrm>
              <a:custGeom>
                <a:avLst/>
                <a:gdLst>
                  <a:gd name="connsiteX0" fmla="*/ -718 w 1148815"/>
                  <a:gd name="connsiteY0" fmla="*/ 573595 h 1148815"/>
                  <a:gd name="connsiteX1" fmla="*/ 573881 w 1148815"/>
                  <a:gd name="connsiteY1" fmla="*/ -622 h 1148815"/>
                  <a:gd name="connsiteX2" fmla="*/ 1148098 w 1148815"/>
                  <a:gd name="connsiteY2" fmla="*/ 573976 h 1148815"/>
                  <a:gd name="connsiteX3" fmla="*/ 573786 w 1148815"/>
                  <a:gd name="connsiteY3" fmla="*/ 1148194 h 1148815"/>
                  <a:gd name="connsiteX4" fmla="*/ -718 w 1148815"/>
                  <a:gd name="connsiteY4" fmla="*/ 573976 h 1148815"/>
                  <a:gd name="connsiteX5" fmla="*/ -718 w 1148815"/>
                  <a:gd name="connsiteY5" fmla="*/ 573595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595"/>
                    </a:moveTo>
                    <a:cubicBezTo>
                      <a:pt x="-613" y="256340"/>
                      <a:pt x="256645" y="-718"/>
                      <a:pt x="573881" y="-622"/>
                    </a:cubicBezTo>
                    <a:cubicBezTo>
                      <a:pt x="891136" y="-527"/>
                      <a:pt x="1148194" y="256721"/>
                      <a:pt x="1148098" y="573976"/>
                    </a:cubicBezTo>
                    <a:cubicBezTo>
                      <a:pt x="1148003" y="891088"/>
                      <a:pt x="890898" y="1148146"/>
                      <a:pt x="573786" y="1148194"/>
                    </a:cubicBezTo>
                    <a:cubicBezTo>
                      <a:pt x="256574" y="1148289"/>
                      <a:pt x="-636" y="891184"/>
                      <a:pt x="-718" y="573976"/>
                    </a:cubicBezTo>
                    <a:cubicBezTo>
                      <a:pt x="-718" y="573833"/>
                      <a:pt x="-718" y="573738"/>
                      <a:pt x="-718" y="573595"/>
                    </a:cubicBezTo>
                    <a:close/>
                  </a:path>
                </a:pathLst>
              </a:custGeom>
              <a:solidFill>
                <a:schemeClr val="bg2"/>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3" name="Freeform: Shape 22">
                <a:extLst>
                  <a:ext uri="{FF2B5EF4-FFF2-40B4-BE49-F238E27FC236}">
                    <a16:creationId xmlns:a16="http://schemas.microsoft.com/office/drawing/2014/main" id="{FBF153F9-54E8-BE5F-89E4-075C9AF01995}"/>
                  </a:ext>
                </a:extLst>
              </p:cNvPr>
              <p:cNvSpPr/>
              <p:nvPr/>
            </p:nvSpPr>
            <p:spPr>
              <a:xfrm>
                <a:off x="1429298" y="3589796"/>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5 w 1319964"/>
                  <a:gd name="connsiteY9" fmla="*/ 659408 h 1319964"/>
                  <a:gd name="connsiteX10" fmla="*/ 84905 w 1319964"/>
                  <a:gd name="connsiteY10" fmla="*/ 659360 h 1319964"/>
                  <a:gd name="connsiteX11" fmla="*/ 659265 w 1319964"/>
                  <a:gd name="connsiteY11" fmla="*/ 85000 h 1319964"/>
                  <a:gd name="connsiteX12" fmla="*/ 659312 w 1319964"/>
                  <a:gd name="connsiteY12" fmla="*/ 85000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5"/>
                      <a:pt x="-718" y="294882"/>
                      <a:pt x="-718" y="659360"/>
                    </a:cubicBezTo>
                    <a:cubicBezTo>
                      <a:pt x="-718" y="1023838"/>
                      <a:pt x="294767" y="1319343"/>
                      <a:pt x="659265" y="1319343"/>
                    </a:cubicBezTo>
                    <a:cubicBezTo>
                      <a:pt x="659279" y="1319343"/>
                      <a:pt x="659298" y="1319343"/>
                      <a:pt x="659312" y="1319343"/>
                    </a:cubicBezTo>
                    <a:close/>
                    <a:moveTo>
                      <a:pt x="659312" y="85000"/>
                    </a:moveTo>
                    <a:cubicBezTo>
                      <a:pt x="976568" y="85000"/>
                      <a:pt x="1233720" y="342153"/>
                      <a:pt x="1233720" y="659408"/>
                    </a:cubicBezTo>
                    <a:cubicBezTo>
                      <a:pt x="1233720" y="976663"/>
                      <a:pt x="976568" y="1233816"/>
                      <a:pt x="659312" y="1233816"/>
                    </a:cubicBezTo>
                    <a:cubicBezTo>
                      <a:pt x="342076" y="1233816"/>
                      <a:pt x="84905" y="976663"/>
                      <a:pt x="84905" y="659408"/>
                    </a:cubicBezTo>
                    <a:cubicBezTo>
                      <a:pt x="84905" y="659408"/>
                      <a:pt x="84905" y="659360"/>
                      <a:pt x="84905" y="659360"/>
                    </a:cubicBezTo>
                    <a:cubicBezTo>
                      <a:pt x="84905" y="342153"/>
                      <a:pt x="342053" y="85000"/>
                      <a:pt x="659265" y="85000"/>
                    </a:cubicBezTo>
                    <a:cubicBezTo>
                      <a:pt x="659279" y="85000"/>
                      <a:pt x="659298" y="85000"/>
                      <a:pt x="659312" y="85000"/>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4" name="Freeform: Shape 23">
                <a:extLst>
                  <a:ext uri="{FF2B5EF4-FFF2-40B4-BE49-F238E27FC236}">
                    <a16:creationId xmlns:a16="http://schemas.microsoft.com/office/drawing/2014/main" id="{B7BFE903-AB72-2AEC-5B30-BAD226CD195F}"/>
                  </a:ext>
                </a:extLst>
              </p:cNvPr>
              <p:cNvSpPr/>
              <p:nvPr/>
            </p:nvSpPr>
            <p:spPr>
              <a:xfrm>
                <a:off x="1529675" y="1761630"/>
                <a:ext cx="1348282" cy="1348282"/>
              </a:xfrm>
              <a:custGeom>
                <a:avLst/>
                <a:gdLst>
                  <a:gd name="connsiteX0" fmla="*/ -718 w 1148815"/>
                  <a:gd name="connsiteY0" fmla="*/ 573834 h 1148815"/>
                  <a:gd name="connsiteX1" fmla="*/ 573642 w 1148815"/>
                  <a:gd name="connsiteY1" fmla="*/ -622 h 1148815"/>
                  <a:gd name="connsiteX2" fmla="*/ 1148098 w 1148815"/>
                  <a:gd name="connsiteY2" fmla="*/ 573738 h 1148815"/>
                  <a:gd name="connsiteX3" fmla="*/ 573786 w 1148815"/>
                  <a:gd name="connsiteY3" fmla="*/ 1148194 h 1148815"/>
                  <a:gd name="connsiteX4" fmla="*/ -718 w 1148815"/>
                  <a:gd name="connsiteY4" fmla="*/ 573881 h 1148815"/>
                  <a:gd name="connsiteX5" fmla="*/ -718 w 1148815"/>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834"/>
                    </a:moveTo>
                    <a:cubicBezTo>
                      <a:pt x="-741" y="256597"/>
                      <a:pt x="256406" y="-598"/>
                      <a:pt x="573642" y="-622"/>
                    </a:cubicBezTo>
                    <a:cubicBezTo>
                      <a:pt x="890898" y="-646"/>
                      <a:pt x="1148050" y="256502"/>
                      <a:pt x="1148098" y="573738"/>
                    </a:cubicBezTo>
                    <a:cubicBezTo>
                      <a:pt x="1148146" y="890946"/>
                      <a:pt x="890993" y="1148146"/>
                      <a:pt x="573786" y="1148194"/>
                    </a:cubicBezTo>
                    <a:cubicBezTo>
                      <a:pt x="256550" y="1148241"/>
                      <a:pt x="-665" y="891136"/>
                      <a:pt x="-718" y="573881"/>
                    </a:cubicBezTo>
                    <a:cubicBezTo>
                      <a:pt x="-718" y="573881"/>
                      <a:pt x="-718" y="573834"/>
                      <a:pt x="-718" y="573834"/>
                    </a:cubicBezTo>
                    <a:close/>
                  </a:path>
                </a:pathLst>
              </a:custGeom>
              <a:solidFill>
                <a:schemeClr val="tx2"/>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5" name="Freeform: Shape 24">
                <a:extLst>
                  <a:ext uri="{FF2B5EF4-FFF2-40B4-BE49-F238E27FC236}">
                    <a16:creationId xmlns:a16="http://schemas.microsoft.com/office/drawing/2014/main" id="{A62EE92B-4B0D-0C40-9624-776D1D8A7634}"/>
                  </a:ext>
                </a:extLst>
              </p:cNvPr>
              <p:cNvSpPr/>
              <p:nvPr/>
            </p:nvSpPr>
            <p:spPr>
              <a:xfrm>
                <a:off x="3201202" y="800914"/>
                <a:ext cx="1348282" cy="1348282"/>
              </a:xfrm>
              <a:custGeom>
                <a:avLst/>
                <a:gdLst>
                  <a:gd name="connsiteX0" fmla="*/ -718 w 1148815"/>
                  <a:gd name="connsiteY0" fmla="*/ 573786 h 1148815"/>
                  <a:gd name="connsiteX1" fmla="*/ 573690 w 1148815"/>
                  <a:gd name="connsiteY1" fmla="*/ -622 h 1148815"/>
                  <a:gd name="connsiteX2" fmla="*/ 1148098 w 1148815"/>
                  <a:gd name="connsiteY2" fmla="*/ 573786 h 1148815"/>
                  <a:gd name="connsiteX3" fmla="*/ 573690 w 1148815"/>
                  <a:gd name="connsiteY3" fmla="*/ 1148194 h 1148815"/>
                  <a:gd name="connsiteX4" fmla="*/ -718 w 1148815"/>
                  <a:gd name="connsiteY4" fmla="*/ 573881 h 1148815"/>
                  <a:gd name="connsiteX5" fmla="*/ -718 w 1148815"/>
                  <a:gd name="connsiteY5" fmla="*/ 573786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786"/>
                    </a:moveTo>
                    <a:cubicBezTo>
                      <a:pt x="-718" y="256550"/>
                      <a:pt x="256435" y="-622"/>
                      <a:pt x="573690" y="-622"/>
                    </a:cubicBezTo>
                    <a:cubicBezTo>
                      <a:pt x="890945" y="-622"/>
                      <a:pt x="1148098" y="256550"/>
                      <a:pt x="1148098" y="573786"/>
                    </a:cubicBezTo>
                    <a:cubicBezTo>
                      <a:pt x="1148098" y="891022"/>
                      <a:pt x="890945" y="1148194"/>
                      <a:pt x="573690" y="1148194"/>
                    </a:cubicBezTo>
                    <a:cubicBezTo>
                      <a:pt x="256483" y="1148217"/>
                      <a:pt x="-670" y="891093"/>
                      <a:pt x="-718" y="573881"/>
                    </a:cubicBezTo>
                    <a:cubicBezTo>
                      <a:pt x="-718" y="573848"/>
                      <a:pt x="-718" y="573819"/>
                      <a:pt x="-718" y="573786"/>
                    </a:cubicBezTo>
                    <a:close/>
                  </a:path>
                </a:pathLst>
              </a:custGeom>
              <a:solidFill>
                <a:schemeClr val="accent2"/>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6" name="Freeform: Shape 25">
                <a:extLst>
                  <a:ext uri="{FF2B5EF4-FFF2-40B4-BE49-F238E27FC236}">
                    <a16:creationId xmlns:a16="http://schemas.microsoft.com/office/drawing/2014/main" id="{C76BF17E-ACDD-FCAD-EA32-7A117A98A316}"/>
                  </a:ext>
                </a:extLst>
              </p:cNvPr>
              <p:cNvSpPr/>
              <p:nvPr/>
            </p:nvSpPr>
            <p:spPr>
              <a:xfrm>
                <a:off x="3100712" y="700482"/>
                <a:ext cx="1549149" cy="1549148"/>
              </a:xfrm>
              <a:custGeom>
                <a:avLst/>
                <a:gdLst>
                  <a:gd name="connsiteX0" fmla="*/ 659313 w 1319965"/>
                  <a:gd name="connsiteY0" fmla="*/ 1319343 h 1319964"/>
                  <a:gd name="connsiteX1" fmla="*/ 1319247 w 1319965"/>
                  <a:gd name="connsiteY1" fmla="*/ 659312 h 1319964"/>
                  <a:gd name="connsiteX2" fmla="*/ 659217 w 1319965"/>
                  <a:gd name="connsiteY2" fmla="*/ -622 h 1319964"/>
                  <a:gd name="connsiteX3" fmla="*/ -718 w 1319965"/>
                  <a:gd name="connsiteY3" fmla="*/ 659360 h 1319964"/>
                  <a:gd name="connsiteX4" fmla="*/ 659265 w 1319965"/>
                  <a:gd name="connsiteY4" fmla="*/ 1319343 h 1319964"/>
                  <a:gd name="connsiteX5" fmla="*/ 659313 w 1319965"/>
                  <a:gd name="connsiteY5" fmla="*/ 1319343 h 1319964"/>
                  <a:gd name="connsiteX6" fmla="*/ 659313 w 1319965"/>
                  <a:gd name="connsiteY6" fmla="*/ 85000 h 1319964"/>
                  <a:gd name="connsiteX7" fmla="*/ 1233720 w 1319965"/>
                  <a:gd name="connsiteY7" fmla="*/ 659408 h 1319964"/>
                  <a:gd name="connsiteX8" fmla="*/ 659313 w 1319965"/>
                  <a:gd name="connsiteY8" fmla="*/ 1233816 h 1319964"/>
                  <a:gd name="connsiteX9" fmla="*/ 84905 w 1319965"/>
                  <a:gd name="connsiteY9" fmla="*/ 659408 h 1319964"/>
                  <a:gd name="connsiteX10" fmla="*/ 84905 w 1319965"/>
                  <a:gd name="connsiteY10" fmla="*/ 659360 h 1319964"/>
                  <a:gd name="connsiteX11" fmla="*/ 659170 w 1319965"/>
                  <a:gd name="connsiteY11" fmla="*/ 84905 h 1319964"/>
                  <a:gd name="connsiteX12" fmla="*/ 659313 w 1319965"/>
                  <a:gd name="connsiteY12" fmla="*/ 84905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5" h="1319964">
                    <a:moveTo>
                      <a:pt x="659313" y="1319343"/>
                    </a:moveTo>
                    <a:cubicBezTo>
                      <a:pt x="1023791" y="1319314"/>
                      <a:pt x="1319295" y="1023810"/>
                      <a:pt x="1319247" y="659312"/>
                    </a:cubicBezTo>
                    <a:cubicBezTo>
                      <a:pt x="1319200" y="294815"/>
                      <a:pt x="1023696" y="-651"/>
                      <a:pt x="659217" y="-622"/>
                    </a:cubicBezTo>
                    <a:cubicBezTo>
                      <a:pt x="294739" y="-594"/>
                      <a:pt x="-718" y="294882"/>
                      <a:pt x="-718" y="659360"/>
                    </a:cubicBezTo>
                    <a:cubicBezTo>
                      <a:pt x="-718" y="1023858"/>
                      <a:pt x="294787" y="1319343"/>
                      <a:pt x="659265" y="1319343"/>
                    </a:cubicBezTo>
                    <a:cubicBezTo>
                      <a:pt x="659265" y="1319343"/>
                      <a:pt x="659313" y="1319343"/>
                      <a:pt x="659313" y="1319343"/>
                    </a:cubicBezTo>
                    <a:close/>
                    <a:moveTo>
                      <a:pt x="659313" y="85000"/>
                    </a:moveTo>
                    <a:cubicBezTo>
                      <a:pt x="976568" y="85000"/>
                      <a:pt x="1233720" y="342172"/>
                      <a:pt x="1233720" y="659408"/>
                    </a:cubicBezTo>
                    <a:cubicBezTo>
                      <a:pt x="1233720" y="976644"/>
                      <a:pt x="976568" y="1233816"/>
                      <a:pt x="659313" y="1233816"/>
                    </a:cubicBezTo>
                    <a:cubicBezTo>
                      <a:pt x="342058" y="1233816"/>
                      <a:pt x="84905" y="976644"/>
                      <a:pt x="84905" y="659408"/>
                    </a:cubicBezTo>
                    <a:cubicBezTo>
                      <a:pt x="84905" y="659394"/>
                      <a:pt x="84905" y="659375"/>
                      <a:pt x="84905" y="659360"/>
                    </a:cubicBezTo>
                    <a:cubicBezTo>
                      <a:pt x="84857" y="342148"/>
                      <a:pt x="341962" y="84957"/>
                      <a:pt x="659170" y="84905"/>
                    </a:cubicBezTo>
                    <a:cubicBezTo>
                      <a:pt x="659217" y="84905"/>
                      <a:pt x="659265" y="84905"/>
                      <a:pt x="659313" y="84905"/>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7" name="Freeform: Shape 26">
                <a:extLst>
                  <a:ext uri="{FF2B5EF4-FFF2-40B4-BE49-F238E27FC236}">
                    <a16:creationId xmlns:a16="http://schemas.microsoft.com/office/drawing/2014/main" id="{A98A7244-DF5B-F633-BF50-6BB4E1D02715}"/>
                  </a:ext>
                </a:extLst>
              </p:cNvPr>
              <p:cNvSpPr/>
              <p:nvPr/>
            </p:nvSpPr>
            <p:spPr>
              <a:xfrm>
                <a:off x="4872727" y="1764150"/>
                <a:ext cx="1348283" cy="1348282"/>
              </a:xfrm>
              <a:custGeom>
                <a:avLst/>
                <a:gdLst>
                  <a:gd name="connsiteX0" fmla="*/ -718 w 1148816"/>
                  <a:gd name="connsiteY0" fmla="*/ 573834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6" h="1148815">
                    <a:moveTo>
                      <a:pt x="-718" y="573834"/>
                    </a:moveTo>
                    <a:cubicBezTo>
                      <a:pt x="-765" y="256597"/>
                      <a:pt x="256387" y="-594"/>
                      <a:pt x="573643" y="-622"/>
                    </a:cubicBezTo>
                    <a:cubicBezTo>
                      <a:pt x="890898" y="-646"/>
                      <a:pt x="1148051" y="256502"/>
                      <a:pt x="1148099" y="573738"/>
                    </a:cubicBezTo>
                    <a:cubicBezTo>
                      <a:pt x="1148146" y="890993"/>
                      <a:pt x="890993" y="1148146"/>
                      <a:pt x="573738" y="1148194"/>
                    </a:cubicBezTo>
                    <a:cubicBezTo>
                      <a:pt x="573738" y="1148194"/>
                      <a:pt x="573690" y="1148194"/>
                      <a:pt x="573690" y="1148194"/>
                    </a:cubicBezTo>
                    <a:cubicBezTo>
                      <a:pt x="256483" y="1148194"/>
                      <a:pt x="-670" y="891041"/>
                      <a:pt x="-718" y="573834"/>
                    </a:cubicBezTo>
                    <a:close/>
                  </a:path>
                </a:pathLst>
              </a:custGeom>
              <a:solidFill>
                <a:schemeClr val="accent5"/>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8" name="Freeform: Shape 27">
                <a:extLst>
                  <a:ext uri="{FF2B5EF4-FFF2-40B4-BE49-F238E27FC236}">
                    <a16:creationId xmlns:a16="http://schemas.microsoft.com/office/drawing/2014/main" id="{52B45569-68DD-42B0-8216-B5F241BE58AD}"/>
                  </a:ext>
                </a:extLst>
              </p:cNvPr>
              <p:cNvSpPr/>
              <p:nvPr/>
            </p:nvSpPr>
            <p:spPr>
              <a:xfrm>
                <a:off x="4772238" y="1663661"/>
                <a:ext cx="1549259" cy="1549260"/>
              </a:xfrm>
              <a:custGeom>
                <a:avLst/>
                <a:gdLst>
                  <a:gd name="connsiteX0" fmla="*/ 659312 w 1320059"/>
                  <a:gd name="connsiteY0" fmla="*/ 1319438 h 1320060"/>
                  <a:gd name="connsiteX1" fmla="*/ 1319342 w 1320059"/>
                  <a:gd name="connsiteY1" fmla="*/ 659408 h 1320060"/>
                  <a:gd name="connsiteX2" fmla="*/ 659312 w 1320059"/>
                  <a:gd name="connsiteY2" fmla="*/ -622 h 1320060"/>
                  <a:gd name="connsiteX3" fmla="*/ -718 w 1320059"/>
                  <a:gd name="connsiteY3" fmla="*/ 659408 h 1320060"/>
                  <a:gd name="connsiteX4" fmla="*/ -718 w 1320059"/>
                  <a:gd name="connsiteY4" fmla="*/ 659456 h 1320060"/>
                  <a:gd name="connsiteX5" fmla="*/ 659312 w 1320059"/>
                  <a:gd name="connsiteY5" fmla="*/ 1319438 h 1320060"/>
                  <a:gd name="connsiteX6" fmla="*/ 659312 w 1320059"/>
                  <a:gd name="connsiteY6" fmla="*/ 85048 h 1320060"/>
                  <a:gd name="connsiteX7" fmla="*/ 1233720 w 1320059"/>
                  <a:gd name="connsiteY7" fmla="*/ 659456 h 1320060"/>
                  <a:gd name="connsiteX8" fmla="*/ 659312 w 1320059"/>
                  <a:gd name="connsiteY8" fmla="*/ 1233864 h 1320060"/>
                  <a:gd name="connsiteX9" fmla="*/ 84904 w 1320059"/>
                  <a:gd name="connsiteY9" fmla="*/ 659456 h 1320060"/>
                  <a:gd name="connsiteX10" fmla="*/ 659217 w 1320059"/>
                  <a:gd name="connsiteY10" fmla="*/ 85048 h 1320060"/>
                  <a:gd name="connsiteX11" fmla="*/ 659312 w 1320059"/>
                  <a:gd name="connsiteY11" fmla="*/ 85048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0059" h="1320060">
                    <a:moveTo>
                      <a:pt x="659312" y="1319438"/>
                    </a:moveTo>
                    <a:cubicBezTo>
                      <a:pt x="1023839" y="1319438"/>
                      <a:pt x="1319342" y="1023934"/>
                      <a:pt x="1319342" y="659408"/>
                    </a:cubicBezTo>
                    <a:cubicBezTo>
                      <a:pt x="1319342" y="294882"/>
                      <a:pt x="1023839" y="-622"/>
                      <a:pt x="659312" y="-622"/>
                    </a:cubicBezTo>
                    <a:cubicBezTo>
                      <a:pt x="294786" y="-622"/>
                      <a:pt x="-718" y="294882"/>
                      <a:pt x="-718" y="659408"/>
                    </a:cubicBezTo>
                    <a:cubicBezTo>
                      <a:pt x="-718" y="659408"/>
                      <a:pt x="-718" y="659456"/>
                      <a:pt x="-718" y="659456"/>
                    </a:cubicBezTo>
                    <a:cubicBezTo>
                      <a:pt x="-670" y="1023982"/>
                      <a:pt x="294786" y="1319438"/>
                      <a:pt x="659312" y="1319438"/>
                    </a:cubicBezTo>
                    <a:close/>
                    <a:moveTo>
                      <a:pt x="659312" y="85048"/>
                    </a:moveTo>
                    <a:cubicBezTo>
                      <a:pt x="976568" y="85048"/>
                      <a:pt x="1233720" y="342220"/>
                      <a:pt x="1233720" y="659456"/>
                    </a:cubicBezTo>
                    <a:cubicBezTo>
                      <a:pt x="1233720" y="976711"/>
                      <a:pt x="976568" y="1233864"/>
                      <a:pt x="659312" y="1233864"/>
                    </a:cubicBezTo>
                    <a:cubicBezTo>
                      <a:pt x="342057" y="1233864"/>
                      <a:pt x="84904" y="976711"/>
                      <a:pt x="84904" y="659456"/>
                    </a:cubicBezTo>
                    <a:cubicBezTo>
                      <a:pt x="84857" y="342244"/>
                      <a:pt x="342009" y="85076"/>
                      <a:pt x="659217" y="85048"/>
                    </a:cubicBezTo>
                    <a:cubicBezTo>
                      <a:pt x="659265" y="85048"/>
                      <a:pt x="659265" y="85048"/>
                      <a:pt x="659312" y="85048"/>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9" name="Freeform: Shape 28">
                <a:extLst>
                  <a:ext uri="{FF2B5EF4-FFF2-40B4-BE49-F238E27FC236}">
                    <a16:creationId xmlns:a16="http://schemas.microsoft.com/office/drawing/2014/main" id="{64FCC0C1-AA88-49E7-4500-AFC94328EF6B}"/>
                  </a:ext>
                </a:extLst>
              </p:cNvPr>
              <p:cNvSpPr/>
              <p:nvPr/>
            </p:nvSpPr>
            <p:spPr>
              <a:xfrm>
                <a:off x="4872727" y="3696051"/>
                <a:ext cx="1348283" cy="1348282"/>
              </a:xfrm>
              <a:custGeom>
                <a:avLst/>
                <a:gdLst>
                  <a:gd name="connsiteX0" fmla="*/ -718 w 1148816"/>
                  <a:gd name="connsiteY0" fmla="*/ 573833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81 h 1148815"/>
                  <a:gd name="connsiteX6" fmla="*/ -718 w 1148816"/>
                  <a:gd name="connsiteY6" fmla="*/ 573833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816" h="1148815">
                    <a:moveTo>
                      <a:pt x="-718" y="573833"/>
                    </a:moveTo>
                    <a:cubicBezTo>
                      <a:pt x="-765" y="256578"/>
                      <a:pt x="256387" y="-574"/>
                      <a:pt x="573643" y="-622"/>
                    </a:cubicBezTo>
                    <a:cubicBezTo>
                      <a:pt x="890898" y="-670"/>
                      <a:pt x="1148051" y="256483"/>
                      <a:pt x="1148099" y="573738"/>
                    </a:cubicBezTo>
                    <a:cubicBezTo>
                      <a:pt x="1148146" y="890993"/>
                      <a:pt x="890993" y="1148146"/>
                      <a:pt x="573738" y="1148194"/>
                    </a:cubicBezTo>
                    <a:cubicBezTo>
                      <a:pt x="573738" y="1148194"/>
                      <a:pt x="573690" y="1148194"/>
                      <a:pt x="573690" y="1148194"/>
                    </a:cubicBezTo>
                    <a:cubicBezTo>
                      <a:pt x="256483" y="1148241"/>
                      <a:pt x="-670" y="891088"/>
                      <a:pt x="-718" y="573881"/>
                    </a:cubicBezTo>
                    <a:cubicBezTo>
                      <a:pt x="-718" y="573881"/>
                      <a:pt x="-718" y="573833"/>
                      <a:pt x="-718" y="573833"/>
                    </a:cubicBezTo>
                    <a:close/>
                  </a:path>
                </a:pathLst>
              </a:custGeom>
              <a:solidFill>
                <a:schemeClr val="accent6"/>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30" name="Freeform: Shape 29">
                <a:extLst>
                  <a:ext uri="{FF2B5EF4-FFF2-40B4-BE49-F238E27FC236}">
                    <a16:creationId xmlns:a16="http://schemas.microsoft.com/office/drawing/2014/main" id="{FCC293A0-A235-07F5-3068-1C3CB1B498D2}"/>
                  </a:ext>
                </a:extLst>
              </p:cNvPr>
              <p:cNvSpPr/>
              <p:nvPr/>
            </p:nvSpPr>
            <p:spPr>
              <a:xfrm>
                <a:off x="4772238" y="3595954"/>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4 w 1319964"/>
                  <a:gd name="connsiteY9" fmla="*/ 659408 h 1319964"/>
                  <a:gd name="connsiteX10" fmla="*/ 84904 w 1319964"/>
                  <a:gd name="connsiteY10" fmla="*/ 659360 h 1319964"/>
                  <a:gd name="connsiteX11" fmla="*/ 659026 w 1319964"/>
                  <a:gd name="connsiteY11" fmla="*/ 84762 h 1319964"/>
                  <a:gd name="connsiteX12" fmla="*/ 659312 w 1319964"/>
                  <a:gd name="connsiteY12" fmla="*/ 8476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4"/>
                      <a:pt x="-718" y="294882"/>
                      <a:pt x="-718" y="659360"/>
                    </a:cubicBezTo>
                    <a:cubicBezTo>
                      <a:pt x="-718" y="1023839"/>
                      <a:pt x="294786" y="1319343"/>
                      <a:pt x="659265" y="1319343"/>
                    </a:cubicBezTo>
                    <a:cubicBezTo>
                      <a:pt x="659265" y="1319343"/>
                      <a:pt x="659312" y="1319343"/>
                      <a:pt x="659312" y="1319343"/>
                    </a:cubicBezTo>
                    <a:close/>
                    <a:moveTo>
                      <a:pt x="659312" y="85000"/>
                    </a:moveTo>
                    <a:cubicBezTo>
                      <a:pt x="976568" y="85000"/>
                      <a:pt x="1233720" y="342153"/>
                      <a:pt x="1233720" y="659408"/>
                    </a:cubicBezTo>
                    <a:cubicBezTo>
                      <a:pt x="1233720" y="976663"/>
                      <a:pt x="976568" y="1233816"/>
                      <a:pt x="659312" y="1233816"/>
                    </a:cubicBezTo>
                    <a:cubicBezTo>
                      <a:pt x="342057" y="1233816"/>
                      <a:pt x="84904" y="976663"/>
                      <a:pt x="84904" y="659408"/>
                    </a:cubicBezTo>
                    <a:cubicBezTo>
                      <a:pt x="84904" y="659408"/>
                      <a:pt x="84904" y="659360"/>
                      <a:pt x="84904" y="659360"/>
                    </a:cubicBezTo>
                    <a:cubicBezTo>
                      <a:pt x="84761" y="342153"/>
                      <a:pt x="341818" y="84904"/>
                      <a:pt x="659026" y="84762"/>
                    </a:cubicBezTo>
                    <a:cubicBezTo>
                      <a:pt x="659121" y="84762"/>
                      <a:pt x="659217" y="84762"/>
                      <a:pt x="659312" y="84762"/>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31" name="Freeform: Shape 30">
                <a:extLst>
                  <a:ext uri="{FF2B5EF4-FFF2-40B4-BE49-F238E27FC236}">
                    <a16:creationId xmlns:a16="http://schemas.microsoft.com/office/drawing/2014/main" id="{9BCA255E-0D5D-793E-D5F4-6EE3B57D1E6A}"/>
                  </a:ext>
                </a:extLst>
              </p:cNvPr>
              <p:cNvSpPr/>
              <p:nvPr/>
            </p:nvSpPr>
            <p:spPr>
              <a:xfrm>
                <a:off x="1429298" y="1661254"/>
                <a:ext cx="1549147" cy="1549148"/>
              </a:xfrm>
              <a:custGeom>
                <a:avLst/>
                <a:gdLst>
                  <a:gd name="connsiteX0" fmla="*/ 659312 w 1319964"/>
                  <a:gd name="connsiteY0" fmla="*/ 1319343 h 1319964"/>
                  <a:gd name="connsiteX1" fmla="*/ 1319247 w 1319964"/>
                  <a:gd name="connsiteY1" fmla="*/ 659312 h 1319964"/>
                  <a:gd name="connsiteX2" fmla="*/ 659217 w 1319964"/>
                  <a:gd name="connsiteY2" fmla="*/ -622 h 1319964"/>
                  <a:gd name="connsiteX3" fmla="*/ -718 w 1319964"/>
                  <a:gd name="connsiteY3" fmla="*/ 659360 h 1319964"/>
                  <a:gd name="connsiteX4" fmla="*/ 659312 w 1319964"/>
                  <a:gd name="connsiteY4" fmla="*/ 1319343 h 1319964"/>
                  <a:gd name="connsiteX5" fmla="*/ 659312 w 1319964"/>
                  <a:gd name="connsiteY5" fmla="*/ 84952 h 1319964"/>
                  <a:gd name="connsiteX6" fmla="*/ 1233720 w 1319964"/>
                  <a:gd name="connsiteY6" fmla="*/ 659360 h 1319964"/>
                  <a:gd name="connsiteX7" fmla="*/ 659312 w 1319964"/>
                  <a:gd name="connsiteY7" fmla="*/ 1233768 h 1319964"/>
                  <a:gd name="connsiteX8" fmla="*/ 84905 w 1319964"/>
                  <a:gd name="connsiteY8" fmla="*/ 659360 h 1319964"/>
                  <a:gd name="connsiteX9" fmla="*/ 659217 w 1319964"/>
                  <a:gd name="connsiteY9" fmla="*/ 84952 h 1319964"/>
                  <a:gd name="connsiteX10" fmla="*/ 659312 w 1319964"/>
                  <a:gd name="connsiteY10" fmla="*/ 8495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9964" h="1319964">
                    <a:moveTo>
                      <a:pt x="659312" y="1319343"/>
                    </a:moveTo>
                    <a:cubicBezTo>
                      <a:pt x="1023791" y="1319295"/>
                      <a:pt x="1319295" y="1023791"/>
                      <a:pt x="1319247" y="659312"/>
                    </a:cubicBezTo>
                    <a:cubicBezTo>
                      <a:pt x="1319199" y="294815"/>
                      <a:pt x="1023696" y="-646"/>
                      <a:pt x="659217" y="-622"/>
                    </a:cubicBezTo>
                    <a:cubicBezTo>
                      <a:pt x="294738" y="-594"/>
                      <a:pt x="-718" y="294882"/>
                      <a:pt x="-718" y="659360"/>
                    </a:cubicBezTo>
                    <a:cubicBezTo>
                      <a:pt x="-694" y="1023886"/>
                      <a:pt x="294805" y="1319343"/>
                      <a:pt x="659312" y="1319343"/>
                    </a:cubicBezTo>
                    <a:close/>
                    <a:moveTo>
                      <a:pt x="659312" y="84952"/>
                    </a:moveTo>
                    <a:cubicBezTo>
                      <a:pt x="976568" y="84952"/>
                      <a:pt x="1233720" y="342124"/>
                      <a:pt x="1233720" y="659360"/>
                    </a:cubicBezTo>
                    <a:cubicBezTo>
                      <a:pt x="1233720" y="976616"/>
                      <a:pt x="976568" y="1233768"/>
                      <a:pt x="659312" y="1233768"/>
                    </a:cubicBezTo>
                    <a:cubicBezTo>
                      <a:pt x="342076" y="1233768"/>
                      <a:pt x="84905" y="976616"/>
                      <a:pt x="84905" y="659360"/>
                    </a:cubicBezTo>
                    <a:cubicBezTo>
                      <a:pt x="84881" y="342148"/>
                      <a:pt x="342005" y="84976"/>
                      <a:pt x="659217" y="84952"/>
                    </a:cubicBezTo>
                    <a:cubicBezTo>
                      <a:pt x="659250" y="84952"/>
                      <a:pt x="659279" y="84952"/>
                      <a:pt x="659312" y="84952"/>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78" name="TextBox 77">
                <a:extLst>
                  <a:ext uri="{FF2B5EF4-FFF2-40B4-BE49-F238E27FC236}">
                    <a16:creationId xmlns:a16="http://schemas.microsoft.com/office/drawing/2014/main" id="{A8B036E8-7C28-5834-6C8B-3D578DB41B78}"/>
                  </a:ext>
                </a:extLst>
              </p:cNvPr>
              <p:cNvSpPr txBox="1"/>
              <p:nvPr/>
            </p:nvSpPr>
            <p:spPr>
              <a:xfrm>
                <a:off x="2846614" y="3143611"/>
                <a:ext cx="2057400" cy="553997"/>
              </a:xfrm>
              <a:prstGeom prst="rect">
                <a:avLst/>
              </a:prstGeom>
              <a:noFill/>
            </p:spPr>
            <p:txBody>
              <a:bodyPr wrap="square">
                <a:spAutoFit/>
              </a:bodyPr>
              <a:lstStyle/>
              <a:p>
                <a:pPr algn="l"/>
                <a:r>
                  <a:rPr lang="en-US" sz="2100" b="1" dirty="0">
                    <a:solidFill>
                      <a:schemeClr val="tx1">
                        <a:lumMod val="65000"/>
                        <a:lumOff val="35000"/>
                      </a:schemeClr>
                    </a:solidFill>
                    <a:latin typeface="Montserrrat"/>
                    <a:cs typeface="B Nazanin" panose="00000400000000000000" pitchFamily="2" charset="-78"/>
                  </a:rPr>
                  <a:t>PPT </a:t>
                </a:r>
                <a:r>
                  <a:rPr lang="fa-IR" sz="2100" b="1" dirty="0">
                    <a:solidFill>
                      <a:schemeClr val="tx1">
                        <a:lumMod val="65000"/>
                        <a:lumOff val="35000"/>
                      </a:schemeClr>
                    </a:solidFill>
                    <a:latin typeface="Montserrrat"/>
                    <a:cs typeface="B Nazanin" panose="00000400000000000000" pitchFamily="2" charset="-78"/>
                  </a:rPr>
                  <a:t>دایره ای</a:t>
                </a:r>
                <a:endParaRPr lang="en-US" sz="2100" b="1" dirty="0">
                  <a:solidFill>
                    <a:schemeClr val="tx1">
                      <a:lumMod val="65000"/>
                      <a:lumOff val="35000"/>
                    </a:schemeClr>
                  </a:solidFill>
                  <a:latin typeface="Montserrrat"/>
                  <a:cs typeface="B Nazanin" panose="00000400000000000000" pitchFamily="2" charset="-78"/>
                </a:endParaRPr>
              </a:p>
            </p:txBody>
          </p:sp>
        </p:grpSp>
      </p:grpSp>
      <p:grpSp>
        <p:nvGrpSpPr>
          <p:cNvPr id="2" name="Google Shape;2063;p125">
            <a:extLst>
              <a:ext uri="{FF2B5EF4-FFF2-40B4-BE49-F238E27FC236}">
                <a16:creationId xmlns:a16="http://schemas.microsoft.com/office/drawing/2014/main" id="{043A093C-5F3B-B2D8-8C8A-74580C42BBFB}"/>
              </a:ext>
            </a:extLst>
          </p:cNvPr>
          <p:cNvGrpSpPr/>
          <p:nvPr/>
        </p:nvGrpSpPr>
        <p:grpSpPr>
          <a:xfrm>
            <a:off x="1615042" y="1586913"/>
            <a:ext cx="311825" cy="483598"/>
            <a:chOff x="373050" y="2654500"/>
            <a:chExt cx="99050" cy="368925"/>
          </a:xfrm>
          <a:solidFill>
            <a:schemeClr val="bg1"/>
          </a:solidFill>
        </p:grpSpPr>
        <p:sp>
          <p:nvSpPr>
            <p:cNvPr id="3" name="Google Shape;2064;p125">
              <a:extLst>
                <a:ext uri="{FF2B5EF4-FFF2-40B4-BE49-F238E27FC236}">
                  <a16:creationId xmlns:a16="http://schemas.microsoft.com/office/drawing/2014/main" id="{EBA2FA34-0187-FA91-B5CB-9851E2941F12}"/>
                </a:ext>
              </a:extLst>
            </p:cNvPr>
            <p:cNvSpPr/>
            <p:nvPr/>
          </p:nvSpPr>
          <p:spPr>
            <a:xfrm>
              <a:off x="388300" y="2764175"/>
              <a:ext cx="68475" cy="172100"/>
            </a:xfrm>
            <a:custGeom>
              <a:avLst/>
              <a:gdLst/>
              <a:ahLst/>
              <a:cxnLst/>
              <a:rect l="l" t="t" r="r" b="b"/>
              <a:pathLst>
                <a:path w="2739" h="6884" extrusionOk="0">
                  <a:moveTo>
                    <a:pt x="220" y="0"/>
                  </a:moveTo>
                  <a:cubicBezTo>
                    <a:pt x="99" y="0"/>
                    <a:pt x="4" y="95"/>
                    <a:pt x="4" y="216"/>
                  </a:cubicBezTo>
                  <a:lnTo>
                    <a:pt x="4" y="3371"/>
                  </a:lnTo>
                  <a:cubicBezTo>
                    <a:pt x="1" y="3780"/>
                    <a:pt x="148" y="4174"/>
                    <a:pt x="415" y="4485"/>
                  </a:cubicBezTo>
                  <a:cubicBezTo>
                    <a:pt x="614" y="4718"/>
                    <a:pt x="724" y="5012"/>
                    <a:pt x="724" y="5320"/>
                  </a:cubicBezTo>
                  <a:lnTo>
                    <a:pt x="724" y="6236"/>
                  </a:lnTo>
                  <a:cubicBezTo>
                    <a:pt x="724" y="6593"/>
                    <a:pt x="1011" y="6883"/>
                    <a:pt x="1371" y="6883"/>
                  </a:cubicBezTo>
                  <a:cubicBezTo>
                    <a:pt x="1728" y="6883"/>
                    <a:pt x="2019" y="6593"/>
                    <a:pt x="2019" y="6236"/>
                  </a:cubicBezTo>
                  <a:lnTo>
                    <a:pt x="2019" y="5320"/>
                  </a:lnTo>
                  <a:cubicBezTo>
                    <a:pt x="2019" y="5012"/>
                    <a:pt x="2128" y="4718"/>
                    <a:pt x="2327" y="4485"/>
                  </a:cubicBezTo>
                  <a:cubicBezTo>
                    <a:pt x="2592" y="4174"/>
                    <a:pt x="2739" y="3780"/>
                    <a:pt x="2739" y="3371"/>
                  </a:cubicBezTo>
                  <a:lnTo>
                    <a:pt x="2739" y="2994"/>
                  </a:lnTo>
                  <a:cubicBezTo>
                    <a:pt x="2739" y="2873"/>
                    <a:pt x="2644" y="2778"/>
                    <a:pt x="2523" y="2778"/>
                  </a:cubicBezTo>
                  <a:cubicBezTo>
                    <a:pt x="2405" y="2778"/>
                    <a:pt x="2307" y="2873"/>
                    <a:pt x="2307" y="2994"/>
                  </a:cubicBezTo>
                  <a:lnTo>
                    <a:pt x="2307" y="3371"/>
                  </a:lnTo>
                  <a:cubicBezTo>
                    <a:pt x="2307" y="3676"/>
                    <a:pt x="2197" y="3970"/>
                    <a:pt x="1999" y="4203"/>
                  </a:cubicBezTo>
                  <a:cubicBezTo>
                    <a:pt x="1734" y="4514"/>
                    <a:pt x="1587" y="4911"/>
                    <a:pt x="1587" y="5320"/>
                  </a:cubicBezTo>
                  <a:lnTo>
                    <a:pt x="1587" y="6236"/>
                  </a:lnTo>
                  <a:cubicBezTo>
                    <a:pt x="1587" y="6354"/>
                    <a:pt x="1489" y="6451"/>
                    <a:pt x="1371" y="6451"/>
                  </a:cubicBezTo>
                  <a:cubicBezTo>
                    <a:pt x="1250" y="6451"/>
                    <a:pt x="1155" y="6354"/>
                    <a:pt x="1155" y="6236"/>
                  </a:cubicBezTo>
                  <a:lnTo>
                    <a:pt x="1155" y="5320"/>
                  </a:lnTo>
                  <a:cubicBezTo>
                    <a:pt x="1155" y="4911"/>
                    <a:pt x="1009" y="4514"/>
                    <a:pt x="744" y="4203"/>
                  </a:cubicBezTo>
                  <a:cubicBezTo>
                    <a:pt x="545" y="3973"/>
                    <a:pt x="436" y="3676"/>
                    <a:pt x="436" y="3371"/>
                  </a:cubicBezTo>
                  <a:lnTo>
                    <a:pt x="436" y="216"/>
                  </a:lnTo>
                  <a:cubicBezTo>
                    <a:pt x="436" y="98"/>
                    <a:pt x="338" y="0"/>
                    <a:pt x="220"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 name="Google Shape;2065;p125">
              <a:extLst>
                <a:ext uri="{FF2B5EF4-FFF2-40B4-BE49-F238E27FC236}">
                  <a16:creationId xmlns:a16="http://schemas.microsoft.com/office/drawing/2014/main" id="{00148D4A-21FD-E32C-68BC-9A85CCABC790}"/>
                </a:ext>
              </a:extLst>
            </p:cNvPr>
            <p:cNvSpPr/>
            <p:nvPr/>
          </p:nvSpPr>
          <p:spPr>
            <a:xfrm>
              <a:off x="373050" y="2654500"/>
              <a:ext cx="99050" cy="166700"/>
            </a:xfrm>
            <a:custGeom>
              <a:avLst/>
              <a:gdLst/>
              <a:ahLst/>
              <a:cxnLst/>
              <a:rect l="l" t="t" r="r" b="b"/>
              <a:pathLst>
                <a:path w="3962" h="6668" extrusionOk="0">
                  <a:moveTo>
                    <a:pt x="1981" y="435"/>
                  </a:moveTo>
                  <a:cubicBezTo>
                    <a:pt x="2456" y="435"/>
                    <a:pt x="2842" y="878"/>
                    <a:pt x="2842" y="1428"/>
                  </a:cubicBezTo>
                  <a:cubicBezTo>
                    <a:pt x="2842" y="1673"/>
                    <a:pt x="2761" y="1911"/>
                    <a:pt x="2609" y="2104"/>
                  </a:cubicBezTo>
                  <a:lnTo>
                    <a:pt x="1354" y="2104"/>
                  </a:lnTo>
                  <a:cubicBezTo>
                    <a:pt x="1201" y="1911"/>
                    <a:pt x="1120" y="1673"/>
                    <a:pt x="1120" y="1428"/>
                  </a:cubicBezTo>
                  <a:cubicBezTo>
                    <a:pt x="1120" y="878"/>
                    <a:pt x="1506" y="435"/>
                    <a:pt x="1981" y="435"/>
                  </a:cubicBezTo>
                  <a:close/>
                  <a:moveTo>
                    <a:pt x="1981" y="0"/>
                  </a:moveTo>
                  <a:cubicBezTo>
                    <a:pt x="1270" y="0"/>
                    <a:pt x="689" y="642"/>
                    <a:pt x="689" y="1428"/>
                  </a:cubicBezTo>
                  <a:cubicBezTo>
                    <a:pt x="689" y="1661"/>
                    <a:pt x="743" y="1894"/>
                    <a:pt x="844" y="2104"/>
                  </a:cubicBezTo>
                  <a:lnTo>
                    <a:pt x="686" y="2104"/>
                  </a:lnTo>
                  <a:cubicBezTo>
                    <a:pt x="680" y="2104"/>
                    <a:pt x="675" y="2104"/>
                    <a:pt x="669" y="2104"/>
                  </a:cubicBezTo>
                  <a:cubicBezTo>
                    <a:pt x="325" y="2104"/>
                    <a:pt x="38" y="2372"/>
                    <a:pt x="21" y="2718"/>
                  </a:cubicBezTo>
                  <a:cubicBezTo>
                    <a:pt x="1" y="3066"/>
                    <a:pt x="263" y="3368"/>
                    <a:pt x="614" y="3397"/>
                  </a:cubicBezTo>
                  <a:lnTo>
                    <a:pt x="614" y="3682"/>
                  </a:lnTo>
                  <a:cubicBezTo>
                    <a:pt x="614" y="3800"/>
                    <a:pt x="709" y="3895"/>
                    <a:pt x="830" y="3895"/>
                  </a:cubicBezTo>
                  <a:cubicBezTo>
                    <a:pt x="948" y="3895"/>
                    <a:pt x="1046" y="3800"/>
                    <a:pt x="1046" y="3682"/>
                  </a:cubicBezTo>
                  <a:lnTo>
                    <a:pt x="1046" y="3403"/>
                  </a:lnTo>
                  <a:lnTo>
                    <a:pt x="1866" y="3403"/>
                  </a:lnTo>
                  <a:cubicBezTo>
                    <a:pt x="1984" y="3403"/>
                    <a:pt x="2082" y="3305"/>
                    <a:pt x="2082" y="3187"/>
                  </a:cubicBezTo>
                  <a:cubicBezTo>
                    <a:pt x="2082" y="3069"/>
                    <a:pt x="1984" y="2971"/>
                    <a:pt x="1866" y="2971"/>
                  </a:cubicBezTo>
                  <a:lnTo>
                    <a:pt x="686" y="2971"/>
                  </a:lnTo>
                  <a:cubicBezTo>
                    <a:pt x="565" y="2971"/>
                    <a:pt x="470" y="2873"/>
                    <a:pt x="470" y="2755"/>
                  </a:cubicBezTo>
                  <a:cubicBezTo>
                    <a:pt x="470" y="2637"/>
                    <a:pt x="565" y="2539"/>
                    <a:pt x="686" y="2539"/>
                  </a:cubicBezTo>
                  <a:lnTo>
                    <a:pt x="3280" y="2539"/>
                  </a:lnTo>
                  <a:cubicBezTo>
                    <a:pt x="3398" y="2539"/>
                    <a:pt x="3493" y="2637"/>
                    <a:pt x="3493" y="2755"/>
                  </a:cubicBezTo>
                  <a:cubicBezTo>
                    <a:pt x="3493" y="2873"/>
                    <a:pt x="3398" y="2971"/>
                    <a:pt x="3280" y="2971"/>
                  </a:cubicBezTo>
                  <a:lnTo>
                    <a:pt x="2793" y="2971"/>
                  </a:lnTo>
                  <a:cubicBezTo>
                    <a:pt x="2675" y="2971"/>
                    <a:pt x="2577" y="3069"/>
                    <a:pt x="2577" y="3187"/>
                  </a:cubicBezTo>
                  <a:cubicBezTo>
                    <a:pt x="2577" y="3305"/>
                    <a:pt x="2675" y="3403"/>
                    <a:pt x="2793" y="3403"/>
                  </a:cubicBezTo>
                  <a:lnTo>
                    <a:pt x="2917" y="3403"/>
                  </a:lnTo>
                  <a:lnTo>
                    <a:pt x="2917" y="6454"/>
                  </a:lnTo>
                  <a:cubicBezTo>
                    <a:pt x="2917" y="6572"/>
                    <a:pt x="3015" y="6667"/>
                    <a:pt x="3133" y="6667"/>
                  </a:cubicBezTo>
                  <a:cubicBezTo>
                    <a:pt x="3254" y="6667"/>
                    <a:pt x="3349" y="6572"/>
                    <a:pt x="3349" y="6454"/>
                  </a:cubicBezTo>
                  <a:lnTo>
                    <a:pt x="3349" y="3400"/>
                  </a:lnTo>
                  <a:cubicBezTo>
                    <a:pt x="3700" y="3368"/>
                    <a:pt x="3962" y="3066"/>
                    <a:pt x="3942" y="2718"/>
                  </a:cubicBezTo>
                  <a:cubicBezTo>
                    <a:pt x="3922" y="2372"/>
                    <a:pt x="3637" y="2104"/>
                    <a:pt x="3293" y="2104"/>
                  </a:cubicBezTo>
                  <a:cubicBezTo>
                    <a:pt x="3288" y="2104"/>
                    <a:pt x="3282" y="2104"/>
                    <a:pt x="3277" y="2104"/>
                  </a:cubicBezTo>
                  <a:lnTo>
                    <a:pt x="3118" y="2104"/>
                  </a:lnTo>
                  <a:cubicBezTo>
                    <a:pt x="3219" y="1894"/>
                    <a:pt x="3274" y="1661"/>
                    <a:pt x="3274" y="1428"/>
                  </a:cubicBezTo>
                  <a:cubicBezTo>
                    <a:pt x="3274" y="642"/>
                    <a:pt x="2695" y="0"/>
                    <a:pt x="1981"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5" name="Google Shape;2066;p125">
              <a:extLst>
                <a:ext uri="{FF2B5EF4-FFF2-40B4-BE49-F238E27FC236}">
                  <a16:creationId xmlns:a16="http://schemas.microsoft.com/office/drawing/2014/main" id="{F5997E43-8622-A488-466C-9C3D2CE45715}"/>
                </a:ext>
              </a:extLst>
            </p:cNvPr>
            <p:cNvSpPr/>
            <p:nvPr/>
          </p:nvSpPr>
          <p:spPr>
            <a:xfrm>
              <a:off x="384075" y="2944900"/>
              <a:ext cx="77100" cy="78525"/>
            </a:xfrm>
            <a:custGeom>
              <a:avLst/>
              <a:gdLst/>
              <a:ahLst/>
              <a:cxnLst/>
              <a:rect l="l" t="t" r="r" b="b"/>
              <a:pathLst>
                <a:path w="3084" h="3141" extrusionOk="0">
                  <a:moveTo>
                    <a:pt x="1540" y="463"/>
                  </a:moveTo>
                  <a:cubicBezTo>
                    <a:pt x="2208" y="1050"/>
                    <a:pt x="2651" y="1606"/>
                    <a:pt x="2651" y="1859"/>
                  </a:cubicBezTo>
                  <a:cubicBezTo>
                    <a:pt x="2651" y="2332"/>
                    <a:pt x="2153" y="2709"/>
                    <a:pt x="1540" y="2709"/>
                  </a:cubicBezTo>
                  <a:cubicBezTo>
                    <a:pt x="930" y="2709"/>
                    <a:pt x="432" y="2329"/>
                    <a:pt x="432" y="1859"/>
                  </a:cubicBezTo>
                  <a:cubicBezTo>
                    <a:pt x="432" y="1606"/>
                    <a:pt x="875" y="1050"/>
                    <a:pt x="1540" y="463"/>
                  </a:cubicBezTo>
                  <a:close/>
                  <a:moveTo>
                    <a:pt x="1541" y="0"/>
                  </a:moveTo>
                  <a:cubicBezTo>
                    <a:pt x="1465" y="0"/>
                    <a:pt x="1388" y="27"/>
                    <a:pt x="1324" y="80"/>
                  </a:cubicBezTo>
                  <a:cubicBezTo>
                    <a:pt x="829" y="506"/>
                    <a:pt x="0" y="1307"/>
                    <a:pt x="0" y="1862"/>
                  </a:cubicBezTo>
                  <a:cubicBezTo>
                    <a:pt x="0" y="2568"/>
                    <a:pt x="691" y="3140"/>
                    <a:pt x="1543" y="3140"/>
                  </a:cubicBezTo>
                  <a:cubicBezTo>
                    <a:pt x="2392" y="3140"/>
                    <a:pt x="3083" y="2565"/>
                    <a:pt x="3083" y="1862"/>
                  </a:cubicBezTo>
                  <a:cubicBezTo>
                    <a:pt x="3083" y="1307"/>
                    <a:pt x="2251" y="506"/>
                    <a:pt x="1756" y="80"/>
                  </a:cubicBezTo>
                  <a:cubicBezTo>
                    <a:pt x="1694" y="27"/>
                    <a:pt x="1618" y="0"/>
                    <a:pt x="1541"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6" name="Google Shape;2067;p125">
              <a:extLst>
                <a:ext uri="{FF2B5EF4-FFF2-40B4-BE49-F238E27FC236}">
                  <a16:creationId xmlns:a16="http://schemas.microsoft.com/office/drawing/2014/main" id="{8E0A70BA-EA33-F730-87AD-0D0153DCBAE8}"/>
                </a:ext>
              </a:extLst>
            </p:cNvPr>
            <p:cNvSpPr/>
            <p:nvPr/>
          </p:nvSpPr>
          <p:spPr>
            <a:xfrm>
              <a:off x="406025" y="2976050"/>
              <a:ext cx="12600" cy="10825"/>
            </a:xfrm>
            <a:custGeom>
              <a:avLst/>
              <a:gdLst/>
              <a:ahLst/>
              <a:cxnLst/>
              <a:rect l="l" t="t" r="r" b="b"/>
              <a:pathLst>
                <a:path w="504" h="433" extrusionOk="0">
                  <a:moveTo>
                    <a:pt x="288" y="0"/>
                  </a:moveTo>
                  <a:cubicBezTo>
                    <a:pt x="95" y="0"/>
                    <a:pt x="0" y="233"/>
                    <a:pt x="135" y="369"/>
                  </a:cubicBezTo>
                  <a:cubicBezTo>
                    <a:pt x="179" y="413"/>
                    <a:pt x="233" y="432"/>
                    <a:pt x="286" y="432"/>
                  </a:cubicBezTo>
                  <a:cubicBezTo>
                    <a:pt x="397" y="432"/>
                    <a:pt x="504" y="347"/>
                    <a:pt x="504" y="216"/>
                  </a:cubicBezTo>
                  <a:cubicBezTo>
                    <a:pt x="504" y="98"/>
                    <a:pt x="406" y="0"/>
                    <a:pt x="288"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32" name="Google Shape;2068;p125">
              <a:extLst>
                <a:ext uri="{FF2B5EF4-FFF2-40B4-BE49-F238E27FC236}">
                  <a16:creationId xmlns:a16="http://schemas.microsoft.com/office/drawing/2014/main" id="{2D17EA29-B94B-B736-64C9-22BAB7097308}"/>
                </a:ext>
              </a:extLst>
            </p:cNvPr>
            <p:cNvSpPr/>
            <p:nvPr/>
          </p:nvSpPr>
          <p:spPr>
            <a:xfrm>
              <a:off x="424725" y="2976050"/>
              <a:ext cx="12625" cy="10825"/>
            </a:xfrm>
            <a:custGeom>
              <a:avLst/>
              <a:gdLst/>
              <a:ahLst/>
              <a:cxnLst/>
              <a:rect l="l" t="t" r="r" b="b"/>
              <a:pathLst>
                <a:path w="505" h="433" extrusionOk="0">
                  <a:moveTo>
                    <a:pt x="288" y="0"/>
                  </a:moveTo>
                  <a:cubicBezTo>
                    <a:pt x="96" y="0"/>
                    <a:pt x="1" y="233"/>
                    <a:pt x="136" y="369"/>
                  </a:cubicBezTo>
                  <a:cubicBezTo>
                    <a:pt x="180" y="413"/>
                    <a:pt x="234" y="432"/>
                    <a:pt x="287" y="432"/>
                  </a:cubicBezTo>
                  <a:cubicBezTo>
                    <a:pt x="398" y="432"/>
                    <a:pt x="504" y="347"/>
                    <a:pt x="504" y="216"/>
                  </a:cubicBezTo>
                  <a:cubicBezTo>
                    <a:pt x="504" y="98"/>
                    <a:pt x="409" y="0"/>
                    <a:pt x="288"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81" name="Google Shape;2132;p125">
            <a:extLst>
              <a:ext uri="{FF2B5EF4-FFF2-40B4-BE49-F238E27FC236}">
                <a16:creationId xmlns:a16="http://schemas.microsoft.com/office/drawing/2014/main" id="{EFD2F227-42E3-264B-287E-935DEB5E52C9}"/>
              </a:ext>
            </a:extLst>
          </p:cNvPr>
          <p:cNvGrpSpPr/>
          <p:nvPr/>
        </p:nvGrpSpPr>
        <p:grpSpPr>
          <a:xfrm>
            <a:off x="4112109" y="3127660"/>
            <a:ext cx="521464" cy="386087"/>
            <a:chOff x="5164950" y="2766900"/>
            <a:chExt cx="368925" cy="256450"/>
          </a:xfrm>
          <a:solidFill>
            <a:schemeClr val="bg1"/>
          </a:solidFill>
        </p:grpSpPr>
        <p:sp>
          <p:nvSpPr>
            <p:cNvPr id="82" name="Google Shape;2133;p125">
              <a:extLst>
                <a:ext uri="{FF2B5EF4-FFF2-40B4-BE49-F238E27FC236}">
                  <a16:creationId xmlns:a16="http://schemas.microsoft.com/office/drawing/2014/main" id="{40ED27C3-2980-394A-A656-08865AD34528}"/>
                </a:ext>
              </a:extLst>
            </p:cNvPr>
            <p:cNvSpPr/>
            <p:nvPr/>
          </p:nvSpPr>
          <p:spPr>
            <a:xfrm>
              <a:off x="5164950" y="2766900"/>
              <a:ext cx="368925" cy="256450"/>
            </a:xfrm>
            <a:custGeom>
              <a:avLst/>
              <a:gdLst/>
              <a:ahLst/>
              <a:cxnLst/>
              <a:rect l="l" t="t" r="r" b="b"/>
              <a:pathLst>
                <a:path w="14757" h="10258" extrusionOk="0">
                  <a:moveTo>
                    <a:pt x="4045" y="432"/>
                  </a:moveTo>
                  <a:cubicBezTo>
                    <a:pt x="4148" y="432"/>
                    <a:pt x="4232" y="516"/>
                    <a:pt x="4232" y="620"/>
                  </a:cubicBezTo>
                  <a:lnTo>
                    <a:pt x="4232" y="1152"/>
                  </a:lnTo>
                  <a:lnTo>
                    <a:pt x="2936" y="1152"/>
                  </a:lnTo>
                  <a:lnTo>
                    <a:pt x="2936" y="620"/>
                  </a:lnTo>
                  <a:cubicBezTo>
                    <a:pt x="2936" y="516"/>
                    <a:pt x="3020" y="432"/>
                    <a:pt x="3124" y="432"/>
                  </a:cubicBezTo>
                  <a:close/>
                  <a:moveTo>
                    <a:pt x="5170" y="1587"/>
                  </a:moveTo>
                  <a:lnTo>
                    <a:pt x="5170" y="2019"/>
                  </a:lnTo>
                  <a:lnTo>
                    <a:pt x="1857" y="2019"/>
                  </a:lnTo>
                  <a:lnTo>
                    <a:pt x="1857" y="1587"/>
                  </a:lnTo>
                  <a:close/>
                  <a:moveTo>
                    <a:pt x="1178" y="5652"/>
                  </a:moveTo>
                  <a:cubicBezTo>
                    <a:pt x="1192" y="5652"/>
                    <a:pt x="1206" y="5663"/>
                    <a:pt x="1206" y="5680"/>
                  </a:cubicBezTo>
                  <a:lnTo>
                    <a:pt x="1206" y="6170"/>
                  </a:lnTo>
                  <a:cubicBezTo>
                    <a:pt x="1206" y="6184"/>
                    <a:pt x="1192" y="6199"/>
                    <a:pt x="1178" y="6199"/>
                  </a:cubicBezTo>
                  <a:lnTo>
                    <a:pt x="685" y="6199"/>
                  </a:lnTo>
                  <a:cubicBezTo>
                    <a:pt x="671" y="6199"/>
                    <a:pt x="656" y="6184"/>
                    <a:pt x="656" y="6170"/>
                  </a:cubicBezTo>
                  <a:lnTo>
                    <a:pt x="656" y="6167"/>
                  </a:lnTo>
                  <a:lnTo>
                    <a:pt x="656" y="5680"/>
                  </a:lnTo>
                  <a:cubicBezTo>
                    <a:pt x="656" y="5663"/>
                    <a:pt x="671" y="5652"/>
                    <a:pt x="685" y="5652"/>
                  </a:cubicBezTo>
                  <a:close/>
                  <a:moveTo>
                    <a:pt x="5170" y="2450"/>
                  </a:moveTo>
                  <a:lnTo>
                    <a:pt x="5170" y="4468"/>
                  </a:lnTo>
                  <a:lnTo>
                    <a:pt x="4603" y="4468"/>
                  </a:lnTo>
                  <a:cubicBezTo>
                    <a:pt x="4485" y="4468"/>
                    <a:pt x="4387" y="4566"/>
                    <a:pt x="4387" y="4684"/>
                  </a:cubicBezTo>
                  <a:cubicBezTo>
                    <a:pt x="4387" y="4805"/>
                    <a:pt x="4485" y="4900"/>
                    <a:pt x="4603" y="4900"/>
                  </a:cubicBezTo>
                  <a:lnTo>
                    <a:pt x="5170" y="4900"/>
                  </a:lnTo>
                  <a:lnTo>
                    <a:pt x="5170" y="7408"/>
                  </a:lnTo>
                  <a:lnTo>
                    <a:pt x="4123" y="7408"/>
                  </a:lnTo>
                  <a:cubicBezTo>
                    <a:pt x="3791" y="7062"/>
                    <a:pt x="3350" y="6889"/>
                    <a:pt x="2908" y="6889"/>
                  </a:cubicBezTo>
                  <a:cubicBezTo>
                    <a:pt x="2466" y="6889"/>
                    <a:pt x="2024" y="7062"/>
                    <a:pt x="1693" y="7408"/>
                  </a:cubicBezTo>
                  <a:lnTo>
                    <a:pt x="1166" y="7408"/>
                  </a:lnTo>
                  <a:lnTo>
                    <a:pt x="1166" y="6630"/>
                  </a:lnTo>
                  <a:lnTo>
                    <a:pt x="1178" y="6630"/>
                  </a:lnTo>
                  <a:cubicBezTo>
                    <a:pt x="1431" y="6627"/>
                    <a:pt x="1638" y="6423"/>
                    <a:pt x="1638" y="6167"/>
                  </a:cubicBezTo>
                  <a:lnTo>
                    <a:pt x="1638" y="5680"/>
                  </a:lnTo>
                  <a:cubicBezTo>
                    <a:pt x="1638" y="5424"/>
                    <a:pt x="1431" y="5217"/>
                    <a:pt x="1178" y="5217"/>
                  </a:cubicBezTo>
                  <a:lnTo>
                    <a:pt x="1166" y="5217"/>
                  </a:lnTo>
                  <a:lnTo>
                    <a:pt x="1166" y="5087"/>
                  </a:lnTo>
                  <a:cubicBezTo>
                    <a:pt x="1166" y="4984"/>
                    <a:pt x="1247" y="4900"/>
                    <a:pt x="1350" y="4900"/>
                  </a:cubicBezTo>
                  <a:lnTo>
                    <a:pt x="3688" y="4900"/>
                  </a:lnTo>
                  <a:cubicBezTo>
                    <a:pt x="3806" y="4900"/>
                    <a:pt x="3901" y="4805"/>
                    <a:pt x="3901" y="4684"/>
                  </a:cubicBezTo>
                  <a:cubicBezTo>
                    <a:pt x="3901" y="4566"/>
                    <a:pt x="3806" y="4468"/>
                    <a:pt x="3688" y="4468"/>
                  </a:cubicBezTo>
                  <a:lnTo>
                    <a:pt x="1699" y="4468"/>
                  </a:lnTo>
                  <a:lnTo>
                    <a:pt x="2211" y="2450"/>
                  </a:lnTo>
                  <a:close/>
                  <a:moveTo>
                    <a:pt x="1391" y="7839"/>
                  </a:moveTo>
                  <a:cubicBezTo>
                    <a:pt x="1324" y="7978"/>
                    <a:pt x="1278" y="8122"/>
                    <a:pt x="1250" y="8271"/>
                  </a:cubicBezTo>
                  <a:lnTo>
                    <a:pt x="429" y="8271"/>
                  </a:lnTo>
                  <a:lnTo>
                    <a:pt x="429" y="7839"/>
                  </a:lnTo>
                  <a:close/>
                  <a:moveTo>
                    <a:pt x="10297" y="7839"/>
                  </a:moveTo>
                  <a:cubicBezTo>
                    <a:pt x="10231" y="7978"/>
                    <a:pt x="10182" y="8122"/>
                    <a:pt x="10156" y="8271"/>
                  </a:cubicBezTo>
                  <a:lnTo>
                    <a:pt x="4566" y="8271"/>
                  </a:lnTo>
                  <a:cubicBezTo>
                    <a:pt x="4540" y="8122"/>
                    <a:pt x="4491" y="7978"/>
                    <a:pt x="4425" y="7839"/>
                  </a:cubicBezTo>
                  <a:close/>
                  <a:moveTo>
                    <a:pt x="14322" y="7839"/>
                  </a:moveTo>
                  <a:lnTo>
                    <a:pt x="14322" y="8271"/>
                  </a:lnTo>
                  <a:lnTo>
                    <a:pt x="13473" y="8271"/>
                  </a:lnTo>
                  <a:cubicBezTo>
                    <a:pt x="13444" y="8122"/>
                    <a:pt x="13398" y="7978"/>
                    <a:pt x="13332" y="7839"/>
                  </a:cubicBezTo>
                  <a:close/>
                  <a:moveTo>
                    <a:pt x="2909" y="7321"/>
                  </a:moveTo>
                  <a:cubicBezTo>
                    <a:pt x="3070" y="7321"/>
                    <a:pt x="3233" y="7352"/>
                    <a:pt x="3388" y="7416"/>
                  </a:cubicBezTo>
                  <a:cubicBezTo>
                    <a:pt x="3858" y="7609"/>
                    <a:pt x="4163" y="8067"/>
                    <a:pt x="4163" y="8574"/>
                  </a:cubicBezTo>
                  <a:cubicBezTo>
                    <a:pt x="4163" y="9267"/>
                    <a:pt x="3601" y="9829"/>
                    <a:pt x="2908" y="9829"/>
                  </a:cubicBezTo>
                  <a:cubicBezTo>
                    <a:pt x="2401" y="9829"/>
                    <a:pt x="1943" y="9523"/>
                    <a:pt x="1750" y="9054"/>
                  </a:cubicBezTo>
                  <a:cubicBezTo>
                    <a:pt x="1558" y="8585"/>
                    <a:pt x="1664" y="8047"/>
                    <a:pt x="2021" y="7687"/>
                  </a:cubicBezTo>
                  <a:cubicBezTo>
                    <a:pt x="2262" y="7448"/>
                    <a:pt x="2582" y="7321"/>
                    <a:pt x="2909" y="7321"/>
                  </a:cubicBezTo>
                  <a:close/>
                  <a:moveTo>
                    <a:pt x="11815" y="7321"/>
                  </a:moveTo>
                  <a:cubicBezTo>
                    <a:pt x="11977" y="7321"/>
                    <a:pt x="12140" y="7352"/>
                    <a:pt x="12295" y="7416"/>
                  </a:cubicBezTo>
                  <a:cubicBezTo>
                    <a:pt x="12762" y="7609"/>
                    <a:pt x="13067" y="8067"/>
                    <a:pt x="13067" y="8574"/>
                  </a:cubicBezTo>
                  <a:cubicBezTo>
                    <a:pt x="13067" y="9267"/>
                    <a:pt x="12505" y="9829"/>
                    <a:pt x="11815" y="9829"/>
                  </a:cubicBezTo>
                  <a:cubicBezTo>
                    <a:pt x="11308" y="9829"/>
                    <a:pt x="10850" y="9523"/>
                    <a:pt x="10657" y="9054"/>
                  </a:cubicBezTo>
                  <a:cubicBezTo>
                    <a:pt x="10462" y="8585"/>
                    <a:pt x="10571" y="8047"/>
                    <a:pt x="10928" y="7687"/>
                  </a:cubicBezTo>
                  <a:cubicBezTo>
                    <a:pt x="11169" y="7448"/>
                    <a:pt x="11489" y="7321"/>
                    <a:pt x="11815" y="7321"/>
                  </a:cubicBezTo>
                  <a:close/>
                  <a:moveTo>
                    <a:pt x="3126" y="1"/>
                  </a:moveTo>
                  <a:cubicBezTo>
                    <a:pt x="2784" y="1"/>
                    <a:pt x="2508" y="277"/>
                    <a:pt x="2508" y="620"/>
                  </a:cubicBezTo>
                  <a:lnTo>
                    <a:pt x="2508" y="1152"/>
                  </a:lnTo>
                  <a:lnTo>
                    <a:pt x="1759" y="1152"/>
                  </a:lnTo>
                  <a:cubicBezTo>
                    <a:pt x="1575" y="1152"/>
                    <a:pt x="1428" y="1302"/>
                    <a:pt x="1425" y="1483"/>
                  </a:cubicBezTo>
                  <a:lnTo>
                    <a:pt x="1425" y="2119"/>
                  </a:lnTo>
                  <a:cubicBezTo>
                    <a:pt x="1428" y="2301"/>
                    <a:pt x="1575" y="2450"/>
                    <a:pt x="1759" y="2450"/>
                  </a:cubicBezTo>
                  <a:lnTo>
                    <a:pt x="1768" y="2450"/>
                  </a:lnTo>
                  <a:lnTo>
                    <a:pt x="1252" y="4477"/>
                  </a:lnTo>
                  <a:cubicBezTo>
                    <a:pt x="953" y="4526"/>
                    <a:pt x="734" y="4782"/>
                    <a:pt x="734" y="5084"/>
                  </a:cubicBezTo>
                  <a:lnTo>
                    <a:pt x="734" y="5217"/>
                  </a:lnTo>
                  <a:lnTo>
                    <a:pt x="688" y="5217"/>
                  </a:lnTo>
                  <a:cubicBezTo>
                    <a:pt x="435" y="5217"/>
                    <a:pt x="228" y="5424"/>
                    <a:pt x="228" y="5677"/>
                  </a:cubicBezTo>
                  <a:lnTo>
                    <a:pt x="228" y="6167"/>
                  </a:lnTo>
                  <a:cubicBezTo>
                    <a:pt x="228" y="6423"/>
                    <a:pt x="435" y="6627"/>
                    <a:pt x="688" y="6627"/>
                  </a:cubicBezTo>
                  <a:lnTo>
                    <a:pt x="734" y="6627"/>
                  </a:lnTo>
                  <a:lnTo>
                    <a:pt x="734" y="7408"/>
                  </a:lnTo>
                  <a:lnTo>
                    <a:pt x="216" y="7408"/>
                  </a:lnTo>
                  <a:cubicBezTo>
                    <a:pt x="98" y="7408"/>
                    <a:pt x="0" y="7503"/>
                    <a:pt x="0" y="7624"/>
                  </a:cubicBezTo>
                  <a:lnTo>
                    <a:pt x="0" y="8487"/>
                  </a:lnTo>
                  <a:cubicBezTo>
                    <a:pt x="0" y="8605"/>
                    <a:pt x="98" y="8703"/>
                    <a:pt x="216" y="8703"/>
                  </a:cubicBezTo>
                  <a:lnTo>
                    <a:pt x="1229" y="8703"/>
                  </a:lnTo>
                  <a:cubicBezTo>
                    <a:pt x="1298" y="9581"/>
                    <a:pt x="2030" y="10258"/>
                    <a:pt x="2911" y="10258"/>
                  </a:cubicBezTo>
                  <a:cubicBezTo>
                    <a:pt x="3791" y="10258"/>
                    <a:pt x="4523" y="9581"/>
                    <a:pt x="4592" y="8703"/>
                  </a:cubicBezTo>
                  <a:lnTo>
                    <a:pt x="10136" y="8703"/>
                  </a:lnTo>
                  <a:cubicBezTo>
                    <a:pt x="10205" y="9581"/>
                    <a:pt x="10936" y="10258"/>
                    <a:pt x="11817" y="10258"/>
                  </a:cubicBezTo>
                  <a:cubicBezTo>
                    <a:pt x="12698" y="10258"/>
                    <a:pt x="13429" y="9581"/>
                    <a:pt x="13496" y="8703"/>
                  </a:cubicBezTo>
                  <a:lnTo>
                    <a:pt x="14541" y="8703"/>
                  </a:lnTo>
                  <a:cubicBezTo>
                    <a:pt x="14659" y="8703"/>
                    <a:pt x="14757" y="8605"/>
                    <a:pt x="14757" y="8487"/>
                  </a:cubicBezTo>
                  <a:lnTo>
                    <a:pt x="14757" y="7624"/>
                  </a:lnTo>
                  <a:cubicBezTo>
                    <a:pt x="14757" y="7504"/>
                    <a:pt x="14662" y="7408"/>
                    <a:pt x="14543" y="7408"/>
                  </a:cubicBezTo>
                  <a:cubicBezTo>
                    <a:pt x="14541" y="7408"/>
                    <a:pt x="14540" y="7408"/>
                    <a:pt x="14538" y="7408"/>
                  </a:cubicBezTo>
                  <a:lnTo>
                    <a:pt x="14480" y="7408"/>
                  </a:lnTo>
                  <a:lnTo>
                    <a:pt x="14480" y="6990"/>
                  </a:lnTo>
                  <a:cubicBezTo>
                    <a:pt x="14480" y="6872"/>
                    <a:pt x="14382" y="6774"/>
                    <a:pt x="14264" y="6774"/>
                  </a:cubicBezTo>
                  <a:cubicBezTo>
                    <a:pt x="14143" y="6774"/>
                    <a:pt x="14048" y="6872"/>
                    <a:pt x="14048" y="6990"/>
                  </a:cubicBezTo>
                  <a:lnTo>
                    <a:pt x="14048" y="7408"/>
                  </a:lnTo>
                  <a:lnTo>
                    <a:pt x="13029" y="7408"/>
                  </a:lnTo>
                  <a:cubicBezTo>
                    <a:pt x="12698" y="7062"/>
                    <a:pt x="12256" y="6889"/>
                    <a:pt x="11815" y="6889"/>
                  </a:cubicBezTo>
                  <a:cubicBezTo>
                    <a:pt x="11373" y="6889"/>
                    <a:pt x="10931" y="7062"/>
                    <a:pt x="10600" y="7408"/>
                  </a:cubicBezTo>
                  <a:lnTo>
                    <a:pt x="5602" y="7408"/>
                  </a:lnTo>
                  <a:lnTo>
                    <a:pt x="5602" y="922"/>
                  </a:lnTo>
                  <a:lnTo>
                    <a:pt x="6454" y="922"/>
                  </a:lnTo>
                  <a:cubicBezTo>
                    <a:pt x="6572" y="922"/>
                    <a:pt x="6670" y="824"/>
                    <a:pt x="6670" y="706"/>
                  </a:cubicBezTo>
                  <a:cubicBezTo>
                    <a:pt x="6670" y="588"/>
                    <a:pt x="6572" y="490"/>
                    <a:pt x="6454" y="490"/>
                  </a:cubicBezTo>
                  <a:lnTo>
                    <a:pt x="5389" y="490"/>
                  </a:lnTo>
                  <a:cubicBezTo>
                    <a:pt x="5268" y="490"/>
                    <a:pt x="5173" y="588"/>
                    <a:pt x="5173" y="706"/>
                  </a:cubicBezTo>
                  <a:lnTo>
                    <a:pt x="5173" y="1152"/>
                  </a:lnTo>
                  <a:lnTo>
                    <a:pt x="4669" y="1152"/>
                  </a:lnTo>
                  <a:lnTo>
                    <a:pt x="4669" y="620"/>
                  </a:lnTo>
                  <a:cubicBezTo>
                    <a:pt x="4667" y="277"/>
                    <a:pt x="4390" y="1"/>
                    <a:pt x="404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3" name="Google Shape;2134;p125">
              <a:extLst>
                <a:ext uri="{FF2B5EF4-FFF2-40B4-BE49-F238E27FC236}">
                  <a16:creationId xmlns:a16="http://schemas.microsoft.com/office/drawing/2014/main" id="{1EA904E8-D0BF-45F1-F2E5-B8F8C3609A95}"/>
                </a:ext>
              </a:extLst>
            </p:cNvPr>
            <p:cNvSpPr/>
            <p:nvPr/>
          </p:nvSpPr>
          <p:spPr>
            <a:xfrm>
              <a:off x="5343925" y="2779125"/>
              <a:ext cx="183050" cy="144325"/>
            </a:xfrm>
            <a:custGeom>
              <a:avLst/>
              <a:gdLst/>
              <a:ahLst/>
              <a:cxnLst/>
              <a:rect l="l" t="t" r="r" b="b"/>
              <a:pathLst>
                <a:path w="7322" h="5773" extrusionOk="0">
                  <a:moveTo>
                    <a:pt x="216" y="1"/>
                  </a:moveTo>
                  <a:cubicBezTo>
                    <a:pt x="96" y="1"/>
                    <a:pt x="1" y="99"/>
                    <a:pt x="1" y="217"/>
                  </a:cubicBezTo>
                  <a:cubicBezTo>
                    <a:pt x="1" y="335"/>
                    <a:pt x="96" y="433"/>
                    <a:pt x="216" y="433"/>
                  </a:cubicBezTo>
                  <a:lnTo>
                    <a:pt x="6889" y="433"/>
                  </a:lnTo>
                  <a:lnTo>
                    <a:pt x="6889" y="5560"/>
                  </a:lnTo>
                  <a:cubicBezTo>
                    <a:pt x="6889" y="5678"/>
                    <a:pt x="6984" y="5773"/>
                    <a:pt x="7105" y="5773"/>
                  </a:cubicBezTo>
                  <a:cubicBezTo>
                    <a:pt x="7223" y="5773"/>
                    <a:pt x="7321" y="5678"/>
                    <a:pt x="7321" y="5560"/>
                  </a:cubicBezTo>
                  <a:lnTo>
                    <a:pt x="7321" y="217"/>
                  </a:lnTo>
                  <a:cubicBezTo>
                    <a:pt x="7321" y="99"/>
                    <a:pt x="7223" y="1"/>
                    <a:pt x="7105"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4" name="Google Shape;2135;p125">
              <a:extLst>
                <a:ext uri="{FF2B5EF4-FFF2-40B4-BE49-F238E27FC236}">
                  <a16:creationId xmlns:a16="http://schemas.microsoft.com/office/drawing/2014/main" id="{8317B2C2-D5F8-1B3B-93EB-E9B6EA0BC6FA}"/>
                </a:ext>
              </a:extLst>
            </p:cNvPr>
            <p:cNvSpPr/>
            <p:nvPr/>
          </p:nvSpPr>
          <p:spPr>
            <a:xfrm>
              <a:off x="5250950" y="2908900"/>
              <a:ext cx="23200" cy="10825"/>
            </a:xfrm>
            <a:custGeom>
              <a:avLst/>
              <a:gdLst/>
              <a:ahLst/>
              <a:cxnLst/>
              <a:rect l="l" t="t" r="r" b="b"/>
              <a:pathLst>
                <a:path w="928" h="433" extrusionOk="0">
                  <a:moveTo>
                    <a:pt x="216" y="0"/>
                  </a:moveTo>
                  <a:cubicBezTo>
                    <a:pt x="98" y="0"/>
                    <a:pt x="0" y="95"/>
                    <a:pt x="0" y="216"/>
                  </a:cubicBezTo>
                  <a:cubicBezTo>
                    <a:pt x="0" y="334"/>
                    <a:pt x="98" y="432"/>
                    <a:pt x="216" y="432"/>
                  </a:cubicBezTo>
                  <a:lnTo>
                    <a:pt x="711" y="432"/>
                  </a:lnTo>
                  <a:cubicBezTo>
                    <a:pt x="829" y="432"/>
                    <a:pt x="927" y="334"/>
                    <a:pt x="927" y="216"/>
                  </a:cubicBezTo>
                  <a:cubicBezTo>
                    <a:pt x="927" y="95"/>
                    <a:pt x="829" y="0"/>
                    <a:pt x="711"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5" name="Google Shape;2136;p125">
              <a:extLst>
                <a:ext uri="{FF2B5EF4-FFF2-40B4-BE49-F238E27FC236}">
                  <a16:creationId xmlns:a16="http://schemas.microsoft.com/office/drawing/2014/main" id="{6F1A9FE6-FE01-A105-1263-12DD4AB6968A}"/>
                </a:ext>
              </a:extLst>
            </p:cNvPr>
            <p:cNvSpPr/>
            <p:nvPr/>
          </p:nvSpPr>
          <p:spPr>
            <a:xfrm>
              <a:off x="5343850" y="2811050"/>
              <a:ext cx="134600" cy="106725"/>
            </a:xfrm>
            <a:custGeom>
              <a:avLst/>
              <a:gdLst/>
              <a:ahLst/>
              <a:cxnLst/>
              <a:rect l="l" t="t" r="r" b="b"/>
              <a:pathLst>
                <a:path w="5384" h="4269" extrusionOk="0">
                  <a:moveTo>
                    <a:pt x="1249" y="439"/>
                  </a:moveTo>
                  <a:cubicBezTo>
                    <a:pt x="1538" y="439"/>
                    <a:pt x="1793" y="644"/>
                    <a:pt x="1852" y="932"/>
                  </a:cubicBezTo>
                  <a:cubicBezTo>
                    <a:pt x="1501" y="1070"/>
                    <a:pt x="1193" y="1300"/>
                    <a:pt x="962" y="1603"/>
                  </a:cubicBezTo>
                  <a:cubicBezTo>
                    <a:pt x="758" y="1496"/>
                    <a:pt x="628" y="1283"/>
                    <a:pt x="631" y="1053"/>
                  </a:cubicBezTo>
                  <a:lnTo>
                    <a:pt x="628" y="1053"/>
                  </a:lnTo>
                  <a:cubicBezTo>
                    <a:pt x="631" y="736"/>
                    <a:pt x="870" y="474"/>
                    <a:pt x="1187" y="443"/>
                  </a:cubicBezTo>
                  <a:cubicBezTo>
                    <a:pt x="1207" y="441"/>
                    <a:pt x="1228" y="439"/>
                    <a:pt x="1249" y="439"/>
                  </a:cubicBezTo>
                  <a:close/>
                  <a:moveTo>
                    <a:pt x="4336" y="433"/>
                  </a:moveTo>
                  <a:cubicBezTo>
                    <a:pt x="4463" y="433"/>
                    <a:pt x="4592" y="473"/>
                    <a:pt x="4705" y="558"/>
                  </a:cubicBezTo>
                  <a:cubicBezTo>
                    <a:pt x="5070" y="834"/>
                    <a:pt x="5021" y="1393"/>
                    <a:pt x="4615" y="1603"/>
                  </a:cubicBezTo>
                  <a:cubicBezTo>
                    <a:pt x="4388" y="1300"/>
                    <a:pt x="4080" y="1070"/>
                    <a:pt x="3729" y="932"/>
                  </a:cubicBezTo>
                  <a:cubicBezTo>
                    <a:pt x="3788" y="625"/>
                    <a:pt x="4056" y="433"/>
                    <a:pt x="4336" y="433"/>
                  </a:cubicBezTo>
                  <a:close/>
                  <a:moveTo>
                    <a:pt x="2790" y="1185"/>
                  </a:moveTo>
                  <a:cubicBezTo>
                    <a:pt x="3729" y="1185"/>
                    <a:pt x="4492" y="1781"/>
                    <a:pt x="4492" y="2512"/>
                  </a:cubicBezTo>
                  <a:cubicBezTo>
                    <a:pt x="4492" y="3244"/>
                    <a:pt x="3729" y="3837"/>
                    <a:pt x="2790" y="3837"/>
                  </a:cubicBezTo>
                  <a:cubicBezTo>
                    <a:pt x="1852" y="3837"/>
                    <a:pt x="1086" y="3244"/>
                    <a:pt x="1086" y="2512"/>
                  </a:cubicBezTo>
                  <a:cubicBezTo>
                    <a:pt x="1086" y="1781"/>
                    <a:pt x="1852" y="1185"/>
                    <a:pt x="2790" y="1185"/>
                  </a:cubicBezTo>
                  <a:close/>
                  <a:moveTo>
                    <a:pt x="1243" y="1"/>
                  </a:moveTo>
                  <a:cubicBezTo>
                    <a:pt x="1022" y="1"/>
                    <a:pt x="798" y="70"/>
                    <a:pt x="602" y="221"/>
                  </a:cubicBezTo>
                  <a:cubicBezTo>
                    <a:pt x="1" y="690"/>
                    <a:pt x="81" y="1626"/>
                    <a:pt x="758" y="1980"/>
                  </a:cubicBezTo>
                  <a:cubicBezTo>
                    <a:pt x="692" y="2150"/>
                    <a:pt x="657" y="2331"/>
                    <a:pt x="657" y="2512"/>
                  </a:cubicBezTo>
                  <a:cubicBezTo>
                    <a:pt x="657" y="3480"/>
                    <a:pt x="1616" y="4268"/>
                    <a:pt x="2793" y="4268"/>
                  </a:cubicBezTo>
                  <a:cubicBezTo>
                    <a:pt x="3970" y="4268"/>
                    <a:pt x="4926" y="3480"/>
                    <a:pt x="4926" y="2512"/>
                  </a:cubicBezTo>
                  <a:cubicBezTo>
                    <a:pt x="4926" y="2331"/>
                    <a:pt x="4895" y="2150"/>
                    <a:pt x="4828" y="1980"/>
                  </a:cubicBezTo>
                  <a:cubicBezTo>
                    <a:pt x="5171" y="1798"/>
                    <a:pt x="5384" y="1442"/>
                    <a:pt x="5384" y="1053"/>
                  </a:cubicBezTo>
                  <a:cubicBezTo>
                    <a:pt x="5384" y="520"/>
                    <a:pt x="4984" y="74"/>
                    <a:pt x="4457" y="11"/>
                  </a:cubicBezTo>
                  <a:cubicBezTo>
                    <a:pt x="4415" y="6"/>
                    <a:pt x="4373" y="3"/>
                    <a:pt x="4332" y="3"/>
                  </a:cubicBezTo>
                  <a:cubicBezTo>
                    <a:pt x="3854" y="3"/>
                    <a:pt x="3428" y="331"/>
                    <a:pt x="3311" y="808"/>
                  </a:cubicBezTo>
                  <a:cubicBezTo>
                    <a:pt x="3140" y="772"/>
                    <a:pt x="2965" y="754"/>
                    <a:pt x="2790" y="754"/>
                  </a:cubicBezTo>
                  <a:cubicBezTo>
                    <a:pt x="2615" y="754"/>
                    <a:pt x="2440" y="772"/>
                    <a:pt x="2269" y="808"/>
                  </a:cubicBezTo>
                  <a:cubicBezTo>
                    <a:pt x="2148" y="306"/>
                    <a:pt x="1705" y="1"/>
                    <a:pt x="1243"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6" name="Google Shape;2137;p125">
              <a:extLst>
                <a:ext uri="{FF2B5EF4-FFF2-40B4-BE49-F238E27FC236}">
                  <a16:creationId xmlns:a16="http://schemas.microsoft.com/office/drawing/2014/main" id="{049257FA-0D1A-6B8E-4877-3DDFDCE601E8}"/>
                </a:ext>
              </a:extLst>
            </p:cNvPr>
            <p:cNvSpPr/>
            <p:nvPr/>
          </p:nvSpPr>
          <p:spPr>
            <a:xfrm>
              <a:off x="5210000" y="2960575"/>
              <a:ext cx="48375" cy="41450"/>
            </a:xfrm>
            <a:custGeom>
              <a:avLst/>
              <a:gdLst/>
              <a:ahLst/>
              <a:cxnLst/>
              <a:rect l="l" t="t" r="r" b="b"/>
              <a:pathLst>
                <a:path w="1935" h="1658" extrusionOk="0">
                  <a:moveTo>
                    <a:pt x="1104" y="431"/>
                  </a:moveTo>
                  <a:cubicBezTo>
                    <a:pt x="1308" y="431"/>
                    <a:pt x="1503" y="589"/>
                    <a:pt x="1503" y="827"/>
                  </a:cubicBezTo>
                  <a:cubicBezTo>
                    <a:pt x="1503" y="1048"/>
                    <a:pt x="1324" y="1224"/>
                    <a:pt x="1106" y="1224"/>
                  </a:cubicBezTo>
                  <a:cubicBezTo>
                    <a:pt x="754" y="1224"/>
                    <a:pt x="576" y="798"/>
                    <a:pt x="826" y="547"/>
                  </a:cubicBezTo>
                  <a:cubicBezTo>
                    <a:pt x="907" y="467"/>
                    <a:pt x="1007" y="431"/>
                    <a:pt x="1104" y="431"/>
                  </a:cubicBezTo>
                  <a:close/>
                  <a:moveTo>
                    <a:pt x="1106" y="0"/>
                  </a:moveTo>
                  <a:cubicBezTo>
                    <a:pt x="369" y="0"/>
                    <a:pt x="0" y="893"/>
                    <a:pt x="521" y="1414"/>
                  </a:cubicBezTo>
                  <a:cubicBezTo>
                    <a:pt x="690" y="1582"/>
                    <a:pt x="897" y="1658"/>
                    <a:pt x="1100" y="1658"/>
                  </a:cubicBezTo>
                  <a:cubicBezTo>
                    <a:pt x="1526" y="1658"/>
                    <a:pt x="1935" y="1327"/>
                    <a:pt x="1935" y="827"/>
                  </a:cubicBezTo>
                  <a:cubicBezTo>
                    <a:pt x="1932" y="372"/>
                    <a:pt x="1563" y="0"/>
                    <a:pt x="1106"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7" name="Google Shape;2138;p125">
              <a:extLst>
                <a:ext uri="{FF2B5EF4-FFF2-40B4-BE49-F238E27FC236}">
                  <a16:creationId xmlns:a16="http://schemas.microsoft.com/office/drawing/2014/main" id="{799D8919-7D3F-2EAA-55B5-7174F53C8CD2}"/>
                </a:ext>
              </a:extLst>
            </p:cNvPr>
            <p:cNvSpPr/>
            <p:nvPr/>
          </p:nvSpPr>
          <p:spPr>
            <a:xfrm>
              <a:off x="5432600" y="2960575"/>
              <a:ext cx="48375" cy="41450"/>
            </a:xfrm>
            <a:custGeom>
              <a:avLst/>
              <a:gdLst/>
              <a:ahLst/>
              <a:cxnLst/>
              <a:rect l="l" t="t" r="r" b="b"/>
              <a:pathLst>
                <a:path w="1935" h="1658" extrusionOk="0">
                  <a:moveTo>
                    <a:pt x="1105" y="431"/>
                  </a:moveTo>
                  <a:cubicBezTo>
                    <a:pt x="1308" y="431"/>
                    <a:pt x="1503" y="589"/>
                    <a:pt x="1503" y="827"/>
                  </a:cubicBezTo>
                  <a:cubicBezTo>
                    <a:pt x="1506" y="1048"/>
                    <a:pt x="1327" y="1224"/>
                    <a:pt x="1109" y="1224"/>
                  </a:cubicBezTo>
                  <a:cubicBezTo>
                    <a:pt x="754" y="1224"/>
                    <a:pt x="579" y="798"/>
                    <a:pt x="829" y="547"/>
                  </a:cubicBezTo>
                  <a:cubicBezTo>
                    <a:pt x="909" y="467"/>
                    <a:pt x="1008" y="431"/>
                    <a:pt x="1105" y="431"/>
                  </a:cubicBezTo>
                  <a:close/>
                  <a:moveTo>
                    <a:pt x="1109" y="0"/>
                  </a:moveTo>
                  <a:cubicBezTo>
                    <a:pt x="372" y="0"/>
                    <a:pt x="0" y="893"/>
                    <a:pt x="521" y="1414"/>
                  </a:cubicBezTo>
                  <a:cubicBezTo>
                    <a:pt x="691" y="1582"/>
                    <a:pt x="898" y="1658"/>
                    <a:pt x="1102" y="1658"/>
                  </a:cubicBezTo>
                  <a:cubicBezTo>
                    <a:pt x="1527" y="1658"/>
                    <a:pt x="1935" y="1327"/>
                    <a:pt x="1935" y="827"/>
                  </a:cubicBezTo>
                  <a:cubicBezTo>
                    <a:pt x="1935" y="372"/>
                    <a:pt x="1563" y="0"/>
                    <a:pt x="1109"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8" name="Google Shape;2139;p125">
              <a:extLst>
                <a:ext uri="{FF2B5EF4-FFF2-40B4-BE49-F238E27FC236}">
                  <a16:creationId xmlns:a16="http://schemas.microsoft.com/office/drawing/2014/main" id="{B7E1893C-508B-847A-0D75-28CA322A6E38}"/>
                </a:ext>
              </a:extLst>
            </p:cNvPr>
            <p:cNvSpPr/>
            <p:nvPr/>
          </p:nvSpPr>
          <p:spPr>
            <a:xfrm>
              <a:off x="5392875" y="2852550"/>
              <a:ext cx="12600" cy="10850"/>
            </a:xfrm>
            <a:custGeom>
              <a:avLst/>
              <a:gdLst/>
              <a:ahLst/>
              <a:cxnLst/>
              <a:rect l="l" t="t" r="r" b="b"/>
              <a:pathLst>
                <a:path w="504" h="434" extrusionOk="0">
                  <a:moveTo>
                    <a:pt x="288" y="0"/>
                  </a:moveTo>
                  <a:cubicBezTo>
                    <a:pt x="95" y="0"/>
                    <a:pt x="0" y="233"/>
                    <a:pt x="135" y="369"/>
                  </a:cubicBezTo>
                  <a:cubicBezTo>
                    <a:pt x="179" y="414"/>
                    <a:pt x="233" y="434"/>
                    <a:pt x="287" y="434"/>
                  </a:cubicBezTo>
                  <a:cubicBezTo>
                    <a:pt x="397" y="434"/>
                    <a:pt x="504" y="347"/>
                    <a:pt x="504" y="216"/>
                  </a:cubicBezTo>
                  <a:cubicBezTo>
                    <a:pt x="504" y="98"/>
                    <a:pt x="406" y="0"/>
                    <a:pt x="288"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9" name="Google Shape;2140;p125">
              <a:extLst>
                <a:ext uri="{FF2B5EF4-FFF2-40B4-BE49-F238E27FC236}">
                  <a16:creationId xmlns:a16="http://schemas.microsoft.com/office/drawing/2014/main" id="{5A6DACFB-71D1-CA52-7726-9BD6D5842F62}"/>
                </a:ext>
              </a:extLst>
            </p:cNvPr>
            <p:cNvSpPr/>
            <p:nvPr/>
          </p:nvSpPr>
          <p:spPr>
            <a:xfrm>
              <a:off x="5419925" y="2852550"/>
              <a:ext cx="12625" cy="10850"/>
            </a:xfrm>
            <a:custGeom>
              <a:avLst/>
              <a:gdLst/>
              <a:ahLst/>
              <a:cxnLst/>
              <a:rect l="l" t="t" r="r" b="b"/>
              <a:pathLst>
                <a:path w="505" h="434" extrusionOk="0">
                  <a:moveTo>
                    <a:pt x="288" y="0"/>
                  </a:moveTo>
                  <a:cubicBezTo>
                    <a:pt x="98" y="0"/>
                    <a:pt x="1" y="233"/>
                    <a:pt x="136" y="369"/>
                  </a:cubicBezTo>
                  <a:cubicBezTo>
                    <a:pt x="181" y="414"/>
                    <a:pt x="235" y="434"/>
                    <a:pt x="288" y="434"/>
                  </a:cubicBezTo>
                  <a:cubicBezTo>
                    <a:pt x="399" y="434"/>
                    <a:pt x="504" y="347"/>
                    <a:pt x="504" y="216"/>
                  </a:cubicBezTo>
                  <a:cubicBezTo>
                    <a:pt x="504" y="98"/>
                    <a:pt x="409" y="0"/>
                    <a:pt x="288"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90" name="Google Shape;1823;p125">
            <a:extLst>
              <a:ext uri="{FF2B5EF4-FFF2-40B4-BE49-F238E27FC236}">
                <a16:creationId xmlns:a16="http://schemas.microsoft.com/office/drawing/2014/main" id="{09E31601-71E9-3C5A-4805-D4DF0901C965}"/>
              </a:ext>
            </a:extLst>
          </p:cNvPr>
          <p:cNvGrpSpPr/>
          <p:nvPr/>
        </p:nvGrpSpPr>
        <p:grpSpPr>
          <a:xfrm>
            <a:off x="2878773" y="3749015"/>
            <a:ext cx="330526" cy="615876"/>
            <a:chOff x="5869725" y="2072400"/>
            <a:chExt cx="190900" cy="368800"/>
          </a:xfrm>
          <a:solidFill>
            <a:schemeClr val="bg1"/>
          </a:solidFill>
        </p:grpSpPr>
        <p:sp>
          <p:nvSpPr>
            <p:cNvPr id="91" name="Google Shape;1824;p125">
              <a:extLst>
                <a:ext uri="{FF2B5EF4-FFF2-40B4-BE49-F238E27FC236}">
                  <a16:creationId xmlns:a16="http://schemas.microsoft.com/office/drawing/2014/main" id="{C2810E2B-E2E3-060C-93FC-0F45A2666666}"/>
                </a:ext>
              </a:extLst>
            </p:cNvPr>
            <p:cNvSpPr/>
            <p:nvPr/>
          </p:nvSpPr>
          <p:spPr>
            <a:xfrm>
              <a:off x="5869725" y="2072400"/>
              <a:ext cx="190900" cy="368800"/>
            </a:xfrm>
            <a:custGeom>
              <a:avLst/>
              <a:gdLst/>
              <a:ahLst/>
              <a:cxnLst/>
              <a:rect l="l" t="t" r="r" b="b"/>
              <a:pathLst>
                <a:path w="7636" h="14752" extrusionOk="0">
                  <a:moveTo>
                    <a:pt x="5318" y="430"/>
                  </a:moveTo>
                  <a:cubicBezTo>
                    <a:pt x="5436" y="430"/>
                    <a:pt x="5534" y="528"/>
                    <a:pt x="5534" y="646"/>
                  </a:cubicBezTo>
                  <a:cubicBezTo>
                    <a:pt x="5534" y="766"/>
                    <a:pt x="5436" y="861"/>
                    <a:pt x="5318" y="861"/>
                  </a:cubicBezTo>
                  <a:lnTo>
                    <a:pt x="2318" y="861"/>
                  </a:lnTo>
                  <a:cubicBezTo>
                    <a:pt x="2200" y="861"/>
                    <a:pt x="2102" y="766"/>
                    <a:pt x="2102" y="646"/>
                  </a:cubicBezTo>
                  <a:cubicBezTo>
                    <a:pt x="2102" y="528"/>
                    <a:pt x="2200" y="430"/>
                    <a:pt x="2318" y="430"/>
                  </a:cubicBezTo>
                  <a:close/>
                  <a:moveTo>
                    <a:pt x="4034" y="1293"/>
                  </a:moveTo>
                  <a:lnTo>
                    <a:pt x="4034" y="2261"/>
                  </a:lnTo>
                  <a:lnTo>
                    <a:pt x="3602" y="2261"/>
                  </a:lnTo>
                  <a:lnTo>
                    <a:pt x="3602" y="1293"/>
                  </a:lnTo>
                  <a:close/>
                  <a:moveTo>
                    <a:pt x="2753" y="5603"/>
                  </a:moveTo>
                  <a:cubicBezTo>
                    <a:pt x="2902" y="5603"/>
                    <a:pt x="3038" y="5698"/>
                    <a:pt x="3090" y="5842"/>
                  </a:cubicBezTo>
                  <a:cubicBezTo>
                    <a:pt x="2877" y="5934"/>
                    <a:pt x="2689" y="6078"/>
                    <a:pt x="2540" y="6256"/>
                  </a:cubicBezTo>
                  <a:cubicBezTo>
                    <a:pt x="2255" y="6052"/>
                    <a:pt x="2402" y="5603"/>
                    <a:pt x="2753" y="5603"/>
                  </a:cubicBezTo>
                  <a:close/>
                  <a:moveTo>
                    <a:pt x="4886" y="5603"/>
                  </a:moveTo>
                  <a:cubicBezTo>
                    <a:pt x="5234" y="5603"/>
                    <a:pt x="5381" y="6052"/>
                    <a:pt x="5096" y="6256"/>
                  </a:cubicBezTo>
                  <a:cubicBezTo>
                    <a:pt x="4946" y="6078"/>
                    <a:pt x="4759" y="5934"/>
                    <a:pt x="4546" y="5842"/>
                  </a:cubicBezTo>
                  <a:cubicBezTo>
                    <a:pt x="4598" y="5698"/>
                    <a:pt x="4733" y="5603"/>
                    <a:pt x="4886" y="5603"/>
                  </a:cubicBezTo>
                  <a:close/>
                  <a:moveTo>
                    <a:pt x="3818" y="6122"/>
                  </a:moveTo>
                  <a:cubicBezTo>
                    <a:pt x="3960" y="6122"/>
                    <a:pt x="4101" y="6144"/>
                    <a:pt x="4238" y="6187"/>
                  </a:cubicBezTo>
                  <a:lnTo>
                    <a:pt x="4250" y="6190"/>
                  </a:lnTo>
                  <a:cubicBezTo>
                    <a:pt x="4512" y="6276"/>
                    <a:pt x="4722" y="6435"/>
                    <a:pt x="4837" y="6636"/>
                  </a:cubicBezTo>
                  <a:lnTo>
                    <a:pt x="4840" y="6645"/>
                  </a:lnTo>
                  <a:cubicBezTo>
                    <a:pt x="4897" y="6743"/>
                    <a:pt x="4926" y="6858"/>
                    <a:pt x="4926" y="6973"/>
                  </a:cubicBezTo>
                  <a:cubicBezTo>
                    <a:pt x="4923" y="7163"/>
                    <a:pt x="4846" y="7347"/>
                    <a:pt x="4707" y="7480"/>
                  </a:cubicBezTo>
                  <a:cubicBezTo>
                    <a:pt x="4699" y="7488"/>
                    <a:pt x="4690" y="7497"/>
                    <a:pt x="4682" y="7506"/>
                  </a:cubicBezTo>
                  <a:cubicBezTo>
                    <a:pt x="4480" y="7698"/>
                    <a:pt x="4166" y="7822"/>
                    <a:pt x="3818" y="7822"/>
                  </a:cubicBezTo>
                  <a:cubicBezTo>
                    <a:pt x="3470" y="7822"/>
                    <a:pt x="3156" y="7698"/>
                    <a:pt x="2954" y="7506"/>
                  </a:cubicBezTo>
                  <a:cubicBezTo>
                    <a:pt x="2946" y="7497"/>
                    <a:pt x="2937" y="7488"/>
                    <a:pt x="2928" y="7480"/>
                  </a:cubicBezTo>
                  <a:cubicBezTo>
                    <a:pt x="2790" y="7347"/>
                    <a:pt x="2712" y="7163"/>
                    <a:pt x="2710" y="6973"/>
                  </a:cubicBezTo>
                  <a:cubicBezTo>
                    <a:pt x="2710" y="6858"/>
                    <a:pt x="2738" y="6746"/>
                    <a:pt x="2796" y="6645"/>
                  </a:cubicBezTo>
                  <a:cubicBezTo>
                    <a:pt x="2796" y="6642"/>
                    <a:pt x="2799" y="6639"/>
                    <a:pt x="2799" y="6636"/>
                  </a:cubicBezTo>
                  <a:cubicBezTo>
                    <a:pt x="2914" y="6435"/>
                    <a:pt x="3124" y="6276"/>
                    <a:pt x="3383" y="6190"/>
                  </a:cubicBezTo>
                  <a:lnTo>
                    <a:pt x="3398" y="6187"/>
                  </a:lnTo>
                  <a:cubicBezTo>
                    <a:pt x="3534" y="6144"/>
                    <a:pt x="3676" y="6122"/>
                    <a:pt x="3818" y="6122"/>
                  </a:cubicBezTo>
                  <a:close/>
                  <a:moveTo>
                    <a:pt x="2281" y="7057"/>
                  </a:moveTo>
                  <a:cubicBezTo>
                    <a:pt x="2295" y="7235"/>
                    <a:pt x="2353" y="7411"/>
                    <a:pt x="2451" y="7563"/>
                  </a:cubicBezTo>
                  <a:cubicBezTo>
                    <a:pt x="2128" y="7698"/>
                    <a:pt x="1788" y="7791"/>
                    <a:pt x="1440" y="7834"/>
                  </a:cubicBezTo>
                  <a:lnTo>
                    <a:pt x="1440" y="7641"/>
                  </a:lnTo>
                  <a:cubicBezTo>
                    <a:pt x="1639" y="7347"/>
                    <a:pt x="1938" y="7140"/>
                    <a:pt x="2281" y="7057"/>
                  </a:cubicBezTo>
                  <a:close/>
                  <a:moveTo>
                    <a:pt x="5358" y="7057"/>
                  </a:moveTo>
                  <a:cubicBezTo>
                    <a:pt x="5698" y="7140"/>
                    <a:pt x="5997" y="7347"/>
                    <a:pt x="6196" y="7641"/>
                  </a:cubicBezTo>
                  <a:lnTo>
                    <a:pt x="6196" y="7834"/>
                  </a:lnTo>
                  <a:cubicBezTo>
                    <a:pt x="5847" y="7791"/>
                    <a:pt x="5508" y="7698"/>
                    <a:pt x="5188" y="7563"/>
                  </a:cubicBezTo>
                  <a:cubicBezTo>
                    <a:pt x="5283" y="7411"/>
                    <a:pt x="5341" y="7235"/>
                    <a:pt x="5358" y="7057"/>
                  </a:cubicBezTo>
                  <a:close/>
                  <a:moveTo>
                    <a:pt x="6055" y="11052"/>
                  </a:moveTo>
                  <a:lnTo>
                    <a:pt x="5830" y="11484"/>
                  </a:lnTo>
                  <a:lnTo>
                    <a:pt x="1806" y="11484"/>
                  </a:lnTo>
                  <a:lnTo>
                    <a:pt x="1581" y="11052"/>
                  </a:lnTo>
                  <a:close/>
                  <a:moveTo>
                    <a:pt x="4466" y="11916"/>
                  </a:moveTo>
                  <a:lnTo>
                    <a:pt x="4466" y="12348"/>
                  </a:lnTo>
                  <a:lnTo>
                    <a:pt x="3170" y="12348"/>
                  </a:lnTo>
                  <a:lnTo>
                    <a:pt x="3170" y="11916"/>
                  </a:lnTo>
                  <a:close/>
                  <a:moveTo>
                    <a:pt x="2321" y="1"/>
                  </a:moveTo>
                  <a:cubicBezTo>
                    <a:pt x="1961" y="1"/>
                    <a:pt x="1673" y="289"/>
                    <a:pt x="1673" y="648"/>
                  </a:cubicBezTo>
                  <a:cubicBezTo>
                    <a:pt x="1673" y="1005"/>
                    <a:pt x="1961" y="1296"/>
                    <a:pt x="2321" y="1296"/>
                  </a:cubicBezTo>
                  <a:lnTo>
                    <a:pt x="3170" y="1296"/>
                  </a:lnTo>
                  <a:lnTo>
                    <a:pt x="3170" y="2261"/>
                  </a:lnTo>
                  <a:lnTo>
                    <a:pt x="648" y="2261"/>
                  </a:lnTo>
                  <a:cubicBezTo>
                    <a:pt x="291" y="2261"/>
                    <a:pt x="1" y="2551"/>
                    <a:pt x="1" y="2908"/>
                  </a:cubicBezTo>
                  <a:cubicBezTo>
                    <a:pt x="1" y="3265"/>
                    <a:pt x="291" y="3556"/>
                    <a:pt x="648" y="3556"/>
                  </a:cubicBezTo>
                  <a:lnTo>
                    <a:pt x="1008" y="3556"/>
                  </a:lnTo>
                  <a:lnTo>
                    <a:pt x="1008" y="3680"/>
                  </a:lnTo>
                  <a:cubicBezTo>
                    <a:pt x="1008" y="3801"/>
                    <a:pt x="1103" y="3896"/>
                    <a:pt x="1224" y="3896"/>
                  </a:cubicBezTo>
                  <a:cubicBezTo>
                    <a:pt x="1342" y="3896"/>
                    <a:pt x="1440" y="3801"/>
                    <a:pt x="1440" y="3680"/>
                  </a:cubicBezTo>
                  <a:lnTo>
                    <a:pt x="1440" y="3556"/>
                  </a:lnTo>
                  <a:lnTo>
                    <a:pt x="6196" y="3556"/>
                  </a:lnTo>
                  <a:lnTo>
                    <a:pt x="6196" y="7005"/>
                  </a:lnTo>
                  <a:cubicBezTo>
                    <a:pt x="5951" y="6800"/>
                    <a:pt x="5655" y="6665"/>
                    <a:pt x="5341" y="6610"/>
                  </a:cubicBezTo>
                  <a:cubicBezTo>
                    <a:pt x="5781" y="6297"/>
                    <a:pt x="5784" y="5649"/>
                    <a:pt x="5352" y="5329"/>
                  </a:cubicBezTo>
                  <a:cubicBezTo>
                    <a:pt x="5209" y="5223"/>
                    <a:pt x="5045" y="5174"/>
                    <a:pt x="4884" y="5174"/>
                  </a:cubicBezTo>
                  <a:cubicBezTo>
                    <a:pt x="4559" y="5174"/>
                    <a:pt x="4245" y="5374"/>
                    <a:pt x="4132" y="5715"/>
                  </a:cubicBezTo>
                  <a:cubicBezTo>
                    <a:pt x="4028" y="5698"/>
                    <a:pt x="3923" y="5689"/>
                    <a:pt x="3818" y="5689"/>
                  </a:cubicBezTo>
                  <a:cubicBezTo>
                    <a:pt x="3713" y="5689"/>
                    <a:pt x="3608" y="5698"/>
                    <a:pt x="3504" y="5715"/>
                  </a:cubicBezTo>
                  <a:cubicBezTo>
                    <a:pt x="3391" y="5374"/>
                    <a:pt x="3076" y="5174"/>
                    <a:pt x="2752" y="5174"/>
                  </a:cubicBezTo>
                  <a:cubicBezTo>
                    <a:pt x="2590" y="5174"/>
                    <a:pt x="2427" y="5223"/>
                    <a:pt x="2284" y="5329"/>
                  </a:cubicBezTo>
                  <a:cubicBezTo>
                    <a:pt x="1849" y="5649"/>
                    <a:pt x="1855" y="6297"/>
                    <a:pt x="2292" y="6610"/>
                  </a:cubicBezTo>
                  <a:cubicBezTo>
                    <a:pt x="1978" y="6665"/>
                    <a:pt x="1685" y="6800"/>
                    <a:pt x="1440" y="7005"/>
                  </a:cubicBezTo>
                  <a:lnTo>
                    <a:pt x="1440" y="4610"/>
                  </a:lnTo>
                  <a:cubicBezTo>
                    <a:pt x="1440" y="4492"/>
                    <a:pt x="1342" y="4394"/>
                    <a:pt x="1224" y="4394"/>
                  </a:cubicBezTo>
                  <a:cubicBezTo>
                    <a:pt x="1106" y="4394"/>
                    <a:pt x="1008" y="4492"/>
                    <a:pt x="1008" y="4610"/>
                  </a:cubicBezTo>
                  <a:lnTo>
                    <a:pt x="1008" y="10836"/>
                  </a:lnTo>
                  <a:cubicBezTo>
                    <a:pt x="1008" y="10839"/>
                    <a:pt x="1008" y="10848"/>
                    <a:pt x="1008" y="10854"/>
                  </a:cubicBezTo>
                  <a:lnTo>
                    <a:pt x="1008" y="10856"/>
                  </a:lnTo>
                  <a:cubicBezTo>
                    <a:pt x="1008" y="10865"/>
                    <a:pt x="1011" y="10874"/>
                    <a:pt x="1011" y="10882"/>
                  </a:cubicBezTo>
                  <a:lnTo>
                    <a:pt x="1011" y="10885"/>
                  </a:lnTo>
                  <a:cubicBezTo>
                    <a:pt x="1014" y="10894"/>
                    <a:pt x="1017" y="10900"/>
                    <a:pt x="1017" y="10905"/>
                  </a:cubicBezTo>
                  <a:lnTo>
                    <a:pt x="1020" y="10911"/>
                  </a:lnTo>
                  <a:cubicBezTo>
                    <a:pt x="1023" y="10920"/>
                    <a:pt x="1026" y="10926"/>
                    <a:pt x="1028" y="10931"/>
                  </a:cubicBezTo>
                  <a:lnTo>
                    <a:pt x="1028" y="10934"/>
                  </a:lnTo>
                  <a:lnTo>
                    <a:pt x="1028" y="10937"/>
                  </a:lnTo>
                  <a:lnTo>
                    <a:pt x="1480" y="11798"/>
                  </a:lnTo>
                  <a:cubicBezTo>
                    <a:pt x="1515" y="11870"/>
                    <a:pt x="1590" y="11916"/>
                    <a:pt x="1670" y="11916"/>
                  </a:cubicBezTo>
                  <a:lnTo>
                    <a:pt x="2733" y="11916"/>
                  </a:lnTo>
                  <a:lnTo>
                    <a:pt x="2733" y="12564"/>
                  </a:lnTo>
                  <a:cubicBezTo>
                    <a:pt x="2733" y="12682"/>
                    <a:pt x="2828" y="12779"/>
                    <a:pt x="2949" y="12779"/>
                  </a:cubicBezTo>
                  <a:lnTo>
                    <a:pt x="3596" y="12779"/>
                  </a:lnTo>
                  <a:lnTo>
                    <a:pt x="3596" y="14536"/>
                  </a:lnTo>
                  <a:cubicBezTo>
                    <a:pt x="3596" y="14656"/>
                    <a:pt x="3691" y="14751"/>
                    <a:pt x="3812" y="14751"/>
                  </a:cubicBezTo>
                  <a:cubicBezTo>
                    <a:pt x="3930" y="14751"/>
                    <a:pt x="4028" y="14656"/>
                    <a:pt x="4028" y="14536"/>
                  </a:cubicBezTo>
                  <a:lnTo>
                    <a:pt x="4028" y="12779"/>
                  </a:lnTo>
                  <a:lnTo>
                    <a:pt x="4676" y="12779"/>
                  </a:lnTo>
                  <a:cubicBezTo>
                    <a:pt x="4794" y="12779"/>
                    <a:pt x="4892" y="12684"/>
                    <a:pt x="4892" y="12564"/>
                  </a:cubicBezTo>
                  <a:lnTo>
                    <a:pt x="4892" y="11916"/>
                  </a:lnTo>
                  <a:lnTo>
                    <a:pt x="5954" y="11916"/>
                  </a:lnTo>
                  <a:cubicBezTo>
                    <a:pt x="6035" y="11916"/>
                    <a:pt x="6107" y="11873"/>
                    <a:pt x="6144" y="11801"/>
                  </a:cubicBezTo>
                  <a:lnTo>
                    <a:pt x="6596" y="10940"/>
                  </a:lnTo>
                  <a:lnTo>
                    <a:pt x="6596" y="10937"/>
                  </a:lnTo>
                  <a:lnTo>
                    <a:pt x="6596" y="10934"/>
                  </a:lnTo>
                  <a:cubicBezTo>
                    <a:pt x="6599" y="10926"/>
                    <a:pt x="6602" y="10920"/>
                    <a:pt x="6605" y="10914"/>
                  </a:cubicBezTo>
                  <a:lnTo>
                    <a:pt x="6605" y="10908"/>
                  </a:lnTo>
                  <a:cubicBezTo>
                    <a:pt x="6607" y="10900"/>
                    <a:pt x="6610" y="10894"/>
                    <a:pt x="6610" y="10888"/>
                  </a:cubicBezTo>
                  <a:lnTo>
                    <a:pt x="6610" y="10882"/>
                  </a:lnTo>
                  <a:cubicBezTo>
                    <a:pt x="6613" y="10874"/>
                    <a:pt x="6616" y="10865"/>
                    <a:pt x="6616" y="10856"/>
                  </a:cubicBezTo>
                  <a:lnTo>
                    <a:pt x="6616" y="10854"/>
                  </a:lnTo>
                  <a:lnTo>
                    <a:pt x="6616" y="10836"/>
                  </a:lnTo>
                  <a:lnTo>
                    <a:pt x="6616" y="10140"/>
                  </a:lnTo>
                  <a:cubicBezTo>
                    <a:pt x="6616" y="10019"/>
                    <a:pt x="6518" y="9924"/>
                    <a:pt x="6400" y="9924"/>
                  </a:cubicBezTo>
                  <a:cubicBezTo>
                    <a:pt x="6279" y="9924"/>
                    <a:pt x="6184" y="10019"/>
                    <a:pt x="6184" y="10140"/>
                  </a:cubicBezTo>
                  <a:lnTo>
                    <a:pt x="6184" y="10618"/>
                  </a:lnTo>
                  <a:lnTo>
                    <a:pt x="1440" y="10618"/>
                  </a:lnTo>
                  <a:lnTo>
                    <a:pt x="1440" y="8268"/>
                  </a:lnTo>
                  <a:cubicBezTo>
                    <a:pt x="1895" y="8217"/>
                    <a:pt x="2338" y="8093"/>
                    <a:pt x="2756" y="7900"/>
                  </a:cubicBezTo>
                  <a:cubicBezTo>
                    <a:pt x="3071" y="8136"/>
                    <a:pt x="3444" y="8254"/>
                    <a:pt x="3818" y="8254"/>
                  </a:cubicBezTo>
                  <a:cubicBezTo>
                    <a:pt x="4191" y="8254"/>
                    <a:pt x="4565" y="8136"/>
                    <a:pt x="4880" y="7900"/>
                  </a:cubicBezTo>
                  <a:cubicBezTo>
                    <a:pt x="5298" y="8093"/>
                    <a:pt x="5741" y="8217"/>
                    <a:pt x="6196" y="8268"/>
                  </a:cubicBezTo>
                  <a:lnTo>
                    <a:pt x="6196" y="9218"/>
                  </a:lnTo>
                  <a:cubicBezTo>
                    <a:pt x="6196" y="9336"/>
                    <a:pt x="6294" y="9434"/>
                    <a:pt x="6412" y="9434"/>
                  </a:cubicBezTo>
                  <a:cubicBezTo>
                    <a:pt x="6530" y="9434"/>
                    <a:pt x="6628" y="9336"/>
                    <a:pt x="6628" y="9218"/>
                  </a:cubicBezTo>
                  <a:lnTo>
                    <a:pt x="6628" y="3559"/>
                  </a:lnTo>
                  <a:lnTo>
                    <a:pt x="6987" y="3559"/>
                  </a:lnTo>
                  <a:cubicBezTo>
                    <a:pt x="7344" y="3559"/>
                    <a:pt x="7635" y="3268"/>
                    <a:pt x="7635" y="2911"/>
                  </a:cubicBezTo>
                  <a:cubicBezTo>
                    <a:pt x="7635" y="2551"/>
                    <a:pt x="7344" y="2263"/>
                    <a:pt x="6987" y="2263"/>
                  </a:cubicBezTo>
                  <a:lnTo>
                    <a:pt x="6987" y="2261"/>
                  </a:lnTo>
                  <a:lnTo>
                    <a:pt x="5669" y="2261"/>
                  </a:lnTo>
                  <a:cubicBezTo>
                    <a:pt x="5551" y="2261"/>
                    <a:pt x="5453" y="2358"/>
                    <a:pt x="5453" y="2476"/>
                  </a:cubicBezTo>
                  <a:cubicBezTo>
                    <a:pt x="5453" y="2594"/>
                    <a:pt x="5551" y="2692"/>
                    <a:pt x="5669" y="2692"/>
                  </a:cubicBezTo>
                  <a:lnTo>
                    <a:pt x="6987" y="2692"/>
                  </a:lnTo>
                  <a:cubicBezTo>
                    <a:pt x="7108" y="2692"/>
                    <a:pt x="7203" y="2790"/>
                    <a:pt x="7203" y="2908"/>
                  </a:cubicBezTo>
                  <a:cubicBezTo>
                    <a:pt x="7203" y="3026"/>
                    <a:pt x="7108" y="3124"/>
                    <a:pt x="6987" y="3124"/>
                  </a:cubicBezTo>
                  <a:lnTo>
                    <a:pt x="648" y="3124"/>
                  </a:lnTo>
                  <a:cubicBezTo>
                    <a:pt x="528" y="3124"/>
                    <a:pt x="433" y="3026"/>
                    <a:pt x="433" y="2908"/>
                  </a:cubicBezTo>
                  <a:cubicBezTo>
                    <a:pt x="433" y="2790"/>
                    <a:pt x="528" y="2692"/>
                    <a:pt x="648" y="2692"/>
                  </a:cubicBezTo>
                  <a:lnTo>
                    <a:pt x="4748" y="2692"/>
                  </a:lnTo>
                  <a:cubicBezTo>
                    <a:pt x="4866" y="2692"/>
                    <a:pt x="4964" y="2594"/>
                    <a:pt x="4964" y="2476"/>
                  </a:cubicBezTo>
                  <a:cubicBezTo>
                    <a:pt x="4964" y="2358"/>
                    <a:pt x="4866" y="2261"/>
                    <a:pt x="4748" y="2261"/>
                  </a:cubicBezTo>
                  <a:lnTo>
                    <a:pt x="4466" y="2261"/>
                  </a:lnTo>
                  <a:lnTo>
                    <a:pt x="4466" y="1296"/>
                  </a:lnTo>
                  <a:lnTo>
                    <a:pt x="5318" y="1296"/>
                  </a:lnTo>
                  <a:cubicBezTo>
                    <a:pt x="5675" y="1296"/>
                    <a:pt x="5965" y="1005"/>
                    <a:pt x="5965" y="648"/>
                  </a:cubicBezTo>
                  <a:cubicBezTo>
                    <a:pt x="5965" y="289"/>
                    <a:pt x="5675" y="1"/>
                    <a:pt x="531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2" name="Google Shape;1825;p125">
              <a:extLst>
                <a:ext uri="{FF2B5EF4-FFF2-40B4-BE49-F238E27FC236}">
                  <a16:creationId xmlns:a16="http://schemas.microsoft.com/office/drawing/2014/main" id="{82903916-09C3-890B-ED77-46A7B713DF03}"/>
                </a:ext>
              </a:extLst>
            </p:cNvPr>
            <p:cNvSpPr/>
            <p:nvPr/>
          </p:nvSpPr>
          <p:spPr>
            <a:xfrm>
              <a:off x="5948600" y="2231375"/>
              <a:ext cx="12625" cy="10875"/>
            </a:xfrm>
            <a:custGeom>
              <a:avLst/>
              <a:gdLst/>
              <a:ahLst/>
              <a:cxnLst/>
              <a:rect l="l" t="t" r="r" b="b"/>
              <a:pathLst>
                <a:path w="505" h="435" extrusionOk="0">
                  <a:moveTo>
                    <a:pt x="289" y="1"/>
                  </a:moveTo>
                  <a:cubicBezTo>
                    <a:pt x="96" y="1"/>
                    <a:pt x="1" y="234"/>
                    <a:pt x="136" y="369"/>
                  </a:cubicBezTo>
                  <a:cubicBezTo>
                    <a:pt x="180" y="414"/>
                    <a:pt x="234" y="434"/>
                    <a:pt x="287" y="434"/>
                  </a:cubicBezTo>
                  <a:cubicBezTo>
                    <a:pt x="398" y="434"/>
                    <a:pt x="505" y="347"/>
                    <a:pt x="505" y="217"/>
                  </a:cubicBezTo>
                  <a:cubicBezTo>
                    <a:pt x="505" y="99"/>
                    <a:pt x="407" y="1"/>
                    <a:pt x="289"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3" name="Google Shape;1826;p125">
              <a:extLst>
                <a:ext uri="{FF2B5EF4-FFF2-40B4-BE49-F238E27FC236}">
                  <a16:creationId xmlns:a16="http://schemas.microsoft.com/office/drawing/2014/main" id="{9FD8D9B1-7D23-6BAA-1D6F-819E94DA9906}"/>
                </a:ext>
              </a:extLst>
            </p:cNvPr>
            <p:cNvSpPr/>
            <p:nvPr/>
          </p:nvSpPr>
          <p:spPr>
            <a:xfrm>
              <a:off x="5967325" y="2231375"/>
              <a:ext cx="12625" cy="10875"/>
            </a:xfrm>
            <a:custGeom>
              <a:avLst/>
              <a:gdLst/>
              <a:ahLst/>
              <a:cxnLst/>
              <a:rect l="l" t="t" r="r" b="b"/>
              <a:pathLst>
                <a:path w="505" h="435" extrusionOk="0">
                  <a:moveTo>
                    <a:pt x="288" y="1"/>
                  </a:moveTo>
                  <a:cubicBezTo>
                    <a:pt x="95" y="1"/>
                    <a:pt x="0" y="234"/>
                    <a:pt x="136" y="369"/>
                  </a:cubicBezTo>
                  <a:cubicBezTo>
                    <a:pt x="179" y="414"/>
                    <a:pt x="234" y="434"/>
                    <a:pt x="287" y="434"/>
                  </a:cubicBezTo>
                  <a:cubicBezTo>
                    <a:pt x="398" y="434"/>
                    <a:pt x="504" y="347"/>
                    <a:pt x="504" y="217"/>
                  </a:cubicBezTo>
                  <a:cubicBezTo>
                    <a:pt x="504" y="99"/>
                    <a:pt x="409" y="1"/>
                    <a:pt x="28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94" name="Google Shape;1993;p125">
            <a:extLst>
              <a:ext uri="{FF2B5EF4-FFF2-40B4-BE49-F238E27FC236}">
                <a16:creationId xmlns:a16="http://schemas.microsoft.com/office/drawing/2014/main" id="{F59D2BAC-4512-EB2B-DFDC-D42C8916F16B}"/>
              </a:ext>
            </a:extLst>
          </p:cNvPr>
          <p:cNvGrpSpPr/>
          <p:nvPr/>
        </p:nvGrpSpPr>
        <p:grpSpPr>
          <a:xfrm>
            <a:off x="1485048" y="3097354"/>
            <a:ext cx="491036" cy="416393"/>
            <a:chOff x="849775" y="3235925"/>
            <a:chExt cx="373175" cy="368925"/>
          </a:xfrm>
        </p:grpSpPr>
        <p:sp>
          <p:nvSpPr>
            <p:cNvPr id="95" name="Google Shape;1994;p125">
              <a:extLst>
                <a:ext uri="{FF2B5EF4-FFF2-40B4-BE49-F238E27FC236}">
                  <a16:creationId xmlns:a16="http://schemas.microsoft.com/office/drawing/2014/main" id="{EFD495E4-DE0E-A282-FDA2-D425F7E6EA37}"/>
                </a:ext>
              </a:extLst>
            </p:cNvPr>
            <p:cNvSpPr/>
            <p:nvPr/>
          </p:nvSpPr>
          <p:spPr>
            <a:xfrm>
              <a:off x="921375" y="3236000"/>
              <a:ext cx="301575" cy="368850"/>
            </a:xfrm>
            <a:custGeom>
              <a:avLst/>
              <a:gdLst/>
              <a:ahLst/>
              <a:cxnLst/>
              <a:rect l="l" t="t" r="r" b="b"/>
              <a:pathLst>
                <a:path w="12063" h="14754" extrusionOk="0">
                  <a:moveTo>
                    <a:pt x="9915" y="1975"/>
                  </a:moveTo>
                  <a:cubicBezTo>
                    <a:pt x="10442" y="2102"/>
                    <a:pt x="10802" y="2594"/>
                    <a:pt x="10762" y="3135"/>
                  </a:cubicBezTo>
                  <a:cubicBezTo>
                    <a:pt x="10721" y="3676"/>
                    <a:pt x="10295" y="4111"/>
                    <a:pt x="9754" y="4160"/>
                  </a:cubicBezTo>
                  <a:cubicBezTo>
                    <a:pt x="9861" y="3737"/>
                    <a:pt x="9915" y="3305"/>
                    <a:pt x="9915" y="2870"/>
                  </a:cubicBezTo>
                  <a:lnTo>
                    <a:pt x="9915" y="1975"/>
                  </a:lnTo>
                  <a:close/>
                  <a:moveTo>
                    <a:pt x="9915" y="1097"/>
                  </a:moveTo>
                  <a:cubicBezTo>
                    <a:pt x="10943" y="1235"/>
                    <a:pt x="11691" y="2148"/>
                    <a:pt x="11622" y="3184"/>
                  </a:cubicBezTo>
                  <a:cubicBezTo>
                    <a:pt x="11553" y="4221"/>
                    <a:pt x="10692" y="5027"/>
                    <a:pt x="9653" y="5027"/>
                  </a:cubicBezTo>
                  <a:lnTo>
                    <a:pt x="9653" y="5029"/>
                  </a:lnTo>
                  <a:cubicBezTo>
                    <a:pt x="9587" y="5029"/>
                    <a:pt x="9521" y="5024"/>
                    <a:pt x="9452" y="5018"/>
                  </a:cubicBezTo>
                  <a:cubicBezTo>
                    <a:pt x="9515" y="4880"/>
                    <a:pt x="9570" y="4739"/>
                    <a:pt x="9622" y="4595"/>
                  </a:cubicBezTo>
                  <a:lnTo>
                    <a:pt x="9653" y="4595"/>
                  </a:lnTo>
                  <a:cubicBezTo>
                    <a:pt x="10456" y="4595"/>
                    <a:pt x="11124" y="3982"/>
                    <a:pt x="11190" y="3184"/>
                  </a:cubicBezTo>
                  <a:cubicBezTo>
                    <a:pt x="11260" y="2387"/>
                    <a:pt x="10704" y="1667"/>
                    <a:pt x="9915" y="1535"/>
                  </a:cubicBezTo>
                  <a:lnTo>
                    <a:pt x="9915" y="1097"/>
                  </a:lnTo>
                  <a:close/>
                  <a:moveTo>
                    <a:pt x="4034" y="8058"/>
                  </a:moveTo>
                  <a:cubicBezTo>
                    <a:pt x="4250" y="8084"/>
                    <a:pt x="4463" y="8098"/>
                    <a:pt x="4679" y="8098"/>
                  </a:cubicBezTo>
                  <a:lnTo>
                    <a:pt x="4687" y="8098"/>
                  </a:lnTo>
                  <a:cubicBezTo>
                    <a:pt x="4903" y="8098"/>
                    <a:pt x="5119" y="8084"/>
                    <a:pt x="5332" y="8058"/>
                  </a:cubicBezTo>
                  <a:lnTo>
                    <a:pt x="5332" y="8058"/>
                  </a:lnTo>
                  <a:lnTo>
                    <a:pt x="5329" y="9379"/>
                  </a:lnTo>
                  <a:lnTo>
                    <a:pt x="4034" y="9379"/>
                  </a:lnTo>
                  <a:lnTo>
                    <a:pt x="4034" y="8058"/>
                  </a:lnTo>
                  <a:close/>
                  <a:moveTo>
                    <a:pt x="8718" y="13890"/>
                  </a:moveTo>
                  <a:cubicBezTo>
                    <a:pt x="8836" y="13890"/>
                    <a:pt x="8934" y="13988"/>
                    <a:pt x="8934" y="14106"/>
                  </a:cubicBezTo>
                  <a:cubicBezTo>
                    <a:pt x="8934" y="14227"/>
                    <a:pt x="8836" y="14322"/>
                    <a:pt x="8718" y="14322"/>
                  </a:cubicBezTo>
                  <a:lnTo>
                    <a:pt x="649" y="14322"/>
                  </a:lnTo>
                  <a:cubicBezTo>
                    <a:pt x="528" y="14322"/>
                    <a:pt x="433" y="14227"/>
                    <a:pt x="433" y="14106"/>
                  </a:cubicBezTo>
                  <a:cubicBezTo>
                    <a:pt x="433" y="13988"/>
                    <a:pt x="528" y="13890"/>
                    <a:pt x="649" y="13890"/>
                  </a:cubicBezTo>
                  <a:close/>
                  <a:moveTo>
                    <a:pt x="8372" y="0"/>
                  </a:moveTo>
                  <a:cubicBezTo>
                    <a:pt x="8251" y="0"/>
                    <a:pt x="8156" y="95"/>
                    <a:pt x="8156" y="216"/>
                  </a:cubicBezTo>
                  <a:cubicBezTo>
                    <a:pt x="8156" y="334"/>
                    <a:pt x="8251" y="432"/>
                    <a:pt x="8372" y="432"/>
                  </a:cubicBezTo>
                  <a:lnTo>
                    <a:pt x="9483" y="432"/>
                  </a:lnTo>
                  <a:lnTo>
                    <a:pt x="9483" y="2870"/>
                  </a:lnTo>
                  <a:cubicBezTo>
                    <a:pt x="9483" y="5513"/>
                    <a:pt x="7330" y="7666"/>
                    <a:pt x="4687" y="7666"/>
                  </a:cubicBezTo>
                  <a:lnTo>
                    <a:pt x="4679" y="7666"/>
                  </a:lnTo>
                  <a:cubicBezTo>
                    <a:pt x="3723" y="7666"/>
                    <a:pt x="2790" y="7381"/>
                    <a:pt x="2002" y="6849"/>
                  </a:cubicBezTo>
                  <a:cubicBezTo>
                    <a:pt x="1964" y="6824"/>
                    <a:pt x="1922" y="6812"/>
                    <a:pt x="1880" y="6812"/>
                  </a:cubicBezTo>
                  <a:cubicBezTo>
                    <a:pt x="1810" y="6812"/>
                    <a:pt x="1742" y="6845"/>
                    <a:pt x="1699" y="6906"/>
                  </a:cubicBezTo>
                  <a:cubicBezTo>
                    <a:pt x="1633" y="7004"/>
                    <a:pt x="1659" y="7140"/>
                    <a:pt x="1760" y="7206"/>
                  </a:cubicBezTo>
                  <a:cubicBezTo>
                    <a:pt x="2315" y="7583"/>
                    <a:pt x="2943" y="7848"/>
                    <a:pt x="3602" y="7986"/>
                  </a:cubicBezTo>
                  <a:lnTo>
                    <a:pt x="3602" y="9379"/>
                  </a:lnTo>
                  <a:lnTo>
                    <a:pt x="1080" y="9379"/>
                  </a:lnTo>
                  <a:cubicBezTo>
                    <a:pt x="959" y="9379"/>
                    <a:pt x="864" y="9477"/>
                    <a:pt x="864" y="9595"/>
                  </a:cubicBezTo>
                  <a:lnTo>
                    <a:pt x="864" y="13458"/>
                  </a:lnTo>
                  <a:lnTo>
                    <a:pt x="649" y="13458"/>
                  </a:lnTo>
                  <a:cubicBezTo>
                    <a:pt x="289" y="13458"/>
                    <a:pt x="1" y="13749"/>
                    <a:pt x="1" y="14106"/>
                  </a:cubicBezTo>
                  <a:cubicBezTo>
                    <a:pt x="1" y="14463"/>
                    <a:pt x="289" y="14754"/>
                    <a:pt x="649" y="14754"/>
                  </a:cubicBezTo>
                  <a:lnTo>
                    <a:pt x="8718" y="14754"/>
                  </a:lnTo>
                  <a:cubicBezTo>
                    <a:pt x="9075" y="14754"/>
                    <a:pt x="9365" y="14463"/>
                    <a:pt x="9365" y="14106"/>
                  </a:cubicBezTo>
                  <a:cubicBezTo>
                    <a:pt x="9365" y="13749"/>
                    <a:pt x="9075" y="13458"/>
                    <a:pt x="8718" y="13458"/>
                  </a:cubicBezTo>
                  <a:lnTo>
                    <a:pt x="8502" y="13458"/>
                  </a:lnTo>
                  <a:lnTo>
                    <a:pt x="8502" y="12911"/>
                  </a:lnTo>
                  <a:cubicBezTo>
                    <a:pt x="8502" y="12791"/>
                    <a:pt x="8404" y="12696"/>
                    <a:pt x="8286" y="12696"/>
                  </a:cubicBezTo>
                  <a:cubicBezTo>
                    <a:pt x="8165" y="12696"/>
                    <a:pt x="8070" y="12791"/>
                    <a:pt x="8070" y="12911"/>
                  </a:cubicBezTo>
                  <a:lnTo>
                    <a:pt x="8070" y="13458"/>
                  </a:lnTo>
                  <a:lnTo>
                    <a:pt x="1296" y="13458"/>
                  </a:lnTo>
                  <a:lnTo>
                    <a:pt x="1296" y="9814"/>
                  </a:lnTo>
                  <a:lnTo>
                    <a:pt x="8070" y="9814"/>
                  </a:lnTo>
                  <a:lnTo>
                    <a:pt x="8070" y="11979"/>
                  </a:lnTo>
                  <a:cubicBezTo>
                    <a:pt x="8070" y="12100"/>
                    <a:pt x="8165" y="12195"/>
                    <a:pt x="8286" y="12195"/>
                  </a:cubicBezTo>
                  <a:cubicBezTo>
                    <a:pt x="8404" y="12195"/>
                    <a:pt x="8502" y="12100"/>
                    <a:pt x="8502" y="11979"/>
                  </a:cubicBezTo>
                  <a:lnTo>
                    <a:pt x="8502" y="9598"/>
                  </a:lnTo>
                  <a:cubicBezTo>
                    <a:pt x="8502" y="9477"/>
                    <a:pt x="8404" y="9382"/>
                    <a:pt x="8286" y="9382"/>
                  </a:cubicBezTo>
                  <a:lnTo>
                    <a:pt x="5764" y="9382"/>
                  </a:lnTo>
                  <a:lnTo>
                    <a:pt x="5764" y="7986"/>
                  </a:lnTo>
                  <a:cubicBezTo>
                    <a:pt x="7238" y="7672"/>
                    <a:pt x="8508" y="6739"/>
                    <a:pt x="9244" y="5427"/>
                  </a:cubicBezTo>
                  <a:cubicBezTo>
                    <a:pt x="9384" y="5451"/>
                    <a:pt x="9522" y="5462"/>
                    <a:pt x="9658" y="5462"/>
                  </a:cubicBezTo>
                  <a:cubicBezTo>
                    <a:pt x="10958" y="5462"/>
                    <a:pt x="12060" y="4405"/>
                    <a:pt x="12060" y="3055"/>
                  </a:cubicBezTo>
                  <a:cubicBezTo>
                    <a:pt x="12063" y="2424"/>
                    <a:pt x="11815" y="1817"/>
                    <a:pt x="11372" y="1368"/>
                  </a:cubicBezTo>
                  <a:cubicBezTo>
                    <a:pt x="10983" y="970"/>
                    <a:pt x="10465" y="720"/>
                    <a:pt x="9912" y="662"/>
                  </a:cubicBezTo>
                  <a:lnTo>
                    <a:pt x="9912" y="216"/>
                  </a:lnTo>
                  <a:cubicBezTo>
                    <a:pt x="9912" y="95"/>
                    <a:pt x="9817" y="0"/>
                    <a:pt x="9696"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6" name="Google Shape;1995;p125">
              <a:extLst>
                <a:ext uri="{FF2B5EF4-FFF2-40B4-BE49-F238E27FC236}">
                  <a16:creationId xmlns:a16="http://schemas.microsoft.com/office/drawing/2014/main" id="{A8817422-0AC7-F698-A9B9-CD4C4D22913D}"/>
                </a:ext>
              </a:extLst>
            </p:cNvPr>
            <p:cNvSpPr/>
            <p:nvPr/>
          </p:nvSpPr>
          <p:spPr>
            <a:xfrm>
              <a:off x="849775" y="3235925"/>
              <a:ext cx="263225" cy="166700"/>
            </a:xfrm>
            <a:custGeom>
              <a:avLst/>
              <a:gdLst/>
              <a:ahLst/>
              <a:cxnLst/>
              <a:rect l="l" t="t" r="r" b="b"/>
              <a:pathLst>
                <a:path w="10529" h="6668" extrusionOk="0">
                  <a:moveTo>
                    <a:pt x="2315" y="1978"/>
                  </a:moveTo>
                  <a:lnTo>
                    <a:pt x="2315" y="2873"/>
                  </a:lnTo>
                  <a:cubicBezTo>
                    <a:pt x="2315" y="3308"/>
                    <a:pt x="2367" y="3740"/>
                    <a:pt x="2473" y="4163"/>
                  </a:cubicBezTo>
                  <a:cubicBezTo>
                    <a:pt x="1932" y="4114"/>
                    <a:pt x="1506" y="3679"/>
                    <a:pt x="1469" y="3138"/>
                  </a:cubicBezTo>
                  <a:cubicBezTo>
                    <a:pt x="1428" y="2597"/>
                    <a:pt x="1788" y="2105"/>
                    <a:pt x="2315" y="1978"/>
                  </a:cubicBezTo>
                  <a:close/>
                  <a:moveTo>
                    <a:pt x="2315" y="1100"/>
                  </a:moveTo>
                  <a:lnTo>
                    <a:pt x="2315" y="1538"/>
                  </a:lnTo>
                  <a:cubicBezTo>
                    <a:pt x="1526" y="1673"/>
                    <a:pt x="971" y="2390"/>
                    <a:pt x="1037" y="3187"/>
                  </a:cubicBezTo>
                  <a:cubicBezTo>
                    <a:pt x="1106" y="3983"/>
                    <a:pt x="1771" y="4598"/>
                    <a:pt x="2568" y="4598"/>
                  </a:cubicBezTo>
                  <a:cubicBezTo>
                    <a:pt x="2570" y="4598"/>
                    <a:pt x="2572" y="4598"/>
                    <a:pt x="2574" y="4598"/>
                  </a:cubicBezTo>
                  <a:lnTo>
                    <a:pt x="2606" y="4598"/>
                  </a:lnTo>
                  <a:cubicBezTo>
                    <a:pt x="2655" y="4742"/>
                    <a:pt x="2712" y="4883"/>
                    <a:pt x="2773" y="5021"/>
                  </a:cubicBezTo>
                  <a:cubicBezTo>
                    <a:pt x="2706" y="5027"/>
                    <a:pt x="2640" y="5032"/>
                    <a:pt x="2574" y="5032"/>
                  </a:cubicBezTo>
                  <a:cubicBezTo>
                    <a:pt x="1535" y="5030"/>
                    <a:pt x="674" y="4224"/>
                    <a:pt x="605" y="3187"/>
                  </a:cubicBezTo>
                  <a:cubicBezTo>
                    <a:pt x="539" y="2151"/>
                    <a:pt x="1284" y="1238"/>
                    <a:pt x="2315" y="1100"/>
                  </a:cubicBezTo>
                  <a:close/>
                  <a:moveTo>
                    <a:pt x="2531" y="0"/>
                  </a:moveTo>
                  <a:cubicBezTo>
                    <a:pt x="2413" y="0"/>
                    <a:pt x="2315" y="98"/>
                    <a:pt x="2315" y="216"/>
                  </a:cubicBezTo>
                  <a:lnTo>
                    <a:pt x="2315" y="662"/>
                  </a:lnTo>
                  <a:cubicBezTo>
                    <a:pt x="965" y="806"/>
                    <a:pt x="0" y="2041"/>
                    <a:pt x="188" y="3389"/>
                  </a:cubicBezTo>
                  <a:cubicBezTo>
                    <a:pt x="355" y="4597"/>
                    <a:pt x="1389" y="5465"/>
                    <a:pt x="2569" y="5465"/>
                  </a:cubicBezTo>
                  <a:cubicBezTo>
                    <a:pt x="2704" y="5465"/>
                    <a:pt x="2842" y="5453"/>
                    <a:pt x="2980" y="5430"/>
                  </a:cubicBezTo>
                  <a:cubicBezTo>
                    <a:pt x="3222" y="5859"/>
                    <a:pt x="3524" y="6256"/>
                    <a:pt x="3878" y="6601"/>
                  </a:cubicBezTo>
                  <a:cubicBezTo>
                    <a:pt x="3925" y="6648"/>
                    <a:pt x="3977" y="6667"/>
                    <a:pt x="4027" y="6667"/>
                  </a:cubicBezTo>
                  <a:cubicBezTo>
                    <a:pt x="4195" y="6667"/>
                    <a:pt x="4338" y="6449"/>
                    <a:pt x="4180" y="6293"/>
                  </a:cubicBezTo>
                  <a:cubicBezTo>
                    <a:pt x="3826" y="5945"/>
                    <a:pt x="3527" y="5545"/>
                    <a:pt x="3297" y="5104"/>
                  </a:cubicBezTo>
                  <a:cubicBezTo>
                    <a:pt x="3291" y="5090"/>
                    <a:pt x="3282" y="5076"/>
                    <a:pt x="3274" y="5061"/>
                  </a:cubicBezTo>
                  <a:cubicBezTo>
                    <a:pt x="3150" y="4825"/>
                    <a:pt x="3049" y="4578"/>
                    <a:pt x="2968" y="4321"/>
                  </a:cubicBezTo>
                  <a:cubicBezTo>
                    <a:pt x="2966" y="4310"/>
                    <a:pt x="2963" y="4295"/>
                    <a:pt x="2957" y="4284"/>
                  </a:cubicBezTo>
                  <a:cubicBezTo>
                    <a:pt x="2816" y="3826"/>
                    <a:pt x="2747" y="3351"/>
                    <a:pt x="2747" y="2873"/>
                  </a:cubicBezTo>
                  <a:lnTo>
                    <a:pt x="2747" y="432"/>
                  </a:lnTo>
                  <a:lnTo>
                    <a:pt x="10312" y="432"/>
                  </a:lnTo>
                  <a:cubicBezTo>
                    <a:pt x="10433" y="432"/>
                    <a:pt x="10528" y="337"/>
                    <a:pt x="10528" y="216"/>
                  </a:cubicBezTo>
                  <a:cubicBezTo>
                    <a:pt x="10528" y="98"/>
                    <a:pt x="10433" y="0"/>
                    <a:pt x="1031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7" name="Google Shape;1996;p125">
              <a:extLst>
                <a:ext uri="{FF2B5EF4-FFF2-40B4-BE49-F238E27FC236}">
                  <a16:creationId xmlns:a16="http://schemas.microsoft.com/office/drawing/2014/main" id="{EAF811B1-C70D-316C-A55A-7BA7D513A2A6}"/>
                </a:ext>
              </a:extLst>
            </p:cNvPr>
            <p:cNvSpPr/>
            <p:nvPr/>
          </p:nvSpPr>
          <p:spPr>
            <a:xfrm>
              <a:off x="989750" y="3502925"/>
              <a:ext cx="97325" cy="46875"/>
            </a:xfrm>
            <a:custGeom>
              <a:avLst/>
              <a:gdLst/>
              <a:ahLst/>
              <a:cxnLst/>
              <a:rect l="l" t="t" r="r" b="b"/>
              <a:pathLst>
                <a:path w="3893" h="1875" extrusionOk="0">
                  <a:moveTo>
                    <a:pt x="2957" y="432"/>
                  </a:moveTo>
                  <a:cubicBezTo>
                    <a:pt x="3233" y="432"/>
                    <a:pt x="3461" y="657"/>
                    <a:pt x="3461" y="936"/>
                  </a:cubicBezTo>
                  <a:cubicBezTo>
                    <a:pt x="3461" y="1215"/>
                    <a:pt x="3233" y="1440"/>
                    <a:pt x="2957" y="1440"/>
                  </a:cubicBezTo>
                  <a:lnTo>
                    <a:pt x="939" y="1440"/>
                  </a:lnTo>
                  <a:cubicBezTo>
                    <a:pt x="660" y="1440"/>
                    <a:pt x="435" y="1215"/>
                    <a:pt x="435" y="936"/>
                  </a:cubicBezTo>
                  <a:cubicBezTo>
                    <a:pt x="435" y="657"/>
                    <a:pt x="660" y="432"/>
                    <a:pt x="939" y="432"/>
                  </a:cubicBezTo>
                  <a:close/>
                  <a:moveTo>
                    <a:pt x="939" y="1"/>
                  </a:moveTo>
                  <a:cubicBezTo>
                    <a:pt x="421" y="1"/>
                    <a:pt x="1" y="421"/>
                    <a:pt x="1" y="936"/>
                  </a:cubicBezTo>
                  <a:cubicBezTo>
                    <a:pt x="1" y="1454"/>
                    <a:pt x="421" y="1875"/>
                    <a:pt x="939" y="1875"/>
                  </a:cubicBezTo>
                  <a:lnTo>
                    <a:pt x="2957" y="1875"/>
                  </a:lnTo>
                  <a:cubicBezTo>
                    <a:pt x="3472" y="1875"/>
                    <a:pt x="3893" y="1454"/>
                    <a:pt x="3893" y="936"/>
                  </a:cubicBezTo>
                  <a:cubicBezTo>
                    <a:pt x="3893" y="421"/>
                    <a:pt x="3472" y="1"/>
                    <a:pt x="2957"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8" name="Google Shape;1997;p125">
              <a:extLst>
                <a:ext uri="{FF2B5EF4-FFF2-40B4-BE49-F238E27FC236}">
                  <a16:creationId xmlns:a16="http://schemas.microsoft.com/office/drawing/2014/main" id="{A33BC709-EA4B-83E4-4700-DF35E0F7FEA3}"/>
                </a:ext>
              </a:extLst>
            </p:cNvPr>
            <p:cNvSpPr/>
            <p:nvPr/>
          </p:nvSpPr>
          <p:spPr>
            <a:xfrm>
              <a:off x="968675" y="3273700"/>
              <a:ext cx="134675" cy="106750"/>
            </a:xfrm>
            <a:custGeom>
              <a:avLst/>
              <a:gdLst/>
              <a:ahLst/>
              <a:cxnLst/>
              <a:rect l="l" t="t" r="r" b="b"/>
              <a:pathLst>
                <a:path w="5387" h="4270" extrusionOk="0">
                  <a:moveTo>
                    <a:pt x="1249" y="441"/>
                  </a:moveTo>
                  <a:cubicBezTo>
                    <a:pt x="1537" y="441"/>
                    <a:pt x="1792" y="643"/>
                    <a:pt x="1851" y="933"/>
                  </a:cubicBezTo>
                  <a:cubicBezTo>
                    <a:pt x="1500" y="1069"/>
                    <a:pt x="1192" y="1302"/>
                    <a:pt x="965" y="1601"/>
                  </a:cubicBezTo>
                  <a:cubicBezTo>
                    <a:pt x="757" y="1495"/>
                    <a:pt x="628" y="1285"/>
                    <a:pt x="628" y="1054"/>
                  </a:cubicBezTo>
                  <a:cubicBezTo>
                    <a:pt x="631" y="738"/>
                    <a:pt x="872" y="473"/>
                    <a:pt x="1186" y="444"/>
                  </a:cubicBezTo>
                  <a:cubicBezTo>
                    <a:pt x="1207" y="442"/>
                    <a:pt x="1228" y="441"/>
                    <a:pt x="1249" y="441"/>
                  </a:cubicBezTo>
                  <a:close/>
                  <a:moveTo>
                    <a:pt x="4334" y="434"/>
                  </a:moveTo>
                  <a:cubicBezTo>
                    <a:pt x="4461" y="434"/>
                    <a:pt x="4591" y="474"/>
                    <a:pt x="4704" y="559"/>
                  </a:cubicBezTo>
                  <a:cubicBezTo>
                    <a:pt x="5070" y="833"/>
                    <a:pt x="5021" y="1394"/>
                    <a:pt x="4618" y="1601"/>
                  </a:cubicBezTo>
                  <a:cubicBezTo>
                    <a:pt x="4387" y="1302"/>
                    <a:pt x="4079" y="1069"/>
                    <a:pt x="3728" y="933"/>
                  </a:cubicBezTo>
                  <a:cubicBezTo>
                    <a:pt x="3787" y="625"/>
                    <a:pt x="4055" y="434"/>
                    <a:pt x="4334" y="434"/>
                  </a:cubicBezTo>
                  <a:close/>
                  <a:moveTo>
                    <a:pt x="2790" y="1187"/>
                  </a:moveTo>
                  <a:cubicBezTo>
                    <a:pt x="3728" y="1187"/>
                    <a:pt x="4494" y="1780"/>
                    <a:pt x="4494" y="2511"/>
                  </a:cubicBezTo>
                  <a:cubicBezTo>
                    <a:pt x="4494" y="3242"/>
                    <a:pt x="3728" y="3838"/>
                    <a:pt x="2790" y="3838"/>
                  </a:cubicBezTo>
                  <a:cubicBezTo>
                    <a:pt x="1851" y="3838"/>
                    <a:pt x="1088" y="3242"/>
                    <a:pt x="1088" y="2511"/>
                  </a:cubicBezTo>
                  <a:cubicBezTo>
                    <a:pt x="1088" y="1780"/>
                    <a:pt x="1851" y="1187"/>
                    <a:pt x="2790" y="1187"/>
                  </a:cubicBezTo>
                  <a:close/>
                  <a:moveTo>
                    <a:pt x="1244" y="0"/>
                  </a:moveTo>
                  <a:cubicBezTo>
                    <a:pt x="1023" y="0"/>
                    <a:pt x="798" y="70"/>
                    <a:pt x="602" y="222"/>
                  </a:cubicBezTo>
                  <a:cubicBezTo>
                    <a:pt x="0" y="689"/>
                    <a:pt x="84" y="1624"/>
                    <a:pt x="757" y="1981"/>
                  </a:cubicBezTo>
                  <a:cubicBezTo>
                    <a:pt x="691" y="2151"/>
                    <a:pt x="659" y="2330"/>
                    <a:pt x="659" y="2511"/>
                  </a:cubicBezTo>
                  <a:cubicBezTo>
                    <a:pt x="659" y="3481"/>
                    <a:pt x="1615" y="4270"/>
                    <a:pt x="2793" y="4270"/>
                  </a:cubicBezTo>
                  <a:cubicBezTo>
                    <a:pt x="3970" y="4270"/>
                    <a:pt x="4929" y="3481"/>
                    <a:pt x="4929" y="2511"/>
                  </a:cubicBezTo>
                  <a:cubicBezTo>
                    <a:pt x="4929" y="2330"/>
                    <a:pt x="4894" y="2151"/>
                    <a:pt x="4828" y="1981"/>
                  </a:cubicBezTo>
                  <a:cubicBezTo>
                    <a:pt x="5170" y="1800"/>
                    <a:pt x="5386" y="1440"/>
                    <a:pt x="5383" y="1054"/>
                  </a:cubicBezTo>
                  <a:cubicBezTo>
                    <a:pt x="5383" y="522"/>
                    <a:pt x="4986" y="73"/>
                    <a:pt x="4456" y="12"/>
                  </a:cubicBezTo>
                  <a:cubicBezTo>
                    <a:pt x="4414" y="7"/>
                    <a:pt x="4372" y="5"/>
                    <a:pt x="4330" y="5"/>
                  </a:cubicBezTo>
                  <a:cubicBezTo>
                    <a:pt x="3853" y="5"/>
                    <a:pt x="3427" y="330"/>
                    <a:pt x="3314" y="807"/>
                  </a:cubicBezTo>
                  <a:cubicBezTo>
                    <a:pt x="3141" y="771"/>
                    <a:pt x="2966" y="753"/>
                    <a:pt x="2791" y="753"/>
                  </a:cubicBezTo>
                  <a:cubicBezTo>
                    <a:pt x="2616" y="753"/>
                    <a:pt x="2441" y="771"/>
                    <a:pt x="2269" y="807"/>
                  </a:cubicBezTo>
                  <a:cubicBezTo>
                    <a:pt x="2148" y="305"/>
                    <a:pt x="1705" y="0"/>
                    <a:pt x="1244"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9" name="Google Shape;1998;p125">
              <a:extLst>
                <a:ext uri="{FF2B5EF4-FFF2-40B4-BE49-F238E27FC236}">
                  <a16:creationId xmlns:a16="http://schemas.microsoft.com/office/drawing/2014/main" id="{869335D9-0357-1FC5-AD4A-042D0A0B12C2}"/>
                </a:ext>
              </a:extLst>
            </p:cNvPr>
            <p:cNvSpPr/>
            <p:nvPr/>
          </p:nvSpPr>
          <p:spPr>
            <a:xfrm>
              <a:off x="1017675" y="3315225"/>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100" name="Google Shape;1999;p125">
              <a:extLst>
                <a:ext uri="{FF2B5EF4-FFF2-40B4-BE49-F238E27FC236}">
                  <a16:creationId xmlns:a16="http://schemas.microsoft.com/office/drawing/2014/main" id="{47956CB0-9B49-FEC3-C970-C1D7F69CDB28}"/>
                </a:ext>
              </a:extLst>
            </p:cNvPr>
            <p:cNvSpPr/>
            <p:nvPr/>
          </p:nvSpPr>
          <p:spPr>
            <a:xfrm>
              <a:off x="1044725" y="3315225"/>
              <a:ext cx="12700" cy="10825"/>
            </a:xfrm>
            <a:custGeom>
              <a:avLst/>
              <a:gdLst/>
              <a:ahLst/>
              <a:cxnLst/>
              <a:rect l="l" t="t" r="r" b="b"/>
              <a:pathLst>
                <a:path w="508" h="433" extrusionOk="0">
                  <a:moveTo>
                    <a:pt x="292" y="1"/>
                  </a:moveTo>
                  <a:cubicBezTo>
                    <a:pt x="99" y="1"/>
                    <a:pt x="1" y="234"/>
                    <a:pt x="139" y="369"/>
                  </a:cubicBezTo>
                  <a:cubicBezTo>
                    <a:pt x="183" y="413"/>
                    <a:pt x="237" y="433"/>
                    <a:pt x="290" y="433"/>
                  </a:cubicBezTo>
                  <a:cubicBezTo>
                    <a:pt x="401" y="433"/>
                    <a:pt x="508" y="347"/>
                    <a:pt x="508" y="217"/>
                  </a:cubicBezTo>
                  <a:cubicBezTo>
                    <a:pt x="508" y="96"/>
                    <a:pt x="410" y="1"/>
                    <a:pt x="292"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sp>
        <p:nvSpPr>
          <p:cNvPr id="108" name="Freeform 10">
            <a:extLst>
              <a:ext uri="{FF2B5EF4-FFF2-40B4-BE49-F238E27FC236}">
                <a16:creationId xmlns:a16="http://schemas.microsoft.com/office/drawing/2014/main" id="{77F6A854-BC98-A999-F122-58B866A30F71}"/>
              </a:ext>
            </a:extLst>
          </p:cNvPr>
          <p:cNvSpPr/>
          <p:nvPr/>
        </p:nvSpPr>
        <p:spPr>
          <a:xfrm>
            <a:off x="4060736" y="1502361"/>
            <a:ext cx="529458" cy="612647"/>
          </a:xfrm>
          <a:custGeom>
            <a:avLst/>
            <a:gdLst/>
            <a:ahLst/>
            <a:cxnLst/>
            <a:rect l="l" t="t" r="r" b="b"/>
            <a:pathLst>
              <a:path w="1674604" h="1674604">
                <a:moveTo>
                  <a:pt x="0" y="0"/>
                </a:moveTo>
                <a:lnTo>
                  <a:pt x="1674604" y="0"/>
                </a:lnTo>
                <a:lnTo>
                  <a:pt x="1674604" y="1674604"/>
                </a:lnTo>
                <a:lnTo>
                  <a:pt x="0" y="167460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09" name="Google Shape;1626;p49">
            <a:extLst>
              <a:ext uri="{FF2B5EF4-FFF2-40B4-BE49-F238E27FC236}">
                <a16:creationId xmlns:a16="http://schemas.microsoft.com/office/drawing/2014/main" id="{AA7D2AB6-03BA-E647-6B8D-FBD8261F0BE7}"/>
              </a:ext>
            </a:extLst>
          </p:cNvPr>
          <p:cNvGrpSpPr/>
          <p:nvPr/>
        </p:nvGrpSpPr>
        <p:grpSpPr>
          <a:xfrm>
            <a:off x="2779824" y="739378"/>
            <a:ext cx="644492" cy="662294"/>
            <a:chOff x="4747407" y="3507002"/>
            <a:chExt cx="413095" cy="412593"/>
          </a:xfrm>
        </p:grpSpPr>
        <p:sp>
          <p:nvSpPr>
            <p:cNvPr id="110" name="Google Shape;1627;p49">
              <a:extLst>
                <a:ext uri="{FF2B5EF4-FFF2-40B4-BE49-F238E27FC236}">
                  <a16:creationId xmlns:a16="http://schemas.microsoft.com/office/drawing/2014/main" id="{B35078C9-8C71-7DE5-6C12-59CA2E07807C}"/>
                </a:ext>
              </a:extLst>
            </p:cNvPr>
            <p:cNvSpPr/>
            <p:nvPr/>
          </p:nvSpPr>
          <p:spPr>
            <a:xfrm>
              <a:off x="4996368" y="3755586"/>
              <a:ext cx="164134" cy="164009"/>
            </a:xfrm>
            <a:custGeom>
              <a:avLst/>
              <a:gdLst/>
              <a:ahLst/>
              <a:cxnLst/>
              <a:rect l="l" t="t" r="r" b="b"/>
              <a:pathLst>
                <a:path w="1308" h="1307" extrusionOk="0">
                  <a:moveTo>
                    <a:pt x="654" y="0"/>
                  </a:moveTo>
                  <a:cubicBezTo>
                    <a:pt x="294" y="0"/>
                    <a:pt x="1" y="294"/>
                    <a:pt x="1" y="654"/>
                  </a:cubicBezTo>
                  <a:cubicBezTo>
                    <a:pt x="1" y="1013"/>
                    <a:pt x="294" y="1307"/>
                    <a:pt x="654" y="1307"/>
                  </a:cubicBezTo>
                  <a:cubicBezTo>
                    <a:pt x="1014" y="1307"/>
                    <a:pt x="1307" y="1013"/>
                    <a:pt x="1307" y="654"/>
                  </a:cubicBezTo>
                  <a:cubicBezTo>
                    <a:pt x="1307" y="541"/>
                    <a:pt x="1278" y="429"/>
                    <a:pt x="1221" y="330"/>
                  </a:cubicBezTo>
                  <a:cubicBezTo>
                    <a:pt x="1212" y="314"/>
                    <a:pt x="1196" y="305"/>
                    <a:pt x="1179" y="305"/>
                  </a:cubicBezTo>
                  <a:cubicBezTo>
                    <a:pt x="1171" y="305"/>
                    <a:pt x="1163" y="307"/>
                    <a:pt x="1155" y="312"/>
                  </a:cubicBezTo>
                  <a:cubicBezTo>
                    <a:pt x="1132" y="325"/>
                    <a:pt x="1124" y="356"/>
                    <a:pt x="1137" y="378"/>
                  </a:cubicBezTo>
                  <a:cubicBezTo>
                    <a:pt x="1186" y="461"/>
                    <a:pt x="1211" y="557"/>
                    <a:pt x="1211" y="655"/>
                  </a:cubicBezTo>
                  <a:cubicBezTo>
                    <a:pt x="1211" y="963"/>
                    <a:pt x="960" y="1211"/>
                    <a:pt x="654" y="1211"/>
                  </a:cubicBezTo>
                  <a:cubicBezTo>
                    <a:pt x="346" y="1211"/>
                    <a:pt x="97" y="961"/>
                    <a:pt x="97" y="655"/>
                  </a:cubicBezTo>
                  <a:cubicBezTo>
                    <a:pt x="97" y="347"/>
                    <a:pt x="347" y="99"/>
                    <a:pt x="654" y="99"/>
                  </a:cubicBezTo>
                  <a:cubicBezTo>
                    <a:pt x="782" y="99"/>
                    <a:pt x="903" y="141"/>
                    <a:pt x="1002" y="220"/>
                  </a:cubicBezTo>
                  <a:cubicBezTo>
                    <a:pt x="1011" y="227"/>
                    <a:pt x="1021" y="231"/>
                    <a:pt x="1032" y="231"/>
                  </a:cubicBezTo>
                  <a:cubicBezTo>
                    <a:pt x="1046" y="231"/>
                    <a:pt x="1061" y="224"/>
                    <a:pt x="1070" y="212"/>
                  </a:cubicBezTo>
                  <a:cubicBezTo>
                    <a:pt x="1087" y="191"/>
                    <a:pt x="1084" y="162"/>
                    <a:pt x="1063" y="144"/>
                  </a:cubicBezTo>
                  <a:cubicBezTo>
                    <a:pt x="948" y="52"/>
                    <a:pt x="802" y="0"/>
                    <a:pt x="654"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1" name="Google Shape;1628;p49">
              <a:extLst>
                <a:ext uri="{FF2B5EF4-FFF2-40B4-BE49-F238E27FC236}">
                  <a16:creationId xmlns:a16="http://schemas.microsoft.com/office/drawing/2014/main" id="{2077D4F8-31A1-CBDA-4133-19557689AAE5}"/>
                </a:ext>
              </a:extLst>
            </p:cNvPr>
            <p:cNvSpPr/>
            <p:nvPr/>
          </p:nvSpPr>
          <p:spPr>
            <a:xfrm>
              <a:off x="5031378" y="3790847"/>
              <a:ext cx="93988" cy="93988"/>
            </a:xfrm>
            <a:custGeom>
              <a:avLst/>
              <a:gdLst/>
              <a:ahLst/>
              <a:cxnLst/>
              <a:rect l="l" t="t" r="r" b="b"/>
              <a:pathLst>
                <a:path w="749" h="749" extrusionOk="0">
                  <a:moveTo>
                    <a:pt x="436" y="98"/>
                  </a:moveTo>
                  <a:lnTo>
                    <a:pt x="436" y="264"/>
                  </a:lnTo>
                  <a:cubicBezTo>
                    <a:pt x="436" y="290"/>
                    <a:pt x="457" y="312"/>
                    <a:pt x="485" y="312"/>
                  </a:cubicBezTo>
                  <a:lnTo>
                    <a:pt x="651" y="312"/>
                  </a:lnTo>
                  <a:lnTo>
                    <a:pt x="651" y="437"/>
                  </a:lnTo>
                  <a:lnTo>
                    <a:pt x="485" y="437"/>
                  </a:lnTo>
                  <a:cubicBezTo>
                    <a:pt x="459" y="437"/>
                    <a:pt x="436" y="458"/>
                    <a:pt x="436" y="485"/>
                  </a:cubicBezTo>
                  <a:lnTo>
                    <a:pt x="436" y="652"/>
                  </a:lnTo>
                  <a:lnTo>
                    <a:pt x="313" y="652"/>
                  </a:lnTo>
                  <a:lnTo>
                    <a:pt x="313" y="485"/>
                  </a:lnTo>
                  <a:cubicBezTo>
                    <a:pt x="313" y="459"/>
                    <a:pt x="292" y="437"/>
                    <a:pt x="263" y="437"/>
                  </a:cubicBezTo>
                  <a:lnTo>
                    <a:pt x="98" y="437"/>
                  </a:lnTo>
                  <a:lnTo>
                    <a:pt x="98" y="312"/>
                  </a:lnTo>
                  <a:lnTo>
                    <a:pt x="263" y="312"/>
                  </a:lnTo>
                  <a:cubicBezTo>
                    <a:pt x="289" y="312"/>
                    <a:pt x="313" y="291"/>
                    <a:pt x="313" y="264"/>
                  </a:cubicBezTo>
                  <a:lnTo>
                    <a:pt x="313" y="98"/>
                  </a:lnTo>
                  <a:close/>
                  <a:moveTo>
                    <a:pt x="263" y="0"/>
                  </a:moveTo>
                  <a:cubicBezTo>
                    <a:pt x="237" y="0"/>
                    <a:pt x="215" y="21"/>
                    <a:pt x="215" y="49"/>
                  </a:cubicBezTo>
                  <a:lnTo>
                    <a:pt x="215" y="215"/>
                  </a:lnTo>
                  <a:lnTo>
                    <a:pt x="49" y="215"/>
                  </a:lnTo>
                  <a:cubicBezTo>
                    <a:pt x="22" y="215"/>
                    <a:pt x="0" y="236"/>
                    <a:pt x="0" y="264"/>
                  </a:cubicBezTo>
                  <a:lnTo>
                    <a:pt x="0" y="485"/>
                  </a:lnTo>
                  <a:cubicBezTo>
                    <a:pt x="0" y="511"/>
                    <a:pt x="21" y="533"/>
                    <a:pt x="49" y="533"/>
                  </a:cubicBezTo>
                  <a:lnTo>
                    <a:pt x="215" y="533"/>
                  </a:lnTo>
                  <a:lnTo>
                    <a:pt x="215" y="700"/>
                  </a:lnTo>
                  <a:cubicBezTo>
                    <a:pt x="215" y="726"/>
                    <a:pt x="237" y="748"/>
                    <a:pt x="263" y="748"/>
                  </a:cubicBezTo>
                  <a:lnTo>
                    <a:pt x="485" y="748"/>
                  </a:lnTo>
                  <a:cubicBezTo>
                    <a:pt x="512" y="748"/>
                    <a:pt x="534" y="727"/>
                    <a:pt x="534" y="700"/>
                  </a:cubicBezTo>
                  <a:lnTo>
                    <a:pt x="534" y="533"/>
                  </a:lnTo>
                  <a:lnTo>
                    <a:pt x="700" y="533"/>
                  </a:lnTo>
                  <a:cubicBezTo>
                    <a:pt x="726" y="533"/>
                    <a:pt x="748" y="512"/>
                    <a:pt x="748" y="485"/>
                  </a:cubicBezTo>
                  <a:lnTo>
                    <a:pt x="748" y="264"/>
                  </a:lnTo>
                  <a:cubicBezTo>
                    <a:pt x="748" y="238"/>
                    <a:pt x="727" y="215"/>
                    <a:pt x="700" y="215"/>
                  </a:cubicBezTo>
                  <a:lnTo>
                    <a:pt x="534" y="215"/>
                  </a:lnTo>
                  <a:lnTo>
                    <a:pt x="534" y="49"/>
                  </a:lnTo>
                  <a:cubicBezTo>
                    <a:pt x="534" y="23"/>
                    <a:pt x="513" y="0"/>
                    <a:pt x="485"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2" name="Google Shape;1629;p49">
              <a:extLst>
                <a:ext uri="{FF2B5EF4-FFF2-40B4-BE49-F238E27FC236}">
                  <a16:creationId xmlns:a16="http://schemas.microsoft.com/office/drawing/2014/main" id="{F90F9EAD-BA3A-1549-1EA7-6ACEE6C2CB22}"/>
                </a:ext>
              </a:extLst>
            </p:cNvPr>
            <p:cNvSpPr/>
            <p:nvPr/>
          </p:nvSpPr>
          <p:spPr>
            <a:xfrm>
              <a:off x="4773006" y="3835017"/>
              <a:ext cx="42288" cy="42163"/>
            </a:xfrm>
            <a:custGeom>
              <a:avLst/>
              <a:gdLst/>
              <a:ahLst/>
              <a:cxnLst/>
              <a:rect l="l" t="t" r="r" b="b"/>
              <a:pathLst>
                <a:path w="337" h="336" extrusionOk="0">
                  <a:moveTo>
                    <a:pt x="168" y="97"/>
                  </a:moveTo>
                  <a:cubicBezTo>
                    <a:pt x="208" y="97"/>
                    <a:pt x="240" y="128"/>
                    <a:pt x="240" y="168"/>
                  </a:cubicBezTo>
                  <a:cubicBezTo>
                    <a:pt x="240" y="207"/>
                    <a:pt x="208" y="238"/>
                    <a:pt x="168" y="238"/>
                  </a:cubicBezTo>
                  <a:cubicBezTo>
                    <a:pt x="130" y="238"/>
                    <a:pt x="98" y="207"/>
                    <a:pt x="98" y="168"/>
                  </a:cubicBezTo>
                  <a:cubicBezTo>
                    <a:pt x="98" y="128"/>
                    <a:pt x="130" y="97"/>
                    <a:pt x="168" y="97"/>
                  </a:cubicBezTo>
                  <a:close/>
                  <a:moveTo>
                    <a:pt x="168" y="0"/>
                  </a:moveTo>
                  <a:cubicBezTo>
                    <a:pt x="75" y="0"/>
                    <a:pt x="1" y="75"/>
                    <a:pt x="1" y="168"/>
                  </a:cubicBezTo>
                  <a:cubicBezTo>
                    <a:pt x="1" y="259"/>
                    <a:pt x="75" y="335"/>
                    <a:pt x="168" y="335"/>
                  </a:cubicBezTo>
                  <a:cubicBezTo>
                    <a:pt x="262" y="335"/>
                    <a:pt x="336" y="260"/>
                    <a:pt x="336" y="168"/>
                  </a:cubicBezTo>
                  <a:cubicBezTo>
                    <a:pt x="336" y="76"/>
                    <a:pt x="262" y="0"/>
                    <a:pt x="168"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3" name="Google Shape;1630;p49">
              <a:extLst>
                <a:ext uri="{FF2B5EF4-FFF2-40B4-BE49-F238E27FC236}">
                  <a16:creationId xmlns:a16="http://schemas.microsoft.com/office/drawing/2014/main" id="{3647A38D-D000-F591-A1BC-77BF8681F6E9}"/>
                </a:ext>
              </a:extLst>
            </p:cNvPr>
            <p:cNvSpPr/>
            <p:nvPr/>
          </p:nvSpPr>
          <p:spPr>
            <a:xfrm>
              <a:off x="4747407" y="3507002"/>
              <a:ext cx="333539" cy="395905"/>
            </a:xfrm>
            <a:custGeom>
              <a:avLst/>
              <a:gdLst/>
              <a:ahLst/>
              <a:cxnLst/>
              <a:rect l="l" t="t" r="r" b="b"/>
              <a:pathLst>
                <a:path w="2658" h="3155" extrusionOk="0">
                  <a:moveTo>
                    <a:pt x="2196" y="96"/>
                  </a:moveTo>
                  <a:cubicBezTo>
                    <a:pt x="2236" y="96"/>
                    <a:pt x="2269" y="128"/>
                    <a:pt x="2269" y="168"/>
                  </a:cubicBezTo>
                  <a:cubicBezTo>
                    <a:pt x="2269" y="207"/>
                    <a:pt x="2236" y="239"/>
                    <a:pt x="2196" y="239"/>
                  </a:cubicBezTo>
                  <a:lnTo>
                    <a:pt x="2075" y="239"/>
                  </a:lnTo>
                  <a:cubicBezTo>
                    <a:pt x="2036" y="239"/>
                    <a:pt x="2003" y="207"/>
                    <a:pt x="2003" y="168"/>
                  </a:cubicBezTo>
                  <a:cubicBezTo>
                    <a:pt x="2003" y="128"/>
                    <a:pt x="2036" y="96"/>
                    <a:pt x="2075" y="96"/>
                  </a:cubicBezTo>
                  <a:close/>
                  <a:moveTo>
                    <a:pt x="1423" y="97"/>
                  </a:moveTo>
                  <a:cubicBezTo>
                    <a:pt x="1462" y="97"/>
                    <a:pt x="1494" y="129"/>
                    <a:pt x="1494" y="169"/>
                  </a:cubicBezTo>
                  <a:cubicBezTo>
                    <a:pt x="1494" y="208"/>
                    <a:pt x="1462" y="241"/>
                    <a:pt x="1423" y="241"/>
                  </a:cubicBezTo>
                  <a:lnTo>
                    <a:pt x="1301" y="241"/>
                  </a:lnTo>
                  <a:cubicBezTo>
                    <a:pt x="1262" y="241"/>
                    <a:pt x="1229" y="208"/>
                    <a:pt x="1229" y="169"/>
                  </a:cubicBezTo>
                  <a:cubicBezTo>
                    <a:pt x="1229" y="129"/>
                    <a:pt x="1262" y="97"/>
                    <a:pt x="1301" y="97"/>
                  </a:cubicBezTo>
                  <a:close/>
                  <a:moveTo>
                    <a:pt x="2364" y="137"/>
                  </a:moveTo>
                  <a:lnTo>
                    <a:pt x="2364" y="137"/>
                  </a:lnTo>
                  <a:cubicBezTo>
                    <a:pt x="2419" y="140"/>
                    <a:pt x="2469" y="166"/>
                    <a:pt x="2505" y="208"/>
                  </a:cubicBezTo>
                  <a:cubicBezTo>
                    <a:pt x="2545" y="254"/>
                    <a:pt x="2562" y="316"/>
                    <a:pt x="2551" y="375"/>
                  </a:cubicBezTo>
                  <a:lnTo>
                    <a:pt x="2430" y="1101"/>
                  </a:lnTo>
                  <a:cubicBezTo>
                    <a:pt x="2419" y="1097"/>
                    <a:pt x="2410" y="1095"/>
                    <a:pt x="2403" y="1092"/>
                  </a:cubicBezTo>
                  <a:cubicBezTo>
                    <a:pt x="2390" y="1088"/>
                    <a:pt x="2378" y="1087"/>
                    <a:pt x="2366" y="1086"/>
                  </a:cubicBezTo>
                  <a:lnTo>
                    <a:pt x="2486" y="365"/>
                  </a:lnTo>
                  <a:cubicBezTo>
                    <a:pt x="2493" y="323"/>
                    <a:pt x="2482" y="283"/>
                    <a:pt x="2455" y="250"/>
                  </a:cubicBezTo>
                  <a:cubicBezTo>
                    <a:pt x="2431" y="221"/>
                    <a:pt x="2399" y="205"/>
                    <a:pt x="2363" y="200"/>
                  </a:cubicBezTo>
                  <a:cubicBezTo>
                    <a:pt x="2366" y="190"/>
                    <a:pt x="2367" y="178"/>
                    <a:pt x="2367" y="168"/>
                  </a:cubicBezTo>
                  <a:cubicBezTo>
                    <a:pt x="2367" y="158"/>
                    <a:pt x="2366" y="147"/>
                    <a:pt x="2364" y="137"/>
                  </a:cubicBezTo>
                  <a:close/>
                  <a:moveTo>
                    <a:pt x="1882" y="1851"/>
                  </a:moveTo>
                  <a:lnTo>
                    <a:pt x="1882" y="2019"/>
                  </a:lnTo>
                  <a:lnTo>
                    <a:pt x="1881" y="2019"/>
                  </a:lnTo>
                  <a:cubicBezTo>
                    <a:pt x="1881" y="2033"/>
                    <a:pt x="1871" y="2041"/>
                    <a:pt x="1859" y="2041"/>
                  </a:cubicBezTo>
                  <a:lnTo>
                    <a:pt x="1640" y="2041"/>
                  </a:lnTo>
                  <a:cubicBezTo>
                    <a:pt x="1627" y="2041"/>
                    <a:pt x="1618" y="2031"/>
                    <a:pt x="1618" y="2019"/>
                  </a:cubicBezTo>
                  <a:lnTo>
                    <a:pt x="1618" y="1851"/>
                  </a:lnTo>
                  <a:cubicBezTo>
                    <a:pt x="1661" y="1858"/>
                    <a:pt x="1706" y="1862"/>
                    <a:pt x="1750" y="1862"/>
                  </a:cubicBezTo>
                  <a:cubicBezTo>
                    <a:pt x="1794" y="1862"/>
                    <a:pt x="1839" y="1858"/>
                    <a:pt x="1882" y="1851"/>
                  </a:cubicBezTo>
                  <a:close/>
                  <a:moveTo>
                    <a:pt x="372" y="2506"/>
                  </a:moveTo>
                  <a:cubicBezTo>
                    <a:pt x="524" y="2506"/>
                    <a:pt x="648" y="2630"/>
                    <a:pt x="648" y="2782"/>
                  </a:cubicBezTo>
                  <a:cubicBezTo>
                    <a:pt x="648" y="2934"/>
                    <a:pt x="524" y="3056"/>
                    <a:pt x="372" y="3056"/>
                  </a:cubicBezTo>
                  <a:cubicBezTo>
                    <a:pt x="221" y="3056"/>
                    <a:pt x="98" y="2934"/>
                    <a:pt x="98" y="2782"/>
                  </a:cubicBezTo>
                  <a:cubicBezTo>
                    <a:pt x="98" y="2630"/>
                    <a:pt x="221" y="2506"/>
                    <a:pt x="372" y="2506"/>
                  </a:cubicBezTo>
                  <a:close/>
                  <a:moveTo>
                    <a:pt x="2075" y="0"/>
                  </a:moveTo>
                  <a:cubicBezTo>
                    <a:pt x="1982" y="0"/>
                    <a:pt x="1907" y="76"/>
                    <a:pt x="1907" y="169"/>
                  </a:cubicBezTo>
                  <a:cubicBezTo>
                    <a:pt x="1907" y="262"/>
                    <a:pt x="1984" y="338"/>
                    <a:pt x="2075" y="338"/>
                  </a:cubicBezTo>
                  <a:lnTo>
                    <a:pt x="2196" y="338"/>
                  </a:lnTo>
                  <a:cubicBezTo>
                    <a:pt x="2238" y="338"/>
                    <a:pt x="2275" y="323"/>
                    <a:pt x="2305" y="299"/>
                  </a:cubicBezTo>
                  <a:lnTo>
                    <a:pt x="2346" y="299"/>
                  </a:lnTo>
                  <a:cubicBezTo>
                    <a:pt x="2361" y="299"/>
                    <a:pt x="2372" y="304"/>
                    <a:pt x="2382" y="315"/>
                  </a:cubicBezTo>
                  <a:cubicBezTo>
                    <a:pt x="2390" y="325"/>
                    <a:pt x="2394" y="338"/>
                    <a:pt x="2391" y="351"/>
                  </a:cubicBezTo>
                  <a:lnTo>
                    <a:pt x="2263" y="1118"/>
                  </a:lnTo>
                  <a:cubicBezTo>
                    <a:pt x="2234" y="1139"/>
                    <a:pt x="2215" y="1168"/>
                    <a:pt x="2205" y="1202"/>
                  </a:cubicBezTo>
                  <a:cubicBezTo>
                    <a:pt x="2185" y="1271"/>
                    <a:pt x="2148" y="1336"/>
                    <a:pt x="2099" y="1390"/>
                  </a:cubicBezTo>
                  <a:cubicBezTo>
                    <a:pt x="2080" y="1409"/>
                    <a:pt x="2081" y="1439"/>
                    <a:pt x="2101" y="1458"/>
                  </a:cubicBezTo>
                  <a:cubicBezTo>
                    <a:pt x="2110" y="1466"/>
                    <a:pt x="2122" y="1470"/>
                    <a:pt x="2134" y="1470"/>
                  </a:cubicBezTo>
                  <a:cubicBezTo>
                    <a:pt x="2147" y="1470"/>
                    <a:pt x="2160" y="1465"/>
                    <a:pt x="2169" y="1454"/>
                  </a:cubicBezTo>
                  <a:cubicBezTo>
                    <a:pt x="2228" y="1391"/>
                    <a:pt x="2273" y="1312"/>
                    <a:pt x="2298" y="1228"/>
                  </a:cubicBezTo>
                  <a:cubicBezTo>
                    <a:pt x="2303" y="1211"/>
                    <a:pt x="2314" y="1198"/>
                    <a:pt x="2327" y="1190"/>
                  </a:cubicBezTo>
                  <a:cubicBezTo>
                    <a:pt x="2337" y="1185"/>
                    <a:pt x="2348" y="1182"/>
                    <a:pt x="2358" y="1182"/>
                  </a:cubicBezTo>
                  <a:cubicBezTo>
                    <a:pt x="2365" y="1182"/>
                    <a:pt x="2371" y="1183"/>
                    <a:pt x="2377" y="1185"/>
                  </a:cubicBezTo>
                  <a:cubicBezTo>
                    <a:pt x="2410" y="1196"/>
                    <a:pt x="2430" y="1231"/>
                    <a:pt x="2421" y="1265"/>
                  </a:cubicBezTo>
                  <a:cubicBezTo>
                    <a:pt x="2379" y="1407"/>
                    <a:pt x="2291" y="1535"/>
                    <a:pt x="2173" y="1625"/>
                  </a:cubicBezTo>
                  <a:cubicBezTo>
                    <a:pt x="2052" y="1718"/>
                    <a:pt x="1905" y="1768"/>
                    <a:pt x="1750" y="1768"/>
                  </a:cubicBezTo>
                  <a:cubicBezTo>
                    <a:pt x="1596" y="1768"/>
                    <a:pt x="1450" y="1718"/>
                    <a:pt x="1327" y="1625"/>
                  </a:cubicBezTo>
                  <a:cubicBezTo>
                    <a:pt x="1209" y="1535"/>
                    <a:pt x="1121" y="1406"/>
                    <a:pt x="1080" y="1265"/>
                  </a:cubicBezTo>
                  <a:cubicBezTo>
                    <a:pt x="1074" y="1248"/>
                    <a:pt x="1077" y="1231"/>
                    <a:pt x="1085" y="1217"/>
                  </a:cubicBezTo>
                  <a:cubicBezTo>
                    <a:pt x="1093" y="1201"/>
                    <a:pt x="1107" y="1190"/>
                    <a:pt x="1123" y="1186"/>
                  </a:cubicBezTo>
                  <a:cubicBezTo>
                    <a:pt x="1129" y="1184"/>
                    <a:pt x="1135" y="1184"/>
                    <a:pt x="1140" y="1184"/>
                  </a:cubicBezTo>
                  <a:cubicBezTo>
                    <a:pt x="1152" y="1184"/>
                    <a:pt x="1162" y="1187"/>
                    <a:pt x="1172" y="1192"/>
                  </a:cubicBezTo>
                  <a:cubicBezTo>
                    <a:pt x="1185" y="1200"/>
                    <a:pt x="1198" y="1214"/>
                    <a:pt x="1201" y="1229"/>
                  </a:cubicBezTo>
                  <a:cubicBezTo>
                    <a:pt x="1271" y="1470"/>
                    <a:pt x="1497" y="1640"/>
                    <a:pt x="1748" y="1640"/>
                  </a:cubicBezTo>
                  <a:cubicBezTo>
                    <a:pt x="1822" y="1640"/>
                    <a:pt x="1896" y="1625"/>
                    <a:pt x="1965" y="1596"/>
                  </a:cubicBezTo>
                  <a:cubicBezTo>
                    <a:pt x="1990" y="1585"/>
                    <a:pt x="2001" y="1558"/>
                    <a:pt x="1991" y="1533"/>
                  </a:cubicBezTo>
                  <a:cubicBezTo>
                    <a:pt x="1983" y="1515"/>
                    <a:pt x="1965" y="1503"/>
                    <a:pt x="1946" y="1503"/>
                  </a:cubicBezTo>
                  <a:cubicBezTo>
                    <a:pt x="1940" y="1503"/>
                    <a:pt x="1934" y="1504"/>
                    <a:pt x="1928" y="1507"/>
                  </a:cubicBezTo>
                  <a:cubicBezTo>
                    <a:pt x="1871" y="1531"/>
                    <a:pt x="1811" y="1544"/>
                    <a:pt x="1749" y="1544"/>
                  </a:cubicBezTo>
                  <a:cubicBezTo>
                    <a:pt x="1539" y="1544"/>
                    <a:pt x="1353" y="1404"/>
                    <a:pt x="1294" y="1203"/>
                  </a:cubicBezTo>
                  <a:cubicBezTo>
                    <a:pt x="1284" y="1170"/>
                    <a:pt x="1264" y="1140"/>
                    <a:pt x="1236" y="1119"/>
                  </a:cubicBezTo>
                  <a:lnTo>
                    <a:pt x="1107" y="352"/>
                  </a:lnTo>
                  <a:cubicBezTo>
                    <a:pt x="1105" y="339"/>
                    <a:pt x="1109" y="326"/>
                    <a:pt x="1117" y="316"/>
                  </a:cubicBezTo>
                  <a:cubicBezTo>
                    <a:pt x="1127" y="305"/>
                    <a:pt x="1138" y="300"/>
                    <a:pt x="1153" y="300"/>
                  </a:cubicBezTo>
                  <a:lnTo>
                    <a:pt x="1194" y="300"/>
                  </a:lnTo>
                  <a:cubicBezTo>
                    <a:pt x="1222" y="325"/>
                    <a:pt x="1261" y="339"/>
                    <a:pt x="1303" y="339"/>
                  </a:cubicBezTo>
                  <a:lnTo>
                    <a:pt x="1424" y="339"/>
                  </a:lnTo>
                  <a:cubicBezTo>
                    <a:pt x="1517" y="339"/>
                    <a:pt x="1593" y="263"/>
                    <a:pt x="1593" y="170"/>
                  </a:cubicBezTo>
                  <a:cubicBezTo>
                    <a:pt x="1593" y="77"/>
                    <a:pt x="1517" y="1"/>
                    <a:pt x="1424" y="1"/>
                  </a:cubicBezTo>
                  <a:lnTo>
                    <a:pt x="1303" y="1"/>
                  </a:lnTo>
                  <a:cubicBezTo>
                    <a:pt x="1261" y="1"/>
                    <a:pt x="1224" y="16"/>
                    <a:pt x="1194" y="40"/>
                  </a:cubicBezTo>
                  <a:lnTo>
                    <a:pt x="1153" y="40"/>
                  </a:lnTo>
                  <a:cubicBezTo>
                    <a:pt x="1064" y="40"/>
                    <a:pt x="980" y="80"/>
                    <a:pt x="922" y="148"/>
                  </a:cubicBezTo>
                  <a:cubicBezTo>
                    <a:pt x="865" y="216"/>
                    <a:pt x="840" y="305"/>
                    <a:pt x="855" y="394"/>
                  </a:cubicBezTo>
                  <a:lnTo>
                    <a:pt x="890" y="598"/>
                  </a:lnTo>
                  <a:cubicBezTo>
                    <a:pt x="894" y="621"/>
                    <a:pt x="915" y="637"/>
                    <a:pt x="937" y="637"/>
                  </a:cubicBezTo>
                  <a:cubicBezTo>
                    <a:pt x="939" y="637"/>
                    <a:pt x="942" y="637"/>
                    <a:pt x="944" y="636"/>
                  </a:cubicBezTo>
                  <a:cubicBezTo>
                    <a:pt x="971" y="632"/>
                    <a:pt x="989" y="608"/>
                    <a:pt x="984" y="582"/>
                  </a:cubicBezTo>
                  <a:lnTo>
                    <a:pt x="950" y="379"/>
                  </a:lnTo>
                  <a:cubicBezTo>
                    <a:pt x="939" y="318"/>
                    <a:pt x="957" y="258"/>
                    <a:pt x="996" y="211"/>
                  </a:cubicBezTo>
                  <a:cubicBezTo>
                    <a:pt x="1031" y="169"/>
                    <a:pt x="1083" y="143"/>
                    <a:pt x="1137" y="139"/>
                  </a:cubicBezTo>
                  <a:lnTo>
                    <a:pt x="1137" y="139"/>
                  </a:lnTo>
                  <a:cubicBezTo>
                    <a:pt x="1136" y="149"/>
                    <a:pt x="1135" y="160"/>
                    <a:pt x="1135" y="170"/>
                  </a:cubicBezTo>
                  <a:cubicBezTo>
                    <a:pt x="1135" y="182"/>
                    <a:pt x="1136" y="192"/>
                    <a:pt x="1137" y="203"/>
                  </a:cubicBezTo>
                  <a:cubicBezTo>
                    <a:pt x="1102" y="207"/>
                    <a:pt x="1069" y="224"/>
                    <a:pt x="1046" y="253"/>
                  </a:cubicBezTo>
                  <a:cubicBezTo>
                    <a:pt x="1018" y="285"/>
                    <a:pt x="1006" y="326"/>
                    <a:pt x="1015" y="368"/>
                  </a:cubicBezTo>
                  <a:lnTo>
                    <a:pt x="1135" y="1088"/>
                  </a:lnTo>
                  <a:cubicBezTo>
                    <a:pt x="1121" y="1088"/>
                    <a:pt x="1110" y="1091"/>
                    <a:pt x="1098" y="1095"/>
                  </a:cubicBezTo>
                  <a:cubicBezTo>
                    <a:pt x="1089" y="1097"/>
                    <a:pt x="1081" y="1101"/>
                    <a:pt x="1073" y="1106"/>
                  </a:cubicBezTo>
                  <a:lnTo>
                    <a:pt x="1022" y="804"/>
                  </a:lnTo>
                  <a:cubicBezTo>
                    <a:pt x="1018" y="781"/>
                    <a:pt x="999" y="764"/>
                    <a:pt x="977" y="764"/>
                  </a:cubicBezTo>
                  <a:cubicBezTo>
                    <a:pt x="974" y="764"/>
                    <a:pt x="971" y="765"/>
                    <a:pt x="967" y="765"/>
                  </a:cubicBezTo>
                  <a:cubicBezTo>
                    <a:pt x="941" y="768"/>
                    <a:pt x="922" y="793"/>
                    <a:pt x="928" y="820"/>
                  </a:cubicBezTo>
                  <a:lnTo>
                    <a:pt x="991" y="1197"/>
                  </a:lnTo>
                  <a:cubicBezTo>
                    <a:pt x="980" y="1228"/>
                    <a:pt x="979" y="1261"/>
                    <a:pt x="988" y="1292"/>
                  </a:cubicBezTo>
                  <a:cubicBezTo>
                    <a:pt x="1036" y="1454"/>
                    <a:pt x="1135" y="1600"/>
                    <a:pt x="1269" y="1703"/>
                  </a:cubicBezTo>
                  <a:cubicBezTo>
                    <a:pt x="1347" y="1761"/>
                    <a:pt x="1432" y="1804"/>
                    <a:pt x="1523" y="1832"/>
                  </a:cubicBezTo>
                  <a:lnTo>
                    <a:pt x="1523" y="2021"/>
                  </a:lnTo>
                  <a:cubicBezTo>
                    <a:pt x="1523" y="2081"/>
                    <a:pt x="1566" y="2130"/>
                    <a:pt x="1622" y="2140"/>
                  </a:cubicBezTo>
                  <a:lnTo>
                    <a:pt x="1622" y="2681"/>
                  </a:lnTo>
                  <a:cubicBezTo>
                    <a:pt x="1622" y="2801"/>
                    <a:pt x="1525" y="2898"/>
                    <a:pt x="1405" y="2898"/>
                  </a:cubicBezTo>
                  <a:cubicBezTo>
                    <a:pt x="1287" y="2898"/>
                    <a:pt x="1190" y="2801"/>
                    <a:pt x="1190" y="2681"/>
                  </a:cubicBezTo>
                  <a:lnTo>
                    <a:pt x="1190" y="2538"/>
                  </a:lnTo>
                  <a:cubicBezTo>
                    <a:pt x="1190" y="2511"/>
                    <a:pt x="1169" y="2489"/>
                    <a:pt x="1141" y="2489"/>
                  </a:cubicBezTo>
                  <a:cubicBezTo>
                    <a:pt x="1115" y="2489"/>
                    <a:pt x="1093" y="2510"/>
                    <a:pt x="1093" y="2538"/>
                  </a:cubicBezTo>
                  <a:lnTo>
                    <a:pt x="1093" y="2681"/>
                  </a:lnTo>
                  <a:cubicBezTo>
                    <a:pt x="1093" y="2853"/>
                    <a:pt x="1233" y="2993"/>
                    <a:pt x="1404" y="2993"/>
                  </a:cubicBezTo>
                  <a:cubicBezTo>
                    <a:pt x="1576" y="2993"/>
                    <a:pt x="1715" y="2853"/>
                    <a:pt x="1715" y="2681"/>
                  </a:cubicBezTo>
                  <a:lnTo>
                    <a:pt x="1715" y="2141"/>
                  </a:lnTo>
                  <a:lnTo>
                    <a:pt x="1780" y="2141"/>
                  </a:lnTo>
                  <a:lnTo>
                    <a:pt x="1780" y="2681"/>
                  </a:lnTo>
                  <a:cubicBezTo>
                    <a:pt x="1780" y="2889"/>
                    <a:pt x="1611" y="3057"/>
                    <a:pt x="1404" y="3057"/>
                  </a:cubicBezTo>
                  <a:cubicBezTo>
                    <a:pt x="1197" y="3057"/>
                    <a:pt x="1028" y="2889"/>
                    <a:pt x="1028" y="2681"/>
                  </a:cubicBezTo>
                  <a:lnTo>
                    <a:pt x="1028" y="2077"/>
                  </a:lnTo>
                  <a:cubicBezTo>
                    <a:pt x="1028" y="1905"/>
                    <a:pt x="888" y="1765"/>
                    <a:pt x="717" y="1765"/>
                  </a:cubicBezTo>
                  <a:cubicBezTo>
                    <a:pt x="545" y="1765"/>
                    <a:pt x="405" y="1905"/>
                    <a:pt x="405" y="2077"/>
                  </a:cubicBezTo>
                  <a:lnTo>
                    <a:pt x="405" y="2413"/>
                  </a:lnTo>
                  <a:cubicBezTo>
                    <a:pt x="394" y="2412"/>
                    <a:pt x="384" y="2412"/>
                    <a:pt x="372" y="2412"/>
                  </a:cubicBezTo>
                  <a:cubicBezTo>
                    <a:pt x="362" y="2412"/>
                    <a:pt x="351" y="2412"/>
                    <a:pt x="340" y="2413"/>
                  </a:cubicBezTo>
                  <a:lnTo>
                    <a:pt x="340" y="2077"/>
                  </a:lnTo>
                  <a:cubicBezTo>
                    <a:pt x="340" y="1869"/>
                    <a:pt x="509" y="1701"/>
                    <a:pt x="715" y="1701"/>
                  </a:cubicBezTo>
                  <a:cubicBezTo>
                    <a:pt x="922" y="1701"/>
                    <a:pt x="1091" y="1869"/>
                    <a:pt x="1091" y="2077"/>
                  </a:cubicBezTo>
                  <a:lnTo>
                    <a:pt x="1091" y="2312"/>
                  </a:lnTo>
                  <a:cubicBezTo>
                    <a:pt x="1091" y="2339"/>
                    <a:pt x="1112" y="2361"/>
                    <a:pt x="1140" y="2361"/>
                  </a:cubicBezTo>
                  <a:cubicBezTo>
                    <a:pt x="1167" y="2361"/>
                    <a:pt x="1189" y="2340"/>
                    <a:pt x="1189" y="2312"/>
                  </a:cubicBezTo>
                  <a:lnTo>
                    <a:pt x="1189" y="2077"/>
                  </a:lnTo>
                  <a:cubicBezTo>
                    <a:pt x="1189" y="1816"/>
                    <a:pt x="976" y="1604"/>
                    <a:pt x="716" y="1604"/>
                  </a:cubicBezTo>
                  <a:cubicBezTo>
                    <a:pt x="455" y="1604"/>
                    <a:pt x="243" y="1816"/>
                    <a:pt x="243" y="2077"/>
                  </a:cubicBezTo>
                  <a:lnTo>
                    <a:pt x="243" y="2434"/>
                  </a:lnTo>
                  <a:cubicBezTo>
                    <a:pt x="101" y="2486"/>
                    <a:pt x="1" y="2623"/>
                    <a:pt x="1" y="2783"/>
                  </a:cubicBezTo>
                  <a:cubicBezTo>
                    <a:pt x="1" y="2987"/>
                    <a:pt x="167" y="3153"/>
                    <a:pt x="371" y="3153"/>
                  </a:cubicBezTo>
                  <a:cubicBezTo>
                    <a:pt x="576" y="3153"/>
                    <a:pt x="741" y="2987"/>
                    <a:pt x="741" y="2783"/>
                  </a:cubicBezTo>
                  <a:cubicBezTo>
                    <a:pt x="741" y="2623"/>
                    <a:pt x="641" y="2486"/>
                    <a:pt x="499" y="2434"/>
                  </a:cubicBezTo>
                  <a:lnTo>
                    <a:pt x="499" y="2077"/>
                  </a:lnTo>
                  <a:cubicBezTo>
                    <a:pt x="499" y="1957"/>
                    <a:pt x="597" y="1861"/>
                    <a:pt x="715" y="1861"/>
                  </a:cubicBezTo>
                  <a:cubicBezTo>
                    <a:pt x="834" y="1861"/>
                    <a:pt x="932" y="1957"/>
                    <a:pt x="932" y="2077"/>
                  </a:cubicBezTo>
                  <a:lnTo>
                    <a:pt x="932" y="2681"/>
                  </a:lnTo>
                  <a:cubicBezTo>
                    <a:pt x="932" y="2942"/>
                    <a:pt x="1143" y="3155"/>
                    <a:pt x="1404" y="3155"/>
                  </a:cubicBezTo>
                  <a:cubicBezTo>
                    <a:pt x="1665" y="3155"/>
                    <a:pt x="1877" y="2942"/>
                    <a:pt x="1877" y="2681"/>
                  </a:cubicBezTo>
                  <a:lnTo>
                    <a:pt x="1877" y="2140"/>
                  </a:lnTo>
                  <a:cubicBezTo>
                    <a:pt x="1933" y="2130"/>
                    <a:pt x="1976" y="2082"/>
                    <a:pt x="1976" y="2021"/>
                  </a:cubicBezTo>
                  <a:lnTo>
                    <a:pt x="1976" y="1832"/>
                  </a:lnTo>
                  <a:cubicBezTo>
                    <a:pt x="2069" y="1803"/>
                    <a:pt x="2153" y="1760"/>
                    <a:pt x="2230" y="1701"/>
                  </a:cubicBezTo>
                  <a:cubicBezTo>
                    <a:pt x="2364" y="1599"/>
                    <a:pt x="2463" y="1452"/>
                    <a:pt x="2511" y="1291"/>
                  </a:cubicBezTo>
                  <a:cubicBezTo>
                    <a:pt x="2520" y="1259"/>
                    <a:pt x="2519" y="1226"/>
                    <a:pt x="2508" y="1196"/>
                  </a:cubicBezTo>
                  <a:lnTo>
                    <a:pt x="2644" y="393"/>
                  </a:lnTo>
                  <a:cubicBezTo>
                    <a:pt x="2657" y="305"/>
                    <a:pt x="2634" y="215"/>
                    <a:pt x="2577" y="147"/>
                  </a:cubicBezTo>
                  <a:cubicBezTo>
                    <a:pt x="2519" y="79"/>
                    <a:pt x="2435" y="39"/>
                    <a:pt x="2346" y="39"/>
                  </a:cubicBezTo>
                  <a:lnTo>
                    <a:pt x="2305" y="39"/>
                  </a:lnTo>
                  <a:cubicBezTo>
                    <a:pt x="2276" y="14"/>
                    <a:pt x="2238" y="0"/>
                    <a:pt x="2196"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spTree>
    <p:extLst>
      <p:ext uri="{BB962C8B-B14F-4D97-AF65-F5344CB8AC3E}">
        <p14:creationId xmlns:p14="http://schemas.microsoft.com/office/powerpoint/2010/main" val="33025991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Google Shape;486;p52"/>
          <p:cNvSpPr/>
          <p:nvPr/>
        </p:nvSpPr>
        <p:spPr>
          <a:xfrm>
            <a:off x="3580675" y="28345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87" name="Google Shape;487;p52"/>
          <p:cNvSpPr/>
          <p:nvPr/>
        </p:nvSpPr>
        <p:spPr>
          <a:xfrm>
            <a:off x="6430325" y="28345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88" name="Google Shape;488;p52"/>
          <p:cNvSpPr/>
          <p:nvPr/>
        </p:nvSpPr>
        <p:spPr>
          <a:xfrm>
            <a:off x="713025" y="28345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89" name="Google Shape;489;p52"/>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دستاوردهای کلیدی</a:t>
            </a:r>
            <a:endParaRPr dirty="0">
              <a:cs typeface="B Nazanin" panose="00000400000000000000" pitchFamily="2" charset="-78"/>
            </a:endParaRPr>
          </a:p>
        </p:txBody>
      </p:sp>
      <p:sp>
        <p:nvSpPr>
          <p:cNvPr id="490" name="Google Shape;490;p52"/>
          <p:cNvSpPr txBox="1">
            <a:spLocks noGrp="1"/>
          </p:cNvSpPr>
          <p:nvPr>
            <p:ph type="ctrTitle" idx="2"/>
          </p:nvPr>
        </p:nvSpPr>
        <p:spPr>
          <a:xfrm flipH="1">
            <a:off x="951975" y="2862775"/>
            <a:ext cx="152250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491" name="Google Shape;491;p52"/>
          <p:cNvSpPr txBox="1">
            <a:spLocks noGrp="1"/>
          </p:cNvSpPr>
          <p:nvPr>
            <p:ph type="subTitle" idx="1"/>
          </p:nvPr>
        </p:nvSpPr>
        <p:spPr>
          <a:xfrm flipH="1">
            <a:off x="722025" y="3289375"/>
            <a:ext cx="1982400" cy="6585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92" name="Google Shape;492;p52"/>
          <p:cNvSpPr txBox="1">
            <a:spLocks noGrp="1"/>
          </p:cNvSpPr>
          <p:nvPr>
            <p:ph type="ctrTitle" idx="3"/>
          </p:nvPr>
        </p:nvSpPr>
        <p:spPr>
          <a:xfrm flipH="1">
            <a:off x="3808377" y="2862775"/>
            <a:ext cx="152700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493" name="Google Shape;493;p52"/>
          <p:cNvSpPr txBox="1">
            <a:spLocks noGrp="1"/>
          </p:cNvSpPr>
          <p:nvPr>
            <p:ph type="subTitle" idx="4"/>
          </p:nvPr>
        </p:nvSpPr>
        <p:spPr>
          <a:xfrm flipH="1">
            <a:off x="3589663" y="3289375"/>
            <a:ext cx="1982400" cy="6585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494" name="Google Shape;494;p52"/>
          <p:cNvSpPr txBox="1">
            <a:spLocks noGrp="1"/>
          </p:cNvSpPr>
          <p:nvPr>
            <p:ph type="ctrTitle" idx="5"/>
          </p:nvPr>
        </p:nvSpPr>
        <p:spPr>
          <a:xfrm flipH="1">
            <a:off x="6667025" y="2862775"/>
            <a:ext cx="152700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495" name="Google Shape;495;p52"/>
          <p:cNvSpPr txBox="1">
            <a:spLocks noGrp="1"/>
          </p:cNvSpPr>
          <p:nvPr>
            <p:ph type="subTitle" idx="6"/>
          </p:nvPr>
        </p:nvSpPr>
        <p:spPr>
          <a:xfrm flipH="1">
            <a:off x="6439325" y="3289375"/>
            <a:ext cx="1982400" cy="6585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grpSp>
        <p:nvGrpSpPr>
          <p:cNvPr id="496" name="Google Shape;496;p52"/>
          <p:cNvGrpSpPr/>
          <p:nvPr/>
        </p:nvGrpSpPr>
        <p:grpSpPr>
          <a:xfrm>
            <a:off x="1397238" y="1839519"/>
            <a:ext cx="631968" cy="732190"/>
            <a:chOff x="1002150" y="1120500"/>
            <a:chExt cx="448650" cy="519800"/>
          </a:xfrm>
        </p:grpSpPr>
        <p:sp>
          <p:nvSpPr>
            <p:cNvPr id="497" name="Google Shape;497;p52"/>
            <p:cNvSpPr/>
            <p:nvPr/>
          </p:nvSpPr>
          <p:spPr>
            <a:xfrm>
              <a:off x="1028625" y="1120500"/>
              <a:ext cx="365875" cy="461225"/>
            </a:xfrm>
            <a:custGeom>
              <a:avLst/>
              <a:gdLst/>
              <a:ahLst/>
              <a:cxnLst/>
              <a:rect l="l" t="t" r="r" b="b"/>
              <a:pathLst>
                <a:path w="14635" h="18449" extrusionOk="0">
                  <a:moveTo>
                    <a:pt x="13630" y="0"/>
                  </a:moveTo>
                  <a:lnTo>
                    <a:pt x="9526" y="5852"/>
                  </a:lnTo>
                  <a:lnTo>
                    <a:pt x="9164" y="5603"/>
                  </a:lnTo>
                  <a:lnTo>
                    <a:pt x="5745" y="8198"/>
                  </a:lnTo>
                  <a:lnTo>
                    <a:pt x="1695" y="14007"/>
                  </a:lnTo>
                  <a:lnTo>
                    <a:pt x="688" y="13317"/>
                  </a:lnTo>
                  <a:lnTo>
                    <a:pt x="1" y="14322"/>
                  </a:lnTo>
                  <a:lnTo>
                    <a:pt x="6035" y="18448"/>
                  </a:lnTo>
                  <a:lnTo>
                    <a:pt x="6723" y="17443"/>
                  </a:lnTo>
                  <a:lnTo>
                    <a:pt x="5718" y="16755"/>
                  </a:lnTo>
                  <a:lnTo>
                    <a:pt x="9633" y="11091"/>
                  </a:lnTo>
                  <a:lnTo>
                    <a:pt x="10894" y="6788"/>
                  </a:lnTo>
                  <a:lnTo>
                    <a:pt x="10531" y="6540"/>
                  </a:lnTo>
                  <a:lnTo>
                    <a:pt x="14635" y="688"/>
                  </a:lnTo>
                  <a:lnTo>
                    <a:pt x="136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98" name="Google Shape;498;p52"/>
            <p:cNvSpPr/>
            <p:nvPr/>
          </p:nvSpPr>
          <p:spPr>
            <a:xfrm>
              <a:off x="1298450" y="1426050"/>
              <a:ext cx="152300" cy="121875"/>
            </a:xfrm>
            <a:custGeom>
              <a:avLst/>
              <a:gdLst/>
              <a:ahLst/>
              <a:cxnLst/>
              <a:rect l="l" t="t" r="r" b="b"/>
              <a:pathLst>
                <a:path w="6092" h="4875" extrusionOk="0">
                  <a:moveTo>
                    <a:pt x="1" y="0"/>
                  </a:moveTo>
                  <a:lnTo>
                    <a:pt x="1" y="1219"/>
                  </a:lnTo>
                  <a:lnTo>
                    <a:pt x="1219" y="1219"/>
                  </a:lnTo>
                  <a:lnTo>
                    <a:pt x="1219" y="1828"/>
                  </a:lnTo>
                  <a:cubicBezTo>
                    <a:pt x="1219" y="2164"/>
                    <a:pt x="945" y="2436"/>
                    <a:pt x="609" y="2436"/>
                  </a:cubicBezTo>
                  <a:lnTo>
                    <a:pt x="1" y="2436"/>
                  </a:lnTo>
                  <a:lnTo>
                    <a:pt x="1" y="4874"/>
                  </a:lnTo>
                  <a:lnTo>
                    <a:pt x="6092" y="4874"/>
                  </a:lnTo>
                  <a:lnTo>
                    <a:pt x="6092" y="2436"/>
                  </a:lnTo>
                  <a:lnTo>
                    <a:pt x="5483" y="2436"/>
                  </a:lnTo>
                  <a:cubicBezTo>
                    <a:pt x="5147" y="2436"/>
                    <a:pt x="4875" y="2164"/>
                    <a:pt x="4875" y="1828"/>
                  </a:cubicBezTo>
                  <a:lnTo>
                    <a:pt x="4875" y="1219"/>
                  </a:lnTo>
                  <a:lnTo>
                    <a:pt x="6092" y="1219"/>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99" name="Google Shape;499;p52"/>
            <p:cNvSpPr/>
            <p:nvPr/>
          </p:nvSpPr>
          <p:spPr>
            <a:xfrm>
              <a:off x="1298450" y="1578325"/>
              <a:ext cx="152350" cy="61975"/>
            </a:xfrm>
            <a:custGeom>
              <a:avLst/>
              <a:gdLst/>
              <a:ahLst/>
              <a:cxnLst/>
              <a:rect l="l" t="t" r="r" b="b"/>
              <a:pathLst>
                <a:path w="6094" h="2479" extrusionOk="0">
                  <a:moveTo>
                    <a:pt x="1" y="1"/>
                  </a:moveTo>
                  <a:lnTo>
                    <a:pt x="1" y="2478"/>
                  </a:lnTo>
                  <a:lnTo>
                    <a:pt x="6094" y="2478"/>
                  </a:lnTo>
                  <a:lnTo>
                    <a:pt x="60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00" name="Google Shape;500;p52"/>
            <p:cNvSpPr/>
            <p:nvPr/>
          </p:nvSpPr>
          <p:spPr>
            <a:xfrm>
              <a:off x="1002150" y="1546050"/>
              <a:ext cx="117800" cy="93950"/>
            </a:xfrm>
            <a:custGeom>
              <a:avLst/>
              <a:gdLst/>
              <a:ahLst/>
              <a:cxnLst/>
              <a:rect l="l" t="t" r="r" b="b"/>
              <a:pathLst>
                <a:path w="4712" h="3758" extrusionOk="0">
                  <a:moveTo>
                    <a:pt x="689" y="0"/>
                  </a:moveTo>
                  <a:lnTo>
                    <a:pt x="1" y="1005"/>
                  </a:lnTo>
                  <a:lnTo>
                    <a:pt x="4023" y="3757"/>
                  </a:lnTo>
                  <a:lnTo>
                    <a:pt x="4711" y="2752"/>
                  </a:lnTo>
                  <a:lnTo>
                    <a:pt x="3203" y="1719"/>
                  </a:lnTo>
                  <a:lnTo>
                    <a:pt x="3892" y="712"/>
                  </a:lnTo>
                  <a:lnTo>
                    <a:pt x="2887" y="26"/>
                  </a:lnTo>
                  <a:lnTo>
                    <a:pt x="2197" y="1031"/>
                  </a:lnTo>
                  <a:lnTo>
                    <a:pt x="6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01" name="Google Shape;501;p52"/>
          <p:cNvGrpSpPr/>
          <p:nvPr/>
        </p:nvGrpSpPr>
        <p:grpSpPr>
          <a:xfrm>
            <a:off x="7114547" y="1839522"/>
            <a:ext cx="631950" cy="718987"/>
            <a:chOff x="2425775" y="2550475"/>
            <a:chExt cx="456875" cy="519800"/>
          </a:xfrm>
        </p:grpSpPr>
        <p:sp>
          <p:nvSpPr>
            <p:cNvPr id="502" name="Google Shape;502;p52"/>
            <p:cNvSpPr/>
            <p:nvPr/>
          </p:nvSpPr>
          <p:spPr>
            <a:xfrm>
              <a:off x="2524400" y="2662325"/>
              <a:ext cx="107375" cy="38300"/>
            </a:xfrm>
            <a:custGeom>
              <a:avLst/>
              <a:gdLst/>
              <a:ahLst/>
              <a:cxnLst/>
              <a:rect l="l" t="t" r="r" b="b"/>
              <a:pathLst>
                <a:path w="4295" h="1532" extrusionOk="0">
                  <a:moveTo>
                    <a:pt x="3750" y="1"/>
                  </a:moveTo>
                  <a:cubicBezTo>
                    <a:pt x="3297" y="159"/>
                    <a:pt x="2698" y="314"/>
                    <a:pt x="2148" y="314"/>
                  </a:cubicBezTo>
                  <a:cubicBezTo>
                    <a:pt x="1597" y="314"/>
                    <a:pt x="1000" y="161"/>
                    <a:pt x="548" y="2"/>
                  </a:cubicBezTo>
                  <a:lnTo>
                    <a:pt x="0" y="1097"/>
                  </a:lnTo>
                  <a:cubicBezTo>
                    <a:pt x="517" y="1292"/>
                    <a:pt x="1324" y="1532"/>
                    <a:pt x="2148" y="1532"/>
                  </a:cubicBezTo>
                  <a:cubicBezTo>
                    <a:pt x="2971" y="1532"/>
                    <a:pt x="3779" y="1290"/>
                    <a:pt x="4295" y="1097"/>
                  </a:cubicBezTo>
                  <a:lnTo>
                    <a:pt x="375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03" name="Google Shape;503;p52"/>
            <p:cNvSpPr/>
            <p:nvPr/>
          </p:nvSpPr>
          <p:spPr>
            <a:xfrm>
              <a:off x="2425775" y="2550475"/>
              <a:ext cx="456875" cy="519800"/>
            </a:xfrm>
            <a:custGeom>
              <a:avLst/>
              <a:gdLst/>
              <a:ahLst/>
              <a:cxnLst/>
              <a:rect l="l" t="t" r="r" b="b"/>
              <a:pathLst>
                <a:path w="18275" h="20792" extrusionOk="0">
                  <a:moveTo>
                    <a:pt x="8262" y="2881"/>
                  </a:moveTo>
                  <a:lnTo>
                    <a:pt x="9890" y="6150"/>
                  </a:lnTo>
                  <a:lnTo>
                    <a:pt x="9347" y="6423"/>
                  </a:lnTo>
                  <a:cubicBezTo>
                    <a:pt x="9183" y="6504"/>
                    <a:pt x="7697" y="7225"/>
                    <a:pt x="6093" y="7225"/>
                  </a:cubicBezTo>
                  <a:cubicBezTo>
                    <a:pt x="4488" y="7225"/>
                    <a:pt x="3004" y="6504"/>
                    <a:pt x="2838" y="6423"/>
                  </a:cubicBezTo>
                  <a:lnTo>
                    <a:pt x="2293" y="6150"/>
                  </a:lnTo>
                  <a:lnTo>
                    <a:pt x="3926" y="2883"/>
                  </a:lnTo>
                  <a:lnTo>
                    <a:pt x="4469" y="3152"/>
                  </a:lnTo>
                  <a:cubicBezTo>
                    <a:pt x="4747" y="3288"/>
                    <a:pt x="5506" y="3569"/>
                    <a:pt x="6092" y="3569"/>
                  </a:cubicBezTo>
                  <a:cubicBezTo>
                    <a:pt x="6678" y="3569"/>
                    <a:pt x="7440" y="3287"/>
                    <a:pt x="7718" y="3150"/>
                  </a:cubicBezTo>
                  <a:lnTo>
                    <a:pt x="8262" y="2881"/>
                  </a:lnTo>
                  <a:close/>
                  <a:moveTo>
                    <a:pt x="9747" y="13442"/>
                  </a:moveTo>
                  <a:lnTo>
                    <a:pt x="9747" y="14661"/>
                  </a:lnTo>
                  <a:lnTo>
                    <a:pt x="2438" y="14661"/>
                  </a:lnTo>
                  <a:lnTo>
                    <a:pt x="2438" y="13442"/>
                  </a:lnTo>
                  <a:close/>
                  <a:moveTo>
                    <a:pt x="3656" y="15880"/>
                  </a:moveTo>
                  <a:lnTo>
                    <a:pt x="3656" y="17097"/>
                  </a:lnTo>
                  <a:lnTo>
                    <a:pt x="2438" y="17097"/>
                  </a:lnTo>
                  <a:lnTo>
                    <a:pt x="2438" y="15880"/>
                  </a:lnTo>
                  <a:close/>
                  <a:moveTo>
                    <a:pt x="6093" y="15880"/>
                  </a:moveTo>
                  <a:lnTo>
                    <a:pt x="6092" y="17097"/>
                  </a:lnTo>
                  <a:lnTo>
                    <a:pt x="4874" y="17097"/>
                  </a:lnTo>
                  <a:lnTo>
                    <a:pt x="4874" y="15880"/>
                  </a:lnTo>
                  <a:close/>
                  <a:moveTo>
                    <a:pt x="9747" y="15880"/>
                  </a:moveTo>
                  <a:lnTo>
                    <a:pt x="9747" y="17097"/>
                  </a:lnTo>
                  <a:lnTo>
                    <a:pt x="7311" y="17097"/>
                  </a:lnTo>
                  <a:lnTo>
                    <a:pt x="7311" y="15880"/>
                  </a:lnTo>
                  <a:close/>
                  <a:moveTo>
                    <a:pt x="0" y="0"/>
                  </a:moveTo>
                  <a:lnTo>
                    <a:pt x="0" y="9788"/>
                  </a:lnTo>
                  <a:lnTo>
                    <a:pt x="5483" y="9788"/>
                  </a:lnTo>
                  <a:lnTo>
                    <a:pt x="5483" y="11006"/>
                  </a:lnTo>
                  <a:lnTo>
                    <a:pt x="0" y="11006"/>
                  </a:lnTo>
                  <a:lnTo>
                    <a:pt x="0" y="20792"/>
                  </a:lnTo>
                  <a:lnTo>
                    <a:pt x="12183" y="20792"/>
                  </a:lnTo>
                  <a:lnTo>
                    <a:pt x="12183" y="11006"/>
                  </a:lnTo>
                  <a:lnTo>
                    <a:pt x="6702" y="11006"/>
                  </a:lnTo>
                  <a:lnTo>
                    <a:pt x="6702" y="9788"/>
                  </a:lnTo>
                  <a:lnTo>
                    <a:pt x="12183" y="9788"/>
                  </a:lnTo>
                  <a:lnTo>
                    <a:pt x="12183" y="7352"/>
                  </a:lnTo>
                  <a:lnTo>
                    <a:pt x="12793" y="7352"/>
                  </a:lnTo>
                  <a:cubicBezTo>
                    <a:pt x="13130" y="7352"/>
                    <a:pt x="13402" y="7625"/>
                    <a:pt x="13402" y="7961"/>
                  </a:cubicBezTo>
                  <a:lnTo>
                    <a:pt x="13402" y="14050"/>
                  </a:lnTo>
                  <a:cubicBezTo>
                    <a:pt x="13402" y="15059"/>
                    <a:pt x="14219" y="15878"/>
                    <a:pt x="15230" y="15878"/>
                  </a:cubicBezTo>
                  <a:cubicBezTo>
                    <a:pt x="16238" y="15878"/>
                    <a:pt x="17057" y="15059"/>
                    <a:pt x="17057" y="14050"/>
                  </a:cubicBezTo>
                  <a:lnTo>
                    <a:pt x="17057" y="6021"/>
                  </a:lnTo>
                  <a:cubicBezTo>
                    <a:pt x="17764" y="5768"/>
                    <a:pt x="18274" y="5099"/>
                    <a:pt x="18274" y="4306"/>
                  </a:cubicBezTo>
                  <a:lnTo>
                    <a:pt x="18274" y="1259"/>
                  </a:lnTo>
                  <a:lnTo>
                    <a:pt x="14621" y="1259"/>
                  </a:lnTo>
                  <a:lnTo>
                    <a:pt x="14621" y="4306"/>
                  </a:lnTo>
                  <a:cubicBezTo>
                    <a:pt x="14621" y="5099"/>
                    <a:pt x="15131" y="5768"/>
                    <a:pt x="15838" y="6021"/>
                  </a:cubicBezTo>
                  <a:lnTo>
                    <a:pt x="15838" y="14050"/>
                  </a:lnTo>
                  <a:cubicBezTo>
                    <a:pt x="15838" y="14387"/>
                    <a:pt x="15566" y="14659"/>
                    <a:pt x="15230" y="14659"/>
                  </a:cubicBezTo>
                  <a:cubicBezTo>
                    <a:pt x="14893" y="14659"/>
                    <a:pt x="14619" y="14387"/>
                    <a:pt x="14621" y="14050"/>
                  </a:cubicBezTo>
                  <a:lnTo>
                    <a:pt x="14621" y="7961"/>
                  </a:lnTo>
                  <a:cubicBezTo>
                    <a:pt x="14619" y="6952"/>
                    <a:pt x="13802" y="6133"/>
                    <a:pt x="12793" y="6133"/>
                  </a:cubicBezTo>
                  <a:lnTo>
                    <a:pt x="12183" y="6133"/>
                  </a:lnTo>
                  <a:lnTo>
                    <a:pt x="121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04" name="Google Shape;504;p52"/>
          <p:cNvGrpSpPr/>
          <p:nvPr/>
        </p:nvGrpSpPr>
        <p:grpSpPr>
          <a:xfrm>
            <a:off x="4264898" y="1839522"/>
            <a:ext cx="631950" cy="718987"/>
            <a:chOff x="1696675" y="2550475"/>
            <a:chExt cx="456875" cy="519800"/>
          </a:xfrm>
        </p:grpSpPr>
        <p:sp>
          <p:nvSpPr>
            <p:cNvPr id="505" name="Google Shape;505;p52"/>
            <p:cNvSpPr/>
            <p:nvPr/>
          </p:nvSpPr>
          <p:spPr>
            <a:xfrm>
              <a:off x="1696675" y="2550475"/>
              <a:ext cx="456875" cy="519800"/>
            </a:xfrm>
            <a:custGeom>
              <a:avLst/>
              <a:gdLst/>
              <a:ahLst/>
              <a:cxnLst/>
              <a:rect l="l" t="t" r="r" b="b"/>
              <a:pathLst>
                <a:path w="18275" h="20792" extrusionOk="0">
                  <a:moveTo>
                    <a:pt x="1" y="0"/>
                  </a:moveTo>
                  <a:lnTo>
                    <a:pt x="1" y="1219"/>
                  </a:lnTo>
                  <a:lnTo>
                    <a:pt x="4873" y="1219"/>
                  </a:lnTo>
                  <a:lnTo>
                    <a:pt x="4873" y="7350"/>
                  </a:lnTo>
                  <a:lnTo>
                    <a:pt x="13401" y="7350"/>
                  </a:lnTo>
                  <a:lnTo>
                    <a:pt x="13401" y="11006"/>
                  </a:lnTo>
                  <a:lnTo>
                    <a:pt x="12413" y="11006"/>
                  </a:lnTo>
                  <a:cubicBezTo>
                    <a:pt x="13277" y="12473"/>
                    <a:pt x="13589" y="14202"/>
                    <a:pt x="13290" y="15880"/>
                  </a:cubicBezTo>
                  <a:lnTo>
                    <a:pt x="15839" y="15880"/>
                  </a:lnTo>
                  <a:lnTo>
                    <a:pt x="15839" y="17209"/>
                  </a:lnTo>
                  <a:cubicBezTo>
                    <a:pt x="15132" y="17461"/>
                    <a:pt x="14621" y="18131"/>
                    <a:pt x="14621" y="18924"/>
                  </a:cubicBezTo>
                  <a:lnTo>
                    <a:pt x="14620" y="18924"/>
                  </a:lnTo>
                  <a:cubicBezTo>
                    <a:pt x="14620" y="19931"/>
                    <a:pt x="15439" y="20792"/>
                    <a:pt x="16447" y="20792"/>
                  </a:cubicBezTo>
                  <a:cubicBezTo>
                    <a:pt x="17456" y="20792"/>
                    <a:pt x="18275" y="19931"/>
                    <a:pt x="18275" y="18924"/>
                  </a:cubicBezTo>
                  <a:cubicBezTo>
                    <a:pt x="18275" y="18131"/>
                    <a:pt x="17764" y="17461"/>
                    <a:pt x="17056" y="17209"/>
                  </a:cubicBezTo>
                  <a:lnTo>
                    <a:pt x="17056" y="14661"/>
                  </a:lnTo>
                  <a:lnTo>
                    <a:pt x="14621" y="14661"/>
                  </a:lnTo>
                  <a:lnTo>
                    <a:pt x="14621" y="7350"/>
                  </a:lnTo>
                  <a:lnTo>
                    <a:pt x="17056" y="7350"/>
                  </a:lnTo>
                  <a:lnTo>
                    <a:pt x="17056" y="6133"/>
                  </a:lnTo>
                  <a:lnTo>
                    <a:pt x="6092" y="6133"/>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06" name="Google Shape;506;p52"/>
            <p:cNvSpPr/>
            <p:nvPr/>
          </p:nvSpPr>
          <p:spPr>
            <a:xfrm>
              <a:off x="1783225" y="2856075"/>
              <a:ext cx="126675" cy="121825"/>
            </a:xfrm>
            <a:custGeom>
              <a:avLst/>
              <a:gdLst/>
              <a:ahLst/>
              <a:cxnLst/>
              <a:rect l="l" t="t" r="r" b="b"/>
              <a:pathLst>
                <a:path w="5067" h="4873" extrusionOk="0">
                  <a:moveTo>
                    <a:pt x="2630" y="0"/>
                  </a:moveTo>
                  <a:cubicBezTo>
                    <a:pt x="1644" y="0"/>
                    <a:pt x="756" y="594"/>
                    <a:pt x="378" y="1504"/>
                  </a:cubicBezTo>
                  <a:cubicBezTo>
                    <a:pt x="1" y="2414"/>
                    <a:pt x="209" y="3463"/>
                    <a:pt x="906" y="4159"/>
                  </a:cubicBezTo>
                  <a:cubicBezTo>
                    <a:pt x="1373" y="4625"/>
                    <a:pt x="1997" y="4873"/>
                    <a:pt x="2632" y="4873"/>
                  </a:cubicBezTo>
                  <a:cubicBezTo>
                    <a:pt x="2945" y="4873"/>
                    <a:pt x="3261" y="4813"/>
                    <a:pt x="3563" y="4688"/>
                  </a:cubicBezTo>
                  <a:cubicBezTo>
                    <a:pt x="4473" y="4311"/>
                    <a:pt x="5066" y="3421"/>
                    <a:pt x="5066" y="2437"/>
                  </a:cubicBezTo>
                  <a:cubicBezTo>
                    <a:pt x="5066" y="1090"/>
                    <a:pt x="3975"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07" name="Google Shape;507;p52"/>
            <p:cNvSpPr/>
            <p:nvPr/>
          </p:nvSpPr>
          <p:spPr>
            <a:xfrm>
              <a:off x="1696675" y="2764700"/>
              <a:ext cx="304600" cy="305575"/>
            </a:xfrm>
            <a:custGeom>
              <a:avLst/>
              <a:gdLst/>
              <a:ahLst/>
              <a:cxnLst/>
              <a:rect l="l" t="t" r="r" b="b"/>
              <a:pathLst>
                <a:path w="12184" h="12223" extrusionOk="0">
                  <a:moveTo>
                    <a:pt x="6092" y="2437"/>
                  </a:moveTo>
                  <a:cubicBezTo>
                    <a:pt x="8108" y="2437"/>
                    <a:pt x="9747" y="4076"/>
                    <a:pt x="9747" y="6092"/>
                  </a:cubicBezTo>
                  <a:cubicBezTo>
                    <a:pt x="9747" y="8107"/>
                    <a:pt x="8108" y="9747"/>
                    <a:pt x="6092" y="9747"/>
                  </a:cubicBezTo>
                  <a:cubicBezTo>
                    <a:pt x="4077" y="9747"/>
                    <a:pt x="2437" y="8107"/>
                    <a:pt x="2437" y="6092"/>
                  </a:cubicBezTo>
                  <a:cubicBezTo>
                    <a:pt x="2437" y="4076"/>
                    <a:pt x="4077" y="2437"/>
                    <a:pt x="6092" y="2437"/>
                  </a:cubicBezTo>
                  <a:close/>
                  <a:moveTo>
                    <a:pt x="6092" y="0"/>
                  </a:moveTo>
                  <a:cubicBezTo>
                    <a:pt x="2733" y="0"/>
                    <a:pt x="1" y="2733"/>
                    <a:pt x="1" y="6092"/>
                  </a:cubicBezTo>
                  <a:cubicBezTo>
                    <a:pt x="1" y="9450"/>
                    <a:pt x="2733" y="12223"/>
                    <a:pt x="6092" y="12223"/>
                  </a:cubicBezTo>
                  <a:cubicBezTo>
                    <a:pt x="9451" y="12223"/>
                    <a:pt x="12183" y="9450"/>
                    <a:pt x="12183" y="6092"/>
                  </a:cubicBezTo>
                  <a:cubicBezTo>
                    <a:pt x="12183" y="2733"/>
                    <a:pt x="9451" y="0"/>
                    <a:pt x="60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E1B4C4B-95CF-4EBB-96CE-2785A3F55E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9144000" cy="2875936"/>
          </a:xfrm>
          <a:custGeom>
            <a:avLst/>
            <a:gdLst>
              <a:gd name="connsiteX0" fmla="*/ 0 w 12192000"/>
              <a:gd name="connsiteY0" fmla="*/ 0 h 3834581"/>
              <a:gd name="connsiteX1" fmla="*/ 12192000 w 12192000"/>
              <a:gd name="connsiteY1" fmla="*/ 0 h 3834581"/>
              <a:gd name="connsiteX2" fmla="*/ 12192000 w 12192000"/>
              <a:gd name="connsiteY2" fmla="*/ 3834581 h 3834581"/>
              <a:gd name="connsiteX3" fmla="*/ 0 w 12192000"/>
              <a:gd name="connsiteY3" fmla="*/ 3834581 h 3834581"/>
            </a:gdLst>
            <a:ahLst/>
            <a:cxnLst>
              <a:cxn ang="0">
                <a:pos x="connsiteX0" y="connsiteY0"/>
              </a:cxn>
              <a:cxn ang="0">
                <a:pos x="connsiteX1" y="connsiteY1"/>
              </a:cxn>
              <a:cxn ang="0">
                <a:pos x="connsiteX2" y="connsiteY2"/>
              </a:cxn>
              <a:cxn ang="0">
                <a:pos x="connsiteX3" y="connsiteY3"/>
              </a:cxn>
            </a:cxnLst>
            <a:rect l="l" t="t" r="r" b="b"/>
            <a:pathLst>
              <a:path w="12192000" h="3834581">
                <a:moveTo>
                  <a:pt x="0" y="0"/>
                </a:moveTo>
                <a:lnTo>
                  <a:pt x="12192000" y="0"/>
                </a:lnTo>
                <a:lnTo>
                  <a:pt x="12192000" y="3834581"/>
                </a:lnTo>
                <a:lnTo>
                  <a:pt x="0" y="3834581"/>
                </a:lnTo>
                <a:close/>
              </a:path>
            </a:pathLst>
          </a:cu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C6823489-5FB9-4F73-A640-21DFD19D95CB}"/>
              </a:ext>
            </a:extLst>
          </p:cNvPr>
          <p:cNvSpPr/>
          <p:nvPr/>
        </p:nvSpPr>
        <p:spPr>
          <a:xfrm>
            <a:off x="3128" y="-22561"/>
            <a:ext cx="9144000" cy="2875936"/>
          </a:xfrm>
          <a:prstGeom prst="rect">
            <a:avLst/>
          </a:prstGeom>
          <a:gradFill flip="none" rotWithShape="1">
            <a:gsLst>
              <a:gs pos="3000">
                <a:schemeClr val="accent5"/>
              </a:gs>
              <a:gs pos="100000">
                <a:schemeClr val="accent2">
                  <a:alpha val="86000"/>
                </a:schemeClr>
              </a:gs>
            </a:gsLst>
            <a:lin ang="2700000" scaled="1"/>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latin typeface="Georgia" panose="02040502050405020303" pitchFamily="18" charset="0"/>
              <a:cs typeface="B Nazanin" panose="00000400000000000000" pitchFamily="2" charset="-78"/>
            </a:endParaRPr>
          </a:p>
        </p:txBody>
      </p:sp>
      <p:sp>
        <p:nvSpPr>
          <p:cNvPr id="30" name="Oval 29">
            <a:extLst>
              <a:ext uri="{FF2B5EF4-FFF2-40B4-BE49-F238E27FC236}">
                <a16:creationId xmlns:a16="http://schemas.microsoft.com/office/drawing/2014/main" id="{6217459A-2015-4C1C-8CA9-88210B2FC7AF}"/>
              </a:ext>
            </a:extLst>
          </p:cNvPr>
          <p:cNvSpPr/>
          <p:nvPr/>
        </p:nvSpPr>
        <p:spPr>
          <a:xfrm>
            <a:off x="1076213"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cs typeface="B Nazanin" panose="00000400000000000000" pitchFamily="2" charset="-78"/>
            </a:endParaRPr>
          </a:p>
        </p:txBody>
      </p:sp>
      <p:sp>
        <p:nvSpPr>
          <p:cNvPr id="31" name="Oval 30">
            <a:extLst>
              <a:ext uri="{FF2B5EF4-FFF2-40B4-BE49-F238E27FC236}">
                <a16:creationId xmlns:a16="http://schemas.microsoft.com/office/drawing/2014/main" id="{0A6FABB9-5E25-46C1-8008-6C8D3D4532B3}"/>
              </a:ext>
            </a:extLst>
          </p:cNvPr>
          <p:cNvSpPr/>
          <p:nvPr/>
        </p:nvSpPr>
        <p:spPr>
          <a:xfrm>
            <a:off x="4019559"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a:cs typeface="B Nazanin" panose="00000400000000000000" pitchFamily="2" charset="-78"/>
            </a:endParaRPr>
          </a:p>
        </p:txBody>
      </p:sp>
      <p:sp>
        <p:nvSpPr>
          <p:cNvPr id="32" name="Oval 31">
            <a:extLst>
              <a:ext uri="{FF2B5EF4-FFF2-40B4-BE49-F238E27FC236}">
                <a16:creationId xmlns:a16="http://schemas.microsoft.com/office/drawing/2014/main" id="{4AE29A2C-09AD-4B66-AB8F-C1F43F67DFA2}"/>
              </a:ext>
            </a:extLst>
          </p:cNvPr>
          <p:cNvSpPr/>
          <p:nvPr/>
        </p:nvSpPr>
        <p:spPr>
          <a:xfrm>
            <a:off x="6962906"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a:cs typeface="B Nazanin" panose="00000400000000000000" pitchFamily="2" charset="-78"/>
            </a:endParaRPr>
          </a:p>
        </p:txBody>
      </p:sp>
      <p:pic>
        <p:nvPicPr>
          <p:cNvPr id="35" name="Picture 34">
            <a:extLst>
              <a:ext uri="{FF2B5EF4-FFF2-40B4-BE49-F238E27FC236}">
                <a16:creationId xmlns:a16="http://schemas.microsoft.com/office/drawing/2014/main" id="{C0AE4236-4EAA-4ED3-9E33-DD2A267A808C}"/>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145561" y="1835703"/>
            <a:ext cx="547511" cy="547511"/>
          </a:xfrm>
          <a:prstGeom prst="rect">
            <a:avLst/>
          </a:prstGeom>
        </p:spPr>
      </p:pic>
      <p:sp>
        <p:nvSpPr>
          <p:cNvPr id="39" name="Rectangle 38">
            <a:extLst>
              <a:ext uri="{FF2B5EF4-FFF2-40B4-BE49-F238E27FC236}">
                <a16:creationId xmlns:a16="http://schemas.microsoft.com/office/drawing/2014/main" id="{965070D5-C920-412F-AD9D-A2E58BA1A70F}"/>
              </a:ext>
            </a:extLst>
          </p:cNvPr>
          <p:cNvSpPr/>
          <p:nvPr/>
        </p:nvSpPr>
        <p:spPr>
          <a:xfrm>
            <a:off x="423383"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40" name="Rectangle 39">
            <a:extLst>
              <a:ext uri="{FF2B5EF4-FFF2-40B4-BE49-F238E27FC236}">
                <a16:creationId xmlns:a16="http://schemas.microsoft.com/office/drawing/2014/main" id="{A055BBE5-5E64-4304-A5DD-81D2267D9959}"/>
              </a:ext>
            </a:extLst>
          </p:cNvPr>
          <p:cNvSpPr/>
          <p:nvPr/>
        </p:nvSpPr>
        <p:spPr>
          <a:xfrm>
            <a:off x="3369849"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57" name="Rectangle 56">
            <a:extLst>
              <a:ext uri="{FF2B5EF4-FFF2-40B4-BE49-F238E27FC236}">
                <a16:creationId xmlns:a16="http://schemas.microsoft.com/office/drawing/2014/main" id="{3CD1173E-713D-42A1-932C-3FEC8EB42236}"/>
              </a:ext>
            </a:extLst>
          </p:cNvPr>
          <p:cNvSpPr/>
          <p:nvPr/>
        </p:nvSpPr>
        <p:spPr>
          <a:xfrm>
            <a:off x="6310845"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58" name="Rectangle 57">
            <a:extLst>
              <a:ext uri="{FF2B5EF4-FFF2-40B4-BE49-F238E27FC236}">
                <a16:creationId xmlns:a16="http://schemas.microsoft.com/office/drawing/2014/main" id="{3145CBFB-C173-47D1-A41B-5E3C0B79C982}"/>
              </a:ext>
            </a:extLst>
          </p:cNvPr>
          <p:cNvSpPr/>
          <p:nvPr/>
        </p:nvSpPr>
        <p:spPr>
          <a:xfrm>
            <a:off x="1153613" y="3167193"/>
            <a:ext cx="755335"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چالش ها</a:t>
            </a:r>
            <a:endParaRPr lang="en-US" sz="1500" b="1" dirty="0">
              <a:latin typeface="Georgia" panose="02040502050405020303" pitchFamily="18" charset="0"/>
              <a:cs typeface="B Nazanin" panose="00000400000000000000" pitchFamily="2" charset="-78"/>
            </a:endParaRPr>
          </a:p>
        </p:txBody>
      </p:sp>
      <p:sp>
        <p:nvSpPr>
          <p:cNvPr id="59" name="Rectangle 58">
            <a:extLst>
              <a:ext uri="{FF2B5EF4-FFF2-40B4-BE49-F238E27FC236}">
                <a16:creationId xmlns:a16="http://schemas.microsoft.com/office/drawing/2014/main" id="{B8B18A47-B979-407B-8F17-AE1D913D4FEA}"/>
              </a:ext>
            </a:extLst>
          </p:cNvPr>
          <p:cNvSpPr/>
          <p:nvPr/>
        </p:nvSpPr>
        <p:spPr>
          <a:xfrm>
            <a:off x="4158360" y="3167193"/>
            <a:ext cx="639919"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راه حل</a:t>
            </a:r>
            <a:endParaRPr lang="en-US" sz="1500" b="1" dirty="0">
              <a:latin typeface="Georgia" panose="02040502050405020303" pitchFamily="18" charset="0"/>
              <a:cs typeface="B Nazanin" panose="00000400000000000000" pitchFamily="2" charset="-78"/>
            </a:endParaRPr>
          </a:p>
        </p:txBody>
      </p:sp>
      <p:sp>
        <p:nvSpPr>
          <p:cNvPr id="60" name="Rectangle 59">
            <a:extLst>
              <a:ext uri="{FF2B5EF4-FFF2-40B4-BE49-F238E27FC236}">
                <a16:creationId xmlns:a16="http://schemas.microsoft.com/office/drawing/2014/main" id="{A0D07CA3-C114-400A-917F-1BB4C15CDFE3}"/>
              </a:ext>
            </a:extLst>
          </p:cNvPr>
          <p:cNvSpPr/>
          <p:nvPr/>
        </p:nvSpPr>
        <p:spPr>
          <a:xfrm>
            <a:off x="7158667" y="3167193"/>
            <a:ext cx="521297"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نتایج</a:t>
            </a:r>
            <a:endParaRPr lang="en-US" sz="1500" b="1" dirty="0">
              <a:latin typeface="Georgia" panose="02040502050405020303" pitchFamily="18" charset="0"/>
              <a:cs typeface="B Nazanin" panose="00000400000000000000" pitchFamily="2" charset="-78"/>
            </a:endParaRPr>
          </a:p>
        </p:txBody>
      </p:sp>
      <p:sp>
        <p:nvSpPr>
          <p:cNvPr id="12" name="Rectangle 11">
            <a:extLst>
              <a:ext uri="{FF2B5EF4-FFF2-40B4-BE49-F238E27FC236}">
                <a16:creationId xmlns:a16="http://schemas.microsoft.com/office/drawing/2014/main" id="{98324568-4BAB-42C4-830E-61C83B402269}"/>
              </a:ext>
            </a:extLst>
          </p:cNvPr>
          <p:cNvSpPr/>
          <p:nvPr/>
        </p:nvSpPr>
        <p:spPr>
          <a:xfrm>
            <a:off x="2831780" y="341777"/>
            <a:ext cx="3480440" cy="461665"/>
          </a:xfrm>
          <a:prstGeom prst="rect">
            <a:avLst/>
          </a:prstGeom>
        </p:spPr>
        <p:txBody>
          <a:bodyPr wrap="none">
            <a:spAutoFit/>
          </a:bodyPr>
          <a:lstStyle/>
          <a:p>
            <a:pPr algn="ctr"/>
            <a:r>
              <a:rPr lang="fa-IR" sz="24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rPr>
              <a:t>الگوی پاورپوینت مطالعه موردی</a:t>
            </a:r>
            <a:endParaRPr lang="en-US" sz="24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endParaRPr>
          </a:p>
        </p:txBody>
      </p:sp>
      <p:cxnSp>
        <p:nvCxnSpPr>
          <p:cNvPr id="14" name="Straight Connector 13">
            <a:extLst>
              <a:ext uri="{FF2B5EF4-FFF2-40B4-BE49-F238E27FC236}">
                <a16:creationId xmlns:a16="http://schemas.microsoft.com/office/drawing/2014/main" id="{FD2A382E-F97B-4F0E-B4B8-87DFCF5A599E}"/>
              </a:ext>
            </a:extLst>
          </p:cNvPr>
          <p:cNvCxnSpPr/>
          <p:nvPr/>
        </p:nvCxnSpPr>
        <p:spPr>
          <a:xfrm>
            <a:off x="2595297" y="826525"/>
            <a:ext cx="3953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0A95DF2-24A5-49E8-A04A-336FE672BACF}"/>
              </a:ext>
            </a:extLst>
          </p:cNvPr>
          <p:cNvCxnSpPr/>
          <p:nvPr/>
        </p:nvCxnSpPr>
        <p:spPr>
          <a:xfrm>
            <a:off x="2943225" y="1578671"/>
            <a:ext cx="0" cy="1061575"/>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1210409-CB88-43C0-A2E4-15F23BD8A286}"/>
              </a:ext>
            </a:extLst>
          </p:cNvPr>
          <p:cNvCxnSpPr/>
          <p:nvPr/>
        </p:nvCxnSpPr>
        <p:spPr>
          <a:xfrm>
            <a:off x="6044679" y="1578671"/>
            <a:ext cx="0" cy="1061575"/>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23" name="Google Shape;2113;p125">
            <a:extLst>
              <a:ext uri="{FF2B5EF4-FFF2-40B4-BE49-F238E27FC236}">
                <a16:creationId xmlns:a16="http://schemas.microsoft.com/office/drawing/2014/main" id="{70E3FFEE-6687-4858-52DE-F2E8DFFBAC8F}"/>
              </a:ext>
            </a:extLst>
          </p:cNvPr>
          <p:cNvGrpSpPr/>
          <p:nvPr/>
        </p:nvGrpSpPr>
        <p:grpSpPr>
          <a:xfrm>
            <a:off x="4282591" y="1827016"/>
            <a:ext cx="468713" cy="556198"/>
            <a:chOff x="5842825" y="1517900"/>
            <a:chExt cx="271775" cy="368925"/>
          </a:xfrm>
        </p:grpSpPr>
        <p:sp>
          <p:nvSpPr>
            <p:cNvPr id="24" name="Google Shape;2114;p125">
              <a:extLst>
                <a:ext uri="{FF2B5EF4-FFF2-40B4-BE49-F238E27FC236}">
                  <a16:creationId xmlns:a16="http://schemas.microsoft.com/office/drawing/2014/main" id="{A4C05E6F-BC89-7D8D-A27C-25C291F36CA5}"/>
                </a:ext>
              </a:extLst>
            </p:cNvPr>
            <p:cNvSpPr/>
            <p:nvPr/>
          </p:nvSpPr>
          <p:spPr>
            <a:xfrm>
              <a:off x="5842825" y="1517900"/>
              <a:ext cx="271775" cy="368925"/>
            </a:xfrm>
            <a:custGeom>
              <a:avLst/>
              <a:gdLst/>
              <a:ahLst/>
              <a:cxnLst/>
              <a:rect l="l" t="t" r="r" b="b"/>
              <a:pathLst>
                <a:path w="10871" h="14757" extrusionOk="0">
                  <a:moveTo>
                    <a:pt x="6477" y="4079"/>
                  </a:moveTo>
                  <a:cubicBezTo>
                    <a:pt x="6682" y="4079"/>
                    <a:pt x="6889" y="4140"/>
                    <a:pt x="6889" y="4589"/>
                  </a:cubicBezTo>
                  <a:cubicBezTo>
                    <a:pt x="6889" y="4891"/>
                    <a:pt x="6736" y="5199"/>
                    <a:pt x="6477" y="5199"/>
                  </a:cubicBezTo>
                  <a:cubicBezTo>
                    <a:pt x="6460" y="5199"/>
                    <a:pt x="6446" y="5199"/>
                    <a:pt x="6428" y="5196"/>
                  </a:cubicBezTo>
                  <a:lnTo>
                    <a:pt x="6428" y="4082"/>
                  </a:lnTo>
                  <a:cubicBezTo>
                    <a:pt x="6446" y="4079"/>
                    <a:pt x="6460" y="4079"/>
                    <a:pt x="6477" y="4079"/>
                  </a:cubicBezTo>
                  <a:close/>
                  <a:moveTo>
                    <a:pt x="875" y="4076"/>
                  </a:moveTo>
                  <a:cubicBezTo>
                    <a:pt x="890" y="4076"/>
                    <a:pt x="907" y="4079"/>
                    <a:pt x="924" y="4079"/>
                  </a:cubicBezTo>
                  <a:lnTo>
                    <a:pt x="924" y="5199"/>
                  </a:lnTo>
                  <a:cubicBezTo>
                    <a:pt x="907" y="5202"/>
                    <a:pt x="890" y="5202"/>
                    <a:pt x="875" y="5202"/>
                  </a:cubicBezTo>
                  <a:lnTo>
                    <a:pt x="875" y="5199"/>
                  </a:lnTo>
                  <a:cubicBezTo>
                    <a:pt x="616" y="5199"/>
                    <a:pt x="464" y="4888"/>
                    <a:pt x="464" y="4589"/>
                  </a:cubicBezTo>
                  <a:cubicBezTo>
                    <a:pt x="464" y="4137"/>
                    <a:pt x="671" y="4076"/>
                    <a:pt x="875" y="4076"/>
                  </a:cubicBezTo>
                  <a:close/>
                  <a:moveTo>
                    <a:pt x="10435" y="7378"/>
                  </a:moveTo>
                  <a:lnTo>
                    <a:pt x="10435" y="7810"/>
                  </a:lnTo>
                  <a:lnTo>
                    <a:pt x="5450" y="7813"/>
                  </a:lnTo>
                  <a:lnTo>
                    <a:pt x="5450" y="7378"/>
                  </a:lnTo>
                  <a:close/>
                  <a:moveTo>
                    <a:pt x="4655" y="2502"/>
                  </a:moveTo>
                  <a:cubicBezTo>
                    <a:pt x="4750" y="2813"/>
                    <a:pt x="4920" y="3195"/>
                    <a:pt x="5205" y="3452"/>
                  </a:cubicBezTo>
                  <a:cubicBezTo>
                    <a:pt x="5366" y="3598"/>
                    <a:pt x="5441" y="3846"/>
                    <a:pt x="5513" y="4091"/>
                  </a:cubicBezTo>
                  <a:cubicBezTo>
                    <a:pt x="5599" y="4376"/>
                    <a:pt x="5700" y="4718"/>
                    <a:pt x="5996" y="4831"/>
                  </a:cubicBezTo>
                  <a:lnTo>
                    <a:pt x="5996" y="5642"/>
                  </a:lnTo>
                  <a:cubicBezTo>
                    <a:pt x="5996" y="6106"/>
                    <a:pt x="5858" y="6561"/>
                    <a:pt x="5593" y="6946"/>
                  </a:cubicBezTo>
                  <a:lnTo>
                    <a:pt x="5234" y="6946"/>
                  </a:lnTo>
                  <a:cubicBezTo>
                    <a:pt x="5113" y="6946"/>
                    <a:pt x="5018" y="7041"/>
                    <a:pt x="5018" y="7162"/>
                  </a:cubicBezTo>
                  <a:lnTo>
                    <a:pt x="5018" y="7534"/>
                  </a:lnTo>
                  <a:cubicBezTo>
                    <a:pt x="4848" y="7652"/>
                    <a:pt x="4664" y="7750"/>
                    <a:pt x="4468" y="7822"/>
                  </a:cubicBezTo>
                  <a:cubicBezTo>
                    <a:pt x="4462" y="7822"/>
                    <a:pt x="4453" y="7824"/>
                    <a:pt x="4448" y="7827"/>
                  </a:cubicBezTo>
                  <a:cubicBezTo>
                    <a:pt x="4200" y="7917"/>
                    <a:pt x="3941" y="7960"/>
                    <a:pt x="3679" y="7960"/>
                  </a:cubicBezTo>
                  <a:lnTo>
                    <a:pt x="3673" y="7960"/>
                  </a:lnTo>
                  <a:cubicBezTo>
                    <a:pt x="2395" y="7957"/>
                    <a:pt x="1356" y="6921"/>
                    <a:pt x="1356" y="5642"/>
                  </a:cubicBezTo>
                  <a:lnTo>
                    <a:pt x="1356" y="5639"/>
                  </a:lnTo>
                  <a:lnTo>
                    <a:pt x="1356" y="4822"/>
                  </a:lnTo>
                  <a:cubicBezTo>
                    <a:pt x="1673" y="4718"/>
                    <a:pt x="1874" y="4514"/>
                    <a:pt x="1903" y="4255"/>
                  </a:cubicBezTo>
                  <a:cubicBezTo>
                    <a:pt x="1926" y="4039"/>
                    <a:pt x="2479" y="3115"/>
                    <a:pt x="3437" y="3026"/>
                  </a:cubicBezTo>
                  <a:cubicBezTo>
                    <a:pt x="4039" y="2971"/>
                    <a:pt x="4422" y="2726"/>
                    <a:pt x="4655" y="2502"/>
                  </a:cubicBezTo>
                  <a:close/>
                  <a:moveTo>
                    <a:pt x="5018" y="8046"/>
                  </a:moveTo>
                  <a:lnTo>
                    <a:pt x="5018" y="8697"/>
                  </a:lnTo>
                  <a:lnTo>
                    <a:pt x="4750" y="8662"/>
                  </a:lnTo>
                  <a:lnTo>
                    <a:pt x="4750" y="8176"/>
                  </a:lnTo>
                  <a:cubicBezTo>
                    <a:pt x="4842" y="8138"/>
                    <a:pt x="4931" y="8092"/>
                    <a:pt x="5018" y="8046"/>
                  </a:cubicBezTo>
                  <a:close/>
                  <a:moveTo>
                    <a:pt x="3037" y="8317"/>
                  </a:moveTo>
                  <a:cubicBezTo>
                    <a:pt x="3244" y="8366"/>
                    <a:pt x="3457" y="8392"/>
                    <a:pt x="3673" y="8392"/>
                  </a:cubicBezTo>
                  <a:lnTo>
                    <a:pt x="3673" y="8394"/>
                  </a:lnTo>
                  <a:lnTo>
                    <a:pt x="3679" y="8394"/>
                  </a:lnTo>
                  <a:cubicBezTo>
                    <a:pt x="3895" y="8394"/>
                    <a:pt x="4108" y="8371"/>
                    <a:pt x="4318" y="8320"/>
                  </a:cubicBezTo>
                  <a:lnTo>
                    <a:pt x="4318" y="8979"/>
                  </a:lnTo>
                  <a:cubicBezTo>
                    <a:pt x="4263" y="9324"/>
                    <a:pt x="4212" y="9647"/>
                    <a:pt x="4163" y="9949"/>
                  </a:cubicBezTo>
                  <a:cubicBezTo>
                    <a:pt x="4004" y="9995"/>
                    <a:pt x="3841" y="10018"/>
                    <a:pt x="3677" y="10018"/>
                  </a:cubicBezTo>
                  <a:cubicBezTo>
                    <a:pt x="3514" y="10018"/>
                    <a:pt x="3349" y="9995"/>
                    <a:pt x="3190" y="9949"/>
                  </a:cubicBezTo>
                  <a:cubicBezTo>
                    <a:pt x="3141" y="9647"/>
                    <a:pt x="3092" y="9321"/>
                    <a:pt x="3037" y="8979"/>
                  </a:cubicBezTo>
                  <a:lnTo>
                    <a:pt x="3037" y="8317"/>
                  </a:lnTo>
                  <a:close/>
                  <a:moveTo>
                    <a:pt x="4091" y="10412"/>
                  </a:moveTo>
                  <a:lnTo>
                    <a:pt x="4091" y="10412"/>
                  </a:lnTo>
                  <a:cubicBezTo>
                    <a:pt x="3901" y="11610"/>
                    <a:pt x="3768" y="12459"/>
                    <a:pt x="3676" y="13064"/>
                  </a:cubicBezTo>
                  <a:cubicBezTo>
                    <a:pt x="3584" y="12459"/>
                    <a:pt x="3452" y="11610"/>
                    <a:pt x="3262" y="10412"/>
                  </a:cubicBezTo>
                  <a:lnTo>
                    <a:pt x="3262" y="10412"/>
                  </a:lnTo>
                  <a:cubicBezTo>
                    <a:pt x="3398" y="10438"/>
                    <a:pt x="3537" y="10451"/>
                    <a:pt x="3675" y="10451"/>
                  </a:cubicBezTo>
                  <a:cubicBezTo>
                    <a:pt x="3814" y="10451"/>
                    <a:pt x="3953" y="10438"/>
                    <a:pt x="4091" y="10412"/>
                  </a:cubicBezTo>
                  <a:close/>
                  <a:moveTo>
                    <a:pt x="2617" y="9094"/>
                  </a:moveTo>
                  <a:cubicBezTo>
                    <a:pt x="2669" y="9439"/>
                    <a:pt x="2726" y="9791"/>
                    <a:pt x="2781" y="10142"/>
                  </a:cubicBezTo>
                  <a:cubicBezTo>
                    <a:pt x="2997" y="11506"/>
                    <a:pt x="3210" y="12865"/>
                    <a:pt x="3337" y="13709"/>
                  </a:cubicBezTo>
                  <a:lnTo>
                    <a:pt x="1874" y="11696"/>
                  </a:lnTo>
                  <a:lnTo>
                    <a:pt x="1998" y="11054"/>
                  </a:lnTo>
                  <a:cubicBezTo>
                    <a:pt x="2012" y="10968"/>
                    <a:pt x="1972" y="10879"/>
                    <a:pt x="1897" y="10833"/>
                  </a:cubicBezTo>
                  <a:lnTo>
                    <a:pt x="1506" y="10594"/>
                  </a:lnTo>
                  <a:lnTo>
                    <a:pt x="1583" y="9471"/>
                  </a:lnTo>
                  <a:lnTo>
                    <a:pt x="1583" y="9465"/>
                  </a:lnTo>
                  <a:lnTo>
                    <a:pt x="1598" y="9241"/>
                  </a:lnTo>
                  <a:lnTo>
                    <a:pt x="2617" y="9094"/>
                  </a:lnTo>
                  <a:close/>
                  <a:moveTo>
                    <a:pt x="4736" y="9097"/>
                  </a:moveTo>
                  <a:lnTo>
                    <a:pt x="5015" y="9137"/>
                  </a:lnTo>
                  <a:lnTo>
                    <a:pt x="5015" y="12333"/>
                  </a:lnTo>
                  <a:lnTo>
                    <a:pt x="4013" y="13711"/>
                  </a:lnTo>
                  <a:cubicBezTo>
                    <a:pt x="4128" y="12960"/>
                    <a:pt x="4318" y="11737"/>
                    <a:pt x="4569" y="10145"/>
                  </a:cubicBezTo>
                  <a:lnTo>
                    <a:pt x="4736" y="9097"/>
                  </a:lnTo>
                  <a:close/>
                  <a:moveTo>
                    <a:pt x="5015" y="13067"/>
                  </a:moveTo>
                  <a:lnTo>
                    <a:pt x="5015" y="14325"/>
                  </a:lnTo>
                  <a:lnTo>
                    <a:pt x="4099" y="14325"/>
                  </a:lnTo>
                  <a:lnTo>
                    <a:pt x="5015" y="13067"/>
                  </a:lnTo>
                  <a:close/>
                  <a:moveTo>
                    <a:pt x="3829" y="0"/>
                  </a:moveTo>
                  <a:cubicBezTo>
                    <a:pt x="2369" y="0"/>
                    <a:pt x="1724" y="587"/>
                    <a:pt x="1635" y="677"/>
                  </a:cubicBezTo>
                  <a:cubicBezTo>
                    <a:pt x="1612" y="697"/>
                    <a:pt x="1537" y="763"/>
                    <a:pt x="1437" y="867"/>
                  </a:cubicBezTo>
                  <a:cubicBezTo>
                    <a:pt x="1280" y="1023"/>
                    <a:pt x="1424" y="1237"/>
                    <a:pt x="1590" y="1237"/>
                  </a:cubicBezTo>
                  <a:cubicBezTo>
                    <a:pt x="1641" y="1237"/>
                    <a:pt x="1694" y="1217"/>
                    <a:pt x="1742" y="1169"/>
                  </a:cubicBezTo>
                  <a:cubicBezTo>
                    <a:pt x="1848" y="1062"/>
                    <a:pt x="1923" y="999"/>
                    <a:pt x="1926" y="999"/>
                  </a:cubicBezTo>
                  <a:cubicBezTo>
                    <a:pt x="1929" y="993"/>
                    <a:pt x="1935" y="987"/>
                    <a:pt x="1940" y="982"/>
                  </a:cubicBezTo>
                  <a:cubicBezTo>
                    <a:pt x="1946" y="976"/>
                    <a:pt x="2487" y="432"/>
                    <a:pt x="3829" y="432"/>
                  </a:cubicBezTo>
                  <a:cubicBezTo>
                    <a:pt x="5095" y="432"/>
                    <a:pt x="5317" y="1180"/>
                    <a:pt x="5326" y="1209"/>
                  </a:cubicBezTo>
                  <a:cubicBezTo>
                    <a:pt x="5340" y="1275"/>
                    <a:pt x="5389" y="1333"/>
                    <a:pt x="5452" y="1356"/>
                  </a:cubicBezTo>
                  <a:cubicBezTo>
                    <a:pt x="5458" y="1359"/>
                    <a:pt x="6074" y="1621"/>
                    <a:pt x="6290" y="2211"/>
                  </a:cubicBezTo>
                  <a:cubicBezTo>
                    <a:pt x="6460" y="2677"/>
                    <a:pt x="6353" y="3299"/>
                    <a:pt x="6299" y="3552"/>
                  </a:cubicBezTo>
                  <a:cubicBezTo>
                    <a:pt x="6126" y="3575"/>
                    <a:pt x="5996" y="3725"/>
                    <a:pt x="5996" y="3901"/>
                  </a:cubicBezTo>
                  <a:lnTo>
                    <a:pt x="5996" y="4180"/>
                  </a:lnTo>
                  <a:cubicBezTo>
                    <a:pt x="5973" y="4119"/>
                    <a:pt x="5953" y="4048"/>
                    <a:pt x="5927" y="3964"/>
                  </a:cubicBezTo>
                  <a:cubicBezTo>
                    <a:pt x="5844" y="3679"/>
                    <a:pt x="5746" y="3354"/>
                    <a:pt x="5493" y="3126"/>
                  </a:cubicBezTo>
                  <a:cubicBezTo>
                    <a:pt x="5185" y="2850"/>
                    <a:pt x="5044" y="2320"/>
                    <a:pt x="4998" y="2107"/>
                  </a:cubicBezTo>
                  <a:cubicBezTo>
                    <a:pt x="4969" y="1968"/>
                    <a:pt x="4850" y="1890"/>
                    <a:pt x="4729" y="1890"/>
                  </a:cubicBezTo>
                  <a:cubicBezTo>
                    <a:pt x="4645" y="1890"/>
                    <a:pt x="4561" y="1928"/>
                    <a:pt x="4505" y="2009"/>
                  </a:cubicBezTo>
                  <a:cubicBezTo>
                    <a:pt x="4373" y="2202"/>
                    <a:pt x="4056" y="2530"/>
                    <a:pt x="3397" y="2591"/>
                  </a:cubicBezTo>
                  <a:cubicBezTo>
                    <a:pt x="2764" y="2651"/>
                    <a:pt x="2300" y="2994"/>
                    <a:pt x="2024" y="3273"/>
                  </a:cubicBezTo>
                  <a:cubicBezTo>
                    <a:pt x="1722" y="3578"/>
                    <a:pt x="1500" y="3953"/>
                    <a:pt x="1474" y="4206"/>
                  </a:cubicBezTo>
                  <a:cubicBezTo>
                    <a:pt x="1465" y="4263"/>
                    <a:pt x="1419" y="4312"/>
                    <a:pt x="1356" y="4350"/>
                  </a:cubicBezTo>
                  <a:lnTo>
                    <a:pt x="1356" y="4004"/>
                  </a:lnTo>
                  <a:cubicBezTo>
                    <a:pt x="1356" y="3906"/>
                    <a:pt x="1316" y="3811"/>
                    <a:pt x="1244" y="3745"/>
                  </a:cubicBezTo>
                  <a:lnTo>
                    <a:pt x="1235" y="3739"/>
                  </a:lnTo>
                  <a:lnTo>
                    <a:pt x="1232" y="3734"/>
                  </a:lnTo>
                  <a:lnTo>
                    <a:pt x="1221" y="3725"/>
                  </a:lnTo>
                  <a:cubicBezTo>
                    <a:pt x="1177" y="3693"/>
                    <a:pt x="1129" y="3670"/>
                    <a:pt x="1077" y="3656"/>
                  </a:cubicBezTo>
                  <a:cubicBezTo>
                    <a:pt x="1065" y="3463"/>
                    <a:pt x="1039" y="3112"/>
                    <a:pt x="982" y="2600"/>
                  </a:cubicBezTo>
                  <a:cubicBezTo>
                    <a:pt x="956" y="2389"/>
                    <a:pt x="1031" y="2136"/>
                    <a:pt x="1203" y="1848"/>
                  </a:cubicBezTo>
                  <a:cubicBezTo>
                    <a:pt x="1264" y="1747"/>
                    <a:pt x="1232" y="1615"/>
                    <a:pt x="1129" y="1552"/>
                  </a:cubicBezTo>
                  <a:cubicBezTo>
                    <a:pt x="1094" y="1531"/>
                    <a:pt x="1056" y="1522"/>
                    <a:pt x="1018" y="1522"/>
                  </a:cubicBezTo>
                  <a:cubicBezTo>
                    <a:pt x="944" y="1522"/>
                    <a:pt x="872" y="1560"/>
                    <a:pt x="832" y="1626"/>
                  </a:cubicBezTo>
                  <a:cubicBezTo>
                    <a:pt x="610" y="1998"/>
                    <a:pt x="515" y="2340"/>
                    <a:pt x="553" y="2651"/>
                  </a:cubicBezTo>
                  <a:cubicBezTo>
                    <a:pt x="607" y="3141"/>
                    <a:pt x="633" y="3478"/>
                    <a:pt x="645" y="3668"/>
                  </a:cubicBezTo>
                  <a:cubicBezTo>
                    <a:pt x="250" y="3757"/>
                    <a:pt x="32" y="4082"/>
                    <a:pt x="32" y="4589"/>
                  </a:cubicBezTo>
                  <a:cubicBezTo>
                    <a:pt x="32" y="5185"/>
                    <a:pt x="394" y="5634"/>
                    <a:pt x="878" y="5634"/>
                  </a:cubicBezTo>
                  <a:cubicBezTo>
                    <a:pt x="892" y="5634"/>
                    <a:pt x="910" y="5634"/>
                    <a:pt x="927" y="5631"/>
                  </a:cubicBezTo>
                  <a:lnTo>
                    <a:pt x="927" y="5639"/>
                  </a:lnTo>
                  <a:cubicBezTo>
                    <a:pt x="927" y="6745"/>
                    <a:pt x="1589" y="7744"/>
                    <a:pt x="2605" y="8173"/>
                  </a:cubicBezTo>
                  <a:lnTo>
                    <a:pt x="2605" y="8659"/>
                  </a:lnTo>
                  <a:lnTo>
                    <a:pt x="1460" y="8823"/>
                  </a:lnTo>
                  <a:cubicBezTo>
                    <a:pt x="1304" y="8846"/>
                    <a:pt x="1186" y="8973"/>
                    <a:pt x="1175" y="9129"/>
                  </a:cubicBezTo>
                  <a:lnTo>
                    <a:pt x="1163" y="9327"/>
                  </a:lnTo>
                  <a:cubicBezTo>
                    <a:pt x="440" y="9788"/>
                    <a:pt x="3" y="10585"/>
                    <a:pt x="0" y="11443"/>
                  </a:cubicBezTo>
                  <a:lnTo>
                    <a:pt x="0" y="12911"/>
                  </a:lnTo>
                  <a:cubicBezTo>
                    <a:pt x="0" y="13032"/>
                    <a:pt x="98" y="13127"/>
                    <a:pt x="216" y="13127"/>
                  </a:cubicBezTo>
                  <a:cubicBezTo>
                    <a:pt x="337" y="13127"/>
                    <a:pt x="432" y="13032"/>
                    <a:pt x="432" y="12911"/>
                  </a:cubicBezTo>
                  <a:lnTo>
                    <a:pt x="432" y="11443"/>
                  </a:lnTo>
                  <a:cubicBezTo>
                    <a:pt x="435" y="10856"/>
                    <a:pt x="682" y="10294"/>
                    <a:pt x="1120" y="9900"/>
                  </a:cubicBezTo>
                  <a:lnTo>
                    <a:pt x="1120" y="9900"/>
                  </a:lnTo>
                  <a:lnTo>
                    <a:pt x="1065" y="10695"/>
                  </a:lnTo>
                  <a:cubicBezTo>
                    <a:pt x="1059" y="10775"/>
                    <a:pt x="1100" y="10850"/>
                    <a:pt x="1169" y="10893"/>
                  </a:cubicBezTo>
                  <a:lnTo>
                    <a:pt x="1543" y="11121"/>
                  </a:lnTo>
                  <a:lnTo>
                    <a:pt x="1434" y="11705"/>
                  </a:lnTo>
                  <a:cubicBezTo>
                    <a:pt x="1422" y="11765"/>
                    <a:pt x="1434" y="11826"/>
                    <a:pt x="1471" y="11875"/>
                  </a:cubicBezTo>
                  <a:lnTo>
                    <a:pt x="3253" y="14325"/>
                  </a:lnTo>
                  <a:lnTo>
                    <a:pt x="435" y="14325"/>
                  </a:lnTo>
                  <a:lnTo>
                    <a:pt x="435" y="13827"/>
                  </a:lnTo>
                  <a:cubicBezTo>
                    <a:pt x="435" y="13709"/>
                    <a:pt x="337" y="13611"/>
                    <a:pt x="219" y="13611"/>
                  </a:cubicBezTo>
                  <a:cubicBezTo>
                    <a:pt x="98" y="13611"/>
                    <a:pt x="3" y="13709"/>
                    <a:pt x="3" y="13827"/>
                  </a:cubicBezTo>
                  <a:lnTo>
                    <a:pt x="3" y="14541"/>
                  </a:lnTo>
                  <a:cubicBezTo>
                    <a:pt x="3" y="14659"/>
                    <a:pt x="98" y="14756"/>
                    <a:pt x="219" y="14756"/>
                  </a:cubicBezTo>
                  <a:lnTo>
                    <a:pt x="10654" y="14756"/>
                  </a:lnTo>
                  <a:cubicBezTo>
                    <a:pt x="10772" y="14756"/>
                    <a:pt x="10870" y="14659"/>
                    <a:pt x="10870" y="14541"/>
                  </a:cubicBezTo>
                  <a:lnTo>
                    <a:pt x="10870" y="10145"/>
                  </a:lnTo>
                  <a:cubicBezTo>
                    <a:pt x="10870" y="10027"/>
                    <a:pt x="10772" y="9929"/>
                    <a:pt x="10654" y="9929"/>
                  </a:cubicBezTo>
                  <a:cubicBezTo>
                    <a:pt x="10533" y="9929"/>
                    <a:pt x="10438" y="10027"/>
                    <a:pt x="10438" y="10145"/>
                  </a:cubicBezTo>
                  <a:lnTo>
                    <a:pt x="10438" y="14325"/>
                  </a:lnTo>
                  <a:lnTo>
                    <a:pt x="5450" y="14325"/>
                  </a:lnTo>
                  <a:lnTo>
                    <a:pt x="5450" y="8242"/>
                  </a:lnTo>
                  <a:lnTo>
                    <a:pt x="10435" y="8242"/>
                  </a:lnTo>
                  <a:lnTo>
                    <a:pt x="10435" y="9215"/>
                  </a:lnTo>
                  <a:cubicBezTo>
                    <a:pt x="10435" y="9333"/>
                    <a:pt x="10530" y="9431"/>
                    <a:pt x="10651" y="9431"/>
                  </a:cubicBezTo>
                  <a:cubicBezTo>
                    <a:pt x="10769" y="9431"/>
                    <a:pt x="10867" y="9333"/>
                    <a:pt x="10867" y="9215"/>
                  </a:cubicBezTo>
                  <a:lnTo>
                    <a:pt x="10867" y="7162"/>
                  </a:lnTo>
                  <a:cubicBezTo>
                    <a:pt x="10867" y="7041"/>
                    <a:pt x="10769" y="6946"/>
                    <a:pt x="10651" y="6946"/>
                  </a:cubicBezTo>
                  <a:lnTo>
                    <a:pt x="6100" y="6946"/>
                  </a:lnTo>
                  <a:cubicBezTo>
                    <a:pt x="6316" y="6543"/>
                    <a:pt x="6428" y="6094"/>
                    <a:pt x="6428" y="5639"/>
                  </a:cubicBezTo>
                  <a:lnTo>
                    <a:pt x="6428" y="5631"/>
                  </a:lnTo>
                  <a:lnTo>
                    <a:pt x="6477" y="5631"/>
                  </a:lnTo>
                  <a:cubicBezTo>
                    <a:pt x="6958" y="5631"/>
                    <a:pt x="7321" y="5182"/>
                    <a:pt x="7321" y="4589"/>
                  </a:cubicBezTo>
                  <a:cubicBezTo>
                    <a:pt x="7321" y="4085"/>
                    <a:pt x="7105" y="3760"/>
                    <a:pt x="6716" y="3670"/>
                  </a:cubicBezTo>
                  <a:cubicBezTo>
                    <a:pt x="6788" y="3357"/>
                    <a:pt x="6906" y="2643"/>
                    <a:pt x="6696" y="2064"/>
                  </a:cubicBezTo>
                  <a:cubicBezTo>
                    <a:pt x="6469" y="1439"/>
                    <a:pt x="5925" y="1108"/>
                    <a:pt x="5709" y="999"/>
                  </a:cubicBezTo>
                  <a:cubicBezTo>
                    <a:pt x="5593" y="723"/>
                    <a:pt x="5165" y="0"/>
                    <a:pt x="382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5" name="Google Shape;2115;p125">
              <a:extLst>
                <a:ext uri="{FF2B5EF4-FFF2-40B4-BE49-F238E27FC236}">
                  <a16:creationId xmlns:a16="http://schemas.microsoft.com/office/drawing/2014/main" id="{BB0D439C-3E2D-A74F-B51B-D51BF47F430F}"/>
                </a:ext>
              </a:extLst>
            </p:cNvPr>
            <p:cNvSpPr/>
            <p:nvPr/>
          </p:nvSpPr>
          <p:spPr>
            <a:xfrm>
              <a:off x="5999200" y="1738750"/>
              <a:ext cx="47600" cy="10825"/>
            </a:xfrm>
            <a:custGeom>
              <a:avLst/>
              <a:gdLst/>
              <a:ahLst/>
              <a:cxnLst/>
              <a:rect l="l" t="t" r="r" b="b"/>
              <a:pathLst>
                <a:path w="1904" h="433" extrusionOk="0">
                  <a:moveTo>
                    <a:pt x="216" y="1"/>
                  </a:moveTo>
                  <a:cubicBezTo>
                    <a:pt x="98" y="1"/>
                    <a:pt x="1" y="96"/>
                    <a:pt x="1" y="217"/>
                  </a:cubicBezTo>
                  <a:cubicBezTo>
                    <a:pt x="1" y="335"/>
                    <a:pt x="98" y="433"/>
                    <a:pt x="216" y="433"/>
                  </a:cubicBezTo>
                  <a:lnTo>
                    <a:pt x="1688" y="433"/>
                  </a:lnTo>
                  <a:cubicBezTo>
                    <a:pt x="1806" y="433"/>
                    <a:pt x="1903" y="335"/>
                    <a:pt x="1903" y="217"/>
                  </a:cubicBezTo>
                  <a:cubicBezTo>
                    <a:pt x="1903" y="96"/>
                    <a:pt x="1806" y="1"/>
                    <a:pt x="1688"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6" name="Google Shape;2116;p125">
              <a:extLst>
                <a:ext uri="{FF2B5EF4-FFF2-40B4-BE49-F238E27FC236}">
                  <a16:creationId xmlns:a16="http://schemas.microsoft.com/office/drawing/2014/main" id="{1ACE70E7-7902-EBCB-7103-0CB3EE86347A}"/>
                </a:ext>
              </a:extLst>
            </p:cNvPr>
            <p:cNvSpPr/>
            <p:nvPr/>
          </p:nvSpPr>
          <p:spPr>
            <a:xfrm>
              <a:off x="5999200" y="1778550"/>
              <a:ext cx="84300" cy="10825"/>
            </a:xfrm>
            <a:custGeom>
              <a:avLst/>
              <a:gdLst/>
              <a:ahLst/>
              <a:cxnLst/>
              <a:rect l="l" t="t" r="r" b="b"/>
              <a:pathLst>
                <a:path w="3372" h="433" extrusionOk="0">
                  <a:moveTo>
                    <a:pt x="216" y="1"/>
                  </a:moveTo>
                  <a:cubicBezTo>
                    <a:pt x="98" y="1"/>
                    <a:pt x="1" y="96"/>
                    <a:pt x="1" y="217"/>
                  </a:cubicBezTo>
                  <a:cubicBezTo>
                    <a:pt x="1" y="335"/>
                    <a:pt x="98" y="433"/>
                    <a:pt x="216" y="433"/>
                  </a:cubicBezTo>
                  <a:lnTo>
                    <a:pt x="3156" y="433"/>
                  </a:lnTo>
                  <a:cubicBezTo>
                    <a:pt x="3277" y="433"/>
                    <a:pt x="3372" y="335"/>
                    <a:pt x="3372" y="217"/>
                  </a:cubicBezTo>
                  <a:cubicBezTo>
                    <a:pt x="3372" y="96"/>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8" name="Google Shape;2117;p125">
              <a:extLst>
                <a:ext uri="{FF2B5EF4-FFF2-40B4-BE49-F238E27FC236}">
                  <a16:creationId xmlns:a16="http://schemas.microsoft.com/office/drawing/2014/main" id="{0F340C30-5FEB-B8AD-F203-8325858FEF40}"/>
                </a:ext>
              </a:extLst>
            </p:cNvPr>
            <p:cNvSpPr/>
            <p:nvPr/>
          </p:nvSpPr>
          <p:spPr>
            <a:xfrm>
              <a:off x="5999200" y="1799350"/>
              <a:ext cx="84300" cy="10825"/>
            </a:xfrm>
            <a:custGeom>
              <a:avLst/>
              <a:gdLst/>
              <a:ahLst/>
              <a:cxnLst/>
              <a:rect l="l" t="t" r="r" b="b"/>
              <a:pathLst>
                <a:path w="3372" h="433" extrusionOk="0">
                  <a:moveTo>
                    <a:pt x="216" y="1"/>
                  </a:moveTo>
                  <a:cubicBezTo>
                    <a:pt x="98" y="1"/>
                    <a:pt x="1" y="99"/>
                    <a:pt x="1" y="217"/>
                  </a:cubicBezTo>
                  <a:cubicBezTo>
                    <a:pt x="1" y="338"/>
                    <a:pt x="98" y="433"/>
                    <a:pt x="216" y="433"/>
                  </a:cubicBezTo>
                  <a:lnTo>
                    <a:pt x="3156" y="433"/>
                  </a:lnTo>
                  <a:cubicBezTo>
                    <a:pt x="3277" y="433"/>
                    <a:pt x="3372" y="338"/>
                    <a:pt x="3372" y="217"/>
                  </a:cubicBezTo>
                  <a:cubicBezTo>
                    <a:pt x="3372" y="99"/>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6" name="Google Shape;2118;p125">
              <a:extLst>
                <a:ext uri="{FF2B5EF4-FFF2-40B4-BE49-F238E27FC236}">
                  <a16:creationId xmlns:a16="http://schemas.microsoft.com/office/drawing/2014/main" id="{BA9068B1-C686-B888-6D9E-2E5CF9D9945E}"/>
                </a:ext>
              </a:extLst>
            </p:cNvPr>
            <p:cNvSpPr/>
            <p:nvPr/>
          </p:nvSpPr>
          <p:spPr>
            <a:xfrm>
              <a:off x="5999200" y="1820225"/>
              <a:ext cx="84300" cy="10825"/>
            </a:xfrm>
            <a:custGeom>
              <a:avLst/>
              <a:gdLst/>
              <a:ahLst/>
              <a:cxnLst/>
              <a:rect l="l" t="t" r="r" b="b"/>
              <a:pathLst>
                <a:path w="3372" h="433" extrusionOk="0">
                  <a:moveTo>
                    <a:pt x="216" y="1"/>
                  </a:moveTo>
                  <a:cubicBezTo>
                    <a:pt x="98" y="1"/>
                    <a:pt x="1" y="96"/>
                    <a:pt x="1" y="217"/>
                  </a:cubicBezTo>
                  <a:cubicBezTo>
                    <a:pt x="1" y="335"/>
                    <a:pt x="98" y="432"/>
                    <a:pt x="216" y="432"/>
                  </a:cubicBezTo>
                  <a:lnTo>
                    <a:pt x="3156" y="432"/>
                  </a:lnTo>
                  <a:cubicBezTo>
                    <a:pt x="3277" y="432"/>
                    <a:pt x="3372" y="335"/>
                    <a:pt x="3372" y="217"/>
                  </a:cubicBezTo>
                  <a:cubicBezTo>
                    <a:pt x="3372" y="96"/>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7" name="Google Shape;2119;p125">
              <a:extLst>
                <a:ext uri="{FF2B5EF4-FFF2-40B4-BE49-F238E27FC236}">
                  <a16:creationId xmlns:a16="http://schemas.microsoft.com/office/drawing/2014/main" id="{3F93A961-01EA-E08A-1010-37EF0C594012}"/>
                </a:ext>
              </a:extLst>
            </p:cNvPr>
            <p:cNvSpPr/>
            <p:nvPr/>
          </p:nvSpPr>
          <p:spPr>
            <a:xfrm>
              <a:off x="5999200" y="1841025"/>
              <a:ext cx="84300" cy="10825"/>
            </a:xfrm>
            <a:custGeom>
              <a:avLst/>
              <a:gdLst/>
              <a:ahLst/>
              <a:cxnLst/>
              <a:rect l="l" t="t" r="r" b="b"/>
              <a:pathLst>
                <a:path w="3372" h="433" extrusionOk="0">
                  <a:moveTo>
                    <a:pt x="216" y="1"/>
                  </a:moveTo>
                  <a:cubicBezTo>
                    <a:pt x="98" y="1"/>
                    <a:pt x="1" y="98"/>
                    <a:pt x="1" y="216"/>
                  </a:cubicBezTo>
                  <a:cubicBezTo>
                    <a:pt x="1" y="337"/>
                    <a:pt x="98" y="432"/>
                    <a:pt x="216" y="432"/>
                  </a:cubicBezTo>
                  <a:lnTo>
                    <a:pt x="3156" y="432"/>
                  </a:lnTo>
                  <a:cubicBezTo>
                    <a:pt x="3277" y="432"/>
                    <a:pt x="3372" y="337"/>
                    <a:pt x="3372" y="216"/>
                  </a:cubicBezTo>
                  <a:cubicBezTo>
                    <a:pt x="3372" y="98"/>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8" name="Google Shape;2120;p125">
              <a:extLst>
                <a:ext uri="{FF2B5EF4-FFF2-40B4-BE49-F238E27FC236}">
                  <a16:creationId xmlns:a16="http://schemas.microsoft.com/office/drawing/2014/main" id="{90D64C7B-F52B-B64F-5E54-3508E0AACB54}"/>
                </a:ext>
              </a:extLst>
            </p:cNvPr>
            <p:cNvSpPr/>
            <p:nvPr/>
          </p:nvSpPr>
          <p:spPr>
            <a:xfrm>
              <a:off x="5896425" y="1633075"/>
              <a:ext cx="30900" cy="13275"/>
            </a:xfrm>
            <a:custGeom>
              <a:avLst/>
              <a:gdLst/>
              <a:ahLst/>
              <a:cxnLst/>
              <a:rect l="l" t="t" r="r" b="b"/>
              <a:pathLst>
                <a:path w="1236" h="531" extrusionOk="0">
                  <a:moveTo>
                    <a:pt x="619" y="0"/>
                  </a:moveTo>
                  <a:cubicBezTo>
                    <a:pt x="455" y="0"/>
                    <a:pt x="291" y="42"/>
                    <a:pt x="145" y="126"/>
                  </a:cubicBezTo>
                  <a:cubicBezTo>
                    <a:pt x="38" y="183"/>
                    <a:pt x="1" y="316"/>
                    <a:pt x="61" y="419"/>
                  </a:cubicBezTo>
                  <a:cubicBezTo>
                    <a:pt x="100" y="490"/>
                    <a:pt x="174" y="530"/>
                    <a:pt x="250" y="530"/>
                  </a:cubicBezTo>
                  <a:cubicBezTo>
                    <a:pt x="286" y="530"/>
                    <a:pt x="322" y="521"/>
                    <a:pt x="355" y="503"/>
                  </a:cubicBezTo>
                  <a:cubicBezTo>
                    <a:pt x="437" y="456"/>
                    <a:pt x="528" y="433"/>
                    <a:pt x="619" y="433"/>
                  </a:cubicBezTo>
                  <a:cubicBezTo>
                    <a:pt x="707" y="433"/>
                    <a:pt x="795" y="455"/>
                    <a:pt x="876" y="497"/>
                  </a:cubicBezTo>
                  <a:cubicBezTo>
                    <a:pt x="912" y="520"/>
                    <a:pt x="952" y="531"/>
                    <a:pt x="992" y="531"/>
                  </a:cubicBezTo>
                  <a:cubicBezTo>
                    <a:pt x="1063" y="531"/>
                    <a:pt x="1132" y="496"/>
                    <a:pt x="1172" y="431"/>
                  </a:cubicBezTo>
                  <a:cubicBezTo>
                    <a:pt x="1236" y="330"/>
                    <a:pt x="1207" y="195"/>
                    <a:pt x="1106" y="131"/>
                  </a:cubicBezTo>
                  <a:cubicBezTo>
                    <a:pt x="956" y="44"/>
                    <a:pt x="787" y="0"/>
                    <a:pt x="61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41" name="Google Shape;2121;p125">
              <a:extLst>
                <a:ext uri="{FF2B5EF4-FFF2-40B4-BE49-F238E27FC236}">
                  <a16:creationId xmlns:a16="http://schemas.microsoft.com/office/drawing/2014/main" id="{0CF230F1-2A86-096C-466A-E895E7C69F3B}"/>
                </a:ext>
              </a:extLst>
            </p:cNvPr>
            <p:cNvSpPr/>
            <p:nvPr/>
          </p:nvSpPr>
          <p:spPr>
            <a:xfrm>
              <a:off x="5942275" y="1633075"/>
              <a:ext cx="30825" cy="13225"/>
            </a:xfrm>
            <a:custGeom>
              <a:avLst/>
              <a:gdLst/>
              <a:ahLst/>
              <a:cxnLst/>
              <a:rect l="l" t="t" r="r" b="b"/>
              <a:pathLst>
                <a:path w="1233" h="529" extrusionOk="0">
                  <a:moveTo>
                    <a:pt x="617" y="0"/>
                  </a:moveTo>
                  <a:cubicBezTo>
                    <a:pt x="449" y="0"/>
                    <a:pt x="280" y="44"/>
                    <a:pt x="130" y="131"/>
                  </a:cubicBezTo>
                  <a:cubicBezTo>
                    <a:pt x="29" y="195"/>
                    <a:pt x="0" y="327"/>
                    <a:pt x="64" y="428"/>
                  </a:cubicBezTo>
                  <a:cubicBezTo>
                    <a:pt x="106" y="493"/>
                    <a:pt x="176" y="529"/>
                    <a:pt x="248" y="529"/>
                  </a:cubicBezTo>
                  <a:cubicBezTo>
                    <a:pt x="287" y="529"/>
                    <a:pt x="327" y="518"/>
                    <a:pt x="363" y="494"/>
                  </a:cubicBezTo>
                  <a:cubicBezTo>
                    <a:pt x="442" y="452"/>
                    <a:pt x="529" y="431"/>
                    <a:pt x="616" y="431"/>
                  </a:cubicBezTo>
                  <a:cubicBezTo>
                    <a:pt x="707" y="431"/>
                    <a:pt x="799" y="454"/>
                    <a:pt x="881" y="500"/>
                  </a:cubicBezTo>
                  <a:cubicBezTo>
                    <a:pt x="915" y="520"/>
                    <a:pt x="952" y="529"/>
                    <a:pt x="988" y="529"/>
                  </a:cubicBezTo>
                  <a:cubicBezTo>
                    <a:pt x="1063" y="529"/>
                    <a:pt x="1136" y="489"/>
                    <a:pt x="1175" y="419"/>
                  </a:cubicBezTo>
                  <a:cubicBezTo>
                    <a:pt x="1233" y="316"/>
                    <a:pt x="1198" y="183"/>
                    <a:pt x="1092" y="126"/>
                  </a:cubicBezTo>
                  <a:cubicBezTo>
                    <a:pt x="945" y="42"/>
                    <a:pt x="781" y="0"/>
                    <a:pt x="617"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grpSp>
      <p:grpSp>
        <p:nvGrpSpPr>
          <p:cNvPr id="2" name="Google Shape;1337;p49">
            <a:extLst>
              <a:ext uri="{FF2B5EF4-FFF2-40B4-BE49-F238E27FC236}">
                <a16:creationId xmlns:a16="http://schemas.microsoft.com/office/drawing/2014/main" id="{E8507BB8-CF07-3004-E3D2-5D33665DEA96}"/>
              </a:ext>
            </a:extLst>
          </p:cNvPr>
          <p:cNvGrpSpPr/>
          <p:nvPr/>
        </p:nvGrpSpPr>
        <p:grpSpPr>
          <a:xfrm>
            <a:off x="1227228" y="1780611"/>
            <a:ext cx="608400" cy="602603"/>
            <a:chOff x="750995" y="1426352"/>
            <a:chExt cx="351609" cy="412846"/>
          </a:xfrm>
        </p:grpSpPr>
        <p:sp>
          <p:nvSpPr>
            <p:cNvPr id="3" name="Google Shape;1338;p49">
              <a:extLst>
                <a:ext uri="{FF2B5EF4-FFF2-40B4-BE49-F238E27FC236}">
                  <a16:creationId xmlns:a16="http://schemas.microsoft.com/office/drawing/2014/main" id="{9F9E8D2B-2993-71BB-1B74-6B26042B8DDA}"/>
                </a:ext>
              </a:extLst>
            </p:cNvPr>
            <p:cNvSpPr/>
            <p:nvPr/>
          </p:nvSpPr>
          <p:spPr>
            <a:xfrm>
              <a:off x="928680" y="1449943"/>
              <a:ext cx="67636" cy="90349"/>
            </a:xfrm>
            <a:custGeom>
              <a:avLst/>
              <a:gdLst/>
              <a:ahLst/>
              <a:cxnLst/>
              <a:rect l="l" t="t" r="r" b="b"/>
              <a:pathLst>
                <a:path w="539" h="720" extrusionOk="0">
                  <a:moveTo>
                    <a:pt x="270" y="98"/>
                  </a:moveTo>
                  <a:cubicBezTo>
                    <a:pt x="361" y="98"/>
                    <a:pt x="441" y="221"/>
                    <a:pt x="441" y="361"/>
                  </a:cubicBezTo>
                  <a:cubicBezTo>
                    <a:pt x="441" y="501"/>
                    <a:pt x="361" y="624"/>
                    <a:pt x="270" y="624"/>
                  </a:cubicBezTo>
                  <a:cubicBezTo>
                    <a:pt x="178" y="624"/>
                    <a:pt x="98" y="501"/>
                    <a:pt x="98" y="361"/>
                  </a:cubicBezTo>
                  <a:cubicBezTo>
                    <a:pt x="97" y="221"/>
                    <a:pt x="178" y="98"/>
                    <a:pt x="270" y="98"/>
                  </a:cubicBezTo>
                  <a:close/>
                  <a:moveTo>
                    <a:pt x="270" y="1"/>
                  </a:moveTo>
                  <a:cubicBezTo>
                    <a:pt x="198" y="1"/>
                    <a:pt x="126" y="41"/>
                    <a:pt x="76" y="114"/>
                  </a:cubicBezTo>
                  <a:cubicBezTo>
                    <a:pt x="29" y="182"/>
                    <a:pt x="1" y="269"/>
                    <a:pt x="1" y="360"/>
                  </a:cubicBezTo>
                  <a:cubicBezTo>
                    <a:pt x="1" y="451"/>
                    <a:pt x="27" y="539"/>
                    <a:pt x="76" y="607"/>
                  </a:cubicBezTo>
                  <a:cubicBezTo>
                    <a:pt x="126" y="679"/>
                    <a:pt x="197" y="719"/>
                    <a:pt x="270" y="719"/>
                  </a:cubicBezTo>
                  <a:cubicBezTo>
                    <a:pt x="343" y="719"/>
                    <a:pt x="414" y="679"/>
                    <a:pt x="464" y="607"/>
                  </a:cubicBezTo>
                  <a:cubicBezTo>
                    <a:pt x="511" y="539"/>
                    <a:pt x="538" y="451"/>
                    <a:pt x="538" y="360"/>
                  </a:cubicBezTo>
                  <a:cubicBezTo>
                    <a:pt x="538" y="268"/>
                    <a:pt x="512" y="180"/>
                    <a:pt x="464" y="114"/>
                  </a:cubicBezTo>
                  <a:cubicBezTo>
                    <a:pt x="413" y="41"/>
                    <a:pt x="341" y="1"/>
                    <a:pt x="270"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3" name="Google Shape;1339;p49">
              <a:extLst>
                <a:ext uri="{FF2B5EF4-FFF2-40B4-BE49-F238E27FC236}">
                  <a16:creationId xmlns:a16="http://schemas.microsoft.com/office/drawing/2014/main" id="{49ABF9A0-EAFB-FB1D-ECA1-BAA653E97E38}"/>
                </a:ext>
              </a:extLst>
            </p:cNvPr>
            <p:cNvSpPr/>
            <p:nvPr/>
          </p:nvSpPr>
          <p:spPr>
            <a:xfrm>
              <a:off x="750995" y="1426352"/>
              <a:ext cx="351609" cy="412846"/>
            </a:xfrm>
            <a:custGeom>
              <a:avLst/>
              <a:gdLst/>
              <a:ahLst/>
              <a:cxnLst/>
              <a:rect l="l" t="t" r="r" b="b"/>
              <a:pathLst>
                <a:path w="2802" h="3290" extrusionOk="0">
                  <a:moveTo>
                    <a:pt x="2703" y="101"/>
                  </a:moveTo>
                  <a:lnTo>
                    <a:pt x="2703" y="202"/>
                  </a:lnTo>
                  <a:cubicBezTo>
                    <a:pt x="2551" y="219"/>
                    <a:pt x="2433" y="349"/>
                    <a:pt x="2433" y="504"/>
                  </a:cubicBezTo>
                  <a:lnTo>
                    <a:pt x="2433" y="832"/>
                  </a:lnTo>
                  <a:lnTo>
                    <a:pt x="2381" y="832"/>
                  </a:lnTo>
                  <a:cubicBezTo>
                    <a:pt x="2372" y="832"/>
                    <a:pt x="2365" y="826"/>
                    <a:pt x="2365" y="816"/>
                  </a:cubicBezTo>
                  <a:lnTo>
                    <a:pt x="2365" y="486"/>
                  </a:lnTo>
                  <a:cubicBezTo>
                    <a:pt x="2365" y="289"/>
                    <a:pt x="2514" y="126"/>
                    <a:pt x="2703" y="101"/>
                  </a:cubicBezTo>
                  <a:close/>
                  <a:moveTo>
                    <a:pt x="2613" y="927"/>
                  </a:moveTo>
                  <a:lnTo>
                    <a:pt x="2613" y="1132"/>
                  </a:lnTo>
                  <a:lnTo>
                    <a:pt x="2456" y="1132"/>
                  </a:lnTo>
                  <a:lnTo>
                    <a:pt x="2456" y="927"/>
                  </a:lnTo>
                  <a:close/>
                  <a:moveTo>
                    <a:pt x="2703" y="1865"/>
                  </a:moveTo>
                  <a:lnTo>
                    <a:pt x="2703" y="1962"/>
                  </a:lnTo>
                  <a:lnTo>
                    <a:pt x="2365" y="1962"/>
                  </a:lnTo>
                  <a:lnTo>
                    <a:pt x="2365" y="1865"/>
                  </a:lnTo>
                  <a:close/>
                  <a:moveTo>
                    <a:pt x="2703" y="2057"/>
                  </a:moveTo>
                  <a:lnTo>
                    <a:pt x="2703" y="2884"/>
                  </a:lnTo>
                  <a:lnTo>
                    <a:pt x="2462" y="2884"/>
                  </a:lnTo>
                  <a:cubicBezTo>
                    <a:pt x="2494" y="2808"/>
                    <a:pt x="2511" y="2724"/>
                    <a:pt x="2511" y="2636"/>
                  </a:cubicBezTo>
                  <a:cubicBezTo>
                    <a:pt x="2511" y="2482"/>
                    <a:pt x="2456" y="2337"/>
                    <a:pt x="2365" y="2226"/>
                  </a:cubicBezTo>
                  <a:lnTo>
                    <a:pt x="2365" y="2057"/>
                  </a:lnTo>
                  <a:close/>
                  <a:moveTo>
                    <a:pt x="1684" y="96"/>
                  </a:moveTo>
                  <a:cubicBezTo>
                    <a:pt x="1783" y="96"/>
                    <a:pt x="1875" y="146"/>
                    <a:pt x="1943" y="233"/>
                  </a:cubicBezTo>
                  <a:cubicBezTo>
                    <a:pt x="2008" y="316"/>
                    <a:pt x="2043" y="430"/>
                    <a:pt x="2043" y="547"/>
                  </a:cubicBezTo>
                  <a:cubicBezTo>
                    <a:pt x="2043" y="665"/>
                    <a:pt x="2008" y="776"/>
                    <a:pt x="1943" y="861"/>
                  </a:cubicBezTo>
                  <a:cubicBezTo>
                    <a:pt x="1908" y="906"/>
                    <a:pt x="1867" y="940"/>
                    <a:pt x="1823" y="964"/>
                  </a:cubicBezTo>
                  <a:cubicBezTo>
                    <a:pt x="1780" y="986"/>
                    <a:pt x="1733" y="997"/>
                    <a:pt x="1684" y="997"/>
                  </a:cubicBezTo>
                  <a:cubicBezTo>
                    <a:pt x="1521" y="997"/>
                    <a:pt x="1383" y="1116"/>
                    <a:pt x="1358" y="1277"/>
                  </a:cubicBezTo>
                  <a:lnTo>
                    <a:pt x="1221" y="2147"/>
                  </a:lnTo>
                  <a:cubicBezTo>
                    <a:pt x="1220" y="2150"/>
                    <a:pt x="1220" y="2155"/>
                    <a:pt x="1221" y="2159"/>
                  </a:cubicBezTo>
                  <a:lnTo>
                    <a:pt x="1249" y="2400"/>
                  </a:lnTo>
                  <a:cubicBezTo>
                    <a:pt x="1221" y="2474"/>
                    <a:pt x="1205" y="2555"/>
                    <a:pt x="1205" y="2636"/>
                  </a:cubicBezTo>
                  <a:cubicBezTo>
                    <a:pt x="1205" y="2773"/>
                    <a:pt x="1247" y="2901"/>
                    <a:pt x="1321" y="3006"/>
                  </a:cubicBezTo>
                  <a:lnTo>
                    <a:pt x="1338" y="3166"/>
                  </a:lnTo>
                  <a:cubicBezTo>
                    <a:pt x="1257" y="3099"/>
                    <a:pt x="1195" y="3008"/>
                    <a:pt x="1162" y="2905"/>
                  </a:cubicBezTo>
                  <a:lnTo>
                    <a:pt x="938" y="2203"/>
                  </a:lnTo>
                  <a:lnTo>
                    <a:pt x="1070" y="2203"/>
                  </a:lnTo>
                  <a:cubicBezTo>
                    <a:pt x="1094" y="2203"/>
                    <a:pt x="1115" y="2184"/>
                    <a:pt x="1118" y="2162"/>
                  </a:cubicBezTo>
                  <a:lnTo>
                    <a:pt x="1300" y="928"/>
                  </a:lnTo>
                  <a:cubicBezTo>
                    <a:pt x="1317" y="804"/>
                    <a:pt x="1327" y="677"/>
                    <a:pt x="1327" y="550"/>
                  </a:cubicBezTo>
                  <a:lnTo>
                    <a:pt x="1327" y="432"/>
                  </a:lnTo>
                  <a:cubicBezTo>
                    <a:pt x="1327" y="405"/>
                    <a:pt x="1306" y="383"/>
                    <a:pt x="1279" y="383"/>
                  </a:cubicBezTo>
                  <a:lnTo>
                    <a:pt x="1222" y="383"/>
                  </a:lnTo>
                  <a:lnTo>
                    <a:pt x="1222" y="269"/>
                  </a:lnTo>
                  <a:lnTo>
                    <a:pt x="1377" y="269"/>
                  </a:lnTo>
                  <a:cubicBezTo>
                    <a:pt x="1393" y="269"/>
                    <a:pt x="1406" y="262"/>
                    <a:pt x="1416" y="248"/>
                  </a:cubicBezTo>
                  <a:cubicBezTo>
                    <a:pt x="1482" y="154"/>
                    <a:pt x="1581" y="96"/>
                    <a:pt x="1684" y="96"/>
                  </a:cubicBezTo>
                  <a:close/>
                  <a:moveTo>
                    <a:pt x="893" y="2382"/>
                  </a:moveTo>
                  <a:lnTo>
                    <a:pt x="1019" y="2775"/>
                  </a:lnTo>
                  <a:lnTo>
                    <a:pt x="959" y="2965"/>
                  </a:lnTo>
                  <a:cubicBezTo>
                    <a:pt x="932" y="3053"/>
                    <a:pt x="875" y="3127"/>
                    <a:pt x="801" y="3178"/>
                  </a:cubicBezTo>
                  <a:lnTo>
                    <a:pt x="893" y="2382"/>
                  </a:lnTo>
                  <a:close/>
                  <a:moveTo>
                    <a:pt x="2703" y="2979"/>
                  </a:moveTo>
                  <a:lnTo>
                    <a:pt x="2703" y="3021"/>
                  </a:lnTo>
                  <a:cubicBezTo>
                    <a:pt x="2703" y="3117"/>
                    <a:pt x="2627" y="3191"/>
                    <a:pt x="2535" y="3191"/>
                  </a:cubicBezTo>
                  <a:cubicBezTo>
                    <a:pt x="2493" y="3191"/>
                    <a:pt x="2453" y="3175"/>
                    <a:pt x="2422" y="3148"/>
                  </a:cubicBezTo>
                  <a:cubicBezTo>
                    <a:pt x="2391" y="3121"/>
                    <a:pt x="2372" y="3084"/>
                    <a:pt x="2366" y="3044"/>
                  </a:cubicBezTo>
                  <a:cubicBezTo>
                    <a:pt x="2384" y="3023"/>
                    <a:pt x="2397" y="3002"/>
                    <a:pt x="2412" y="2979"/>
                  </a:cubicBezTo>
                  <a:close/>
                  <a:moveTo>
                    <a:pt x="456" y="0"/>
                  </a:moveTo>
                  <a:cubicBezTo>
                    <a:pt x="327" y="0"/>
                    <a:pt x="209" y="62"/>
                    <a:pt x="122" y="174"/>
                  </a:cubicBezTo>
                  <a:cubicBezTo>
                    <a:pt x="44" y="274"/>
                    <a:pt x="1" y="408"/>
                    <a:pt x="1" y="547"/>
                  </a:cubicBezTo>
                  <a:cubicBezTo>
                    <a:pt x="1" y="687"/>
                    <a:pt x="44" y="819"/>
                    <a:pt x="122" y="921"/>
                  </a:cubicBezTo>
                  <a:cubicBezTo>
                    <a:pt x="209" y="1032"/>
                    <a:pt x="327" y="1095"/>
                    <a:pt x="456" y="1095"/>
                  </a:cubicBezTo>
                  <a:cubicBezTo>
                    <a:pt x="513" y="1095"/>
                    <a:pt x="566" y="1115"/>
                    <a:pt x="608" y="1151"/>
                  </a:cubicBezTo>
                  <a:cubicBezTo>
                    <a:pt x="650" y="1188"/>
                    <a:pt x="678" y="1237"/>
                    <a:pt x="687" y="1293"/>
                  </a:cubicBezTo>
                  <a:lnTo>
                    <a:pt x="708" y="1424"/>
                  </a:lnTo>
                  <a:cubicBezTo>
                    <a:pt x="711" y="1447"/>
                    <a:pt x="731" y="1464"/>
                    <a:pt x="755" y="1464"/>
                  </a:cubicBezTo>
                  <a:cubicBezTo>
                    <a:pt x="757" y="1464"/>
                    <a:pt x="760" y="1464"/>
                    <a:pt x="762" y="1464"/>
                  </a:cubicBezTo>
                  <a:cubicBezTo>
                    <a:pt x="788" y="1460"/>
                    <a:pt x="807" y="1435"/>
                    <a:pt x="803" y="1409"/>
                  </a:cubicBezTo>
                  <a:lnTo>
                    <a:pt x="782" y="1278"/>
                  </a:lnTo>
                  <a:cubicBezTo>
                    <a:pt x="771" y="1201"/>
                    <a:pt x="730" y="1130"/>
                    <a:pt x="671" y="1079"/>
                  </a:cubicBezTo>
                  <a:cubicBezTo>
                    <a:pt x="610" y="1028"/>
                    <a:pt x="535" y="1000"/>
                    <a:pt x="456" y="1000"/>
                  </a:cubicBezTo>
                  <a:cubicBezTo>
                    <a:pt x="358" y="1000"/>
                    <a:pt x="267" y="952"/>
                    <a:pt x="199" y="864"/>
                  </a:cubicBezTo>
                  <a:cubicBezTo>
                    <a:pt x="133" y="780"/>
                    <a:pt x="97" y="667"/>
                    <a:pt x="97" y="550"/>
                  </a:cubicBezTo>
                  <a:cubicBezTo>
                    <a:pt x="97" y="432"/>
                    <a:pt x="133" y="321"/>
                    <a:pt x="199" y="236"/>
                  </a:cubicBezTo>
                  <a:cubicBezTo>
                    <a:pt x="267" y="148"/>
                    <a:pt x="358" y="100"/>
                    <a:pt x="456" y="100"/>
                  </a:cubicBezTo>
                  <a:cubicBezTo>
                    <a:pt x="555" y="100"/>
                    <a:pt x="646" y="148"/>
                    <a:pt x="714" y="236"/>
                  </a:cubicBezTo>
                  <a:cubicBezTo>
                    <a:pt x="718" y="241"/>
                    <a:pt x="722" y="245"/>
                    <a:pt x="724" y="250"/>
                  </a:cubicBezTo>
                  <a:cubicBezTo>
                    <a:pt x="734" y="263"/>
                    <a:pt x="749" y="271"/>
                    <a:pt x="764" y="271"/>
                  </a:cubicBezTo>
                  <a:lnTo>
                    <a:pt x="918" y="271"/>
                  </a:lnTo>
                  <a:lnTo>
                    <a:pt x="918" y="384"/>
                  </a:lnTo>
                  <a:lnTo>
                    <a:pt x="864" y="384"/>
                  </a:lnTo>
                  <a:cubicBezTo>
                    <a:pt x="838" y="384"/>
                    <a:pt x="815" y="405"/>
                    <a:pt x="815" y="434"/>
                  </a:cubicBezTo>
                  <a:lnTo>
                    <a:pt x="815" y="551"/>
                  </a:lnTo>
                  <a:cubicBezTo>
                    <a:pt x="815" y="678"/>
                    <a:pt x="824" y="806"/>
                    <a:pt x="843" y="929"/>
                  </a:cubicBezTo>
                  <a:lnTo>
                    <a:pt x="1016" y="2107"/>
                  </a:lnTo>
                  <a:lnTo>
                    <a:pt x="914" y="2107"/>
                  </a:lnTo>
                  <a:lnTo>
                    <a:pt x="839" y="1631"/>
                  </a:lnTo>
                  <a:cubicBezTo>
                    <a:pt x="835" y="1608"/>
                    <a:pt x="814" y="1591"/>
                    <a:pt x="791" y="1591"/>
                  </a:cubicBezTo>
                  <a:cubicBezTo>
                    <a:pt x="788" y="1591"/>
                    <a:pt x="786" y="1591"/>
                    <a:pt x="783" y="1591"/>
                  </a:cubicBezTo>
                  <a:cubicBezTo>
                    <a:pt x="757" y="1594"/>
                    <a:pt x="739" y="1620"/>
                    <a:pt x="743" y="1646"/>
                  </a:cubicBezTo>
                  <a:lnTo>
                    <a:pt x="824" y="2155"/>
                  </a:lnTo>
                  <a:lnTo>
                    <a:pt x="702" y="3200"/>
                  </a:lnTo>
                  <a:cubicBezTo>
                    <a:pt x="698" y="3231"/>
                    <a:pt x="713" y="3259"/>
                    <a:pt x="738" y="3276"/>
                  </a:cubicBezTo>
                  <a:cubicBezTo>
                    <a:pt x="751" y="3285"/>
                    <a:pt x="766" y="3289"/>
                    <a:pt x="782" y="3289"/>
                  </a:cubicBezTo>
                  <a:cubicBezTo>
                    <a:pt x="796" y="3289"/>
                    <a:pt x="809" y="3285"/>
                    <a:pt x="822" y="3279"/>
                  </a:cubicBezTo>
                  <a:cubicBezTo>
                    <a:pt x="932" y="3216"/>
                    <a:pt x="1014" y="3113"/>
                    <a:pt x="1052" y="2993"/>
                  </a:cubicBezTo>
                  <a:lnTo>
                    <a:pt x="1071" y="2933"/>
                  </a:lnTo>
                  <a:cubicBezTo>
                    <a:pt x="1115" y="3069"/>
                    <a:pt x="1199" y="3185"/>
                    <a:pt x="1312" y="3270"/>
                  </a:cubicBezTo>
                  <a:cubicBezTo>
                    <a:pt x="1327" y="3280"/>
                    <a:pt x="1343" y="3285"/>
                    <a:pt x="1359" y="3285"/>
                  </a:cubicBezTo>
                  <a:cubicBezTo>
                    <a:pt x="1374" y="3285"/>
                    <a:pt x="1388" y="3281"/>
                    <a:pt x="1400" y="3275"/>
                  </a:cubicBezTo>
                  <a:cubicBezTo>
                    <a:pt x="1427" y="3259"/>
                    <a:pt x="1443" y="3228"/>
                    <a:pt x="1440" y="3196"/>
                  </a:cubicBezTo>
                  <a:lnTo>
                    <a:pt x="1432" y="3131"/>
                  </a:lnTo>
                  <a:lnTo>
                    <a:pt x="1432" y="3131"/>
                  </a:lnTo>
                  <a:cubicBezTo>
                    <a:pt x="1546" y="3231"/>
                    <a:pt x="1695" y="3289"/>
                    <a:pt x="1859" y="3289"/>
                  </a:cubicBezTo>
                  <a:cubicBezTo>
                    <a:pt x="2023" y="3289"/>
                    <a:pt x="2175" y="3228"/>
                    <a:pt x="2291" y="3126"/>
                  </a:cubicBezTo>
                  <a:cubicBezTo>
                    <a:pt x="2306" y="3163"/>
                    <a:pt x="2328" y="3194"/>
                    <a:pt x="2359" y="3221"/>
                  </a:cubicBezTo>
                  <a:cubicBezTo>
                    <a:pt x="2407" y="3264"/>
                    <a:pt x="2470" y="3288"/>
                    <a:pt x="2536" y="3288"/>
                  </a:cubicBezTo>
                  <a:cubicBezTo>
                    <a:pt x="2682" y="3288"/>
                    <a:pt x="2802" y="3169"/>
                    <a:pt x="2802" y="3022"/>
                  </a:cubicBezTo>
                  <a:lnTo>
                    <a:pt x="2802" y="1246"/>
                  </a:lnTo>
                  <a:cubicBezTo>
                    <a:pt x="2802" y="1190"/>
                    <a:pt x="2762" y="1146"/>
                    <a:pt x="2711" y="1136"/>
                  </a:cubicBezTo>
                  <a:lnTo>
                    <a:pt x="2711" y="926"/>
                  </a:lnTo>
                  <a:cubicBezTo>
                    <a:pt x="2762" y="916"/>
                    <a:pt x="2802" y="870"/>
                    <a:pt x="2802" y="816"/>
                  </a:cubicBezTo>
                  <a:lnTo>
                    <a:pt x="2802" y="708"/>
                  </a:lnTo>
                  <a:cubicBezTo>
                    <a:pt x="2802" y="682"/>
                    <a:pt x="2781" y="660"/>
                    <a:pt x="2753" y="660"/>
                  </a:cubicBezTo>
                  <a:cubicBezTo>
                    <a:pt x="2726" y="660"/>
                    <a:pt x="2704" y="681"/>
                    <a:pt x="2704" y="708"/>
                  </a:cubicBezTo>
                  <a:lnTo>
                    <a:pt x="2704" y="816"/>
                  </a:lnTo>
                  <a:cubicBezTo>
                    <a:pt x="2704" y="824"/>
                    <a:pt x="2698" y="832"/>
                    <a:pt x="2689" y="832"/>
                  </a:cubicBezTo>
                  <a:lnTo>
                    <a:pt x="2532" y="832"/>
                  </a:lnTo>
                  <a:lnTo>
                    <a:pt x="2532" y="504"/>
                  </a:lnTo>
                  <a:cubicBezTo>
                    <a:pt x="2532" y="400"/>
                    <a:pt x="2606" y="315"/>
                    <a:pt x="2704" y="299"/>
                  </a:cubicBezTo>
                  <a:lnTo>
                    <a:pt x="2704" y="483"/>
                  </a:lnTo>
                  <a:cubicBezTo>
                    <a:pt x="2703" y="509"/>
                    <a:pt x="2725" y="530"/>
                    <a:pt x="2752" y="530"/>
                  </a:cubicBezTo>
                  <a:cubicBezTo>
                    <a:pt x="2778" y="530"/>
                    <a:pt x="2800" y="509"/>
                    <a:pt x="2800" y="482"/>
                  </a:cubicBezTo>
                  <a:lnTo>
                    <a:pt x="2800" y="48"/>
                  </a:lnTo>
                  <a:cubicBezTo>
                    <a:pt x="2800" y="36"/>
                    <a:pt x="2795" y="24"/>
                    <a:pt x="2786" y="15"/>
                  </a:cubicBezTo>
                  <a:cubicBezTo>
                    <a:pt x="2777" y="5"/>
                    <a:pt x="2765" y="0"/>
                    <a:pt x="2752" y="0"/>
                  </a:cubicBezTo>
                  <a:cubicBezTo>
                    <a:pt x="2485" y="1"/>
                    <a:pt x="2269" y="219"/>
                    <a:pt x="2269" y="484"/>
                  </a:cubicBezTo>
                  <a:lnTo>
                    <a:pt x="2269" y="815"/>
                  </a:lnTo>
                  <a:cubicBezTo>
                    <a:pt x="2269" y="870"/>
                    <a:pt x="2307" y="915"/>
                    <a:pt x="2359" y="924"/>
                  </a:cubicBezTo>
                  <a:lnTo>
                    <a:pt x="2359" y="1134"/>
                  </a:lnTo>
                  <a:cubicBezTo>
                    <a:pt x="2307" y="1144"/>
                    <a:pt x="2269" y="1190"/>
                    <a:pt x="2269" y="1244"/>
                  </a:cubicBezTo>
                  <a:lnTo>
                    <a:pt x="2269" y="1414"/>
                  </a:lnTo>
                  <a:cubicBezTo>
                    <a:pt x="2269" y="1440"/>
                    <a:pt x="2290" y="1462"/>
                    <a:pt x="2317" y="1462"/>
                  </a:cubicBezTo>
                  <a:cubicBezTo>
                    <a:pt x="2343" y="1462"/>
                    <a:pt x="2365" y="1442"/>
                    <a:pt x="2365" y="1414"/>
                  </a:cubicBezTo>
                  <a:lnTo>
                    <a:pt x="2365" y="1244"/>
                  </a:lnTo>
                  <a:cubicBezTo>
                    <a:pt x="2365" y="1235"/>
                    <a:pt x="2373" y="1228"/>
                    <a:pt x="2381" y="1228"/>
                  </a:cubicBezTo>
                  <a:lnTo>
                    <a:pt x="2688" y="1228"/>
                  </a:lnTo>
                  <a:cubicBezTo>
                    <a:pt x="2697" y="1228"/>
                    <a:pt x="2703" y="1236"/>
                    <a:pt x="2703" y="1244"/>
                  </a:cubicBezTo>
                  <a:lnTo>
                    <a:pt x="2703" y="1766"/>
                  </a:lnTo>
                  <a:lnTo>
                    <a:pt x="2365" y="1766"/>
                  </a:lnTo>
                  <a:lnTo>
                    <a:pt x="2365" y="1639"/>
                  </a:lnTo>
                  <a:cubicBezTo>
                    <a:pt x="2365" y="1613"/>
                    <a:pt x="2344" y="1591"/>
                    <a:pt x="2317" y="1591"/>
                  </a:cubicBezTo>
                  <a:cubicBezTo>
                    <a:pt x="2291" y="1591"/>
                    <a:pt x="2269" y="1612"/>
                    <a:pt x="2269" y="1639"/>
                  </a:cubicBezTo>
                  <a:lnTo>
                    <a:pt x="2269" y="2128"/>
                  </a:lnTo>
                  <a:cubicBezTo>
                    <a:pt x="2155" y="2037"/>
                    <a:pt x="2013" y="1982"/>
                    <a:pt x="1857" y="1982"/>
                  </a:cubicBezTo>
                  <a:cubicBezTo>
                    <a:pt x="1776" y="1982"/>
                    <a:pt x="1698" y="1997"/>
                    <a:pt x="1623" y="2026"/>
                  </a:cubicBezTo>
                  <a:cubicBezTo>
                    <a:pt x="1598" y="2034"/>
                    <a:pt x="1587" y="2064"/>
                    <a:pt x="1595" y="2089"/>
                  </a:cubicBezTo>
                  <a:cubicBezTo>
                    <a:pt x="1602" y="2108"/>
                    <a:pt x="1622" y="2119"/>
                    <a:pt x="1641" y="2119"/>
                  </a:cubicBezTo>
                  <a:cubicBezTo>
                    <a:pt x="1647" y="2119"/>
                    <a:pt x="1652" y="2118"/>
                    <a:pt x="1658" y="2116"/>
                  </a:cubicBezTo>
                  <a:cubicBezTo>
                    <a:pt x="1723" y="2091"/>
                    <a:pt x="1789" y="2079"/>
                    <a:pt x="1859" y="2079"/>
                  </a:cubicBezTo>
                  <a:cubicBezTo>
                    <a:pt x="2165" y="2079"/>
                    <a:pt x="2415" y="2330"/>
                    <a:pt x="2415" y="2636"/>
                  </a:cubicBezTo>
                  <a:cubicBezTo>
                    <a:pt x="2415" y="2943"/>
                    <a:pt x="2165" y="3192"/>
                    <a:pt x="1859" y="3192"/>
                  </a:cubicBezTo>
                  <a:cubicBezTo>
                    <a:pt x="1552" y="3192"/>
                    <a:pt x="1302" y="2943"/>
                    <a:pt x="1302" y="2636"/>
                  </a:cubicBezTo>
                  <a:cubicBezTo>
                    <a:pt x="1302" y="2480"/>
                    <a:pt x="1368" y="2331"/>
                    <a:pt x="1483" y="2226"/>
                  </a:cubicBezTo>
                  <a:cubicBezTo>
                    <a:pt x="1503" y="2207"/>
                    <a:pt x="1504" y="2178"/>
                    <a:pt x="1485" y="2158"/>
                  </a:cubicBezTo>
                  <a:cubicBezTo>
                    <a:pt x="1476" y="2148"/>
                    <a:pt x="1463" y="2142"/>
                    <a:pt x="1450" y="2142"/>
                  </a:cubicBezTo>
                  <a:cubicBezTo>
                    <a:pt x="1438" y="2142"/>
                    <a:pt x="1426" y="2147"/>
                    <a:pt x="1417" y="2155"/>
                  </a:cubicBezTo>
                  <a:cubicBezTo>
                    <a:pt x="1384" y="2185"/>
                    <a:pt x="1356" y="2218"/>
                    <a:pt x="1330" y="2253"/>
                  </a:cubicBezTo>
                  <a:lnTo>
                    <a:pt x="1317" y="2155"/>
                  </a:lnTo>
                  <a:lnTo>
                    <a:pt x="1456" y="1293"/>
                  </a:lnTo>
                  <a:cubicBezTo>
                    <a:pt x="1473" y="1179"/>
                    <a:pt x="1571" y="1095"/>
                    <a:pt x="1687" y="1095"/>
                  </a:cubicBezTo>
                  <a:cubicBezTo>
                    <a:pt x="1751" y="1095"/>
                    <a:pt x="1813" y="1079"/>
                    <a:pt x="1871" y="1049"/>
                  </a:cubicBezTo>
                  <a:cubicBezTo>
                    <a:pt x="1927" y="1018"/>
                    <a:pt x="1977" y="975"/>
                    <a:pt x="2021" y="921"/>
                  </a:cubicBezTo>
                  <a:cubicBezTo>
                    <a:pt x="2100" y="819"/>
                    <a:pt x="2143" y="686"/>
                    <a:pt x="2143" y="547"/>
                  </a:cubicBezTo>
                  <a:cubicBezTo>
                    <a:pt x="2143" y="409"/>
                    <a:pt x="2100" y="274"/>
                    <a:pt x="2021" y="174"/>
                  </a:cubicBezTo>
                  <a:cubicBezTo>
                    <a:pt x="1934" y="63"/>
                    <a:pt x="1815" y="0"/>
                    <a:pt x="1687" y="0"/>
                  </a:cubicBezTo>
                  <a:cubicBezTo>
                    <a:pt x="1558" y="0"/>
                    <a:pt x="1441" y="62"/>
                    <a:pt x="1354" y="172"/>
                  </a:cubicBezTo>
                  <a:lnTo>
                    <a:pt x="1225" y="172"/>
                  </a:lnTo>
                  <a:cubicBezTo>
                    <a:pt x="1171" y="172"/>
                    <a:pt x="1128" y="215"/>
                    <a:pt x="1128" y="268"/>
                  </a:cubicBezTo>
                  <a:lnTo>
                    <a:pt x="1128" y="382"/>
                  </a:lnTo>
                  <a:cubicBezTo>
                    <a:pt x="1128" y="436"/>
                    <a:pt x="1171" y="479"/>
                    <a:pt x="1225" y="479"/>
                  </a:cubicBezTo>
                  <a:lnTo>
                    <a:pt x="1231" y="479"/>
                  </a:lnTo>
                  <a:lnTo>
                    <a:pt x="1231" y="549"/>
                  </a:lnTo>
                  <a:cubicBezTo>
                    <a:pt x="1231" y="670"/>
                    <a:pt x="1222" y="792"/>
                    <a:pt x="1205" y="912"/>
                  </a:cubicBezTo>
                  <a:lnTo>
                    <a:pt x="1071" y="1822"/>
                  </a:lnTo>
                  <a:lnTo>
                    <a:pt x="938" y="914"/>
                  </a:lnTo>
                  <a:cubicBezTo>
                    <a:pt x="921" y="793"/>
                    <a:pt x="912" y="672"/>
                    <a:pt x="912" y="549"/>
                  </a:cubicBezTo>
                  <a:lnTo>
                    <a:pt x="912" y="479"/>
                  </a:lnTo>
                  <a:lnTo>
                    <a:pt x="918" y="479"/>
                  </a:lnTo>
                  <a:cubicBezTo>
                    <a:pt x="972" y="479"/>
                    <a:pt x="1016" y="436"/>
                    <a:pt x="1016" y="382"/>
                  </a:cubicBezTo>
                  <a:lnTo>
                    <a:pt x="1016" y="268"/>
                  </a:lnTo>
                  <a:cubicBezTo>
                    <a:pt x="1016" y="215"/>
                    <a:pt x="972" y="172"/>
                    <a:pt x="918" y="172"/>
                  </a:cubicBezTo>
                  <a:lnTo>
                    <a:pt x="788" y="172"/>
                  </a:lnTo>
                  <a:cubicBezTo>
                    <a:pt x="702" y="60"/>
                    <a:pt x="584" y="0"/>
                    <a:pt x="456"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4" name="Google Shape;1340;p49">
              <a:extLst>
                <a:ext uri="{FF2B5EF4-FFF2-40B4-BE49-F238E27FC236}">
                  <a16:creationId xmlns:a16="http://schemas.microsoft.com/office/drawing/2014/main" id="{A2093C3B-B8B3-DD5C-745D-7B89D062C13B}"/>
                </a:ext>
              </a:extLst>
            </p:cNvPr>
            <p:cNvSpPr/>
            <p:nvPr/>
          </p:nvSpPr>
          <p:spPr>
            <a:xfrm>
              <a:off x="774586" y="1449943"/>
              <a:ext cx="67385" cy="90349"/>
            </a:xfrm>
            <a:custGeom>
              <a:avLst/>
              <a:gdLst/>
              <a:ahLst/>
              <a:cxnLst/>
              <a:rect l="l" t="t" r="r" b="b"/>
              <a:pathLst>
                <a:path w="537" h="720" extrusionOk="0">
                  <a:moveTo>
                    <a:pt x="268" y="98"/>
                  </a:moveTo>
                  <a:cubicBezTo>
                    <a:pt x="359" y="98"/>
                    <a:pt x="440" y="221"/>
                    <a:pt x="440" y="361"/>
                  </a:cubicBezTo>
                  <a:cubicBezTo>
                    <a:pt x="440" y="501"/>
                    <a:pt x="359" y="624"/>
                    <a:pt x="268" y="624"/>
                  </a:cubicBezTo>
                  <a:cubicBezTo>
                    <a:pt x="176" y="624"/>
                    <a:pt x="96" y="501"/>
                    <a:pt x="96" y="361"/>
                  </a:cubicBezTo>
                  <a:cubicBezTo>
                    <a:pt x="96" y="221"/>
                    <a:pt x="176" y="98"/>
                    <a:pt x="268" y="98"/>
                  </a:cubicBezTo>
                  <a:close/>
                  <a:moveTo>
                    <a:pt x="268" y="1"/>
                  </a:moveTo>
                  <a:cubicBezTo>
                    <a:pt x="196" y="1"/>
                    <a:pt x="126" y="41"/>
                    <a:pt x="74" y="114"/>
                  </a:cubicBezTo>
                  <a:cubicBezTo>
                    <a:pt x="27" y="182"/>
                    <a:pt x="0" y="269"/>
                    <a:pt x="0" y="360"/>
                  </a:cubicBezTo>
                  <a:cubicBezTo>
                    <a:pt x="0" y="557"/>
                    <a:pt x="121" y="719"/>
                    <a:pt x="268" y="719"/>
                  </a:cubicBezTo>
                  <a:cubicBezTo>
                    <a:pt x="416" y="719"/>
                    <a:pt x="536" y="559"/>
                    <a:pt x="536" y="360"/>
                  </a:cubicBezTo>
                  <a:cubicBezTo>
                    <a:pt x="536" y="268"/>
                    <a:pt x="510" y="180"/>
                    <a:pt x="462" y="114"/>
                  </a:cubicBezTo>
                  <a:cubicBezTo>
                    <a:pt x="411" y="42"/>
                    <a:pt x="341" y="1"/>
                    <a:pt x="26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2" name="Google Shape;1341;p49">
              <a:extLst>
                <a:ext uri="{FF2B5EF4-FFF2-40B4-BE49-F238E27FC236}">
                  <a16:creationId xmlns:a16="http://schemas.microsoft.com/office/drawing/2014/main" id="{39CACEE4-A9F1-F96A-F672-2ADA5C909459}"/>
                </a:ext>
              </a:extLst>
            </p:cNvPr>
            <p:cNvSpPr/>
            <p:nvPr/>
          </p:nvSpPr>
          <p:spPr>
            <a:xfrm>
              <a:off x="937087" y="1710197"/>
              <a:ext cx="93988" cy="93988"/>
            </a:xfrm>
            <a:custGeom>
              <a:avLst/>
              <a:gdLst/>
              <a:ahLst/>
              <a:cxnLst/>
              <a:rect l="l" t="t" r="r" b="b"/>
              <a:pathLst>
                <a:path w="749" h="749" extrusionOk="0">
                  <a:moveTo>
                    <a:pt x="437" y="98"/>
                  </a:moveTo>
                  <a:lnTo>
                    <a:pt x="437" y="264"/>
                  </a:lnTo>
                  <a:cubicBezTo>
                    <a:pt x="437" y="290"/>
                    <a:pt x="458" y="313"/>
                    <a:pt x="486" y="313"/>
                  </a:cubicBezTo>
                  <a:lnTo>
                    <a:pt x="652" y="313"/>
                  </a:lnTo>
                  <a:lnTo>
                    <a:pt x="652" y="437"/>
                  </a:lnTo>
                  <a:lnTo>
                    <a:pt x="486" y="437"/>
                  </a:lnTo>
                  <a:cubicBezTo>
                    <a:pt x="460" y="437"/>
                    <a:pt x="437" y="458"/>
                    <a:pt x="437" y="486"/>
                  </a:cubicBezTo>
                  <a:lnTo>
                    <a:pt x="437" y="651"/>
                  </a:lnTo>
                  <a:lnTo>
                    <a:pt x="312" y="651"/>
                  </a:lnTo>
                  <a:lnTo>
                    <a:pt x="312" y="486"/>
                  </a:lnTo>
                  <a:cubicBezTo>
                    <a:pt x="312" y="460"/>
                    <a:pt x="291" y="437"/>
                    <a:pt x="264" y="437"/>
                  </a:cubicBezTo>
                  <a:lnTo>
                    <a:pt x="97" y="437"/>
                  </a:lnTo>
                  <a:lnTo>
                    <a:pt x="97" y="313"/>
                  </a:lnTo>
                  <a:lnTo>
                    <a:pt x="264" y="313"/>
                  </a:lnTo>
                  <a:cubicBezTo>
                    <a:pt x="290" y="313"/>
                    <a:pt x="312" y="292"/>
                    <a:pt x="312" y="264"/>
                  </a:cubicBezTo>
                  <a:lnTo>
                    <a:pt x="312" y="98"/>
                  </a:lnTo>
                  <a:close/>
                  <a:moveTo>
                    <a:pt x="264" y="1"/>
                  </a:moveTo>
                  <a:cubicBezTo>
                    <a:pt x="238" y="1"/>
                    <a:pt x="216" y="22"/>
                    <a:pt x="216" y="49"/>
                  </a:cubicBezTo>
                  <a:lnTo>
                    <a:pt x="216" y="216"/>
                  </a:lnTo>
                  <a:lnTo>
                    <a:pt x="49" y="216"/>
                  </a:lnTo>
                  <a:cubicBezTo>
                    <a:pt x="23" y="216"/>
                    <a:pt x="1" y="237"/>
                    <a:pt x="1" y="264"/>
                  </a:cubicBezTo>
                  <a:lnTo>
                    <a:pt x="1" y="486"/>
                  </a:lnTo>
                  <a:cubicBezTo>
                    <a:pt x="1" y="512"/>
                    <a:pt x="22" y="534"/>
                    <a:pt x="49" y="534"/>
                  </a:cubicBezTo>
                  <a:lnTo>
                    <a:pt x="216" y="534"/>
                  </a:lnTo>
                  <a:lnTo>
                    <a:pt x="216" y="701"/>
                  </a:lnTo>
                  <a:cubicBezTo>
                    <a:pt x="216" y="727"/>
                    <a:pt x="237" y="749"/>
                    <a:pt x="264" y="749"/>
                  </a:cubicBezTo>
                  <a:lnTo>
                    <a:pt x="486" y="749"/>
                  </a:lnTo>
                  <a:cubicBezTo>
                    <a:pt x="512" y="749"/>
                    <a:pt x="534" y="728"/>
                    <a:pt x="534" y="701"/>
                  </a:cubicBezTo>
                  <a:lnTo>
                    <a:pt x="534" y="534"/>
                  </a:lnTo>
                  <a:lnTo>
                    <a:pt x="701" y="534"/>
                  </a:lnTo>
                  <a:cubicBezTo>
                    <a:pt x="727" y="534"/>
                    <a:pt x="749" y="513"/>
                    <a:pt x="749" y="486"/>
                  </a:cubicBezTo>
                  <a:lnTo>
                    <a:pt x="749" y="264"/>
                  </a:lnTo>
                  <a:cubicBezTo>
                    <a:pt x="749" y="238"/>
                    <a:pt x="728" y="216"/>
                    <a:pt x="701" y="216"/>
                  </a:cubicBezTo>
                  <a:lnTo>
                    <a:pt x="534" y="216"/>
                  </a:lnTo>
                  <a:lnTo>
                    <a:pt x="534" y="49"/>
                  </a:lnTo>
                  <a:cubicBezTo>
                    <a:pt x="534" y="22"/>
                    <a:pt x="512" y="1"/>
                    <a:pt x="486"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Tree>
    <p:extLst>
      <p:ext uri="{BB962C8B-B14F-4D97-AF65-F5344CB8AC3E}">
        <p14:creationId xmlns:p14="http://schemas.microsoft.com/office/powerpoint/2010/main" val="31683317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53"/>
          <p:cNvSpPr txBox="1">
            <a:spLocks noGrp="1"/>
          </p:cNvSpPr>
          <p:nvPr>
            <p:ph type="title"/>
          </p:nvPr>
        </p:nvSpPr>
        <p:spPr>
          <a:xfrm>
            <a:off x="2441825" y="1555350"/>
            <a:ext cx="4260300" cy="1530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95%</a:t>
            </a:r>
            <a:endParaRPr>
              <a:cs typeface="B Nazanin" panose="00000400000000000000" pitchFamily="2" charset="-78"/>
            </a:endParaRPr>
          </a:p>
        </p:txBody>
      </p:sp>
      <p:sp>
        <p:nvSpPr>
          <p:cNvPr id="513" name="Google Shape;513;p53"/>
          <p:cNvSpPr txBox="1">
            <a:spLocks noGrp="1"/>
          </p:cNvSpPr>
          <p:nvPr>
            <p:ph type="body" idx="1"/>
          </p:nvPr>
        </p:nvSpPr>
        <p:spPr>
          <a:xfrm>
            <a:off x="2783278" y="3003234"/>
            <a:ext cx="3702900" cy="834300"/>
          </a:xfrm>
          <a:prstGeom prst="rect">
            <a:avLst/>
          </a:prstGeom>
        </p:spPr>
        <p:txBody>
          <a:bodyPr spcFirstLastPara="1" wrap="square" lIns="91425" tIns="91425" rIns="91425" bIns="91425" anchor="t" anchorCtr="0">
            <a:noAutofit/>
          </a:bodyPr>
          <a:lstStyle/>
          <a:p>
            <a:pPr marL="0" lvl="0" indent="0">
              <a:lnSpc>
                <a:spcPct val="150000"/>
              </a:lnSpc>
              <a:spcAft>
                <a:spcPts val="120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514" name="Google Shape;514;p53"/>
          <p:cNvSpPr txBox="1">
            <a:spLocks noGrp="1"/>
          </p:cNvSpPr>
          <p:nvPr>
            <p:ph type="title" idx="2"/>
          </p:nvPr>
        </p:nvSpPr>
        <p:spPr>
          <a:xfrm>
            <a:off x="713225" y="445025"/>
            <a:ext cx="7717500" cy="572700"/>
          </a:xfrm>
          <a:prstGeom prst="rect">
            <a:avLst/>
          </a:prstGeom>
        </p:spPr>
        <p:txBody>
          <a:bodyPr spcFirstLastPara="1" wrap="square" lIns="91425" tIns="91425" rIns="91425" bIns="91425" anchor="t" anchorCtr="0">
            <a:noAutofit/>
          </a:bodyPr>
          <a:lstStyle/>
          <a:p>
            <a:pPr lvl="0" algn="ctr"/>
            <a:r>
              <a:rPr lang="fa-IR" dirty="0">
                <a:cs typeface="B Nazanin" panose="00000400000000000000" pitchFamily="2" charset="-78"/>
              </a:rPr>
              <a:t>رضایت بیمار</a:t>
            </a:r>
            <a:endParaRPr dirty="0">
              <a:cs typeface="B Nazanin" panose="00000400000000000000" pitchFamily="2" charset="-78"/>
            </a:endParaRPr>
          </a:p>
        </p:txBody>
      </p:sp>
      <p:sp>
        <p:nvSpPr>
          <p:cNvPr id="515" name="Google Shape;515;p53"/>
          <p:cNvSpPr/>
          <p:nvPr/>
        </p:nvSpPr>
        <p:spPr>
          <a:xfrm flipH="1">
            <a:off x="601375" y="4538537"/>
            <a:ext cx="1396200" cy="1956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6" name="Google Shape;516;p53"/>
          <p:cNvSpPr/>
          <p:nvPr/>
        </p:nvSpPr>
        <p:spPr>
          <a:xfrm>
            <a:off x="7209114" y="4536130"/>
            <a:ext cx="1395300" cy="1956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517" name="Google Shape;517;p53"/>
          <p:cNvPicPr preferRelativeResize="0"/>
          <p:nvPr/>
        </p:nvPicPr>
        <p:blipFill>
          <a:blip r:embed="rId3">
            <a:alphaModFix/>
          </a:blip>
          <a:stretch>
            <a:fillRect/>
          </a:stretch>
        </p:blipFill>
        <p:spPr>
          <a:xfrm>
            <a:off x="7040676" y="1128900"/>
            <a:ext cx="1268206" cy="3490995"/>
          </a:xfrm>
          <a:prstGeom prst="rect">
            <a:avLst/>
          </a:prstGeom>
          <a:noFill/>
          <a:ln>
            <a:noFill/>
          </a:ln>
        </p:spPr>
      </p:pic>
      <p:pic>
        <p:nvPicPr>
          <p:cNvPr id="518" name="Google Shape;518;p53"/>
          <p:cNvPicPr preferRelativeResize="0"/>
          <p:nvPr/>
        </p:nvPicPr>
        <p:blipFill>
          <a:blip r:embed="rId4">
            <a:alphaModFix/>
          </a:blip>
          <a:stretch>
            <a:fillRect/>
          </a:stretch>
        </p:blipFill>
        <p:spPr>
          <a:xfrm>
            <a:off x="773613" y="1115075"/>
            <a:ext cx="1051721" cy="34910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54"/>
          <p:cNvSpPr/>
          <p:nvPr/>
        </p:nvSpPr>
        <p:spPr>
          <a:xfrm>
            <a:off x="842075" y="302842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4" name="Google Shape;524;p54"/>
          <p:cNvSpPr/>
          <p:nvPr/>
        </p:nvSpPr>
        <p:spPr>
          <a:xfrm>
            <a:off x="3571700" y="302842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5" name="Google Shape;525;p54"/>
          <p:cNvSpPr/>
          <p:nvPr/>
        </p:nvSpPr>
        <p:spPr>
          <a:xfrm>
            <a:off x="6301325" y="302842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6" name="Google Shape;526;p54"/>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نوآوری ها</a:t>
            </a:r>
            <a:endParaRPr dirty="0">
              <a:cs typeface="B Nazanin" panose="00000400000000000000" pitchFamily="2" charset="-78"/>
            </a:endParaRPr>
          </a:p>
        </p:txBody>
      </p:sp>
      <p:sp>
        <p:nvSpPr>
          <p:cNvPr id="527" name="Google Shape;527;p54"/>
          <p:cNvSpPr txBox="1">
            <a:spLocks noGrp="1"/>
          </p:cNvSpPr>
          <p:nvPr>
            <p:ph type="ctrTitle" idx="2"/>
          </p:nvPr>
        </p:nvSpPr>
        <p:spPr>
          <a:xfrm flipH="1">
            <a:off x="1046602" y="3056625"/>
            <a:ext cx="1499773"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28" name="Google Shape;528;p54"/>
          <p:cNvSpPr txBox="1">
            <a:spLocks noGrp="1"/>
          </p:cNvSpPr>
          <p:nvPr>
            <p:ph type="subTitle" idx="1"/>
          </p:nvPr>
        </p:nvSpPr>
        <p:spPr>
          <a:xfrm flipH="1">
            <a:off x="712925" y="3424425"/>
            <a:ext cx="2258700" cy="8688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529" name="Google Shape;529;p54"/>
          <p:cNvSpPr txBox="1">
            <a:spLocks noGrp="1"/>
          </p:cNvSpPr>
          <p:nvPr>
            <p:ph type="ctrTitle" idx="3"/>
          </p:nvPr>
        </p:nvSpPr>
        <p:spPr>
          <a:xfrm flipH="1">
            <a:off x="3745735" y="3056625"/>
            <a:ext cx="1530340"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30" name="Google Shape;530;p54"/>
          <p:cNvSpPr txBox="1">
            <a:spLocks noGrp="1"/>
          </p:cNvSpPr>
          <p:nvPr>
            <p:ph type="subTitle" idx="6"/>
          </p:nvPr>
        </p:nvSpPr>
        <p:spPr>
          <a:xfrm flipH="1">
            <a:off x="6172325" y="3424425"/>
            <a:ext cx="2258400" cy="8688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531" name="Google Shape;531;p54"/>
          <p:cNvSpPr txBox="1">
            <a:spLocks noGrp="1"/>
          </p:cNvSpPr>
          <p:nvPr>
            <p:ph type="subTitle" idx="4"/>
          </p:nvPr>
        </p:nvSpPr>
        <p:spPr>
          <a:xfrm flipH="1">
            <a:off x="3442625" y="3424425"/>
            <a:ext cx="2258700" cy="868800"/>
          </a:xfrm>
          <a:prstGeom prst="rect">
            <a:avLst/>
          </a:prstGeom>
        </p:spPr>
        <p:txBody>
          <a:bodyPr spcFirstLastPara="1" wrap="square" lIns="91425" tIns="91425" rIns="91425" bIns="91425" anchor="t" anchorCtr="0">
            <a:noAutofit/>
          </a:bodyPr>
          <a:lstStyle/>
          <a:p>
            <a:pPr marL="0" lvl="0" indent="0">
              <a:lnSpc>
                <a:spcPct val="150000"/>
              </a:lnSpc>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532" name="Google Shape;532;p54"/>
          <p:cNvSpPr txBox="1">
            <a:spLocks noGrp="1"/>
          </p:cNvSpPr>
          <p:nvPr>
            <p:ph type="ctrTitle" idx="5"/>
          </p:nvPr>
        </p:nvSpPr>
        <p:spPr>
          <a:xfrm flipH="1">
            <a:off x="6400800" y="3056625"/>
            <a:ext cx="1604825"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33" name="Google Shape;533;p54"/>
          <p:cNvSpPr txBox="1">
            <a:spLocks noGrp="1"/>
          </p:cNvSpPr>
          <p:nvPr>
            <p:ph type="title" idx="7"/>
          </p:nvPr>
        </p:nvSpPr>
        <p:spPr>
          <a:xfrm>
            <a:off x="1366925" y="1924575"/>
            <a:ext cx="951000" cy="42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25%</a:t>
            </a:r>
            <a:endParaRPr>
              <a:cs typeface="B Nazanin" panose="00000400000000000000" pitchFamily="2" charset="-78"/>
            </a:endParaRPr>
          </a:p>
        </p:txBody>
      </p:sp>
      <p:sp>
        <p:nvSpPr>
          <p:cNvPr id="534" name="Google Shape;534;p54"/>
          <p:cNvSpPr txBox="1">
            <a:spLocks noGrp="1"/>
          </p:cNvSpPr>
          <p:nvPr>
            <p:ph type="title" idx="8"/>
          </p:nvPr>
        </p:nvSpPr>
        <p:spPr>
          <a:xfrm>
            <a:off x="4093100" y="1924575"/>
            <a:ext cx="951000" cy="42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50%</a:t>
            </a:r>
            <a:endParaRPr>
              <a:cs typeface="B Nazanin" panose="00000400000000000000" pitchFamily="2" charset="-78"/>
            </a:endParaRPr>
          </a:p>
        </p:txBody>
      </p:sp>
      <p:sp>
        <p:nvSpPr>
          <p:cNvPr id="535" name="Google Shape;535;p54"/>
          <p:cNvSpPr txBox="1">
            <a:spLocks noGrp="1"/>
          </p:cNvSpPr>
          <p:nvPr>
            <p:ph type="title" idx="9"/>
          </p:nvPr>
        </p:nvSpPr>
        <p:spPr>
          <a:xfrm>
            <a:off x="6826025" y="1924575"/>
            <a:ext cx="951000" cy="42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75%</a:t>
            </a:r>
            <a:endParaRPr>
              <a:cs typeface="B Nazanin" panose="00000400000000000000" pitchFamily="2" charset="-78"/>
            </a:endParaRPr>
          </a:p>
        </p:txBody>
      </p:sp>
      <p:sp>
        <p:nvSpPr>
          <p:cNvPr id="536" name="Google Shape;536;p54"/>
          <p:cNvSpPr/>
          <p:nvPr/>
        </p:nvSpPr>
        <p:spPr>
          <a:xfrm>
            <a:off x="1235825" y="1530188"/>
            <a:ext cx="1212900" cy="1212900"/>
          </a:xfrm>
          <a:prstGeom prst="donut">
            <a:avLst>
              <a:gd name="adj" fmla="val 11930"/>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37" name="Google Shape;537;p54"/>
          <p:cNvSpPr/>
          <p:nvPr/>
        </p:nvSpPr>
        <p:spPr>
          <a:xfrm flipH="1">
            <a:off x="1229225" y="1523621"/>
            <a:ext cx="1226100" cy="1226100"/>
          </a:xfrm>
          <a:prstGeom prst="blockArc">
            <a:avLst>
              <a:gd name="adj1" fmla="val 10798115"/>
              <a:gd name="adj2" fmla="val 16256715"/>
              <a:gd name="adj3" fmla="val 1271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38" name="Google Shape;538;p54"/>
          <p:cNvSpPr/>
          <p:nvPr/>
        </p:nvSpPr>
        <p:spPr>
          <a:xfrm>
            <a:off x="3965525" y="1530188"/>
            <a:ext cx="1212900" cy="1212900"/>
          </a:xfrm>
          <a:prstGeom prst="donut">
            <a:avLst>
              <a:gd name="adj" fmla="val 11930"/>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39" name="Google Shape;539;p54"/>
          <p:cNvSpPr/>
          <p:nvPr/>
        </p:nvSpPr>
        <p:spPr>
          <a:xfrm flipH="1">
            <a:off x="3958925" y="1523621"/>
            <a:ext cx="1226100" cy="1226100"/>
          </a:xfrm>
          <a:prstGeom prst="blockArc">
            <a:avLst>
              <a:gd name="adj1" fmla="val 5400645"/>
              <a:gd name="adj2" fmla="val 16256715"/>
              <a:gd name="adj3" fmla="val 1271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0" name="Google Shape;540;p54"/>
          <p:cNvSpPr/>
          <p:nvPr/>
        </p:nvSpPr>
        <p:spPr>
          <a:xfrm>
            <a:off x="6695075" y="1530188"/>
            <a:ext cx="1212900" cy="1212900"/>
          </a:xfrm>
          <a:prstGeom prst="donut">
            <a:avLst>
              <a:gd name="adj" fmla="val 1193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1" name="Google Shape;541;p54"/>
          <p:cNvSpPr/>
          <p:nvPr/>
        </p:nvSpPr>
        <p:spPr>
          <a:xfrm flipH="1">
            <a:off x="6688475" y="1523621"/>
            <a:ext cx="1226100" cy="1226100"/>
          </a:xfrm>
          <a:prstGeom prst="blockArc">
            <a:avLst>
              <a:gd name="adj1" fmla="val 26082"/>
              <a:gd name="adj2" fmla="val 16256715"/>
              <a:gd name="adj3" fmla="val 1271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55"/>
          <p:cNvSpPr/>
          <p:nvPr/>
        </p:nvSpPr>
        <p:spPr>
          <a:xfrm>
            <a:off x="842152" y="1886850"/>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7" name="Google Shape;547;p55"/>
          <p:cNvSpPr/>
          <p:nvPr/>
        </p:nvSpPr>
        <p:spPr>
          <a:xfrm>
            <a:off x="842152" y="36680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8" name="Google Shape;548;p55"/>
          <p:cNvSpPr/>
          <p:nvPr/>
        </p:nvSpPr>
        <p:spPr>
          <a:xfrm>
            <a:off x="3571775" y="1886850"/>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9" name="Google Shape;549;p55"/>
          <p:cNvSpPr/>
          <p:nvPr/>
        </p:nvSpPr>
        <p:spPr>
          <a:xfrm>
            <a:off x="3571775" y="36680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50" name="Google Shape;550;p55"/>
          <p:cNvSpPr/>
          <p:nvPr/>
        </p:nvSpPr>
        <p:spPr>
          <a:xfrm>
            <a:off x="6301325" y="1886850"/>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51" name="Google Shape;551;p55"/>
          <p:cNvSpPr/>
          <p:nvPr/>
        </p:nvSpPr>
        <p:spPr>
          <a:xfrm>
            <a:off x="6301325" y="3668075"/>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52" name="Google Shape;552;p55"/>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اقدامات بهبود کیفیت</a:t>
            </a:r>
            <a:endParaRPr dirty="0">
              <a:cs typeface="B Nazanin" panose="00000400000000000000" pitchFamily="2" charset="-78"/>
            </a:endParaRPr>
          </a:p>
        </p:txBody>
      </p:sp>
      <p:sp>
        <p:nvSpPr>
          <p:cNvPr id="553" name="Google Shape;553;p55"/>
          <p:cNvSpPr txBox="1">
            <a:spLocks noGrp="1"/>
          </p:cNvSpPr>
          <p:nvPr>
            <p:ph type="ctrTitle" idx="2"/>
          </p:nvPr>
        </p:nvSpPr>
        <p:spPr>
          <a:xfrm flipH="1">
            <a:off x="1002535" y="1915038"/>
            <a:ext cx="1543917"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54" name="Google Shape;554;p55"/>
          <p:cNvSpPr txBox="1">
            <a:spLocks noGrp="1"/>
          </p:cNvSpPr>
          <p:nvPr>
            <p:ph type="subTitle" idx="1"/>
          </p:nvPr>
        </p:nvSpPr>
        <p:spPr>
          <a:xfrm flipH="1">
            <a:off x="842150" y="2254650"/>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555" name="Google Shape;555;p55"/>
          <p:cNvSpPr txBox="1">
            <a:spLocks noGrp="1"/>
          </p:cNvSpPr>
          <p:nvPr>
            <p:ph type="ctrTitle" idx="3"/>
          </p:nvPr>
        </p:nvSpPr>
        <p:spPr>
          <a:xfrm flipH="1">
            <a:off x="3712684" y="1915038"/>
            <a:ext cx="1563391"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56" name="Google Shape;556;p55"/>
          <p:cNvSpPr txBox="1">
            <a:spLocks noGrp="1"/>
          </p:cNvSpPr>
          <p:nvPr>
            <p:ph type="subTitle" idx="4"/>
          </p:nvPr>
        </p:nvSpPr>
        <p:spPr>
          <a:xfrm flipH="1">
            <a:off x="3571775" y="2254650"/>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557" name="Google Shape;557;p55"/>
          <p:cNvSpPr txBox="1">
            <a:spLocks noGrp="1"/>
          </p:cNvSpPr>
          <p:nvPr>
            <p:ph type="ctrTitle" idx="5"/>
          </p:nvPr>
        </p:nvSpPr>
        <p:spPr>
          <a:xfrm flipH="1">
            <a:off x="6455884" y="1915038"/>
            <a:ext cx="1549741"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58" name="Google Shape;558;p55"/>
          <p:cNvSpPr txBox="1">
            <a:spLocks noGrp="1"/>
          </p:cNvSpPr>
          <p:nvPr>
            <p:ph type="subTitle" idx="6"/>
          </p:nvPr>
        </p:nvSpPr>
        <p:spPr>
          <a:xfrm flipH="1">
            <a:off x="6301325" y="2254650"/>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559" name="Google Shape;559;p55"/>
          <p:cNvSpPr txBox="1">
            <a:spLocks noGrp="1"/>
          </p:cNvSpPr>
          <p:nvPr>
            <p:ph type="ctrTitle" idx="7"/>
          </p:nvPr>
        </p:nvSpPr>
        <p:spPr>
          <a:xfrm flipH="1">
            <a:off x="1002535" y="3696275"/>
            <a:ext cx="1543917"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60" name="Google Shape;560;p55"/>
          <p:cNvSpPr txBox="1">
            <a:spLocks noGrp="1"/>
          </p:cNvSpPr>
          <p:nvPr>
            <p:ph type="subTitle" idx="8"/>
          </p:nvPr>
        </p:nvSpPr>
        <p:spPr>
          <a:xfrm flipH="1">
            <a:off x="842150" y="4035878"/>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561" name="Google Shape;561;p55"/>
          <p:cNvSpPr txBox="1">
            <a:spLocks noGrp="1"/>
          </p:cNvSpPr>
          <p:nvPr>
            <p:ph type="ctrTitle" idx="9"/>
          </p:nvPr>
        </p:nvSpPr>
        <p:spPr>
          <a:xfrm flipH="1">
            <a:off x="3789802" y="3696275"/>
            <a:ext cx="1486273"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62" name="Google Shape;562;p55"/>
          <p:cNvSpPr txBox="1">
            <a:spLocks noGrp="1"/>
          </p:cNvSpPr>
          <p:nvPr>
            <p:ph type="subTitle" idx="13"/>
          </p:nvPr>
        </p:nvSpPr>
        <p:spPr>
          <a:xfrm flipH="1">
            <a:off x="3571775" y="4035878"/>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sp>
        <p:nvSpPr>
          <p:cNvPr id="563" name="Google Shape;563;p55"/>
          <p:cNvSpPr txBox="1">
            <a:spLocks noGrp="1"/>
          </p:cNvSpPr>
          <p:nvPr>
            <p:ph type="ctrTitle" idx="14"/>
          </p:nvPr>
        </p:nvSpPr>
        <p:spPr>
          <a:xfrm flipH="1">
            <a:off x="6455884" y="3696275"/>
            <a:ext cx="1549741" cy="3396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عنوان در اینجا</a:t>
            </a:r>
            <a:endParaRPr dirty="0">
              <a:cs typeface="B Nazanin" panose="00000400000000000000" pitchFamily="2" charset="-78"/>
            </a:endParaRPr>
          </a:p>
        </p:txBody>
      </p:sp>
      <p:sp>
        <p:nvSpPr>
          <p:cNvPr id="564" name="Google Shape;564;p55"/>
          <p:cNvSpPr txBox="1">
            <a:spLocks noGrp="1"/>
          </p:cNvSpPr>
          <p:nvPr>
            <p:ph type="subTitle" idx="15"/>
          </p:nvPr>
        </p:nvSpPr>
        <p:spPr>
          <a:xfrm flipH="1">
            <a:off x="6301325" y="4035878"/>
            <a:ext cx="2000400" cy="572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پزشکی اطفال قابل ویرایش می باشد</a:t>
            </a:r>
            <a:endParaRPr dirty="0">
              <a:cs typeface="B Nazanin" panose="00000400000000000000" pitchFamily="2" charset="-78"/>
            </a:endParaRPr>
          </a:p>
        </p:txBody>
      </p:sp>
      <p:grpSp>
        <p:nvGrpSpPr>
          <p:cNvPr id="565" name="Google Shape;565;p55"/>
          <p:cNvGrpSpPr/>
          <p:nvPr/>
        </p:nvGrpSpPr>
        <p:grpSpPr>
          <a:xfrm>
            <a:off x="7062119" y="3002694"/>
            <a:ext cx="478812" cy="548649"/>
            <a:chOff x="6123075" y="3326625"/>
            <a:chExt cx="456925" cy="519800"/>
          </a:xfrm>
        </p:grpSpPr>
        <p:sp>
          <p:nvSpPr>
            <p:cNvPr id="566" name="Google Shape;566;p55"/>
            <p:cNvSpPr/>
            <p:nvPr/>
          </p:nvSpPr>
          <p:spPr>
            <a:xfrm>
              <a:off x="6123075" y="3326625"/>
              <a:ext cx="213250" cy="153350"/>
            </a:xfrm>
            <a:custGeom>
              <a:avLst/>
              <a:gdLst/>
              <a:ahLst/>
              <a:cxnLst/>
              <a:rect l="l" t="t" r="r" b="b"/>
              <a:pathLst>
                <a:path w="8530" h="6134" extrusionOk="0">
                  <a:moveTo>
                    <a:pt x="1" y="1"/>
                  </a:moveTo>
                  <a:lnTo>
                    <a:pt x="1" y="4914"/>
                  </a:lnTo>
                  <a:lnTo>
                    <a:pt x="1220" y="4914"/>
                  </a:lnTo>
                  <a:lnTo>
                    <a:pt x="1220" y="6133"/>
                  </a:lnTo>
                  <a:lnTo>
                    <a:pt x="7311" y="6133"/>
                  </a:lnTo>
                  <a:lnTo>
                    <a:pt x="7311" y="4914"/>
                  </a:lnTo>
                  <a:lnTo>
                    <a:pt x="8530" y="4914"/>
                  </a:lnTo>
                  <a:lnTo>
                    <a:pt x="8530" y="1"/>
                  </a:lnTo>
                  <a:lnTo>
                    <a:pt x="6092" y="1"/>
                  </a:lnTo>
                  <a:lnTo>
                    <a:pt x="6092" y="2478"/>
                  </a:lnTo>
                  <a:lnTo>
                    <a:pt x="4875" y="2478"/>
                  </a:lnTo>
                  <a:lnTo>
                    <a:pt x="4875" y="1"/>
                  </a:lnTo>
                  <a:lnTo>
                    <a:pt x="3656" y="1"/>
                  </a:lnTo>
                  <a:lnTo>
                    <a:pt x="3656" y="2478"/>
                  </a:lnTo>
                  <a:lnTo>
                    <a:pt x="2439" y="2478"/>
                  </a:lnTo>
                  <a:lnTo>
                    <a:pt x="243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67" name="Google Shape;567;p55"/>
            <p:cNvSpPr/>
            <p:nvPr/>
          </p:nvSpPr>
          <p:spPr>
            <a:xfrm>
              <a:off x="6153550" y="3510375"/>
              <a:ext cx="152300" cy="336050"/>
            </a:xfrm>
            <a:custGeom>
              <a:avLst/>
              <a:gdLst/>
              <a:ahLst/>
              <a:cxnLst/>
              <a:rect l="l" t="t" r="r" b="b"/>
              <a:pathLst>
                <a:path w="6092" h="13442" extrusionOk="0">
                  <a:moveTo>
                    <a:pt x="1" y="1"/>
                  </a:moveTo>
                  <a:lnTo>
                    <a:pt x="1" y="10397"/>
                  </a:lnTo>
                  <a:cubicBezTo>
                    <a:pt x="1" y="12076"/>
                    <a:pt x="1368" y="13442"/>
                    <a:pt x="3047" y="13442"/>
                  </a:cubicBezTo>
                  <a:cubicBezTo>
                    <a:pt x="4726" y="13442"/>
                    <a:pt x="6092" y="12076"/>
                    <a:pt x="6092" y="10397"/>
                  </a:cubicBezTo>
                  <a:lnTo>
                    <a:pt x="6092" y="8570"/>
                  </a:lnTo>
                  <a:lnTo>
                    <a:pt x="2437" y="8570"/>
                  </a:lnTo>
                  <a:lnTo>
                    <a:pt x="2437" y="2437"/>
                  </a:lnTo>
                  <a:lnTo>
                    <a:pt x="6092" y="2437"/>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68" name="Google Shape;568;p55"/>
            <p:cNvSpPr/>
            <p:nvPr/>
          </p:nvSpPr>
          <p:spPr>
            <a:xfrm>
              <a:off x="6244925" y="3601750"/>
              <a:ext cx="60925" cy="92400"/>
            </a:xfrm>
            <a:custGeom>
              <a:avLst/>
              <a:gdLst/>
              <a:ahLst/>
              <a:cxnLst/>
              <a:rect l="l" t="t" r="r" b="b"/>
              <a:pathLst>
                <a:path w="2437" h="3696" extrusionOk="0">
                  <a:moveTo>
                    <a:pt x="1" y="1"/>
                  </a:moveTo>
                  <a:lnTo>
                    <a:pt x="1" y="3696"/>
                  </a:lnTo>
                  <a:lnTo>
                    <a:pt x="2437" y="3696"/>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69" name="Google Shape;569;p55"/>
            <p:cNvSpPr/>
            <p:nvPr/>
          </p:nvSpPr>
          <p:spPr>
            <a:xfrm>
              <a:off x="6366775" y="3326625"/>
              <a:ext cx="213225" cy="153350"/>
            </a:xfrm>
            <a:custGeom>
              <a:avLst/>
              <a:gdLst/>
              <a:ahLst/>
              <a:cxnLst/>
              <a:rect l="l" t="t" r="r" b="b"/>
              <a:pathLst>
                <a:path w="8529" h="6134" extrusionOk="0">
                  <a:moveTo>
                    <a:pt x="1" y="1"/>
                  </a:moveTo>
                  <a:lnTo>
                    <a:pt x="1" y="4914"/>
                  </a:lnTo>
                  <a:lnTo>
                    <a:pt x="1218" y="4914"/>
                  </a:lnTo>
                  <a:lnTo>
                    <a:pt x="1218" y="6133"/>
                  </a:lnTo>
                  <a:lnTo>
                    <a:pt x="7309" y="6133"/>
                  </a:lnTo>
                  <a:lnTo>
                    <a:pt x="7309" y="4914"/>
                  </a:lnTo>
                  <a:lnTo>
                    <a:pt x="8528" y="4914"/>
                  </a:lnTo>
                  <a:lnTo>
                    <a:pt x="8527" y="1"/>
                  </a:lnTo>
                  <a:lnTo>
                    <a:pt x="6092" y="1"/>
                  </a:lnTo>
                  <a:lnTo>
                    <a:pt x="6092" y="2478"/>
                  </a:lnTo>
                  <a:lnTo>
                    <a:pt x="4873" y="2478"/>
                  </a:lnTo>
                  <a:lnTo>
                    <a:pt x="4873" y="1"/>
                  </a:lnTo>
                  <a:lnTo>
                    <a:pt x="3654" y="1"/>
                  </a:lnTo>
                  <a:lnTo>
                    <a:pt x="3654" y="2478"/>
                  </a:lnTo>
                  <a:lnTo>
                    <a:pt x="2437" y="2478"/>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70" name="Google Shape;570;p55"/>
            <p:cNvSpPr/>
            <p:nvPr/>
          </p:nvSpPr>
          <p:spPr>
            <a:xfrm>
              <a:off x="6397225" y="3510375"/>
              <a:ext cx="152300" cy="336050"/>
            </a:xfrm>
            <a:custGeom>
              <a:avLst/>
              <a:gdLst/>
              <a:ahLst/>
              <a:cxnLst/>
              <a:rect l="l" t="t" r="r" b="b"/>
              <a:pathLst>
                <a:path w="6092" h="13442" extrusionOk="0">
                  <a:moveTo>
                    <a:pt x="0" y="1"/>
                  </a:moveTo>
                  <a:lnTo>
                    <a:pt x="0" y="10397"/>
                  </a:lnTo>
                  <a:cubicBezTo>
                    <a:pt x="0" y="12076"/>
                    <a:pt x="1366" y="13442"/>
                    <a:pt x="3045" y="13442"/>
                  </a:cubicBezTo>
                  <a:cubicBezTo>
                    <a:pt x="4724" y="13442"/>
                    <a:pt x="6091" y="12076"/>
                    <a:pt x="6091" y="10397"/>
                  </a:cubicBezTo>
                  <a:lnTo>
                    <a:pt x="6091" y="8570"/>
                  </a:lnTo>
                  <a:lnTo>
                    <a:pt x="2436" y="8570"/>
                  </a:lnTo>
                  <a:lnTo>
                    <a:pt x="2436" y="2437"/>
                  </a:lnTo>
                  <a:lnTo>
                    <a:pt x="6091" y="2437"/>
                  </a:lnTo>
                  <a:lnTo>
                    <a:pt x="60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71" name="Google Shape;571;p55"/>
            <p:cNvSpPr/>
            <p:nvPr/>
          </p:nvSpPr>
          <p:spPr>
            <a:xfrm>
              <a:off x="6488550" y="3601750"/>
              <a:ext cx="60975" cy="92400"/>
            </a:xfrm>
            <a:custGeom>
              <a:avLst/>
              <a:gdLst/>
              <a:ahLst/>
              <a:cxnLst/>
              <a:rect l="l" t="t" r="r" b="b"/>
              <a:pathLst>
                <a:path w="2439" h="3696" extrusionOk="0">
                  <a:moveTo>
                    <a:pt x="0" y="1"/>
                  </a:moveTo>
                  <a:lnTo>
                    <a:pt x="0" y="3696"/>
                  </a:lnTo>
                  <a:lnTo>
                    <a:pt x="2438" y="3696"/>
                  </a:lnTo>
                  <a:lnTo>
                    <a:pt x="24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72" name="Google Shape;572;p55"/>
          <p:cNvGrpSpPr/>
          <p:nvPr/>
        </p:nvGrpSpPr>
        <p:grpSpPr>
          <a:xfrm>
            <a:off x="4329009" y="1229734"/>
            <a:ext cx="485932" cy="548649"/>
            <a:chOff x="3954550" y="3326625"/>
            <a:chExt cx="456875" cy="519800"/>
          </a:xfrm>
        </p:grpSpPr>
        <p:sp>
          <p:nvSpPr>
            <p:cNvPr id="573" name="Google Shape;573;p55"/>
            <p:cNvSpPr/>
            <p:nvPr/>
          </p:nvSpPr>
          <p:spPr>
            <a:xfrm>
              <a:off x="4106850" y="3326625"/>
              <a:ext cx="152300" cy="152350"/>
            </a:xfrm>
            <a:custGeom>
              <a:avLst/>
              <a:gdLst/>
              <a:ahLst/>
              <a:cxnLst/>
              <a:rect l="l" t="t" r="r" b="b"/>
              <a:pathLst>
                <a:path w="6092" h="6094" extrusionOk="0">
                  <a:moveTo>
                    <a:pt x="3047" y="1"/>
                  </a:moveTo>
                  <a:cubicBezTo>
                    <a:pt x="1367" y="1"/>
                    <a:pt x="0" y="1366"/>
                    <a:pt x="0" y="3047"/>
                  </a:cubicBezTo>
                  <a:cubicBezTo>
                    <a:pt x="0" y="4727"/>
                    <a:pt x="1367" y="6092"/>
                    <a:pt x="3047" y="6092"/>
                  </a:cubicBezTo>
                  <a:lnTo>
                    <a:pt x="3047" y="6094"/>
                  </a:lnTo>
                  <a:cubicBezTo>
                    <a:pt x="4726" y="6094"/>
                    <a:pt x="6091" y="4728"/>
                    <a:pt x="6091" y="3047"/>
                  </a:cubicBezTo>
                  <a:cubicBezTo>
                    <a:pt x="6091" y="1366"/>
                    <a:pt x="4726" y="1"/>
                    <a:pt x="30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74" name="Google Shape;574;p55"/>
            <p:cNvSpPr/>
            <p:nvPr/>
          </p:nvSpPr>
          <p:spPr>
            <a:xfrm>
              <a:off x="3954550" y="3478925"/>
              <a:ext cx="456875" cy="367500"/>
            </a:xfrm>
            <a:custGeom>
              <a:avLst/>
              <a:gdLst/>
              <a:ahLst/>
              <a:cxnLst/>
              <a:rect l="l" t="t" r="r" b="b"/>
              <a:pathLst>
                <a:path w="18275" h="14700" extrusionOk="0">
                  <a:moveTo>
                    <a:pt x="3994" y="2269"/>
                  </a:moveTo>
                  <a:lnTo>
                    <a:pt x="5083" y="2814"/>
                  </a:lnTo>
                  <a:lnTo>
                    <a:pt x="3656" y="5667"/>
                  </a:lnTo>
                  <a:lnTo>
                    <a:pt x="3656" y="12222"/>
                  </a:lnTo>
                  <a:lnTo>
                    <a:pt x="2439" y="12222"/>
                  </a:lnTo>
                  <a:lnTo>
                    <a:pt x="2439" y="5379"/>
                  </a:lnTo>
                  <a:lnTo>
                    <a:pt x="3994" y="2269"/>
                  </a:lnTo>
                  <a:close/>
                  <a:moveTo>
                    <a:pt x="14283" y="2269"/>
                  </a:moveTo>
                  <a:lnTo>
                    <a:pt x="15839" y="5379"/>
                  </a:lnTo>
                  <a:lnTo>
                    <a:pt x="15839" y="12222"/>
                  </a:lnTo>
                  <a:lnTo>
                    <a:pt x="14620" y="12222"/>
                  </a:lnTo>
                  <a:lnTo>
                    <a:pt x="14620" y="5667"/>
                  </a:lnTo>
                  <a:lnTo>
                    <a:pt x="13194" y="2814"/>
                  </a:lnTo>
                  <a:lnTo>
                    <a:pt x="14283" y="2269"/>
                  </a:lnTo>
                  <a:close/>
                  <a:moveTo>
                    <a:pt x="9747" y="2474"/>
                  </a:moveTo>
                  <a:lnTo>
                    <a:pt x="9747" y="3693"/>
                  </a:lnTo>
                  <a:lnTo>
                    <a:pt x="9852" y="3693"/>
                  </a:lnTo>
                  <a:cubicBezTo>
                    <a:pt x="11116" y="3697"/>
                    <a:pt x="12327" y="4198"/>
                    <a:pt x="13223" y="5090"/>
                  </a:cubicBezTo>
                  <a:lnTo>
                    <a:pt x="13654" y="5521"/>
                  </a:lnTo>
                  <a:lnTo>
                    <a:pt x="12792" y="6383"/>
                  </a:lnTo>
                  <a:lnTo>
                    <a:pt x="12361" y="5952"/>
                  </a:lnTo>
                  <a:cubicBezTo>
                    <a:pt x="11694" y="5288"/>
                    <a:pt x="10792" y="4915"/>
                    <a:pt x="9851" y="4912"/>
                  </a:cubicBezTo>
                  <a:lnTo>
                    <a:pt x="9747" y="4912"/>
                  </a:lnTo>
                  <a:lnTo>
                    <a:pt x="9747" y="6129"/>
                  </a:lnTo>
                  <a:lnTo>
                    <a:pt x="9852" y="6131"/>
                  </a:lnTo>
                  <a:cubicBezTo>
                    <a:pt x="11116" y="6136"/>
                    <a:pt x="12328" y="6638"/>
                    <a:pt x="13223" y="7529"/>
                  </a:cubicBezTo>
                  <a:lnTo>
                    <a:pt x="13654" y="7960"/>
                  </a:lnTo>
                  <a:lnTo>
                    <a:pt x="12792" y="8822"/>
                  </a:lnTo>
                  <a:lnTo>
                    <a:pt x="12361" y="8391"/>
                  </a:lnTo>
                  <a:cubicBezTo>
                    <a:pt x="11694" y="7728"/>
                    <a:pt x="10792" y="7353"/>
                    <a:pt x="9851" y="7352"/>
                  </a:cubicBezTo>
                  <a:lnTo>
                    <a:pt x="9747" y="7352"/>
                  </a:lnTo>
                  <a:lnTo>
                    <a:pt x="9747" y="8569"/>
                  </a:lnTo>
                  <a:lnTo>
                    <a:pt x="9852" y="8569"/>
                  </a:lnTo>
                  <a:cubicBezTo>
                    <a:pt x="11116" y="8572"/>
                    <a:pt x="12327" y="9074"/>
                    <a:pt x="13223" y="9965"/>
                  </a:cubicBezTo>
                  <a:lnTo>
                    <a:pt x="13654" y="10396"/>
                  </a:lnTo>
                  <a:lnTo>
                    <a:pt x="12792" y="11259"/>
                  </a:lnTo>
                  <a:lnTo>
                    <a:pt x="12361" y="10828"/>
                  </a:lnTo>
                  <a:cubicBezTo>
                    <a:pt x="11694" y="10165"/>
                    <a:pt x="10792" y="9791"/>
                    <a:pt x="9851" y="9788"/>
                  </a:cubicBezTo>
                  <a:lnTo>
                    <a:pt x="9747" y="9788"/>
                  </a:lnTo>
                  <a:lnTo>
                    <a:pt x="9747" y="12226"/>
                  </a:lnTo>
                  <a:lnTo>
                    <a:pt x="8528" y="12226"/>
                  </a:lnTo>
                  <a:lnTo>
                    <a:pt x="8528" y="9786"/>
                  </a:lnTo>
                  <a:lnTo>
                    <a:pt x="8425" y="9786"/>
                  </a:lnTo>
                  <a:cubicBezTo>
                    <a:pt x="7483" y="9790"/>
                    <a:pt x="6582" y="10164"/>
                    <a:pt x="5914" y="10826"/>
                  </a:cubicBezTo>
                  <a:lnTo>
                    <a:pt x="5483" y="11257"/>
                  </a:lnTo>
                  <a:lnTo>
                    <a:pt x="4621" y="10395"/>
                  </a:lnTo>
                  <a:lnTo>
                    <a:pt x="5052" y="9964"/>
                  </a:lnTo>
                  <a:cubicBezTo>
                    <a:pt x="5947" y="9072"/>
                    <a:pt x="7159" y="8571"/>
                    <a:pt x="8423" y="8567"/>
                  </a:cubicBezTo>
                  <a:lnTo>
                    <a:pt x="8528" y="8567"/>
                  </a:lnTo>
                  <a:lnTo>
                    <a:pt x="8528" y="7350"/>
                  </a:lnTo>
                  <a:lnTo>
                    <a:pt x="8423" y="7350"/>
                  </a:lnTo>
                  <a:cubicBezTo>
                    <a:pt x="7482" y="7352"/>
                    <a:pt x="6580" y="7726"/>
                    <a:pt x="5913" y="8390"/>
                  </a:cubicBezTo>
                  <a:lnTo>
                    <a:pt x="5482" y="8821"/>
                  </a:lnTo>
                  <a:lnTo>
                    <a:pt x="4620" y="7959"/>
                  </a:lnTo>
                  <a:lnTo>
                    <a:pt x="5051" y="7528"/>
                  </a:lnTo>
                  <a:cubicBezTo>
                    <a:pt x="5947" y="6636"/>
                    <a:pt x="7159" y="6134"/>
                    <a:pt x="8423" y="6129"/>
                  </a:cubicBezTo>
                  <a:lnTo>
                    <a:pt x="8527" y="6129"/>
                  </a:lnTo>
                  <a:lnTo>
                    <a:pt x="8527" y="4912"/>
                  </a:lnTo>
                  <a:lnTo>
                    <a:pt x="8423" y="4912"/>
                  </a:lnTo>
                  <a:cubicBezTo>
                    <a:pt x="7482" y="4915"/>
                    <a:pt x="6580" y="5288"/>
                    <a:pt x="5913" y="5952"/>
                  </a:cubicBezTo>
                  <a:lnTo>
                    <a:pt x="5482" y="6383"/>
                  </a:lnTo>
                  <a:lnTo>
                    <a:pt x="4620" y="5521"/>
                  </a:lnTo>
                  <a:lnTo>
                    <a:pt x="5051" y="5090"/>
                  </a:lnTo>
                  <a:cubicBezTo>
                    <a:pt x="5946" y="4198"/>
                    <a:pt x="7158" y="3697"/>
                    <a:pt x="8421" y="3693"/>
                  </a:cubicBezTo>
                  <a:lnTo>
                    <a:pt x="8527" y="3693"/>
                  </a:lnTo>
                  <a:lnTo>
                    <a:pt x="8527" y="2474"/>
                  </a:lnTo>
                  <a:close/>
                  <a:moveTo>
                    <a:pt x="1" y="0"/>
                  </a:moveTo>
                  <a:lnTo>
                    <a:pt x="1" y="14700"/>
                  </a:lnTo>
                  <a:lnTo>
                    <a:pt x="18275" y="14700"/>
                  </a:lnTo>
                  <a:lnTo>
                    <a:pt x="182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75" name="Google Shape;575;p55"/>
          <p:cNvGrpSpPr/>
          <p:nvPr/>
        </p:nvGrpSpPr>
        <p:grpSpPr>
          <a:xfrm>
            <a:off x="1697709" y="3016675"/>
            <a:ext cx="289285" cy="548649"/>
            <a:chOff x="6213175" y="2550475"/>
            <a:chExt cx="274100" cy="519800"/>
          </a:xfrm>
        </p:grpSpPr>
        <p:sp>
          <p:nvSpPr>
            <p:cNvPr id="576" name="Google Shape;576;p55"/>
            <p:cNvSpPr/>
            <p:nvPr/>
          </p:nvSpPr>
          <p:spPr>
            <a:xfrm>
              <a:off x="6213175" y="2550475"/>
              <a:ext cx="274100" cy="122875"/>
            </a:xfrm>
            <a:custGeom>
              <a:avLst/>
              <a:gdLst/>
              <a:ahLst/>
              <a:cxnLst/>
              <a:rect l="l" t="t" r="r" b="b"/>
              <a:pathLst>
                <a:path w="10964" h="4915" extrusionOk="0">
                  <a:moveTo>
                    <a:pt x="0" y="0"/>
                  </a:moveTo>
                  <a:lnTo>
                    <a:pt x="0" y="3928"/>
                  </a:lnTo>
                  <a:lnTo>
                    <a:pt x="881" y="4369"/>
                  </a:lnTo>
                  <a:cubicBezTo>
                    <a:pt x="891" y="4375"/>
                    <a:pt x="1991" y="4914"/>
                    <a:pt x="3045" y="4914"/>
                  </a:cubicBezTo>
                  <a:cubicBezTo>
                    <a:pt x="4100" y="4914"/>
                    <a:pt x="5198" y="4376"/>
                    <a:pt x="5210" y="4369"/>
                  </a:cubicBezTo>
                  <a:cubicBezTo>
                    <a:pt x="5264" y="4342"/>
                    <a:pt x="6571" y="3697"/>
                    <a:pt x="7919" y="3697"/>
                  </a:cubicBezTo>
                  <a:cubicBezTo>
                    <a:pt x="9265" y="3697"/>
                    <a:pt x="10572" y="4344"/>
                    <a:pt x="10628" y="4369"/>
                  </a:cubicBezTo>
                  <a:lnTo>
                    <a:pt x="10964" y="4538"/>
                  </a:lnTo>
                  <a:lnTo>
                    <a:pt x="109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77" name="Google Shape;577;p55"/>
            <p:cNvSpPr/>
            <p:nvPr/>
          </p:nvSpPr>
          <p:spPr>
            <a:xfrm>
              <a:off x="6213175" y="2673325"/>
              <a:ext cx="274100" cy="396950"/>
            </a:xfrm>
            <a:custGeom>
              <a:avLst/>
              <a:gdLst/>
              <a:ahLst/>
              <a:cxnLst/>
              <a:rect l="l" t="t" r="r" b="b"/>
              <a:pathLst>
                <a:path w="10964" h="15878" extrusionOk="0">
                  <a:moveTo>
                    <a:pt x="7919" y="0"/>
                  </a:moveTo>
                  <a:cubicBezTo>
                    <a:pt x="6864" y="0"/>
                    <a:pt x="5764" y="540"/>
                    <a:pt x="5753" y="547"/>
                  </a:cubicBezTo>
                  <a:cubicBezTo>
                    <a:pt x="5698" y="573"/>
                    <a:pt x="4391" y="1219"/>
                    <a:pt x="3045" y="1219"/>
                  </a:cubicBezTo>
                  <a:cubicBezTo>
                    <a:pt x="1698" y="1219"/>
                    <a:pt x="391" y="573"/>
                    <a:pt x="336" y="545"/>
                  </a:cubicBezTo>
                  <a:lnTo>
                    <a:pt x="0" y="378"/>
                  </a:lnTo>
                  <a:lnTo>
                    <a:pt x="0" y="3047"/>
                  </a:lnTo>
                  <a:cubicBezTo>
                    <a:pt x="0" y="5190"/>
                    <a:pt x="1591" y="6971"/>
                    <a:pt x="3653" y="7267"/>
                  </a:cubicBezTo>
                  <a:lnTo>
                    <a:pt x="3653" y="8528"/>
                  </a:lnTo>
                  <a:lnTo>
                    <a:pt x="4872" y="8528"/>
                  </a:lnTo>
                  <a:lnTo>
                    <a:pt x="4872" y="9747"/>
                  </a:lnTo>
                  <a:lnTo>
                    <a:pt x="3653" y="9747"/>
                  </a:lnTo>
                  <a:lnTo>
                    <a:pt x="3653" y="13402"/>
                  </a:lnTo>
                  <a:lnTo>
                    <a:pt x="4872" y="13402"/>
                  </a:lnTo>
                  <a:lnTo>
                    <a:pt x="4872" y="15878"/>
                  </a:lnTo>
                  <a:lnTo>
                    <a:pt x="6091" y="15878"/>
                  </a:lnTo>
                  <a:lnTo>
                    <a:pt x="6091" y="13402"/>
                  </a:lnTo>
                  <a:lnTo>
                    <a:pt x="7309" y="13402"/>
                  </a:lnTo>
                  <a:lnTo>
                    <a:pt x="7309" y="9747"/>
                  </a:lnTo>
                  <a:lnTo>
                    <a:pt x="6091" y="9747"/>
                  </a:lnTo>
                  <a:lnTo>
                    <a:pt x="6091" y="8528"/>
                  </a:lnTo>
                  <a:lnTo>
                    <a:pt x="7309" y="8528"/>
                  </a:lnTo>
                  <a:lnTo>
                    <a:pt x="7309" y="7267"/>
                  </a:lnTo>
                  <a:cubicBezTo>
                    <a:pt x="9372" y="6971"/>
                    <a:pt x="10964" y="5190"/>
                    <a:pt x="10964" y="3047"/>
                  </a:cubicBezTo>
                  <a:lnTo>
                    <a:pt x="10964" y="986"/>
                  </a:lnTo>
                  <a:lnTo>
                    <a:pt x="10083" y="545"/>
                  </a:lnTo>
                  <a:cubicBezTo>
                    <a:pt x="10072" y="540"/>
                    <a:pt x="8972" y="0"/>
                    <a:pt x="79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78" name="Google Shape;578;p55"/>
          <p:cNvGrpSpPr/>
          <p:nvPr/>
        </p:nvGrpSpPr>
        <p:grpSpPr>
          <a:xfrm>
            <a:off x="7051419" y="1229834"/>
            <a:ext cx="500213" cy="548649"/>
            <a:chOff x="5419625" y="2550475"/>
            <a:chExt cx="470125" cy="519800"/>
          </a:xfrm>
        </p:grpSpPr>
        <p:sp>
          <p:nvSpPr>
            <p:cNvPr id="579" name="Google Shape;579;p55"/>
            <p:cNvSpPr/>
            <p:nvPr/>
          </p:nvSpPr>
          <p:spPr>
            <a:xfrm>
              <a:off x="5527700" y="2550475"/>
              <a:ext cx="259150" cy="321825"/>
            </a:xfrm>
            <a:custGeom>
              <a:avLst/>
              <a:gdLst/>
              <a:ahLst/>
              <a:cxnLst/>
              <a:rect l="l" t="t" r="r" b="b"/>
              <a:pathLst>
                <a:path w="10366" h="12873" extrusionOk="0">
                  <a:moveTo>
                    <a:pt x="5690" y="9828"/>
                  </a:moveTo>
                  <a:lnTo>
                    <a:pt x="5690" y="11047"/>
                  </a:lnTo>
                  <a:lnTo>
                    <a:pt x="4473" y="11047"/>
                  </a:lnTo>
                  <a:lnTo>
                    <a:pt x="4473" y="9828"/>
                  </a:lnTo>
                  <a:close/>
                  <a:moveTo>
                    <a:pt x="816" y="0"/>
                  </a:moveTo>
                  <a:lnTo>
                    <a:pt x="816" y="1219"/>
                  </a:lnTo>
                  <a:lnTo>
                    <a:pt x="2035" y="1219"/>
                  </a:lnTo>
                  <a:lnTo>
                    <a:pt x="2035" y="9035"/>
                  </a:lnTo>
                  <a:lnTo>
                    <a:pt x="0" y="12090"/>
                  </a:lnTo>
                  <a:lnTo>
                    <a:pt x="480" y="12328"/>
                  </a:lnTo>
                  <a:cubicBezTo>
                    <a:pt x="490" y="12335"/>
                    <a:pt x="1590" y="12873"/>
                    <a:pt x="2643" y="12873"/>
                  </a:cubicBezTo>
                  <a:cubicBezTo>
                    <a:pt x="3697" y="12873"/>
                    <a:pt x="4797" y="12335"/>
                    <a:pt x="4809" y="12328"/>
                  </a:cubicBezTo>
                  <a:cubicBezTo>
                    <a:pt x="4862" y="12302"/>
                    <a:pt x="6169" y="11656"/>
                    <a:pt x="7516" y="11656"/>
                  </a:cubicBezTo>
                  <a:cubicBezTo>
                    <a:pt x="8279" y="11656"/>
                    <a:pt x="9297" y="11871"/>
                    <a:pt x="10366" y="12399"/>
                  </a:cubicBezTo>
                  <a:lnTo>
                    <a:pt x="8126" y="9035"/>
                  </a:lnTo>
                  <a:lnTo>
                    <a:pt x="8126" y="1219"/>
                  </a:lnTo>
                  <a:lnTo>
                    <a:pt x="9343" y="1219"/>
                  </a:lnTo>
                  <a:lnTo>
                    <a:pt x="93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0" name="Google Shape;580;p55"/>
            <p:cNvSpPr/>
            <p:nvPr/>
          </p:nvSpPr>
          <p:spPr>
            <a:xfrm>
              <a:off x="5419625" y="2872325"/>
              <a:ext cx="470125" cy="197950"/>
            </a:xfrm>
            <a:custGeom>
              <a:avLst/>
              <a:gdLst/>
              <a:ahLst/>
              <a:cxnLst/>
              <a:rect l="l" t="t" r="r" b="b"/>
              <a:pathLst>
                <a:path w="18805" h="7918" extrusionOk="0">
                  <a:moveTo>
                    <a:pt x="12449" y="1826"/>
                  </a:moveTo>
                  <a:lnTo>
                    <a:pt x="12447" y="3045"/>
                  </a:lnTo>
                  <a:lnTo>
                    <a:pt x="11230" y="3045"/>
                  </a:lnTo>
                  <a:lnTo>
                    <a:pt x="11230" y="1826"/>
                  </a:lnTo>
                  <a:close/>
                  <a:moveTo>
                    <a:pt x="7575" y="3045"/>
                  </a:moveTo>
                  <a:lnTo>
                    <a:pt x="7575" y="4264"/>
                  </a:lnTo>
                  <a:lnTo>
                    <a:pt x="6358" y="4264"/>
                  </a:lnTo>
                  <a:lnTo>
                    <a:pt x="6358" y="3045"/>
                  </a:lnTo>
                  <a:close/>
                  <a:moveTo>
                    <a:pt x="10013" y="4264"/>
                  </a:moveTo>
                  <a:lnTo>
                    <a:pt x="10011" y="5481"/>
                  </a:lnTo>
                  <a:lnTo>
                    <a:pt x="8796" y="5481"/>
                  </a:lnTo>
                  <a:lnTo>
                    <a:pt x="8796" y="4264"/>
                  </a:lnTo>
                  <a:close/>
                  <a:moveTo>
                    <a:pt x="11839" y="0"/>
                  </a:moveTo>
                  <a:cubicBezTo>
                    <a:pt x="10785" y="0"/>
                    <a:pt x="9685" y="538"/>
                    <a:pt x="9675" y="545"/>
                  </a:cubicBezTo>
                  <a:cubicBezTo>
                    <a:pt x="9620" y="573"/>
                    <a:pt x="8313" y="1218"/>
                    <a:pt x="6966" y="1218"/>
                  </a:cubicBezTo>
                  <a:cubicBezTo>
                    <a:pt x="5620" y="1218"/>
                    <a:pt x="4313" y="571"/>
                    <a:pt x="4258" y="545"/>
                  </a:cubicBezTo>
                  <a:lnTo>
                    <a:pt x="3644" y="237"/>
                  </a:lnTo>
                  <a:lnTo>
                    <a:pt x="422" y="5078"/>
                  </a:lnTo>
                  <a:cubicBezTo>
                    <a:pt x="42" y="5631"/>
                    <a:pt x="1" y="6350"/>
                    <a:pt x="316" y="6943"/>
                  </a:cubicBezTo>
                  <a:cubicBezTo>
                    <a:pt x="631" y="7542"/>
                    <a:pt x="1253" y="7918"/>
                    <a:pt x="1931" y="7918"/>
                  </a:cubicBezTo>
                  <a:cubicBezTo>
                    <a:pt x="1932" y="7918"/>
                    <a:pt x="1934" y="7918"/>
                    <a:pt x="1935" y="7918"/>
                  </a:cubicBezTo>
                  <a:lnTo>
                    <a:pt x="16870" y="7918"/>
                  </a:lnTo>
                  <a:cubicBezTo>
                    <a:pt x="16871" y="7918"/>
                    <a:pt x="16873" y="7918"/>
                    <a:pt x="16874" y="7918"/>
                  </a:cubicBezTo>
                  <a:cubicBezTo>
                    <a:pt x="17552" y="7918"/>
                    <a:pt x="18174" y="7542"/>
                    <a:pt x="18490" y="6943"/>
                  </a:cubicBezTo>
                  <a:cubicBezTo>
                    <a:pt x="18804" y="6352"/>
                    <a:pt x="18765" y="5637"/>
                    <a:pt x="18389" y="5083"/>
                  </a:cubicBezTo>
                  <a:lnTo>
                    <a:pt x="16047" y="1566"/>
                  </a:lnTo>
                  <a:lnTo>
                    <a:pt x="14004" y="545"/>
                  </a:lnTo>
                  <a:cubicBezTo>
                    <a:pt x="13994" y="540"/>
                    <a:pt x="12894" y="0"/>
                    <a:pt x="11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81" name="Google Shape;581;p55"/>
          <p:cNvGrpSpPr/>
          <p:nvPr/>
        </p:nvGrpSpPr>
        <p:grpSpPr>
          <a:xfrm>
            <a:off x="4297650" y="3002579"/>
            <a:ext cx="548650" cy="548649"/>
            <a:chOff x="4664500" y="2550475"/>
            <a:chExt cx="519850" cy="519800"/>
          </a:xfrm>
        </p:grpSpPr>
        <p:sp>
          <p:nvSpPr>
            <p:cNvPr id="582" name="Google Shape;582;p55"/>
            <p:cNvSpPr/>
            <p:nvPr/>
          </p:nvSpPr>
          <p:spPr>
            <a:xfrm>
              <a:off x="4664500" y="2903075"/>
              <a:ext cx="519850" cy="167200"/>
            </a:xfrm>
            <a:custGeom>
              <a:avLst/>
              <a:gdLst/>
              <a:ahLst/>
              <a:cxnLst/>
              <a:rect l="l" t="t" r="r" b="b"/>
              <a:pathLst>
                <a:path w="20794" h="6688" extrusionOk="0">
                  <a:moveTo>
                    <a:pt x="15269" y="1"/>
                  </a:moveTo>
                  <a:cubicBezTo>
                    <a:pt x="14104" y="1"/>
                    <a:pt x="12940" y="200"/>
                    <a:pt x="11532" y="596"/>
                  </a:cubicBezTo>
                  <a:lnTo>
                    <a:pt x="9265" y="596"/>
                  </a:lnTo>
                  <a:cubicBezTo>
                    <a:pt x="7855" y="199"/>
                    <a:pt x="6690" y="1"/>
                    <a:pt x="5526" y="1"/>
                  </a:cubicBezTo>
                  <a:cubicBezTo>
                    <a:pt x="4360" y="1"/>
                    <a:pt x="3195" y="200"/>
                    <a:pt x="1785" y="596"/>
                  </a:cubicBezTo>
                  <a:lnTo>
                    <a:pt x="1" y="596"/>
                  </a:lnTo>
                  <a:lnTo>
                    <a:pt x="1" y="1815"/>
                  </a:lnTo>
                  <a:lnTo>
                    <a:pt x="1259" y="1815"/>
                  </a:lnTo>
                  <a:lnTo>
                    <a:pt x="1259" y="3643"/>
                  </a:lnTo>
                  <a:cubicBezTo>
                    <a:pt x="1259" y="5322"/>
                    <a:pt x="2627" y="6688"/>
                    <a:pt x="4306" y="6688"/>
                  </a:cubicBezTo>
                  <a:lnTo>
                    <a:pt x="6742" y="6688"/>
                  </a:lnTo>
                  <a:cubicBezTo>
                    <a:pt x="8421" y="6688"/>
                    <a:pt x="9789" y="5322"/>
                    <a:pt x="9789" y="3643"/>
                  </a:cubicBezTo>
                  <a:lnTo>
                    <a:pt x="9789" y="1815"/>
                  </a:lnTo>
                  <a:lnTo>
                    <a:pt x="11006" y="1815"/>
                  </a:lnTo>
                  <a:lnTo>
                    <a:pt x="11006" y="3643"/>
                  </a:lnTo>
                  <a:cubicBezTo>
                    <a:pt x="11006" y="5322"/>
                    <a:pt x="12373" y="6688"/>
                    <a:pt x="14052" y="6688"/>
                  </a:cubicBezTo>
                  <a:lnTo>
                    <a:pt x="16487" y="6688"/>
                  </a:lnTo>
                  <a:cubicBezTo>
                    <a:pt x="18166" y="6688"/>
                    <a:pt x="19533" y="5322"/>
                    <a:pt x="19533" y="3643"/>
                  </a:cubicBezTo>
                  <a:lnTo>
                    <a:pt x="19533" y="1815"/>
                  </a:lnTo>
                  <a:lnTo>
                    <a:pt x="20792" y="1815"/>
                  </a:lnTo>
                  <a:lnTo>
                    <a:pt x="20794" y="596"/>
                  </a:lnTo>
                  <a:lnTo>
                    <a:pt x="19025" y="596"/>
                  </a:lnTo>
                  <a:lnTo>
                    <a:pt x="19025" y="601"/>
                  </a:lnTo>
                  <a:cubicBezTo>
                    <a:pt x="17608" y="201"/>
                    <a:pt x="16438" y="1"/>
                    <a:pt x="15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3" name="Google Shape;583;p55"/>
            <p:cNvSpPr/>
            <p:nvPr/>
          </p:nvSpPr>
          <p:spPr>
            <a:xfrm>
              <a:off x="4848300" y="2550475"/>
              <a:ext cx="152300" cy="152300"/>
            </a:xfrm>
            <a:custGeom>
              <a:avLst/>
              <a:gdLst/>
              <a:ahLst/>
              <a:cxnLst/>
              <a:rect l="l" t="t" r="r" b="b"/>
              <a:pathLst>
                <a:path w="6092" h="6092" extrusionOk="0">
                  <a:moveTo>
                    <a:pt x="1" y="0"/>
                  </a:moveTo>
                  <a:lnTo>
                    <a:pt x="1" y="6092"/>
                  </a:lnTo>
                  <a:lnTo>
                    <a:pt x="6092" y="6092"/>
                  </a:lnTo>
                  <a:lnTo>
                    <a:pt x="6092" y="4875"/>
                  </a:lnTo>
                  <a:lnTo>
                    <a:pt x="1218" y="4875"/>
                  </a:lnTo>
                  <a:lnTo>
                    <a:pt x="1218" y="3656"/>
                  </a:lnTo>
                  <a:lnTo>
                    <a:pt x="6092" y="3656"/>
                  </a:lnTo>
                  <a:lnTo>
                    <a:pt x="6092" y="2437"/>
                  </a:lnTo>
                  <a:lnTo>
                    <a:pt x="1218" y="2437"/>
                  </a:lnTo>
                  <a:lnTo>
                    <a:pt x="1218" y="1219"/>
                  </a:lnTo>
                  <a:lnTo>
                    <a:pt x="6092" y="1219"/>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4" name="Google Shape;584;p55"/>
            <p:cNvSpPr/>
            <p:nvPr/>
          </p:nvSpPr>
          <p:spPr>
            <a:xfrm>
              <a:off x="4726450" y="2764700"/>
              <a:ext cx="152300" cy="91400"/>
            </a:xfrm>
            <a:custGeom>
              <a:avLst/>
              <a:gdLst/>
              <a:ahLst/>
              <a:cxnLst/>
              <a:rect l="l" t="t" r="r" b="b"/>
              <a:pathLst>
                <a:path w="6092" h="3656" extrusionOk="0">
                  <a:moveTo>
                    <a:pt x="0" y="0"/>
                  </a:moveTo>
                  <a:lnTo>
                    <a:pt x="0" y="3655"/>
                  </a:lnTo>
                  <a:lnTo>
                    <a:pt x="1221" y="3655"/>
                  </a:lnTo>
                  <a:lnTo>
                    <a:pt x="1221" y="1219"/>
                  </a:lnTo>
                  <a:lnTo>
                    <a:pt x="2438" y="1219"/>
                  </a:lnTo>
                  <a:lnTo>
                    <a:pt x="2438" y="3655"/>
                  </a:lnTo>
                  <a:lnTo>
                    <a:pt x="3656" y="3655"/>
                  </a:lnTo>
                  <a:lnTo>
                    <a:pt x="3656" y="1219"/>
                  </a:lnTo>
                  <a:lnTo>
                    <a:pt x="4875" y="1219"/>
                  </a:lnTo>
                  <a:lnTo>
                    <a:pt x="4875" y="3655"/>
                  </a:lnTo>
                  <a:lnTo>
                    <a:pt x="6092" y="3655"/>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5" name="Google Shape;585;p55"/>
            <p:cNvSpPr/>
            <p:nvPr/>
          </p:nvSpPr>
          <p:spPr>
            <a:xfrm>
              <a:off x="4970100" y="2764700"/>
              <a:ext cx="152325" cy="91400"/>
            </a:xfrm>
            <a:custGeom>
              <a:avLst/>
              <a:gdLst/>
              <a:ahLst/>
              <a:cxnLst/>
              <a:rect l="l" t="t" r="r" b="b"/>
              <a:pathLst>
                <a:path w="6093" h="3656" extrusionOk="0">
                  <a:moveTo>
                    <a:pt x="1" y="0"/>
                  </a:moveTo>
                  <a:lnTo>
                    <a:pt x="1" y="3655"/>
                  </a:lnTo>
                  <a:lnTo>
                    <a:pt x="6092" y="3655"/>
                  </a:lnTo>
                  <a:lnTo>
                    <a:pt x="6092" y="0"/>
                  </a:lnTo>
                  <a:lnTo>
                    <a:pt x="4873" y="0"/>
                  </a:lnTo>
                  <a:lnTo>
                    <a:pt x="4873" y="2437"/>
                  </a:lnTo>
                  <a:lnTo>
                    <a:pt x="3656" y="2437"/>
                  </a:lnTo>
                  <a:lnTo>
                    <a:pt x="3656" y="0"/>
                  </a:lnTo>
                  <a:lnTo>
                    <a:pt x="2437" y="0"/>
                  </a:lnTo>
                  <a:lnTo>
                    <a:pt x="2437" y="2437"/>
                  </a:lnTo>
                  <a:lnTo>
                    <a:pt x="1220" y="2437"/>
                  </a:lnTo>
                  <a:lnTo>
                    <a:pt x="12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86" name="Google Shape;586;p55"/>
          <p:cNvGrpSpPr/>
          <p:nvPr/>
        </p:nvGrpSpPr>
        <p:grpSpPr>
          <a:xfrm>
            <a:off x="1697353" y="1229828"/>
            <a:ext cx="289998" cy="548649"/>
            <a:chOff x="1095275" y="2550475"/>
            <a:chExt cx="274100" cy="519800"/>
          </a:xfrm>
        </p:grpSpPr>
        <p:sp>
          <p:nvSpPr>
            <p:cNvPr id="587" name="Google Shape;587;p55"/>
            <p:cNvSpPr/>
            <p:nvPr/>
          </p:nvSpPr>
          <p:spPr>
            <a:xfrm>
              <a:off x="1201850" y="2886500"/>
              <a:ext cx="60925" cy="183775"/>
            </a:xfrm>
            <a:custGeom>
              <a:avLst/>
              <a:gdLst/>
              <a:ahLst/>
              <a:cxnLst/>
              <a:rect l="l" t="t" r="r" b="b"/>
              <a:pathLst>
                <a:path w="2437" h="7351" extrusionOk="0">
                  <a:moveTo>
                    <a:pt x="1" y="1"/>
                  </a:moveTo>
                  <a:lnTo>
                    <a:pt x="1" y="4914"/>
                  </a:lnTo>
                  <a:lnTo>
                    <a:pt x="611" y="4914"/>
                  </a:lnTo>
                  <a:lnTo>
                    <a:pt x="611" y="7351"/>
                  </a:lnTo>
                  <a:lnTo>
                    <a:pt x="1828" y="7351"/>
                  </a:lnTo>
                  <a:lnTo>
                    <a:pt x="1828" y="4914"/>
                  </a:lnTo>
                  <a:lnTo>
                    <a:pt x="2437" y="4914"/>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8" name="Google Shape;588;p55"/>
            <p:cNvSpPr/>
            <p:nvPr/>
          </p:nvSpPr>
          <p:spPr>
            <a:xfrm>
              <a:off x="1186600" y="2642875"/>
              <a:ext cx="91400" cy="91375"/>
            </a:xfrm>
            <a:custGeom>
              <a:avLst/>
              <a:gdLst/>
              <a:ahLst/>
              <a:cxnLst/>
              <a:rect l="l" t="t" r="r" b="b"/>
              <a:pathLst>
                <a:path w="3656" h="3655" extrusionOk="0">
                  <a:moveTo>
                    <a:pt x="0" y="1"/>
                  </a:moveTo>
                  <a:lnTo>
                    <a:pt x="0" y="3654"/>
                  </a:lnTo>
                  <a:lnTo>
                    <a:pt x="3656" y="3654"/>
                  </a:lnTo>
                  <a:lnTo>
                    <a:pt x="36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9" name="Google Shape;589;p55"/>
            <p:cNvSpPr/>
            <p:nvPr/>
          </p:nvSpPr>
          <p:spPr>
            <a:xfrm>
              <a:off x="1095275" y="2550475"/>
              <a:ext cx="274100" cy="397000"/>
            </a:xfrm>
            <a:custGeom>
              <a:avLst/>
              <a:gdLst/>
              <a:ahLst/>
              <a:cxnLst/>
              <a:rect l="l" t="t" r="r" b="b"/>
              <a:pathLst>
                <a:path w="10964" h="15880" extrusionOk="0">
                  <a:moveTo>
                    <a:pt x="8528" y="2478"/>
                  </a:moveTo>
                  <a:lnTo>
                    <a:pt x="8528" y="8569"/>
                  </a:lnTo>
                  <a:lnTo>
                    <a:pt x="2436" y="8569"/>
                  </a:lnTo>
                  <a:lnTo>
                    <a:pt x="2436" y="2478"/>
                  </a:lnTo>
                  <a:close/>
                  <a:moveTo>
                    <a:pt x="4874" y="9788"/>
                  </a:moveTo>
                  <a:lnTo>
                    <a:pt x="4874" y="11006"/>
                  </a:lnTo>
                  <a:lnTo>
                    <a:pt x="2438" y="11006"/>
                  </a:lnTo>
                  <a:lnTo>
                    <a:pt x="2438" y="9788"/>
                  </a:lnTo>
                  <a:close/>
                  <a:moveTo>
                    <a:pt x="8528" y="9788"/>
                  </a:moveTo>
                  <a:lnTo>
                    <a:pt x="8528" y="11006"/>
                  </a:lnTo>
                  <a:lnTo>
                    <a:pt x="6093" y="11006"/>
                  </a:lnTo>
                  <a:lnTo>
                    <a:pt x="6093" y="9788"/>
                  </a:lnTo>
                  <a:close/>
                  <a:moveTo>
                    <a:pt x="0" y="0"/>
                  </a:moveTo>
                  <a:lnTo>
                    <a:pt x="0" y="15880"/>
                  </a:lnTo>
                  <a:lnTo>
                    <a:pt x="3045" y="15880"/>
                  </a:lnTo>
                  <a:lnTo>
                    <a:pt x="3045" y="12224"/>
                  </a:lnTo>
                  <a:lnTo>
                    <a:pt x="7917" y="12224"/>
                  </a:lnTo>
                  <a:lnTo>
                    <a:pt x="7917" y="15880"/>
                  </a:lnTo>
                  <a:lnTo>
                    <a:pt x="10964" y="15880"/>
                  </a:lnTo>
                  <a:lnTo>
                    <a:pt x="109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56"/>
          <p:cNvSpPr/>
          <p:nvPr/>
        </p:nvSpPr>
        <p:spPr>
          <a:xfrm>
            <a:off x="713225" y="1649700"/>
            <a:ext cx="23418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5" name="Google Shape;595;p56"/>
          <p:cNvSpPr/>
          <p:nvPr/>
        </p:nvSpPr>
        <p:spPr>
          <a:xfrm>
            <a:off x="713225" y="3318075"/>
            <a:ext cx="23418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6" name="Google Shape;596;p56"/>
          <p:cNvSpPr txBox="1">
            <a:spLocks noGrp="1"/>
          </p:cNvSpPr>
          <p:nvPr>
            <p:ph type="ctrTitle"/>
          </p:nvPr>
        </p:nvSpPr>
        <p:spPr>
          <a:xfrm flipH="1">
            <a:off x="775875" y="1677900"/>
            <a:ext cx="2180400" cy="3396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جنا دو، 25</a:t>
            </a:r>
            <a:endParaRPr dirty="0">
              <a:cs typeface="B Nazanin" panose="00000400000000000000" pitchFamily="2" charset="-78"/>
            </a:endParaRPr>
          </a:p>
        </p:txBody>
      </p:sp>
      <p:sp>
        <p:nvSpPr>
          <p:cNvPr id="597" name="Google Shape;597;p56"/>
          <p:cNvSpPr txBox="1">
            <a:spLocks noGrp="1"/>
          </p:cNvSpPr>
          <p:nvPr>
            <p:ph type="subTitle" idx="1"/>
          </p:nvPr>
        </p:nvSpPr>
        <p:spPr>
          <a:xfrm flipH="1">
            <a:off x="775775" y="2076300"/>
            <a:ext cx="35634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598" name="Google Shape;598;p56"/>
          <p:cNvSpPr txBox="1">
            <a:spLocks noGrp="1"/>
          </p:cNvSpPr>
          <p:nvPr>
            <p:ph type="ctrTitle" idx="2"/>
          </p:nvPr>
        </p:nvSpPr>
        <p:spPr>
          <a:xfrm flipH="1">
            <a:off x="775830" y="3346275"/>
            <a:ext cx="2180400" cy="3396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جان جیمز، 36</a:t>
            </a:r>
            <a:endParaRPr dirty="0">
              <a:cs typeface="B Nazanin" panose="00000400000000000000" pitchFamily="2" charset="-78"/>
            </a:endParaRPr>
          </a:p>
        </p:txBody>
      </p:sp>
      <p:sp>
        <p:nvSpPr>
          <p:cNvPr id="599" name="Google Shape;599;p56"/>
          <p:cNvSpPr txBox="1">
            <a:spLocks noGrp="1"/>
          </p:cNvSpPr>
          <p:nvPr>
            <p:ph type="subTitle" idx="3"/>
          </p:nvPr>
        </p:nvSpPr>
        <p:spPr>
          <a:xfrm flipH="1">
            <a:off x="775692" y="3744675"/>
            <a:ext cx="35595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00" name="Google Shape;600;p56"/>
          <p:cNvSpPr txBox="1">
            <a:spLocks noGrp="1"/>
          </p:cNvSpPr>
          <p:nvPr>
            <p:ph type="title" idx="4"/>
          </p:nvPr>
        </p:nvSpPr>
        <p:spPr>
          <a:xfrm>
            <a:off x="556906" y="492841"/>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گواهینامه ها</a:t>
            </a:r>
            <a:endParaRPr dirty="0">
              <a:cs typeface="B Nazanin" panose="00000400000000000000" pitchFamily="2" charset="-78"/>
            </a:endParaRPr>
          </a:p>
        </p:txBody>
      </p:sp>
      <p:sp>
        <p:nvSpPr>
          <p:cNvPr id="601" name="Google Shape;601;p56"/>
          <p:cNvSpPr/>
          <p:nvPr/>
        </p:nvSpPr>
        <p:spPr>
          <a:xfrm flipH="1">
            <a:off x="4869024" y="4501605"/>
            <a:ext cx="1639200" cy="2298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602" name="Google Shape;602;p56"/>
          <p:cNvPicPr preferRelativeResize="0"/>
          <p:nvPr/>
        </p:nvPicPr>
        <p:blipFill>
          <a:blip r:embed="rId3">
            <a:alphaModFix/>
          </a:blip>
          <a:stretch>
            <a:fillRect/>
          </a:stretch>
        </p:blipFill>
        <p:spPr>
          <a:xfrm>
            <a:off x="5112924" y="833625"/>
            <a:ext cx="1136506" cy="3772452"/>
          </a:xfrm>
          <a:prstGeom prst="rect">
            <a:avLst/>
          </a:prstGeom>
          <a:noFill/>
          <a:ln>
            <a:noFill/>
          </a:ln>
        </p:spPr>
      </p:pic>
      <p:pic>
        <p:nvPicPr>
          <p:cNvPr id="603" name="Google Shape;603;p56"/>
          <p:cNvPicPr preferRelativeResize="0"/>
          <p:nvPr/>
        </p:nvPicPr>
        <p:blipFill>
          <a:blip r:embed="rId4">
            <a:alphaModFix/>
          </a:blip>
          <a:stretch>
            <a:fillRect/>
          </a:stretch>
        </p:blipFill>
        <p:spPr>
          <a:xfrm>
            <a:off x="8078675" y="1017723"/>
            <a:ext cx="704209" cy="737763"/>
          </a:xfrm>
          <a:prstGeom prst="rect">
            <a:avLst/>
          </a:prstGeom>
          <a:noFill/>
          <a:ln>
            <a:noFill/>
          </a:ln>
        </p:spPr>
      </p:pic>
      <p:pic>
        <p:nvPicPr>
          <p:cNvPr id="604" name="Google Shape;604;p56"/>
          <p:cNvPicPr preferRelativeResize="0"/>
          <p:nvPr/>
        </p:nvPicPr>
        <p:blipFill>
          <a:blip r:embed="rId5">
            <a:alphaModFix/>
          </a:blip>
          <a:stretch>
            <a:fillRect/>
          </a:stretch>
        </p:blipFill>
        <p:spPr>
          <a:xfrm>
            <a:off x="6108600" y="-2"/>
            <a:ext cx="2322176" cy="642900"/>
          </a:xfrm>
          <a:prstGeom prst="rect">
            <a:avLst/>
          </a:prstGeom>
          <a:noFill/>
          <a:ln>
            <a:noFill/>
          </a:ln>
        </p:spPr>
      </p:pic>
      <p:pic>
        <p:nvPicPr>
          <p:cNvPr id="605" name="Google Shape;605;p56"/>
          <p:cNvPicPr preferRelativeResize="0"/>
          <p:nvPr/>
        </p:nvPicPr>
        <p:blipFill>
          <a:blip r:embed="rId6">
            <a:alphaModFix/>
          </a:blip>
          <a:stretch>
            <a:fillRect/>
          </a:stretch>
        </p:blipFill>
        <p:spPr>
          <a:xfrm>
            <a:off x="6580175" y="1057700"/>
            <a:ext cx="1167750" cy="1651651"/>
          </a:xfrm>
          <a:prstGeom prst="rect">
            <a:avLst/>
          </a:prstGeom>
          <a:noFill/>
          <a:ln>
            <a:noFill/>
          </a:ln>
        </p:spPr>
      </p:pic>
      <p:sp>
        <p:nvSpPr>
          <p:cNvPr id="606" name="Google Shape;606;p56"/>
          <p:cNvSpPr/>
          <p:nvPr/>
        </p:nvSpPr>
        <p:spPr>
          <a:xfrm flipH="1">
            <a:off x="7399425"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607" name="Google Shape;607;p56"/>
          <p:cNvPicPr preferRelativeResize="0"/>
          <p:nvPr/>
        </p:nvPicPr>
        <p:blipFill>
          <a:blip r:embed="rId7">
            <a:alphaModFix/>
          </a:blip>
          <a:stretch>
            <a:fillRect/>
          </a:stretch>
        </p:blipFill>
        <p:spPr>
          <a:xfrm flipH="1">
            <a:off x="7581951" y="2571750"/>
            <a:ext cx="1290425" cy="221897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0207F81F-50F2-78E5-9125-CBC88A7C8E8B}"/>
              </a:ext>
            </a:extLst>
          </p:cNvPr>
          <p:cNvSpPr txBox="1"/>
          <p:nvPr/>
        </p:nvSpPr>
        <p:spPr>
          <a:xfrm>
            <a:off x="0" y="147236"/>
            <a:ext cx="9144000" cy="507831"/>
          </a:xfrm>
          <a:prstGeom prst="rect">
            <a:avLst/>
          </a:prstGeom>
          <a:noFill/>
        </p:spPr>
        <p:txBody>
          <a:bodyPr wrap="square" anchor="ctr">
            <a:spAutoFit/>
          </a:bodyPr>
          <a:lstStyle/>
          <a:p>
            <a:pPr algn="ctr"/>
            <a:r>
              <a:rPr lang="fa-IR" sz="2700" b="1" dirty="0">
                <a:solidFill>
                  <a:schemeClr val="tx1">
                    <a:lumMod val="75000"/>
                    <a:lumOff val="25000"/>
                  </a:schemeClr>
                </a:solidFill>
                <a:latin typeface="Lora" pitchFamily="2" charset="0"/>
                <a:cs typeface="B Nazanin" panose="00000400000000000000" pitchFamily="2" charset="-78"/>
              </a:rPr>
              <a:t>الگوی فرآیند دایره ای پاورپوینت</a:t>
            </a:r>
            <a:endParaRPr lang="en-IN" sz="2700" b="1" dirty="0">
              <a:solidFill>
                <a:schemeClr val="tx1">
                  <a:lumMod val="75000"/>
                  <a:lumOff val="25000"/>
                </a:schemeClr>
              </a:solidFill>
              <a:latin typeface="Lora" pitchFamily="2" charset="0"/>
              <a:cs typeface="B Nazanin" panose="00000400000000000000" pitchFamily="2" charset="-78"/>
            </a:endParaRPr>
          </a:p>
        </p:txBody>
      </p:sp>
      <p:grpSp>
        <p:nvGrpSpPr>
          <p:cNvPr id="70" name="Group 69">
            <a:extLst>
              <a:ext uri="{FF2B5EF4-FFF2-40B4-BE49-F238E27FC236}">
                <a16:creationId xmlns:a16="http://schemas.microsoft.com/office/drawing/2014/main" id="{EEDEF498-4673-24A4-187F-887688168DB3}"/>
              </a:ext>
            </a:extLst>
          </p:cNvPr>
          <p:cNvGrpSpPr/>
          <p:nvPr/>
        </p:nvGrpSpPr>
        <p:grpSpPr>
          <a:xfrm>
            <a:off x="1161949" y="858384"/>
            <a:ext cx="6820103" cy="3840590"/>
            <a:chOff x="1737365" y="1006077"/>
            <a:chExt cx="9093470" cy="5120787"/>
          </a:xfrm>
        </p:grpSpPr>
        <p:sp>
          <p:nvSpPr>
            <p:cNvPr id="9" name="Freeform: Shape 8">
              <a:extLst>
                <a:ext uri="{FF2B5EF4-FFF2-40B4-BE49-F238E27FC236}">
                  <a16:creationId xmlns:a16="http://schemas.microsoft.com/office/drawing/2014/main" id="{77493661-8B3E-6414-C980-16DA44BE2294}"/>
                </a:ext>
              </a:extLst>
            </p:cNvPr>
            <p:cNvSpPr/>
            <p:nvPr/>
          </p:nvSpPr>
          <p:spPr>
            <a:xfrm flipH="1">
              <a:off x="5216226" y="1868445"/>
              <a:ext cx="1759120" cy="987087"/>
            </a:xfrm>
            <a:custGeom>
              <a:avLst/>
              <a:gdLst>
                <a:gd name="connsiteX0" fmla="*/ 1063756 w 2128681"/>
                <a:gd name="connsiteY0" fmla="*/ -193 h 1194458"/>
                <a:gd name="connsiteX1" fmla="*/ -585 w 2128681"/>
                <a:gd name="connsiteY1" fmla="*/ 242956 h 1194458"/>
                <a:gd name="connsiteX2" fmla="*/ 1183612 w 2128681"/>
                <a:gd name="connsiteY2" fmla="*/ 1187441 h 1194458"/>
                <a:gd name="connsiteX3" fmla="*/ 2128096 w 2128681"/>
                <a:gd name="connsiteY3" fmla="*/ 242956 h 1194458"/>
                <a:gd name="connsiteX4" fmla="*/ 1063756 w 2128681"/>
                <a:gd name="connsiteY4" fmla="*/ -193 h 1194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681" h="1194458">
                  <a:moveTo>
                    <a:pt x="1063756" y="-193"/>
                  </a:moveTo>
                  <a:cubicBezTo>
                    <a:pt x="695159" y="-638"/>
                    <a:pt x="331255" y="82494"/>
                    <a:pt x="-585" y="242956"/>
                  </a:cubicBezTo>
                  <a:cubicBezTo>
                    <a:pt x="65608" y="830775"/>
                    <a:pt x="595793" y="1253634"/>
                    <a:pt x="1183612" y="1187441"/>
                  </a:cubicBezTo>
                  <a:cubicBezTo>
                    <a:pt x="1680218" y="1131517"/>
                    <a:pt x="2072173" y="739578"/>
                    <a:pt x="2128096" y="242956"/>
                  </a:cubicBezTo>
                  <a:cubicBezTo>
                    <a:pt x="1796281" y="82494"/>
                    <a:pt x="1432368" y="-638"/>
                    <a:pt x="1063756" y="-193"/>
                  </a:cubicBez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1" name="Freeform: Shape 10">
              <a:extLst>
                <a:ext uri="{FF2B5EF4-FFF2-40B4-BE49-F238E27FC236}">
                  <a16:creationId xmlns:a16="http://schemas.microsoft.com/office/drawing/2014/main" id="{2B94623F-3614-D863-9D51-CB42B56BAE29}"/>
                </a:ext>
              </a:extLst>
            </p:cNvPr>
            <p:cNvSpPr/>
            <p:nvPr/>
          </p:nvSpPr>
          <p:spPr>
            <a:xfrm flipH="1">
              <a:off x="6612456" y="1851300"/>
              <a:ext cx="810439" cy="407161"/>
            </a:xfrm>
            <a:custGeom>
              <a:avLst/>
              <a:gdLst>
                <a:gd name="connsiteX0" fmla="*/ 980113 w 980698"/>
                <a:gd name="connsiteY0" fmla="*/ -194 h 492699"/>
                <a:gd name="connsiteX1" fmla="*/ -585 w 980698"/>
                <a:gd name="connsiteY1" fmla="*/ 492505 h 492699"/>
              </a:gdLst>
              <a:ahLst/>
              <a:cxnLst>
                <a:cxn ang="0">
                  <a:pos x="connsiteX0" y="connsiteY0"/>
                </a:cxn>
                <a:cxn ang="0">
                  <a:pos x="connsiteX1" y="connsiteY1"/>
                </a:cxn>
              </a:cxnLst>
              <a:rect l="l" t="t" r="r" b="b"/>
              <a:pathLst>
                <a:path w="980698" h="492699">
                  <a:moveTo>
                    <a:pt x="980113" y="-194"/>
                  </a:moveTo>
                  <a:cubicBezTo>
                    <a:pt x="621112" y="90330"/>
                    <a:pt x="286338" y="258515"/>
                    <a:pt x="-585" y="492505"/>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12" name="Freeform: Shape 11">
              <a:extLst>
                <a:ext uri="{FF2B5EF4-FFF2-40B4-BE49-F238E27FC236}">
                  <a16:creationId xmlns:a16="http://schemas.microsoft.com/office/drawing/2014/main" id="{5613B322-79BC-95C3-7EC8-E569ACD16D1F}"/>
                </a:ext>
              </a:extLst>
            </p:cNvPr>
            <p:cNvSpPr/>
            <p:nvPr/>
          </p:nvSpPr>
          <p:spPr>
            <a:xfrm flipH="1">
              <a:off x="7349621" y="2171658"/>
              <a:ext cx="244203" cy="219086"/>
            </a:xfrm>
            <a:custGeom>
              <a:avLst/>
              <a:gdLst>
                <a:gd name="connsiteX0" fmla="*/ 165098 w 295506"/>
                <a:gd name="connsiteY0" fmla="*/ 0 h 265112"/>
                <a:gd name="connsiteX1" fmla="*/ 0 w 295506"/>
                <a:gd name="connsiteY1" fmla="*/ 265113 h 265112"/>
                <a:gd name="connsiteX2" fmla="*/ 295506 w 295506"/>
                <a:gd name="connsiteY2" fmla="*/ 164125 h 265112"/>
                <a:gd name="connsiteX3" fmla="*/ 165098 w 295506"/>
                <a:gd name="connsiteY3" fmla="*/ 0 h 265112"/>
              </a:gdLst>
              <a:ahLst/>
              <a:cxnLst>
                <a:cxn ang="0">
                  <a:pos x="connsiteX0" y="connsiteY0"/>
                </a:cxn>
                <a:cxn ang="0">
                  <a:pos x="connsiteX1" y="connsiteY1"/>
                </a:cxn>
                <a:cxn ang="0">
                  <a:pos x="connsiteX2" y="connsiteY2"/>
                </a:cxn>
                <a:cxn ang="0">
                  <a:pos x="connsiteX3" y="connsiteY3"/>
                </a:cxn>
              </a:cxnLst>
              <a:rect l="l" t="t" r="r" b="b"/>
              <a:pathLst>
                <a:path w="295506" h="265112">
                  <a:moveTo>
                    <a:pt x="165098" y="0"/>
                  </a:moveTo>
                  <a:lnTo>
                    <a:pt x="0" y="265113"/>
                  </a:lnTo>
                  <a:lnTo>
                    <a:pt x="295506" y="164125"/>
                  </a:lnTo>
                  <a:lnTo>
                    <a:pt x="165098" y="0"/>
                  </a:ln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3" name="Freeform: Shape 12">
              <a:extLst>
                <a:ext uri="{FF2B5EF4-FFF2-40B4-BE49-F238E27FC236}">
                  <a16:creationId xmlns:a16="http://schemas.microsoft.com/office/drawing/2014/main" id="{3FEC077F-F820-2374-EEE4-BDDBA068528E}"/>
                </a:ext>
              </a:extLst>
            </p:cNvPr>
            <p:cNvSpPr/>
            <p:nvPr/>
          </p:nvSpPr>
          <p:spPr>
            <a:xfrm flipH="1">
              <a:off x="5414749" y="1288682"/>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99" y="-194"/>
                    <a:pt x="1647636" y="368775"/>
                    <a:pt x="1647636" y="823916"/>
                  </a:cubicBezTo>
                  <a:cubicBezTo>
                    <a:pt x="1647636" y="1279057"/>
                    <a:pt x="1278699"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5" name="Freeform: Shape 14">
              <a:extLst>
                <a:ext uri="{FF2B5EF4-FFF2-40B4-BE49-F238E27FC236}">
                  <a16:creationId xmlns:a16="http://schemas.microsoft.com/office/drawing/2014/main" id="{024930C1-57AE-349B-7E09-451264E607FD}"/>
                </a:ext>
              </a:extLst>
            </p:cNvPr>
            <p:cNvSpPr/>
            <p:nvPr/>
          </p:nvSpPr>
          <p:spPr>
            <a:xfrm flipH="1">
              <a:off x="7038376" y="2491346"/>
              <a:ext cx="1081424" cy="1691280"/>
            </a:xfrm>
            <a:custGeom>
              <a:avLst/>
              <a:gdLst>
                <a:gd name="connsiteX0" fmla="*/ 119847 w 1308613"/>
                <a:gd name="connsiteY0" fmla="*/ 937061 h 2046590"/>
                <a:gd name="connsiteX1" fmla="*/ 21939 w 1308613"/>
                <a:gd name="connsiteY1" fmla="*/ 2024420 h 2046590"/>
                <a:gd name="connsiteX2" fmla="*/ 1286165 w 1308613"/>
                <a:gd name="connsiteY2" fmla="*/ 1189879 h 2046590"/>
                <a:gd name="connsiteX3" fmla="*/ 679818 w 1308613"/>
                <a:gd name="connsiteY3" fmla="*/ -194 h 2046590"/>
                <a:gd name="connsiteX4" fmla="*/ 119847 w 1308613"/>
                <a:gd name="connsiteY4" fmla="*/ 937061 h 204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613" h="2046590">
                  <a:moveTo>
                    <a:pt x="119847" y="937061"/>
                  </a:moveTo>
                  <a:cubicBezTo>
                    <a:pt x="5421" y="1287454"/>
                    <a:pt x="-28052" y="1659228"/>
                    <a:pt x="21939" y="2024420"/>
                  </a:cubicBezTo>
                  <a:cubicBezTo>
                    <a:pt x="601499" y="2143069"/>
                    <a:pt x="1167508" y="1769430"/>
                    <a:pt x="1286165" y="1189879"/>
                  </a:cubicBezTo>
                  <a:cubicBezTo>
                    <a:pt x="1386390" y="700316"/>
                    <a:pt x="1134789" y="206490"/>
                    <a:pt x="679818" y="-194"/>
                  </a:cubicBezTo>
                  <a:cubicBezTo>
                    <a:pt x="424682" y="265858"/>
                    <a:pt x="233219" y="586312"/>
                    <a:pt x="119847" y="937061"/>
                  </a:cubicBez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7" name="Freeform: Shape 16">
              <a:extLst>
                <a:ext uri="{FF2B5EF4-FFF2-40B4-BE49-F238E27FC236}">
                  <a16:creationId xmlns:a16="http://schemas.microsoft.com/office/drawing/2014/main" id="{57A5FE1A-A5F6-8687-857B-E54A42D07DDA}"/>
                </a:ext>
              </a:extLst>
            </p:cNvPr>
            <p:cNvSpPr/>
            <p:nvPr/>
          </p:nvSpPr>
          <p:spPr>
            <a:xfrm flipH="1">
              <a:off x="8059259" y="3752013"/>
              <a:ext cx="141504" cy="896640"/>
            </a:xfrm>
            <a:custGeom>
              <a:avLst/>
              <a:gdLst>
                <a:gd name="connsiteX0" fmla="*/ 5145 w 171232"/>
                <a:gd name="connsiteY0" fmla="*/ -194 h 1085009"/>
                <a:gd name="connsiteX1" fmla="*/ 170647 w 171232"/>
                <a:gd name="connsiteY1" fmla="*/ 1084815 h 1085009"/>
              </a:gdLst>
              <a:ahLst/>
              <a:cxnLst>
                <a:cxn ang="0">
                  <a:pos x="connsiteX0" y="connsiteY0"/>
                </a:cxn>
                <a:cxn ang="0">
                  <a:pos x="connsiteX1" y="connsiteY1"/>
                </a:cxn>
              </a:cxnLst>
              <a:rect l="l" t="t" r="r" b="b"/>
              <a:pathLst>
                <a:path w="171232" h="1085009">
                  <a:moveTo>
                    <a:pt x="5145" y="-194"/>
                  </a:moveTo>
                  <a:cubicBezTo>
                    <a:pt x="-19762" y="369229"/>
                    <a:pt x="36730" y="739617"/>
                    <a:pt x="170647" y="1084815"/>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18" name="Freeform: Shape 17">
              <a:extLst>
                <a:ext uri="{FF2B5EF4-FFF2-40B4-BE49-F238E27FC236}">
                  <a16:creationId xmlns:a16="http://schemas.microsoft.com/office/drawing/2014/main" id="{F757A797-37EC-68EA-5B75-9864E6B5C0FE}"/>
                </a:ext>
              </a:extLst>
            </p:cNvPr>
            <p:cNvSpPr/>
            <p:nvPr/>
          </p:nvSpPr>
          <p:spPr>
            <a:xfrm flipH="1">
              <a:off x="7986252" y="4593998"/>
              <a:ext cx="166173" cy="258067"/>
            </a:xfrm>
            <a:custGeom>
              <a:avLst/>
              <a:gdLst>
                <a:gd name="connsiteX0" fmla="*/ 0 w 201083"/>
                <a:gd name="connsiteY0" fmla="*/ 73350 h 312283"/>
                <a:gd name="connsiteX1" fmla="*/ 201084 w 201083"/>
                <a:gd name="connsiteY1" fmla="*/ 312284 h 312283"/>
                <a:gd name="connsiteX2" fmla="*/ 196302 w 201083"/>
                <a:gd name="connsiteY2" fmla="*/ 0 h 312283"/>
                <a:gd name="connsiteX3" fmla="*/ 0 w 201083"/>
                <a:gd name="connsiteY3" fmla="*/ 73350 h 312283"/>
              </a:gdLst>
              <a:ahLst/>
              <a:cxnLst>
                <a:cxn ang="0">
                  <a:pos x="connsiteX0" y="connsiteY0"/>
                </a:cxn>
                <a:cxn ang="0">
                  <a:pos x="connsiteX1" y="connsiteY1"/>
                </a:cxn>
                <a:cxn ang="0">
                  <a:pos x="connsiteX2" y="connsiteY2"/>
                </a:cxn>
                <a:cxn ang="0">
                  <a:pos x="connsiteX3" y="connsiteY3"/>
                </a:cxn>
              </a:cxnLst>
              <a:rect l="l" t="t" r="r" b="b"/>
              <a:pathLst>
                <a:path w="201083" h="312283">
                  <a:moveTo>
                    <a:pt x="0" y="73350"/>
                  </a:moveTo>
                  <a:lnTo>
                    <a:pt x="201084" y="312284"/>
                  </a:lnTo>
                  <a:lnTo>
                    <a:pt x="196302" y="0"/>
                  </a:lnTo>
                  <a:lnTo>
                    <a:pt x="0" y="73350"/>
                  </a:ln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9" name="Freeform: Shape 18">
              <a:extLst>
                <a:ext uri="{FF2B5EF4-FFF2-40B4-BE49-F238E27FC236}">
                  <a16:creationId xmlns:a16="http://schemas.microsoft.com/office/drawing/2014/main" id="{E24C7D6C-9BE9-1645-AA5A-5302491389F3}"/>
                </a:ext>
              </a:extLst>
            </p:cNvPr>
            <p:cNvSpPr/>
            <p:nvPr/>
          </p:nvSpPr>
          <p:spPr>
            <a:xfrm rot="5065200" flipH="1">
              <a:off x="7243086" y="2615868"/>
              <a:ext cx="1362072" cy="1362072"/>
            </a:xfrm>
            <a:custGeom>
              <a:avLst/>
              <a:gdLst>
                <a:gd name="connsiteX0" fmla="*/ 1647635 w 1648220"/>
                <a:gd name="connsiteY0" fmla="*/ 823916 h 1648220"/>
                <a:gd name="connsiteX1" fmla="*/ 823525 w 1648220"/>
                <a:gd name="connsiteY1" fmla="*/ 1648026 h 1648220"/>
                <a:gd name="connsiteX2" fmla="*/ -585 w 1648220"/>
                <a:gd name="connsiteY2" fmla="*/ 823916 h 1648220"/>
                <a:gd name="connsiteX3" fmla="*/ 823525 w 1648220"/>
                <a:gd name="connsiteY3" fmla="*/ -194 h 1648220"/>
                <a:gd name="connsiteX4" fmla="*/ 1647635 w 1648220"/>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0" h="1648220">
                  <a:moveTo>
                    <a:pt x="1647635" y="823916"/>
                  </a:moveTo>
                  <a:cubicBezTo>
                    <a:pt x="1647635" y="1279059"/>
                    <a:pt x="1278668" y="1648026"/>
                    <a:pt x="823525" y="1648026"/>
                  </a:cubicBezTo>
                  <a:cubicBezTo>
                    <a:pt x="368381" y="1648026"/>
                    <a:pt x="-585" y="1279059"/>
                    <a:pt x="-585" y="823916"/>
                  </a:cubicBezTo>
                  <a:cubicBezTo>
                    <a:pt x="-585" y="368772"/>
                    <a:pt x="368381" y="-194"/>
                    <a:pt x="823525" y="-194"/>
                  </a:cubicBezTo>
                  <a:cubicBezTo>
                    <a:pt x="1278668" y="-194"/>
                    <a:pt x="1647635" y="368772"/>
                    <a:pt x="164763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1" name="Freeform: Shape 20">
              <a:extLst>
                <a:ext uri="{FF2B5EF4-FFF2-40B4-BE49-F238E27FC236}">
                  <a16:creationId xmlns:a16="http://schemas.microsoft.com/office/drawing/2014/main" id="{1DB2C2F5-C4F2-7551-06CE-77673793FD43}"/>
                </a:ext>
              </a:extLst>
            </p:cNvPr>
            <p:cNvSpPr/>
            <p:nvPr/>
          </p:nvSpPr>
          <p:spPr>
            <a:xfrm flipH="1">
              <a:off x="6339985" y="4560669"/>
              <a:ext cx="1538564" cy="1321858"/>
            </a:xfrm>
            <a:custGeom>
              <a:avLst/>
              <a:gdLst>
                <a:gd name="connsiteX0" fmla="*/ 717756 w 1861790"/>
                <a:gd name="connsiteY0" fmla="*/ 1170289 h 1599558"/>
                <a:gd name="connsiteX1" fmla="*/ 1721634 w 1861790"/>
                <a:gd name="connsiteY1" fmla="*/ 1599364 h 1599558"/>
                <a:gd name="connsiteX2" fmla="*/ 1318243 w 1861790"/>
                <a:gd name="connsiteY2" fmla="*/ 139227 h 1599558"/>
                <a:gd name="connsiteX3" fmla="*/ -585 w 1861790"/>
                <a:gd name="connsiteY3" fmla="*/ 348123 h 1599558"/>
                <a:gd name="connsiteX4" fmla="*/ 717756 w 1861790"/>
                <a:gd name="connsiteY4" fmla="*/ 1170289 h 1599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90" h="1599558">
                  <a:moveTo>
                    <a:pt x="717756" y="1170289"/>
                  </a:moveTo>
                  <a:cubicBezTo>
                    <a:pt x="1015653" y="1387347"/>
                    <a:pt x="1358881" y="1534047"/>
                    <a:pt x="1721634" y="1599364"/>
                  </a:cubicBezTo>
                  <a:cubicBezTo>
                    <a:pt x="2013444" y="1084765"/>
                    <a:pt x="1832842" y="431037"/>
                    <a:pt x="1318243" y="139227"/>
                  </a:cubicBezTo>
                  <a:cubicBezTo>
                    <a:pt x="883704" y="-107179"/>
                    <a:pt x="336532" y="-20513"/>
                    <a:pt x="-585" y="348123"/>
                  </a:cubicBezTo>
                  <a:cubicBezTo>
                    <a:pt x="173662" y="672937"/>
                    <a:pt x="419258" y="954033"/>
                    <a:pt x="717756" y="1170289"/>
                  </a:cubicBez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3" name="Freeform: Shape 22">
              <a:extLst>
                <a:ext uri="{FF2B5EF4-FFF2-40B4-BE49-F238E27FC236}">
                  <a16:creationId xmlns:a16="http://schemas.microsoft.com/office/drawing/2014/main" id="{7263A799-69C2-815B-1201-9DFD58669912}"/>
                </a:ext>
              </a:extLst>
            </p:cNvPr>
            <p:cNvSpPr/>
            <p:nvPr/>
          </p:nvSpPr>
          <p:spPr>
            <a:xfrm flipH="1">
              <a:off x="5981922" y="5845288"/>
              <a:ext cx="894965" cy="150277"/>
            </a:xfrm>
            <a:custGeom>
              <a:avLst/>
              <a:gdLst>
                <a:gd name="connsiteX0" fmla="*/ -585 w 1082982"/>
                <a:gd name="connsiteY0" fmla="*/ -194 h 181848"/>
                <a:gd name="connsiteX1" fmla="*/ 1082397 w 1082982"/>
                <a:gd name="connsiteY1" fmla="*/ 177709 h 181848"/>
              </a:gdLst>
              <a:ahLst/>
              <a:cxnLst>
                <a:cxn ang="0">
                  <a:pos x="connsiteX0" y="connsiteY0"/>
                </a:cxn>
                <a:cxn ang="0">
                  <a:pos x="connsiteX1" y="connsiteY1"/>
                </a:cxn>
              </a:cxnLst>
              <a:rect l="l" t="t" r="r" b="b"/>
              <a:pathLst>
                <a:path w="1082982" h="181848">
                  <a:moveTo>
                    <a:pt x="-585" y="-194"/>
                  </a:moveTo>
                  <a:cubicBezTo>
                    <a:pt x="343040" y="137646"/>
                    <a:pt x="712731" y="198377"/>
                    <a:pt x="1082397" y="177709"/>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24" name="Freeform: Shape 23">
              <a:extLst>
                <a:ext uri="{FF2B5EF4-FFF2-40B4-BE49-F238E27FC236}">
                  <a16:creationId xmlns:a16="http://schemas.microsoft.com/office/drawing/2014/main" id="{9D3E72B4-2E63-07E5-1C5B-CD5BA3511A63}"/>
                </a:ext>
              </a:extLst>
            </p:cNvPr>
            <p:cNvSpPr/>
            <p:nvPr/>
          </p:nvSpPr>
          <p:spPr>
            <a:xfrm flipH="1">
              <a:off x="5765850" y="5909721"/>
              <a:ext cx="246614" cy="173072"/>
            </a:xfrm>
            <a:custGeom>
              <a:avLst/>
              <a:gdLst>
                <a:gd name="connsiteX0" fmla="*/ 9077 w 298423"/>
                <a:gd name="connsiteY0" fmla="*/ 209432 h 209431"/>
                <a:gd name="connsiteX1" fmla="*/ 298424 w 298423"/>
                <a:gd name="connsiteY1" fmla="*/ 91991 h 209431"/>
                <a:gd name="connsiteX2" fmla="*/ 0 w 298423"/>
                <a:gd name="connsiteY2" fmla="*/ 0 h 209431"/>
                <a:gd name="connsiteX3" fmla="*/ 9077 w 298423"/>
                <a:gd name="connsiteY3" fmla="*/ 209432 h 209431"/>
              </a:gdLst>
              <a:ahLst/>
              <a:cxnLst>
                <a:cxn ang="0">
                  <a:pos x="connsiteX0" y="connsiteY0"/>
                </a:cxn>
                <a:cxn ang="0">
                  <a:pos x="connsiteX1" y="connsiteY1"/>
                </a:cxn>
                <a:cxn ang="0">
                  <a:pos x="connsiteX2" y="connsiteY2"/>
                </a:cxn>
                <a:cxn ang="0">
                  <a:pos x="connsiteX3" y="connsiteY3"/>
                </a:cxn>
              </a:cxnLst>
              <a:rect l="l" t="t" r="r" b="b"/>
              <a:pathLst>
                <a:path w="298423" h="209431">
                  <a:moveTo>
                    <a:pt x="9077" y="209432"/>
                  </a:moveTo>
                  <a:lnTo>
                    <a:pt x="298424" y="91991"/>
                  </a:lnTo>
                  <a:lnTo>
                    <a:pt x="0" y="0"/>
                  </a:lnTo>
                  <a:lnTo>
                    <a:pt x="9077" y="209432"/>
                  </a:ln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5" name="Freeform: Shape 24">
              <a:extLst>
                <a:ext uri="{FF2B5EF4-FFF2-40B4-BE49-F238E27FC236}">
                  <a16:creationId xmlns:a16="http://schemas.microsoft.com/office/drawing/2014/main" id="{E23CDA36-72C7-8721-236A-773BC23EC612}"/>
                </a:ext>
              </a:extLst>
            </p:cNvPr>
            <p:cNvSpPr/>
            <p:nvPr/>
          </p:nvSpPr>
          <p:spPr>
            <a:xfrm flipH="1">
              <a:off x="6544273" y="4764792"/>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66" y="-194"/>
                    <a:pt x="1647636" y="368775"/>
                    <a:pt x="1647636" y="823916"/>
                  </a:cubicBezTo>
                  <a:cubicBezTo>
                    <a:pt x="1647636" y="1279057"/>
                    <a:pt x="1278666"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7" name="Freeform: Shape 26">
              <a:extLst>
                <a:ext uri="{FF2B5EF4-FFF2-40B4-BE49-F238E27FC236}">
                  <a16:creationId xmlns:a16="http://schemas.microsoft.com/office/drawing/2014/main" id="{A259C3D6-4B59-4368-0096-48AE4F301485}"/>
                </a:ext>
              </a:extLst>
            </p:cNvPr>
            <p:cNvSpPr/>
            <p:nvPr/>
          </p:nvSpPr>
          <p:spPr>
            <a:xfrm flipH="1">
              <a:off x="4313089" y="4560823"/>
              <a:ext cx="1538268" cy="1321637"/>
            </a:xfrm>
            <a:custGeom>
              <a:avLst/>
              <a:gdLst>
                <a:gd name="connsiteX0" fmla="*/ 1142587 w 1861432"/>
                <a:gd name="connsiteY0" fmla="*/ 1170022 h 1599291"/>
                <a:gd name="connsiteX1" fmla="*/ 1860847 w 1861432"/>
                <a:gd name="connsiteY1" fmla="*/ 347857 h 1599291"/>
                <a:gd name="connsiteX2" fmla="*/ 347491 w 1861432"/>
                <a:gd name="connsiteY2" fmla="*/ 280715 h 1599291"/>
                <a:gd name="connsiteX3" fmla="*/ 138708 w 1861432"/>
                <a:gd name="connsiteY3" fmla="*/ 1599098 h 1599291"/>
                <a:gd name="connsiteX4" fmla="*/ 1142587 w 1861432"/>
                <a:gd name="connsiteY4" fmla="*/ 1170022 h 1599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432" h="1599291">
                  <a:moveTo>
                    <a:pt x="1142587" y="1170022"/>
                  </a:moveTo>
                  <a:cubicBezTo>
                    <a:pt x="1441092" y="953806"/>
                    <a:pt x="1686672" y="672695"/>
                    <a:pt x="1860847" y="347857"/>
                  </a:cubicBezTo>
                  <a:cubicBezTo>
                    <a:pt x="1461516" y="-88578"/>
                    <a:pt x="783943" y="-118640"/>
                    <a:pt x="347491" y="280715"/>
                  </a:cubicBezTo>
                  <a:cubicBezTo>
                    <a:pt x="-20878" y="617800"/>
                    <a:pt x="-107487" y="1164689"/>
                    <a:pt x="138708" y="1599098"/>
                  </a:cubicBezTo>
                  <a:cubicBezTo>
                    <a:pt x="501485" y="1533788"/>
                    <a:pt x="844730" y="1387089"/>
                    <a:pt x="1142587" y="1170022"/>
                  </a:cubicBez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9" name="Freeform: Shape 28">
              <a:extLst>
                <a:ext uri="{FF2B5EF4-FFF2-40B4-BE49-F238E27FC236}">
                  <a16:creationId xmlns:a16="http://schemas.microsoft.com/office/drawing/2014/main" id="{34B4688C-EE4D-13C7-A62C-978CDE4A046F}"/>
                </a:ext>
              </a:extLst>
            </p:cNvPr>
            <p:cNvSpPr/>
            <p:nvPr/>
          </p:nvSpPr>
          <p:spPr>
            <a:xfrm flipH="1">
              <a:off x="4062388" y="4432111"/>
              <a:ext cx="416337" cy="805750"/>
            </a:xfrm>
            <a:custGeom>
              <a:avLst/>
              <a:gdLst>
                <a:gd name="connsiteX0" fmla="*/ -585 w 503802"/>
                <a:gd name="connsiteY0" fmla="*/ 974830 h 975024"/>
                <a:gd name="connsiteX1" fmla="*/ 503217 w 503802"/>
                <a:gd name="connsiteY1" fmla="*/ -194 h 975024"/>
              </a:gdLst>
              <a:ahLst/>
              <a:cxnLst>
                <a:cxn ang="0">
                  <a:pos x="connsiteX0" y="connsiteY0"/>
                </a:cxn>
                <a:cxn ang="0">
                  <a:pos x="connsiteX1" y="connsiteY1"/>
                </a:cxn>
              </a:cxnLst>
              <a:rect l="l" t="t" r="r" b="b"/>
              <a:pathLst>
                <a:path w="503802" h="975024">
                  <a:moveTo>
                    <a:pt x="-585" y="974830"/>
                  </a:moveTo>
                  <a:cubicBezTo>
                    <a:pt x="236727" y="690622"/>
                    <a:pt x="408714" y="357776"/>
                    <a:pt x="503217" y="-194"/>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30" name="Freeform: Shape 29">
              <a:extLst>
                <a:ext uri="{FF2B5EF4-FFF2-40B4-BE49-F238E27FC236}">
                  <a16:creationId xmlns:a16="http://schemas.microsoft.com/office/drawing/2014/main" id="{B04393D0-74A5-8211-5229-8C1D2BB53D78}"/>
                </a:ext>
              </a:extLst>
            </p:cNvPr>
            <p:cNvSpPr/>
            <p:nvPr/>
          </p:nvSpPr>
          <p:spPr>
            <a:xfrm flipH="1">
              <a:off x="3983422" y="4224679"/>
              <a:ext cx="166842" cy="257330"/>
            </a:xfrm>
            <a:custGeom>
              <a:avLst/>
              <a:gdLst>
                <a:gd name="connsiteX0" fmla="*/ 201894 w 201893"/>
                <a:gd name="connsiteY0" fmla="*/ 311392 h 311391"/>
                <a:gd name="connsiteX1" fmla="*/ 179686 w 201893"/>
                <a:gd name="connsiteY1" fmla="*/ 0 h 311391"/>
                <a:gd name="connsiteX2" fmla="*/ 0 w 201893"/>
                <a:gd name="connsiteY2" fmla="*/ 255387 h 311391"/>
                <a:gd name="connsiteX3" fmla="*/ 201894 w 201893"/>
                <a:gd name="connsiteY3" fmla="*/ 311392 h 311391"/>
              </a:gdLst>
              <a:ahLst/>
              <a:cxnLst>
                <a:cxn ang="0">
                  <a:pos x="connsiteX0" y="connsiteY0"/>
                </a:cxn>
                <a:cxn ang="0">
                  <a:pos x="connsiteX1" y="connsiteY1"/>
                </a:cxn>
                <a:cxn ang="0">
                  <a:pos x="connsiteX2" y="connsiteY2"/>
                </a:cxn>
                <a:cxn ang="0">
                  <a:pos x="connsiteX3" y="connsiteY3"/>
                </a:cxn>
              </a:cxnLst>
              <a:rect l="l" t="t" r="r" b="b"/>
              <a:pathLst>
                <a:path w="201893" h="311391">
                  <a:moveTo>
                    <a:pt x="201894" y="311392"/>
                  </a:moveTo>
                  <a:lnTo>
                    <a:pt x="179686" y="0"/>
                  </a:lnTo>
                  <a:lnTo>
                    <a:pt x="0" y="255387"/>
                  </a:lnTo>
                  <a:lnTo>
                    <a:pt x="201894" y="311392"/>
                  </a:ln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1" name="Freeform: Shape 30">
              <a:extLst>
                <a:ext uri="{FF2B5EF4-FFF2-40B4-BE49-F238E27FC236}">
                  <a16:creationId xmlns:a16="http://schemas.microsoft.com/office/drawing/2014/main" id="{0CF2FBCE-8F02-E1C0-62EF-1978BED7F49B}"/>
                </a:ext>
              </a:extLst>
            </p:cNvPr>
            <p:cNvSpPr/>
            <p:nvPr/>
          </p:nvSpPr>
          <p:spPr>
            <a:xfrm flipH="1">
              <a:off x="4284957" y="4764725"/>
              <a:ext cx="1362073" cy="1362072"/>
            </a:xfrm>
            <a:custGeom>
              <a:avLst/>
              <a:gdLst>
                <a:gd name="connsiteX0" fmla="*/ -585 w 1648221"/>
                <a:gd name="connsiteY0" fmla="*/ 823916 h 1648221"/>
                <a:gd name="connsiteX1" fmla="*/ 823526 w 1648221"/>
                <a:gd name="connsiteY1" fmla="*/ -194 h 1648221"/>
                <a:gd name="connsiteX2" fmla="*/ 1647636 w 1648221"/>
                <a:gd name="connsiteY2" fmla="*/ 823916 h 1648221"/>
                <a:gd name="connsiteX3" fmla="*/ 823526 w 1648221"/>
                <a:gd name="connsiteY3" fmla="*/ 1648027 h 1648221"/>
                <a:gd name="connsiteX4" fmla="*/ -585 w 1648221"/>
                <a:gd name="connsiteY4" fmla="*/ 823916 h 1648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1">
                  <a:moveTo>
                    <a:pt x="-585" y="823916"/>
                  </a:moveTo>
                  <a:cubicBezTo>
                    <a:pt x="-585" y="368775"/>
                    <a:pt x="368352" y="-194"/>
                    <a:pt x="823526" y="-194"/>
                  </a:cubicBezTo>
                  <a:cubicBezTo>
                    <a:pt x="1278699" y="-194"/>
                    <a:pt x="1647636" y="368775"/>
                    <a:pt x="1647636" y="823916"/>
                  </a:cubicBezTo>
                  <a:cubicBezTo>
                    <a:pt x="1647636" y="1279057"/>
                    <a:pt x="1278699" y="1648027"/>
                    <a:pt x="823526" y="1648027"/>
                  </a:cubicBezTo>
                  <a:cubicBezTo>
                    <a:pt x="368352" y="1648027"/>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3" name="Freeform: Shape 32">
              <a:extLst>
                <a:ext uri="{FF2B5EF4-FFF2-40B4-BE49-F238E27FC236}">
                  <a16:creationId xmlns:a16="http://schemas.microsoft.com/office/drawing/2014/main" id="{7CD703EA-B85B-D5E9-C6CF-0FBE42EA4C2E}"/>
                </a:ext>
              </a:extLst>
            </p:cNvPr>
            <p:cNvSpPr/>
            <p:nvPr/>
          </p:nvSpPr>
          <p:spPr>
            <a:xfrm flipH="1">
              <a:off x="4071895" y="2491346"/>
              <a:ext cx="1081173" cy="1691042"/>
            </a:xfrm>
            <a:custGeom>
              <a:avLst/>
              <a:gdLst>
                <a:gd name="connsiteX0" fmla="*/ 1187360 w 1308309"/>
                <a:gd name="connsiteY0" fmla="*/ 937142 h 2046301"/>
                <a:gd name="connsiteX1" fmla="*/ 627390 w 1308309"/>
                <a:gd name="connsiteY1" fmla="*/ -194 h 2046301"/>
                <a:gd name="connsiteX2" fmla="*/ 95787 w 1308309"/>
                <a:gd name="connsiteY2" fmla="*/ 1418292 h 2046301"/>
                <a:gd name="connsiteX3" fmla="*/ 1285187 w 1308309"/>
                <a:gd name="connsiteY3" fmla="*/ 2024339 h 2046301"/>
                <a:gd name="connsiteX4" fmla="*/ 1187360 w 1308309"/>
                <a:gd name="connsiteY4" fmla="*/ 937142 h 2046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309" h="2046301">
                  <a:moveTo>
                    <a:pt x="1187360" y="937142"/>
                  </a:moveTo>
                  <a:cubicBezTo>
                    <a:pt x="1073972" y="586360"/>
                    <a:pt x="882533" y="265875"/>
                    <a:pt x="627390" y="-194"/>
                  </a:cubicBezTo>
                  <a:cubicBezTo>
                    <a:pt x="88898" y="244705"/>
                    <a:pt x="-149145" y="879783"/>
                    <a:pt x="95787" y="1418292"/>
                  </a:cubicBezTo>
                  <a:cubicBezTo>
                    <a:pt x="302463" y="1872866"/>
                    <a:pt x="795892" y="2124281"/>
                    <a:pt x="1285187" y="2024339"/>
                  </a:cubicBezTo>
                  <a:cubicBezTo>
                    <a:pt x="1335195" y="1659203"/>
                    <a:pt x="1301721" y="1287486"/>
                    <a:pt x="1187360" y="937142"/>
                  </a:cubicBez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5" name="Freeform: Shape 34">
              <a:extLst>
                <a:ext uri="{FF2B5EF4-FFF2-40B4-BE49-F238E27FC236}">
                  <a16:creationId xmlns:a16="http://schemas.microsoft.com/office/drawing/2014/main" id="{549A64CB-4B9B-8C06-B3DB-47389169F443}"/>
                </a:ext>
              </a:extLst>
            </p:cNvPr>
            <p:cNvSpPr/>
            <p:nvPr/>
          </p:nvSpPr>
          <p:spPr>
            <a:xfrm flipH="1">
              <a:off x="4314897" y="2124304"/>
              <a:ext cx="637701" cy="645001"/>
            </a:xfrm>
            <a:custGeom>
              <a:avLst/>
              <a:gdLst>
                <a:gd name="connsiteX0" fmla="*/ 771086 w 771671"/>
                <a:gd name="connsiteY0" fmla="*/ 780311 h 780505"/>
                <a:gd name="connsiteX1" fmla="*/ -585 w 771671"/>
                <a:gd name="connsiteY1" fmla="*/ -194 h 780505"/>
              </a:gdLst>
              <a:ahLst/>
              <a:cxnLst>
                <a:cxn ang="0">
                  <a:pos x="connsiteX0" y="connsiteY0"/>
                </a:cxn>
                <a:cxn ang="0">
                  <a:pos x="connsiteX1" y="connsiteY1"/>
                </a:cxn>
              </a:cxnLst>
              <a:rect l="l" t="t" r="r" b="b"/>
              <a:pathLst>
                <a:path w="771671" h="780505">
                  <a:moveTo>
                    <a:pt x="771086" y="780311"/>
                  </a:moveTo>
                  <a:cubicBezTo>
                    <a:pt x="574054" y="466820"/>
                    <a:pt x="310644" y="200378"/>
                    <a:pt x="-585" y="-194"/>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36" name="Freeform: Shape 35">
              <a:extLst>
                <a:ext uri="{FF2B5EF4-FFF2-40B4-BE49-F238E27FC236}">
                  <a16:creationId xmlns:a16="http://schemas.microsoft.com/office/drawing/2014/main" id="{9D754FCE-2D9C-7690-8E5C-CF86DC2B8DE4}"/>
                </a:ext>
              </a:extLst>
            </p:cNvPr>
            <p:cNvSpPr/>
            <p:nvPr/>
          </p:nvSpPr>
          <p:spPr>
            <a:xfrm flipH="1">
              <a:off x="4880663" y="2002671"/>
              <a:ext cx="250499" cy="206427"/>
            </a:xfrm>
            <a:custGeom>
              <a:avLst/>
              <a:gdLst>
                <a:gd name="connsiteX0" fmla="*/ 303125 w 303125"/>
                <a:gd name="connsiteY0" fmla="*/ 75052 h 249794"/>
                <a:gd name="connsiteX1" fmla="*/ 0 w 303125"/>
                <a:gd name="connsiteY1" fmla="*/ 0 h 249794"/>
                <a:gd name="connsiteX2" fmla="*/ 187386 w 303125"/>
                <a:gd name="connsiteY2" fmla="*/ 249794 h 249794"/>
                <a:gd name="connsiteX3" fmla="*/ 303125 w 303125"/>
                <a:gd name="connsiteY3" fmla="*/ 75052 h 249794"/>
              </a:gdLst>
              <a:ahLst/>
              <a:cxnLst>
                <a:cxn ang="0">
                  <a:pos x="connsiteX0" y="connsiteY0"/>
                </a:cxn>
                <a:cxn ang="0">
                  <a:pos x="connsiteX1" y="connsiteY1"/>
                </a:cxn>
                <a:cxn ang="0">
                  <a:pos x="connsiteX2" y="connsiteY2"/>
                </a:cxn>
                <a:cxn ang="0">
                  <a:pos x="connsiteX3" y="connsiteY3"/>
                </a:cxn>
              </a:cxnLst>
              <a:rect l="l" t="t" r="r" b="b"/>
              <a:pathLst>
                <a:path w="303125" h="249794">
                  <a:moveTo>
                    <a:pt x="303125" y="75052"/>
                  </a:moveTo>
                  <a:lnTo>
                    <a:pt x="0" y="0"/>
                  </a:lnTo>
                  <a:lnTo>
                    <a:pt x="187386" y="249794"/>
                  </a:lnTo>
                  <a:lnTo>
                    <a:pt x="303125" y="75052"/>
                  </a:ln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7" name="Freeform: Shape 36">
              <a:extLst>
                <a:ext uri="{FF2B5EF4-FFF2-40B4-BE49-F238E27FC236}">
                  <a16:creationId xmlns:a16="http://schemas.microsoft.com/office/drawing/2014/main" id="{2DB31DF2-59A0-D25A-9E47-8F4CD131E935}"/>
                </a:ext>
              </a:extLst>
            </p:cNvPr>
            <p:cNvSpPr/>
            <p:nvPr/>
          </p:nvSpPr>
          <p:spPr>
            <a:xfrm flipH="1">
              <a:off x="3586399" y="2616742"/>
              <a:ext cx="1362073" cy="1362072"/>
            </a:xfrm>
            <a:custGeom>
              <a:avLst/>
              <a:gdLst>
                <a:gd name="connsiteX0" fmla="*/ -585 w 1648221"/>
                <a:gd name="connsiteY0" fmla="*/ 823916 h 1648220"/>
                <a:gd name="connsiteX1" fmla="*/ 823526 w 1648221"/>
                <a:gd name="connsiteY1" fmla="*/ -194 h 1648220"/>
                <a:gd name="connsiteX2" fmla="*/ 1647636 w 1648221"/>
                <a:gd name="connsiteY2" fmla="*/ 823916 h 1648220"/>
                <a:gd name="connsiteX3" fmla="*/ 823526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52" y="-194"/>
                    <a:pt x="823526" y="-194"/>
                  </a:cubicBezTo>
                  <a:cubicBezTo>
                    <a:pt x="1278699" y="-194"/>
                    <a:pt x="1647636" y="368775"/>
                    <a:pt x="1647636" y="823916"/>
                  </a:cubicBezTo>
                  <a:cubicBezTo>
                    <a:pt x="1647636" y="1279057"/>
                    <a:pt x="1278699" y="1648026"/>
                    <a:pt x="823526" y="1648026"/>
                  </a:cubicBezTo>
                  <a:cubicBezTo>
                    <a:pt x="368352"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dirty="0">
                <a:cs typeface="B Nazanin" panose="00000400000000000000" pitchFamily="2" charset="-78"/>
              </a:endParaRPr>
            </a:p>
          </p:txBody>
        </p:sp>
        <p:sp>
          <p:nvSpPr>
            <p:cNvPr id="56" name="Rectangle 55">
              <a:extLst>
                <a:ext uri="{FF2B5EF4-FFF2-40B4-BE49-F238E27FC236}">
                  <a16:creationId xmlns:a16="http://schemas.microsoft.com/office/drawing/2014/main" id="{D7EB3D0C-24EA-C5AE-AE7D-932485750779}"/>
                </a:ext>
              </a:extLst>
            </p:cNvPr>
            <p:cNvSpPr/>
            <p:nvPr/>
          </p:nvSpPr>
          <p:spPr>
            <a:xfrm>
              <a:off x="8652370" y="2798180"/>
              <a:ext cx="2178465" cy="854935"/>
            </a:xfrm>
            <a:prstGeom prst="rect">
              <a:avLst/>
            </a:prstGeom>
          </p:spPr>
          <p:txBody>
            <a:bodyPr wrap="square">
              <a:spAutoFit/>
            </a:bodyPr>
            <a:lstStyle/>
            <a:p>
              <a:pPr algn="r" rtl="1">
                <a:spcAft>
                  <a:spcPts val="450"/>
                </a:spcAft>
              </a:pPr>
              <a:r>
                <a:rPr lang="fa-IR" sz="1050" b="1" dirty="0">
                  <a:solidFill>
                    <a:schemeClr val="tx1">
                      <a:lumMod val="75000"/>
                      <a:lumOff val="25000"/>
                    </a:schemeClr>
                  </a:solidFill>
                  <a:latin typeface="Lora" pitchFamily="2" charset="0"/>
                  <a:cs typeface="B Nazanin" panose="00000400000000000000" pitchFamily="2" charset="-78"/>
                </a:rPr>
                <a:t>روند</a:t>
              </a:r>
            </a:p>
            <a:p>
              <a:pPr algn="r" rtl="1">
                <a:spcAft>
                  <a:spcPts val="450"/>
                </a:spcAft>
              </a:pPr>
              <a:r>
                <a:rPr lang="fa-IR" sz="1050" b="1" dirty="0">
                  <a:solidFill>
                    <a:schemeClr val="tx1">
                      <a:lumMod val="75000"/>
                      <a:lumOff val="25000"/>
                    </a:schemeClr>
                  </a:solidFill>
                  <a:latin typeface="Lora" pitchFamily="2" charset="0"/>
                  <a:cs typeface="B Nazanin" panose="00000400000000000000" pitchFamily="2" charset="-78"/>
                </a:rPr>
                <a:t>توالی مراحل انجام شده برای انجام یک کار یا هدف.</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58" name="Rectangle 57">
              <a:extLst>
                <a:ext uri="{FF2B5EF4-FFF2-40B4-BE49-F238E27FC236}">
                  <a16:creationId xmlns:a16="http://schemas.microsoft.com/office/drawing/2014/main" id="{2C953E85-88E4-3664-C52F-6A289D79DCE7}"/>
                </a:ext>
              </a:extLst>
            </p:cNvPr>
            <p:cNvSpPr/>
            <p:nvPr/>
          </p:nvSpPr>
          <p:spPr>
            <a:xfrm>
              <a:off x="6759315" y="1006077"/>
              <a:ext cx="2296796" cy="762601"/>
            </a:xfrm>
            <a:prstGeom prst="rect">
              <a:avLst/>
            </a:prstGeom>
          </p:spPr>
          <p:txBody>
            <a:bodyPr wrap="square">
              <a:spAutoFit/>
            </a:bodyPr>
            <a:lstStyle/>
            <a:p>
              <a:pPr algn="r" rtl="1"/>
              <a:r>
                <a:rPr lang="fa-IR" sz="1050" b="1" dirty="0">
                  <a:solidFill>
                    <a:schemeClr val="tx1">
                      <a:lumMod val="75000"/>
                      <a:lumOff val="25000"/>
                    </a:schemeClr>
                  </a:solidFill>
                  <a:latin typeface="Lora" pitchFamily="2" charset="0"/>
                  <a:cs typeface="B Nazanin" panose="00000400000000000000" pitchFamily="2" charset="-78"/>
                </a:rPr>
                <a:t>کسب و کار</a:t>
              </a:r>
            </a:p>
            <a:p>
              <a:pPr algn="r" rtl="1"/>
              <a:r>
                <a:rPr lang="fa-IR" sz="1050" b="1" dirty="0">
                  <a:solidFill>
                    <a:schemeClr val="tx1">
                      <a:lumMod val="75000"/>
                      <a:lumOff val="25000"/>
                    </a:schemeClr>
                  </a:solidFill>
                  <a:latin typeface="Lora" pitchFamily="2" charset="0"/>
                  <a:cs typeface="B Nazanin" panose="00000400000000000000" pitchFamily="2" charset="-78"/>
                </a:rPr>
                <a:t>فعالیت کسب درآمد از طریق تولید کالا/خدمات.</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0" name="Rectangle 59">
              <a:extLst>
                <a:ext uri="{FF2B5EF4-FFF2-40B4-BE49-F238E27FC236}">
                  <a16:creationId xmlns:a16="http://schemas.microsoft.com/office/drawing/2014/main" id="{B6EC81EF-5CC0-C7D9-3E40-D148CE0755B2}"/>
                </a:ext>
              </a:extLst>
            </p:cNvPr>
            <p:cNvSpPr/>
            <p:nvPr/>
          </p:nvSpPr>
          <p:spPr>
            <a:xfrm>
              <a:off x="7971213" y="5066976"/>
              <a:ext cx="2331372" cy="762601"/>
            </a:xfrm>
            <a:prstGeom prst="rect">
              <a:avLst/>
            </a:prstGeom>
          </p:spPr>
          <p:txBody>
            <a:bodyPr wrap="square">
              <a:spAutoFit/>
            </a:bodyPr>
            <a:lstStyle/>
            <a:p>
              <a:pPr algn="r" rtl="1"/>
              <a:r>
                <a:rPr lang="fa-IR" sz="1050" b="1" dirty="0">
                  <a:solidFill>
                    <a:schemeClr val="tx1">
                      <a:lumMod val="75000"/>
                      <a:lumOff val="25000"/>
                    </a:schemeClr>
                  </a:solidFill>
                  <a:latin typeface="Lora" pitchFamily="2" charset="0"/>
                  <a:cs typeface="B Nazanin" panose="00000400000000000000" pitchFamily="2" charset="-78"/>
                </a:rPr>
                <a:t>هدف</a:t>
              </a:r>
            </a:p>
            <a:p>
              <a:pPr algn="r" rtl="1"/>
              <a:r>
                <a:rPr lang="fa-IR" sz="1050" b="1" dirty="0">
                  <a:solidFill>
                    <a:schemeClr val="tx1">
                      <a:lumMod val="75000"/>
                      <a:lumOff val="25000"/>
                    </a:schemeClr>
                  </a:solidFill>
                  <a:latin typeface="Lora" pitchFamily="2" charset="0"/>
                  <a:cs typeface="B Nazanin" panose="00000400000000000000" pitchFamily="2" charset="-78"/>
                </a:rPr>
                <a:t>گروه یا بخش بازار یک محصول برای آن در نظر گرفته شده است.</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1" name="Rectangle 60">
              <a:extLst>
                <a:ext uri="{FF2B5EF4-FFF2-40B4-BE49-F238E27FC236}">
                  <a16:creationId xmlns:a16="http://schemas.microsoft.com/office/drawing/2014/main" id="{11019B37-8E71-F008-02CC-B4301A5D51DD}"/>
                </a:ext>
              </a:extLst>
            </p:cNvPr>
            <p:cNvSpPr/>
            <p:nvPr/>
          </p:nvSpPr>
          <p:spPr>
            <a:xfrm>
              <a:off x="1999305" y="5066976"/>
              <a:ext cx="2150959" cy="762601"/>
            </a:xfrm>
            <a:prstGeom prst="rect">
              <a:avLst/>
            </a:prstGeom>
          </p:spPr>
          <p:txBody>
            <a:bodyPr wrap="square">
              <a:spAutoFit/>
            </a:bodyPr>
            <a:lstStyle/>
            <a:p>
              <a:pPr algn="r"/>
              <a:r>
                <a:rPr lang="fa-IR" sz="1050" b="1" dirty="0">
                  <a:solidFill>
                    <a:schemeClr val="tx1">
                      <a:lumMod val="75000"/>
                      <a:lumOff val="25000"/>
                    </a:schemeClr>
                  </a:solidFill>
                  <a:latin typeface="Lora" pitchFamily="2" charset="0"/>
                  <a:cs typeface="B Nazanin" panose="00000400000000000000" pitchFamily="2" charset="-78"/>
                </a:rPr>
                <a:t>رشد</a:t>
              </a:r>
            </a:p>
            <a:p>
              <a:pPr algn="r"/>
              <a:r>
                <a:rPr lang="fa-IR" sz="1050" b="1" dirty="0">
                  <a:solidFill>
                    <a:schemeClr val="tx1">
                      <a:lumMod val="75000"/>
                      <a:lumOff val="25000"/>
                    </a:schemeClr>
                  </a:solidFill>
                  <a:latin typeface="Lora" pitchFamily="2" charset="0"/>
                  <a:cs typeface="B Nazanin" panose="00000400000000000000" pitchFamily="2" charset="-78"/>
                </a:rPr>
                <a:t>گسترش یا توسعه یک کسب و کار یا یک ایده.</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2" name="Rectangle 61">
              <a:extLst>
                <a:ext uri="{FF2B5EF4-FFF2-40B4-BE49-F238E27FC236}">
                  <a16:creationId xmlns:a16="http://schemas.microsoft.com/office/drawing/2014/main" id="{FBA579B8-A57D-9152-9202-16542854C6C4}"/>
                </a:ext>
              </a:extLst>
            </p:cNvPr>
            <p:cNvSpPr/>
            <p:nvPr/>
          </p:nvSpPr>
          <p:spPr>
            <a:xfrm>
              <a:off x="1737365" y="2798180"/>
              <a:ext cx="1763971" cy="1111416"/>
            </a:xfrm>
            <a:prstGeom prst="rect">
              <a:avLst/>
            </a:prstGeom>
          </p:spPr>
          <p:txBody>
            <a:bodyPr wrap="square">
              <a:spAutoFit/>
            </a:bodyPr>
            <a:lstStyle/>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سود</a:t>
              </a:r>
            </a:p>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سود مالی</a:t>
              </a:r>
            </a:p>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از موفقیت تجاری</a:t>
              </a:r>
              <a:endParaRPr lang="en-US" sz="788" dirty="0">
                <a:solidFill>
                  <a:schemeClr val="tx1">
                    <a:lumMod val="75000"/>
                    <a:lumOff val="25000"/>
                  </a:schemeClr>
                </a:solidFill>
                <a:latin typeface="Lora" pitchFamily="2" charset="0"/>
                <a:cs typeface="B Nazanin" panose="00000400000000000000" pitchFamily="2" charset="-78"/>
              </a:endParaRPr>
            </a:p>
          </p:txBody>
        </p:sp>
        <p:pic>
          <p:nvPicPr>
            <p:cNvPr id="65" name="Picture 64">
              <a:extLst>
                <a:ext uri="{FF2B5EF4-FFF2-40B4-BE49-F238E27FC236}">
                  <a16:creationId xmlns:a16="http://schemas.microsoft.com/office/drawing/2014/main" id="{5B5AB2E0-4473-6A72-9EA8-5730786EBF6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660899" y="5140668"/>
              <a:ext cx="610188" cy="610186"/>
            </a:xfrm>
            <a:prstGeom prst="rect">
              <a:avLst/>
            </a:prstGeom>
          </p:spPr>
        </p:pic>
        <p:sp>
          <p:nvSpPr>
            <p:cNvPr id="67" name="TextBox 66">
              <a:extLst>
                <a:ext uri="{FF2B5EF4-FFF2-40B4-BE49-F238E27FC236}">
                  <a16:creationId xmlns:a16="http://schemas.microsoft.com/office/drawing/2014/main" id="{ACA0E2D7-A3F3-88C3-D0BB-5B649EEE0C4F}"/>
                </a:ext>
              </a:extLst>
            </p:cNvPr>
            <p:cNvSpPr txBox="1"/>
            <p:nvPr/>
          </p:nvSpPr>
          <p:spPr>
            <a:xfrm>
              <a:off x="5285667" y="3413520"/>
              <a:ext cx="1621095" cy="861775"/>
            </a:xfrm>
            <a:prstGeom prst="rect">
              <a:avLst/>
            </a:prstGeom>
            <a:noFill/>
          </p:spPr>
          <p:txBody>
            <a:bodyPr wrap="square">
              <a:spAutoFit/>
            </a:bodyPr>
            <a:lstStyle/>
            <a:p>
              <a:pPr algn="ctr"/>
              <a:r>
                <a:rPr lang="fa-IR" sz="1800" b="1" dirty="0">
                  <a:solidFill>
                    <a:schemeClr val="tx1">
                      <a:lumMod val="75000"/>
                      <a:lumOff val="25000"/>
                    </a:schemeClr>
                  </a:solidFill>
                  <a:latin typeface="Lora" pitchFamily="2" charset="0"/>
                  <a:cs typeface="B Nazanin" panose="00000400000000000000" pitchFamily="2" charset="-78"/>
                </a:rPr>
                <a:t>فرآیند دایره ای</a:t>
              </a:r>
              <a:endParaRPr lang="en-IN" sz="1800" dirty="0">
                <a:cs typeface="B Nazanin" panose="00000400000000000000" pitchFamily="2" charset="-78"/>
              </a:endParaRPr>
            </a:p>
          </p:txBody>
        </p:sp>
      </p:grpSp>
      <p:sp>
        <p:nvSpPr>
          <p:cNvPr id="2" name="Freeform 5">
            <a:extLst>
              <a:ext uri="{FF2B5EF4-FFF2-40B4-BE49-F238E27FC236}">
                <a16:creationId xmlns:a16="http://schemas.microsoft.com/office/drawing/2014/main" id="{A33AD363-B50B-096D-205A-23836887BE76}"/>
              </a:ext>
            </a:extLst>
          </p:cNvPr>
          <p:cNvSpPr>
            <a:spLocks noEditPoints="1"/>
          </p:cNvSpPr>
          <p:nvPr/>
        </p:nvSpPr>
        <p:spPr bwMode="auto">
          <a:xfrm>
            <a:off x="4181280" y="1267930"/>
            <a:ext cx="519687" cy="477366"/>
          </a:xfrm>
          <a:custGeom>
            <a:avLst/>
            <a:gdLst>
              <a:gd name="T0" fmla="*/ 76 w 587"/>
              <a:gd name="T1" fmla="*/ 490 h 578"/>
              <a:gd name="T2" fmla="*/ 204 w 587"/>
              <a:gd name="T3" fmla="*/ 444 h 578"/>
              <a:gd name="T4" fmla="*/ 226 w 587"/>
              <a:gd name="T5" fmla="*/ 577 h 578"/>
              <a:gd name="T6" fmla="*/ 383 w 587"/>
              <a:gd name="T7" fmla="*/ 553 h 578"/>
              <a:gd name="T8" fmla="*/ 480 w 587"/>
              <a:gd name="T9" fmla="*/ 501 h 578"/>
              <a:gd name="T10" fmla="*/ 576 w 587"/>
              <a:gd name="T11" fmla="*/ 377 h 578"/>
              <a:gd name="T12" fmla="*/ 468 w 587"/>
              <a:gd name="T13" fmla="*/ 289 h 578"/>
              <a:gd name="T14" fmla="*/ 578 w 587"/>
              <a:gd name="T15" fmla="*/ 202 h 578"/>
              <a:gd name="T16" fmla="*/ 482 w 587"/>
              <a:gd name="T17" fmla="*/ 75 h 578"/>
              <a:gd name="T18" fmla="*/ 383 w 587"/>
              <a:gd name="T19" fmla="*/ 24 h 578"/>
              <a:gd name="T20" fmla="*/ 227 w 587"/>
              <a:gd name="T21" fmla="*/ 1 h 578"/>
              <a:gd name="T22" fmla="*/ 204 w 587"/>
              <a:gd name="T23" fmla="*/ 134 h 578"/>
              <a:gd name="T24" fmla="*/ 80 w 587"/>
              <a:gd name="T25" fmla="*/ 81 h 578"/>
              <a:gd name="T26" fmla="*/ 19 w 587"/>
              <a:gd name="T27" fmla="*/ 230 h 578"/>
              <a:gd name="T28" fmla="*/ 17 w 587"/>
              <a:gd name="T29" fmla="*/ 348 h 578"/>
              <a:gd name="T30" fmla="*/ 238 w 587"/>
              <a:gd name="T31" fmla="*/ 445 h 578"/>
              <a:gd name="T32" fmla="*/ 254 w 587"/>
              <a:gd name="T33" fmla="*/ 410 h 578"/>
              <a:gd name="T34" fmla="*/ 238 w 587"/>
              <a:gd name="T35" fmla="*/ 445 h 578"/>
              <a:gd name="T36" fmla="*/ 386 w 587"/>
              <a:gd name="T37" fmla="*/ 229 h 578"/>
              <a:gd name="T38" fmla="*/ 340 w 587"/>
              <a:gd name="T39" fmla="*/ 294 h 578"/>
              <a:gd name="T40" fmla="*/ 342 w 587"/>
              <a:gd name="T41" fmla="*/ 267 h 578"/>
              <a:gd name="T42" fmla="*/ 228 w 587"/>
              <a:gd name="T43" fmla="*/ 279 h 578"/>
              <a:gd name="T44" fmla="*/ 241 w 587"/>
              <a:gd name="T45" fmla="*/ 301 h 578"/>
              <a:gd name="T46" fmla="*/ 256 w 587"/>
              <a:gd name="T47" fmla="*/ 337 h 578"/>
              <a:gd name="T48" fmla="*/ 270 w 587"/>
              <a:gd name="T49" fmla="*/ 289 h 578"/>
              <a:gd name="T50" fmla="*/ 260 w 587"/>
              <a:gd name="T51" fmla="*/ 180 h 578"/>
              <a:gd name="T52" fmla="*/ 335 w 587"/>
              <a:gd name="T53" fmla="*/ 229 h 578"/>
              <a:gd name="T54" fmla="*/ 310 w 587"/>
              <a:gd name="T55" fmla="*/ 382 h 578"/>
              <a:gd name="T56" fmla="*/ 343 w 587"/>
              <a:gd name="T57" fmla="*/ 395 h 578"/>
              <a:gd name="T58" fmla="*/ 333 w 587"/>
              <a:gd name="T59" fmla="*/ 358 h 578"/>
              <a:gd name="T60" fmla="*/ 362 w 587"/>
              <a:gd name="T61" fmla="*/ 393 h 578"/>
              <a:gd name="T62" fmla="*/ 305 w 587"/>
              <a:gd name="T63" fmla="*/ 443 h 578"/>
              <a:gd name="T64" fmla="*/ 279 w 587"/>
              <a:gd name="T65" fmla="*/ 444 h 578"/>
              <a:gd name="T66" fmla="*/ 237 w 587"/>
              <a:gd name="T67" fmla="*/ 359 h 578"/>
              <a:gd name="T68" fmla="*/ 228 w 587"/>
              <a:gd name="T69" fmla="*/ 27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7" h="578">
                <a:moveTo>
                  <a:pt x="10" y="377"/>
                </a:moveTo>
                <a:cubicBezTo>
                  <a:pt x="33" y="414"/>
                  <a:pt x="56" y="452"/>
                  <a:pt x="76" y="490"/>
                </a:cubicBezTo>
                <a:cubicBezTo>
                  <a:pt x="85" y="507"/>
                  <a:pt x="92" y="511"/>
                  <a:pt x="109" y="499"/>
                </a:cubicBezTo>
                <a:cubicBezTo>
                  <a:pt x="139" y="480"/>
                  <a:pt x="171" y="463"/>
                  <a:pt x="204" y="444"/>
                </a:cubicBezTo>
                <a:cubicBezTo>
                  <a:pt x="204" y="484"/>
                  <a:pt x="205" y="520"/>
                  <a:pt x="204" y="556"/>
                </a:cubicBezTo>
                <a:cubicBezTo>
                  <a:pt x="203" y="573"/>
                  <a:pt x="209" y="578"/>
                  <a:pt x="226" y="577"/>
                </a:cubicBezTo>
                <a:cubicBezTo>
                  <a:pt x="270" y="576"/>
                  <a:pt x="314" y="576"/>
                  <a:pt x="357" y="577"/>
                </a:cubicBezTo>
                <a:cubicBezTo>
                  <a:pt x="377" y="578"/>
                  <a:pt x="384" y="573"/>
                  <a:pt x="383" y="553"/>
                </a:cubicBezTo>
                <a:cubicBezTo>
                  <a:pt x="381" y="518"/>
                  <a:pt x="382" y="482"/>
                  <a:pt x="382" y="443"/>
                </a:cubicBezTo>
                <a:cubicBezTo>
                  <a:pt x="417" y="464"/>
                  <a:pt x="449" y="482"/>
                  <a:pt x="480" y="501"/>
                </a:cubicBezTo>
                <a:cubicBezTo>
                  <a:pt x="493" y="509"/>
                  <a:pt x="499" y="511"/>
                  <a:pt x="507" y="496"/>
                </a:cubicBezTo>
                <a:cubicBezTo>
                  <a:pt x="529" y="456"/>
                  <a:pt x="552" y="416"/>
                  <a:pt x="576" y="377"/>
                </a:cubicBezTo>
                <a:cubicBezTo>
                  <a:pt x="585" y="363"/>
                  <a:pt x="584" y="356"/>
                  <a:pt x="569" y="348"/>
                </a:cubicBezTo>
                <a:cubicBezTo>
                  <a:pt x="536" y="330"/>
                  <a:pt x="503" y="310"/>
                  <a:pt x="468" y="289"/>
                </a:cubicBezTo>
                <a:cubicBezTo>
                  <a:pt x="505" y="267"/>
                  <a:pt x="537" y="248"/>
                  <a:pt x="570" y="229"/>
                </a:cubicBezTo>
                <a:cubicBezTo>
                  <a:pt x="582" y="222"/>
                  <a:pt x="587" y="217"/>
                  <a:pt x="578" y="202"/>
                </a:cubicBezTo>
                <a:cubicBezTo>
                  <a:pt x="553" y="163"/>
                  <a:pt x="530" y="122"/>
                  <a:pt x="507" y="81"/>
                </a:cubicBezTo>
                <a:cubicBezTo>
                  <a:pt x="500" y="68"/>
                  <a:pt x="493" y="68"/>
                  <a:pt x="482" y="75"/>
                </a:cubicBezTo>
                <a:cubicBezTo>
                  <a:pt x="450" y="95"/>
                  <a:pt x="417" y="114"/>
                  <a:pt x="382" y="134"/>
                </a:cubicBezTo>
                <a:cubicBezTo>
                  <a:pt x="382" y="95"/>
                  <a:pt x="381" y="59"/>
                  <a:pt x="383" y="24"/>
                </a:cubicBezTo>
                <a:cubicBezTo>
                  <a:pt x="383" y="4"/>
                  <a:pt x="377" y="0"/>
                  <a:pt x="359" y="1"/>
                </a:cubicBezTo>
                <a:cubicBezTo>
                  <a:pt x="315" y="2"/>
                  <a:pt x="271" y="2"/>
                  <a:pt x="227" y="1"/>
                </a:cubicBezTo>
                <a:cubicBezTo>
                  <a:pt x="210" y="0"/>
                  <a:pt x="203" y="4"/>
                  <a:pt x="204" y="23"/>
                </a:cubicBezTo>
                <a:cubicBezTo>
                  <a:pt x="205" y="59"/>
                  <a:pt x="204" y="94"/>
                  <a:pt x="204" y="134"/>
                </a:cubicBezTo>
                <a:cubicBezTo>
                  <a:pt x="168" y="113"/>
                  <a:pt x="136" y="94"/>
                  <a:pt x="105" y="75"/>
                </a:cubicBezTo>
                <a:cubicBezTo>
                  <a:pt x="93" y="67"/>
                  <a:pt x="87" y="68"/>
                  <a:pt x="80" y="81"/>
                </a:cubicBezTo>
                <a:cubicBezTo>
                  <a:pt x="58" y="121"/>
                  <a:pt x="35" y="161"/>
                  <a:pt x="10" y="200"/>
                </a:cubicBezTo>
                <a:cubicBezTo>
                  <a:pt x="0" y="216"/>
                  <a:pt x="4" y="222"/>
                  <a:pt x="19" y="230"/>
                </a:cubicBezTo>
                <a:cubicBezTo>
                  <a:pt x="52" y="248"/>
                  <a:pt x="84" y="268"/>
                  <a:pt x="118" y="289"/>
                </a:cubicBezTo>
                <a:cubicBezTo>
                  <a:pt x="82" y="310"/>
                  <a:pt x="50" y="330"/>
                  <a:pt x="17" y="348"/>
                </a:cubicBezTo>
                <a:cubicBezTo>
                  <a:pt x="1" y="356"/>
                  <a:pt x="1" y="363"/>
                  <a:pt x="10" y="377"/>
                </a:cubicBezTo>
                <a:close/>
                <a:moveTo>
                  <a:pt x="238" y="445"/>
                </a:moveTo>
                <a:cubicBezTo>
                  <a:pt x="233" y="446"/>
                  <a:pt x="231" y="439"/>
                  <a:pt x="233" y="434"/>
                </a:cubicBezTo>
                <a:cubicBezTo>
                  <a:pt x="235" y="422"/>
                  <a:pt x="241" y="412"/>
                  <a:pt x="254" y="410"/>
                </a:cubicBezTo>
                <a:cubicBezTo>
                  <a:pt x="259" y="409"/>
                  <a:pt x="258" y="415"/>
                  <a:pt x="259" y="420"/>
                </a:cubicBezTo>
                <a:cubicBezTo>
                  <a:pt x="250" y="426"/>
                  <a:pt x="252" y="443"/>
                  <a:pt x="238" y="445"/>
                </a:cubicBezTo>
                <a:close/>
                <a:moveTo>
                  <a:pt x="370" y="237"/>
                </a:moveTo>
                <a:cubicBezTo>
                  <a:pt x="372" y="229"/>
                  <a:pt x="378" y="226"/>
                  <a:pt x="386" y="229"/>
                </a:cubicBezTo>
                <a:cubicBezTo>
                  <a:pt x="392" y="231"/>
                  <a:pt x="394" y="236"/>
                  <a:pt x="394" y="235"/>
                </a:cubicBezTo>
                <a:cubicBezTo>
                  <a:pt x="395" y="263"/>
                  <a:pt x="360" y="296"/>
                  <a:pt x="340" y="294"/>
                </a:cubicBezTo>
                <a:cubicBezTo>
                  <a:pt x="335" y="294"/>
                  <a:pt x="333" y="292"/>
                  <a:pt x="334" y="288"/>
                </a:cubicBezTo>
                <a:cubicBezTo>
                  <a:pt x="335" y="280"/>
                  <a:pt x="331" y="271"/>
                  <a:pt x="342" y="267"/>
                </a:cubicBezTo>
                <a:cubicBezTo>
                  <a:pt x="357" y="263"/>
                  <a:pt x="366" y="253"/>
                  <a:pt x="370" y="237"/>
                </a:cubicBezTo>
                <a:close/>
                <a:moveTo>
                  <a:pt x="228" y="279"/>
                </a:moveTo>
                <a:cubicBezTo>
                  <a:pt x="235" y="276"/>
                  <a:pt x="244" y="265"/>
                  <a:pt x="251" y="277"/>
                </a:cubicBezTo>
                <a:cubicBezTo>
                  <a:pt x="255" y="285"/>
                  <a:pt x="254" y="296"/>
                  <a:pt x="241" y="301"/>
                </a:cubicBezTo>
                <a:cubicBezTo>
                  <a:pt x="230" y="305"/>
                  <a:pt x="229" y="316"/>
                  <a:pt x="234" y="326"/>
                </a:cubicBezTo>
                <a:cubicBezTo>
                  <a:pt x="238" y="336"/>
                  <a:pt x="247" y="337"/>
                  <a:pt x="256" y="337"/>
                </a:cubicBezTo>
                <a:cubicBezTo>
                  <a:pt x="270" y="338"/>
                  <a:pt x="274" y="333"/>
                  <a:pt x="272" y="320"/>
                </a:cubicBezTo>
                <a:cubicBezTo>
                  <a:pt x="270" y="311"/>
                  <a:pt x="271" y="302"/>
                  <a:pt x="270" y="289"/>
                </a:cubicBezTo>
                <a:cubicBezTo>
                  <a:pt x="272" y="272"/>
                  <a:pt x="268" y="254"/>
                  <a:pt x="253" y="236"/>
                </a:cubicBezTo>
                <a:cubicBezTo>
                  <a:pt x="238" y="218"/>
                  <a:pt x="243" y="196"/>
                  <a:pt x="260" y="180"/>
                </a:cubicBezTo>
                <a:cubicBezTo>
                  <a:pt x="278" y="163"/>
                  <a:pt x="299" y="160"/>
                  <a:pt x="320" y="175"/>
                </a:cubicBezTo>
                <a:cubicBezTo>
                  <a:pt x="338" y="189"/>
                  <a:pt x="350" y="210"/>
                  <a:pt x="335" y="229"/>
                </a:cubicBezTo>
                <a:cubicBezTo>
                  <a:pt x="310" y="262"/>
                  <a:pt x="316" y="298"/>
                  <a:pt x="312" y="334"/>
                </a:cubicBezTo>
                <a:cubicBezTo>
                  <a:pt x="310" y="350"/>
                  <a:pt x="311" y="366"/>
                  <a:pt x="310" y="382"/>
                </a:cubicBezTo>
                <a:cubicBezTo>
                  <a:pt x="310" y="389"/>
                  <a:pt x="305" y="399"/>
                  <a:pt x="318" y="400"/>
                </a:cubicBezTo>
                <a:cubicBezTo>
                  <a:pt x="326" y="402"/>
                  <a:pt x="336" y="403"/>
                  <a:pt x="343" y="395"/>
                </a:cubicBezTo>
                <a:cubicBezTo>
                  <a:pt x="351" y="385"/>
                  <a:pt x="346" y="378"/>
                  <a:pt x="338" y="373"/>
                </a:cubicBezTo>
                <a:cubicBezTo>
                  <a:pt x="332" y="368"/>
                  <a:pt x="330" y="363"/>
                  <a:pt x="333" y="358"/>
                </a:cubicBezTo>
                <a:cubicBezTo>
                  <a:pt x="340" y="350"/>
                  <a:pt x="346" y="357"/>
                  <a:pt x="351" y="362"/>
                </a:cubicBezTo>
                <a:cubicBezTo>
                  <a:pt x="361" y="370"/>
                  <a:pt x="366" y="380"/>
                  <a:pt x="362" y="393"/>
                </a:cubicBezTo>
                <a:cubicBezTo>
                  <a:pt x="357" y="409"/>
                  <a:pt x="347" y="418"/>
                  <a:pt x="332" y="416"/>
                </a:cubicBezTo>
                <a:cubicBezTo>
                  <a:pt x="310" y="414"/>
                  <a:pt x="304" y="423"/>
                  <a:pt x="305" y="443"/>
                </a:cubicBezTo>
                <a:cubicBezTo>
                  <a:pt x="306" y="450"/>
                  <a:pt x="311" y="461"/>
                  <a:pt x="295" y="463"/>
                </a:cubicBezTo>
                <a:cubicBezTo>
                  <a:pt x="280" y="464"/>
                  <a:pt x="280" y="455"/>
                  <a:pt x="279" y="444"/>
                </a:cubicBezTo>
                <a:cubicBezTo>
                  <a:pt x="279" y="433"/>
                  <a:pt x="277" y="422"/>
                  <a:pt x="277" y="412"/>
                </a:cubicBezTo>
                <a:cubicBezTo>
                  <a:pt x="278" y="383"/>
                  <a:pt x="280" y="357"/>
                  <a:pt x="237" y="359"/>
                </a:cubicBezTo>
                <a:cubicBezTo>
                  <a:pt x="218" y="360"/>
                  <a:pt x="207" y="340"/>
                  <a:pt x="205" y="321"/>
                </a:cubicBezTo>
                <a:cubicBezTo>
                  <a:pt x="203" y="302"/>
                  <a:pt x="213" y="288"/>
                  <a:pt x="228" y="27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sp>
        <p:nvSpPr>
          <p:cNvPr id="6" name="Freeform 90">
            <a:extLst>
              <a:ext uri="{FF2B5EF4-FFF2-40B4-BE49-F238E27FC236}">
                <a16:creationId xmlns:a16="http://schemas.microsoft.com/office/drawing/2014/main" id="{2238BDA4-992C-B26F-384A-4B26FE8FA4E6}"/>
              </a:ext>
            </a:extLst>
          </p:cNvPr>
          <p:cNvSpPr>
            <a:spLocks noEditPoints="1"/>
          </p:cNvSpPr>
          <p:nvPr/>
        </p:nvSpPr>
        <p:spPr bwMode="auto">
          <a:xfrm>
            <a:off x="5460607" y="2129977"/>
            <a:ext cx="656155" cy="672476"/>
          </a:xfrm>
          <a:custGeom>
            <a:avLst/>
            <a:gdLst>
              <a:gd name="T0" fmla="*/ 858 w 870"/>
              <a:gd name="T1" fmla="*/ 151 h 891"/>
              <a:gd name="T2" fmla="*/ 717 w 870"/>
              <a:gd name="T3" fmla="*/ 432 h 891"/>
              <a:gd name="T4" fmla="*/ 700 w 870"/>
              <a:gd name="T5" fmla="*/ 482 h 891"/>
              <a:gd name="T6" fmla="*/ 619 w 870"/>
              <a:gd name="T7" fmla="*/ 672 h 891"/>
              <a:gd name="T8" fmla="*/ 757 w 870"/>
              <a:gd name="T9" fmla="*/ 691 h 891"/>
              <a:gd name="T10" fmla="*/ 814 w 870"/>
              <a:gd name="T11" fmla="*/ 841 h 891"/>
              <a:gd name="T12" fmla="*/ 264 w 870"/>
              <a:gd name="T13" fmla="*/ 890 h 891"/>
              <a:gd name="T14" fmla="*/ 183 w 870"/>
              <a:gd name="T15" fmla="*/ 797 h 891"/>
              <a:gd name="T16" fmla="*/ 21 w 870"/>
              <a:gd name="T17" fmla="*/ 612 h 891"/>
              <a:gd name="T18" fmla="*/ 45 w 870"/>
              <a:gd name="T19" fmla="*/ 518 h 891"/>
              <a:gd name="T20" fmla="*/ 78 w 870"/>
              <a:gd name="T21" fmla="*/ 373 h 891"/>
              <a:gd name="T22" fmla="*/ 182 w 870"/>
              <a:gd name="T23" fmla="*/ 371 h 891"/>
              <a:gd name="T24" fmla="*/ 83 w 870"/>
              <a:gd name="T25" fmla="*/ 399 h 891"/>
              <a:gd name="T26" fmla="*/ 72 w 870"/>
              <a:gd name="T27" fmla="*/ 504 h 891"/>
              <a:gd name="T28" fmla="*/ 119 w 870"/>
              <a:gd name="T29" fmla="*/ 589 h 891"/>
              <a:gd name="T30" fmla="*/ 385 w 870"/>
              <a:gd name="T31" fmla="*/ 486 h 891"/>
              <a:gd name="T32" fmla="*/ 375 w 870"/>
              <a:gd name="T33" fmla="*/ 404 h 891"/>
              <a:gd name="T34" fmla="*/ 272 w 870"/>
              <a:gd name="T35" fmla="*/ 404 h 891"/>
              <a:gd name="T36" fmla="*/ 346 w 870"/>
              <a:gd name="T37" fmla="*/ 355 h 891"/>
              <a:gd name="T38" fmla="*/ 412 w 870"/>
              <a:gd name="T39" fmla="*/ 422 h 891"/>
              <a:gd name="T40" fmla="*/ 434 w 870"/>
              <a:gd name="T41" fmla="*/ 552 h 891"/>
              <a:gd name="T42" fmla="*/ 302 w 870"/>
              <a:gd name="T43" fmla="*/ 758 h 891"/>
              <a:gd name="T44" fmla="*/ 242 w 870"/>
              <a:gd name="T45" fmla="*/ 841 h 891"/>
              <a:gd name="T46" fmla="*/ 274 w 870"/>
              <a:gd name="T47" fmla="*/ 863 h 891"/>
              <a:gd name="T48" fmla="*/ 756 w 870"/>
              <a:gd name="T49" fmla="*/ 863 h 891"/>
              <a:gd name="T50" fmla="*/ 786 w 870"/>
              <a:gd name="T51" fmla="*/ 751 h 891"/>
              <a:gd name="T52" fmla="*/ 648 w 870"/>
              <a:gd name="T53" fmla="*/ 719 h 891"/>
              <a:gd name="T54" fmla="*/ 574 w 870"/>
              <a:gd name="T55" fmla="*/ 650 h 891"/>
              <a:gd name="T56" fmla="*/ 516 w 870"/>
              <a:gd name="T57" fmla="*/ 463 h 891"/>
              <a:gd name="T58" fmla="*/ 345 w 870"/>
              <a:gd name="T59" fmla="*/ 211 h 891"/>
              <a:gd name="T60" fmla="*/ 593 w 870"/>
              <a:gd name="T61" fmla="*/ 83 h 891"/>
              <a:gd name="T62" fmla="*/ 410 w 870"/>
              <a:gd name="T63" fmla="*/ 576 h 891"/>
              <a:gd name="T64" fmla="*/ 381 w 870"/>
              <a:gd name="T65" fmla="*/ 586 h 891"/>
              <a:gd name="T66" fmla="*/ 224 w 870"/>
              <a:gd name="T67" fmla="*/ 715 h 891"/>
              <a:gd name="T68" fmla="*/ 71 w 870"/>
              <a:gd name="T69" fmla="*/ 572 h 891"/>
              <a:gd name="T70" fmla="*/ 46 w 870"/>
              <a:gd name="T71" fmla="*/ 587 h 891"/>
              <a:gd name="T72" fmla="*/ 160 w 870"/>
              <a:gd name="T73" fmla="*/ 726 h 891"/>
              <a:gd name="T74" fmla="*/ 216 w 870"/>
              <a:gd name="T75" fmla="*/ 809 h 891"/>
              <a:gd name="T76" fmla="*/ 301 w 870"/>
              <a:gd name="T77" fmla="*/ 727 h 891"/>
              <a:gd name="T78" fmla="*/ 602 w 870"/>
              <a:gd name="T79" fmla="*/ 274 h 891"/>
              <a:gd name="T80" fmla="*/ 558 w 870"/>
              <a:gd name="T81" fmla="*/ 380 h 891"/>
              <a:gd name="T82" fmla="*/ 690 w 870"/>
              <a:gd name="T83" fmla="*/ 354 h 891"/>
              <a:gd name="T84" fmla="*/ 604 w 870"/>
              <a:gd name="T85" fmla="*/ 454 h 891"/>
              <a:gd name="T86" fmla="*/ 600 w 870"/>
              <a:gd name="T87" fmla="*/ 625 h 891"/>
              <a:gd name="T88" fmla="*/ 604 w 870"/>
              <a:gd name="T89" fmla="*/ 454 h 891"/>
              <a:gd name="T90" fmla="*/ 228 w 870"/>
              <a:gd name="T91" fmla="*/ 686 h 891"/>
              <a:gd name="T92" fmla="*/ 127 w 870"/>
              <a:gd name="T93" fmla="*/ 631 h 891"/>
              <a:gd name="T94" fmla="*/ 495 w 870"/>
              <a:gd name="T95" fmla="*/ 222 h 891"/>
              <a:gd name="T96" fmla="*/ 495 w 870"/>
              <a:gd name="T97" fmla="*/ 298 h 891"/>
              <a:gd name="T98" fmla="*/ 681 w 870"/>
              <a:gd name="T99" fmla="*/ 207 h 891"/>
              <a:gd name="T100" fmla="*/ 617 w 870"/>
              <a:gd name="T101" fmla="*/ 207 h 891"/>
              <a:gd name="T102" fmla="*/ 681 w 870"/>
              <a:gd name="T103" fmla="*/ 207 h 891"/>
              <a:gd name="T104" fmla="*/ 562 w 870"/>
              <a:gd name="T105" fmla="*/ 161 h 891"/>
              <a:gd name="T106" fmla="*/ 563 w 870"/>
              <a:gd name="T107" fmla="*/ 237 h 891"/>
              <a:gd name="T108" fmla="*/ 748 w 870"/>
              <a:gd name="T109" fmla="*/ 271 h 891"/>
              <a:gd name="T110" fmla="*/ 683 w 870"/>
              <a:gd name="T111" fmla="*/ 270 h 891"/>
              <a:gd name="T112" fmla="*/ 748 w 870"/>
              <a:gd name="T113" fmla="*/ 27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0" h="891">
                <a:moveTo>
                  <a:pt x="603" y="92"/>
                </a:moveTo>
                <a:cubicBezTo>
                  <a:pt x="686" y="0"/>
                  <a:pt x="829" y="36"/>
                  <a:pt x="858" y="151"/>
                </a:cubicBezTo>
                <a:cubicBezTo>
                  <a:pt x="870" y="195"/>
                  <a:pt x="861" y="238"/>
                  <a:pt x="841" y="279"/>
                </a:cubicBezTo>
                <a:cubicBezTo>
                  <a:pt x="811" y="340"/>
                  <a:pt x="767" y="388"/>
                  <a:pt x="717" y="432"/>
                </a:cubicBezTo>
                <a:cubicBezTo>
                  <a:pt x="707" y="441"/>
                  <a:pt x="697" y="449"/>
                  <a:pt x="686" y="459"/>
                </a:cubicBezTo>
                <a:cubicBezTo>
                  <a:pt x="692" y="468"/>
                  <a:pt x="696" y="475"/>
                  <a:pt x="700" y="482"/>
                </a:cubicBezTo>
                <a:cubicBezTo>
                  <a:pt x="736" y="546"/>
                  <a:pt x="708" y="622"/>
                  <a:pt x="639" y="646"/>
                </a:cubicBezTo>
                <a:cubicBezTo>
                  <a:pt x="625" y="651"/>
                  <a:pt x="611" y="655"/>
                  <a:pt x="619" y="672"/>
                </a:cubicBezTo>
                <a:cubicBezTo>
                  <a:pt x="623" y="681"/>
                  <a:pt x="638" y="689"/>
                  <a:pt x="648" y="690"/>
                </a:cubicBezTo>
                <a:cubicBezTo>
                  <a:pt x="684" y="692"/>
                  <a:pt x="721" y="691"/>
                  <a:pt x="757" y="691"/>
                </a:cubicBezTo>
                <a:cubicBezTo>
                  <a:pt x="798" y="692"/>
                  <a:pt x="814" y="708"/>
                  <a:pt x="814" y="750"/>
                </a:cubicBezTo>
                <a:cubicBezTo>
                  <a:pt x="814" y="780"/>
                  <a:pt x="815" y="811"/>
                  <a:pt x="814" y="841"/>
                </a:cubicBezTo>
                <a:cubicBezTo>
                  <a:pt x="812" y="874"/>
                  <a:pt x="796" y="890"/>
                  <a:pt x="763" y="890"/>
                </a:cubicBezTo>
                <a:cubicBezTo>
                  <a:pt x="597" y="891"/>
                  <a:pt x="430" y="891"/>
                  <a:pt x="264" y="890"/>
                </a:cubicBezTo>
                <a:cubicBezTo>
                  <a:pt x="256" y="890"/>
                  <a:pt x="248" y="889"/>
                  <a:pt x="241" y="887"/>
                </a:cubicBezTo>
                <a:cubicBezTo>
                  <a:pt x="225" y="880"/>
                  <a:pt x="182" y="814"/>
                  <a:pt x="183" y="797"/>
                </a:cubicBezTo>
                <a:cubicBezTo>
                  <a:pt x="186" y="775"/>
                  <a:pt x="176" y="765"/>
                  <a:pt x="157" y="757"/>
                </a:cubicBezTo>
                <a:cubicBezTo>
                  <a:pt x="91" y="728"/>
                  <a:pt x="37" y="687"/>
                  <a:pt x="21" y="612"/>
                </a:cubicBezTo>
                <a:cubicBezTo>
                  <a:pt x="16" y="586"/>
                  <a:pt x="0" y="555"/>
                  <a:pt x="41" y="539"/>
                </a:cubicBezTo>
                <a:cubicBezTo>
                  <a:pt x="44" y="538"/>
                  <a:pt x="45" y="526"/>
                  <a:pt x="45" y="518"/>
                </a:cubicBezTo>
                <a:cubicBezTo>
                  <a:pt x="45" y="486"/>
                  <a:pt x="45" y="453"/>
                  <a:pt x="45" y="421"/>
                </a:cubicBezTo>
                <a:cubicBezTo>
                  <a:pt x="44" y="396"/>
                  <a:pt x="55" y="381"/>
                  <a:pt x="78" y="373"/>
                </a:cubicBezTo>
                <a:cubicBezTo>
                  <a:pt x="85" y="371"/>
                  <a:pt x="92" y="368"/>
                  <a:pt x="97" y="363"/>
                </a:cubicBezTo>
                <a:cubicBezTo>
                  <a:pt x="120" y="344"/>
                  <a:pt x="164" y="347"/>
                  <a:pt x="182" y="371"/>
                </a:cubicBezTo>
                <a:cubicBezTo>
                  <a:pt x="194" y="387"/>
                  <a:pt x="189" y="400"/>
                  <a:pt x="174" y="410"/>
                </a:cubicBezTo>
                <a:cubicBezTo>
                  <a:pt x="145" y="431"/>
                  <a:pt x="118" y="429"/>
                  <a:pt x="83" y="399"/>
                </a:cubicBezTo>
                <a:cubicBezTo>
                  <a:pt x="79" y="409"/>
                  <a:pt x="74" y="418"/>
                  <a:pt x="73" y="427"/>
                </a:cubicBezTo>
                <a:cubicBezTo>
                  <a:pt x="72" y="452"/>
                  <a:pt x="72" y="478"/>
                  <a:pt x="72" y="504"/>
                </a:cubicBezTo>
                <a:cubicBezTo>
                  <a:pt x="72" y="522"/>
                  <a:pt x="68" y="540"/>
                  <a:pt x="93" y="551"/>
                </a:cubicBezTo>
                <a:cubicBezTo>
                  <a:pt x="105" y="556"/>
                  <a:pt x="107" y="579"/>
                  <a:pt x="119" y="589"/>
                </a:cubicBezTo>
                <a:cubicBezTo>
                  <a:pt x="183" y="641"/>
                  <a:pt x="291" y="635"/>
                  <a:pt x="347" y="575"/>
                </a:cubicBezTo>
                <a:cubicBezTo>
                  <a:pt x="369" y="551"/>
                  <a:pt x="395" y="526"/>
                  <a:pt x="385" y="486"/>
                </a:cubicBezTo>
                <a:cubicBezTo>
                  <a:pt x="380" y="466"/>
                  <a:pt x="385" y="444"/>
                  <a:pt x="384" y="423"/>
                </a:cubicBezTo>
                <a:cubicBezTo>
                  <a:pt x="384" y="416"/>
                  <a:pt x="380" y="407"/>
                  <a:pt x="375" y="404"/>
                </a:cubicBezTo>
                <a:cubicBezTo>
                  <a:pt x="372" y="402"/>
                  <a:pt x="362" y="407"/>
                  <a:pt x="357" y="411"/>
                </a:cubicBezTo>
                <a:cubicBezTo>
                  <a:pt x="333" y="430"/>
                  <a:pt x="290" y="428"/>
                  <a:pt x="272" y="404"/>
                </a:cubicBezTo>
                <a:cubicBezTo>
                  <a:pt x="267" y="397"/>
                  <a:pt x="266" y="383"/>
                  <a:pt x="270" y="376"/>
                </a:cubicBezTo>
                <a:cubicBezTo>
                  <a:pt x="280" y="354"/>
                  <a:pt x="326" y="343"/>
                  <a:pt x="346" y="355"/>
                </a:cubicBezTo>
                <a:cubicBezTo>
                  <a:pt x="360" y="363"/>
                  <a:pt x="376" y="367"/>
                  <a:pt x="386" y="378"/>
                </a:cubicBezTo>
                <a:cubicBezTo>
                  <a:pt x="398" y="390"/>
                  <a:pt x="409" y="406"/>
                  <a:pt x="412" y="422"/>
                </a:cubicBezTo>
                <a:cubicBezTo>
                  <a:pt x="416" y="445"/>
                  <a:pt x="413" y="470"/>
                  <a:pt x="413" y="494"/>
                </a:cubicBezTo>
                <a:cubicBezTo>
                  <a:pt x="414" y="515"/>
                  <a:pt x="406" y="539"/>
                  <a:pt x="434" y="552"/>
                </a:cubicBezTo>
                <a:cubicBezTo>
                  <a:pt x="440" y="554"/>
                  <a:pt x="442" y="573"/>
                  <a:pt x="440" y="583"/>
                </a:cubicBezTo>
                <a:cubicBezTo>
                  <a:pt x="428" y="668"/>
                  <a:pt x="383" y="728"/>
                  <a:pt x="302" y="758"/>
                </a:cubicBezTo>
                <a:cubicBezTo>
                  <a:pt x="282" y="765"/>
                  <a:pt x="271" y="774"/>
                  <a:pt x="275" y="796"/>
                </a:cubicBezTo>
                <a:cubicBezTo>
                  <a:pt x="280" y="821"/>
                  <a:pt x="267" y="836"/>
                  <a:pt x="242" y="841"/>
                </a:cubicBezTo>
                <a:cubicBezTo>
                  <a:pt x="241" y="844"/>
                  <a:pt x="241" y="847"/>
                  <a:pt x="241" y="850"/>
                </a:cubicBezTo>
                <a:cubicBezTo>
                  <a:pt x="252" y="855"/>
                  <a:pt x="263" y="862"/>
                  <a:pt x="274" y="863"/>
                </a:cubicBezTo>
                <a:cubicBezTo>
                  <a:pt x="414" y="864"/>
                  <a:pt x="554" y="863"/>
                  <a:pt x="693" y="863"/>
                </a:cubicBezTo>
                <a:cubicBezTo>
                  <a:pt x="714" y="863"/>
                  <a:pt x="735" y="863"/>
                  <a:pt x="756" y="863"/>
                </a:cubicBezTo>
                <a:cubicBezTo>
                  <a:pt x="776" y="864"/>
                  <a:pt x="786" y="855"/>
                  <a:pt x="786" y="834"/>
                </a:cubicBezTo>
                <a:cubicBezTo>
                  <a:pt x="785" y="806"/>
                  <a:pt x="785" y="779"/>
                  <a:pt x="786" y="751"/>
                </a:cubicBezTo>
                <a:cubicBezTo>
                  <a:pt x="787" y="728"/>
                  <a:pt x="778" y="718"/>
                  <a:pt x="754" y="718"/>
                </a:cubicBezTo>
                <a:cubicBezTo>
                  <a:pt x="719" y="719"/>
                  <a:pt x="683" y="719"/>
                  <a:pt x="648" y="719"/>
                </a:cubicBezTo>
                <a:cubicBezTo>
                  <a:pt x="606" y="719"/>
                  <a:pt x="595" y="709"/>
                  <a:pt x="588" y="667"/>
                </a:cubicBezTo>
                <a:cubicBezTo>
                  <a:pt x="587" y="660"/>
                  <a:pt x="580" y="652"/>
                  <a:pt x="574" y="650"/>
                </a:cubicBezTo>
                <a:cubicBezTo>
                  <a:pt x="489" y="618"/>
                  <a:pt x="464" y="543"/>
                  <a:pt x="515" y="466"/>
                </a:cubicBezTo>
                <a:cubicBezTo>
                  <a:pt x="516" y="464"/>
                  <a:pt x="517" y="462"/>
                  <a:pt x="516" y="463"/>
                </a:cubicBezTo>
                <a:cubicBezTo>
                  <a:pt x="474" y="416"/>
                  <a:pt x="429" y="374"/>
                  <a:pt x="394" y="325"/>
                </a:cubicBezTo>
                <a:cubicBezTo>
                  <a:pt x="370" y="292"/>
                  <a:pt x="354" y="251"/>
                  <a:pt x="345" y="211"/>
                </a:cubicBezTo>
                <a:cubicBezTo>
                  <a:pt x="331" y="145"/>
                  <a:pt x="364" y="85"/>
                  <a:pt x="421" y="55"/>
                </a:cubicBezTo>
                <a:cubicBezTo>
                  <a:pt x="478" y="26"/>
                  <a:pt x="543" y="37"/>
                  <a:pt x="593" y="83"/>
                </a:cubicBezTo>
                <a:cubicBezTo>
                  <a:pt x="596" y="86"/>
                  <a:pt x="598" y="88"/>
                  <a:pt x="603" y="92"/>
                </a:cubicBezTo>
                <a:close/>
                <a:moveTo>
                  <a:pt x="410" y="576"/>
                </a:moveTo>
                <a:cubicBezTo>
                  <a:pt x="408" y="573"/>
                  <a:pt x="405" y="570"/>
                  <a:pt x="402" y="567"/>
                </a:cubicBezTo>
                <a:cubicBezTo>
                  <a:pt x="395" y="574"/>
                  <a:pt x="388" y="580"/>
                  <a:pt x="381" y="586"/>
                </a:cubicBezTo>
                <a:cubicBezTo>
                  <a:pt x="379" y="588"/>
                  <a:pt x="380" y="592"/>
                  <a:pt x="379" y="595"/>
                </a:cubicBezTo>
                <a:cubicBezTo>
                  <a:pt x="363" y="664"/>
                  <a:pt x="298" y="714"/>
                  <a:pt x="224" y="715"/>
                </a:cubicBezTo>
                <a:cubicBezTo>
                  <a:pt x="155" y="716"/>
                  <a:pt x="96" y="669"/>
                  <a:pt x="78" y="599"/>
                </a:cubicBezTo>
                <a:cubicBezTo>
                  <a:pt x="76" y="590"/>
                  <a:pt x="74" y="581"/>
                  <a:pt x="71" y="572"/>
                </a:cubicBezTo>
                <a:cubicBezTo>
                  <a:pt x="62" y="572"/>
                  <a:pt x="55" y="572"/>
                  <a:pt x="47" y="572"/>
                </a:cubicBezTo>
                <a:cubicBezTo>
                  <a:pt x="46" y="578"/>
                  <a:pt x="46" y="583"/>
                  <a:pt x="46" y="587"/>
                </a:cubicBezTo>
                <a:cubicBezTo>
                  <a:pt x="47" y="594"/>
                  <a:pt x="48" y="601"/>
                  <a:pt x="49" y="607"/>
                </a:cubicBezTo>
                <a:cubicBezTo>
                  <a:pt x="64" y="667"/>
                  <a:pt x="104" y="707"/>
                  <a:pt x="160" y="726"/>
                </a:cubicBezTo>
                <a:cubicBezTo>
                  <a:pt x="200" y="739"/>
                  <a:pt x="219" y="759"/>
                  <a:pt x="212" y="802"/>
                </a:cubicBezTo>
                <a:cubicBezTo>
                  <a:pt x="212" y="803"/>
                  <a:pt x="214" y="805"/>
                  <a:pt x="216" y="809"/>
                </a:cubicBezTo>
                <a:cubicBezTo>
                  <a:pt x="225" y="808"/>
                  <a:pt x="234" y="808"/>
                  <a:pt x="249" y="807"/>
                </a:cubicBezTo>
                <a:cubicBezTo>
                  <a:pt x="232" y="755"/>
                  <a:pt x="264" y="743"/>
                  <a:pt x="301" y="727"/>
                </a:cubicBezTo>
                <a:cubicBezTo>
                  <a:pt x="367" y="700"/>
                  <a:pt x="406" y="649"/>
                  <a:pt x="410" y="576"/>
                </a:cubicBezTo>
                <a:close/>
                <a:moveTo>
                  <a:pt x="602" y="274"/>
                </a:moveTo>
                <a:cubicBezTo>
                  <a:pt x="558" y="274"/>
                  <a:pt x="524" y="303"/>
                  <a:pt x="517" y="347"/>
                </a:cubicBezTo>
                <a:cubicBezTo>
                  <a:pt x="512" y="379"/>
                  <a:pt x="529" y="395"/>
                  <a:pt x="558" y="380"/>
                </a:cubicBezTo>
                <a:cubicBezTo>
                  <a:pt x="590" y="364"/>
                  <a:pt x="618" y="364"/>
                  <a:pt x="650" y="381"/>
                </a:cubicBezTo>
                <a:cubicBezTo>
                  <a:pt x="675" y="394"/>
                  <a:pt x="689" y="382"/>
                  <a:pt x="690" y="354"/>
                </a:cubicBezTo>
                <a:cubicBezTo>
                  <a:pt x="690" y="309"/>
                  <a:pt x="652" y="274"/>
                  <a:pt x="602" y="274"/>
                </a:cubicBezTo>
                <a:close/>
                <a:moveTo>
                  <a:pt x="604" y="454"/>
                </a:moveTo>
                <a:cubicBezTo>
                  <a:pt x="558" y="453"/>
                  <a:pt x="518" y="490"/>
                  <a:pt x="517" y="536"/>
                </a:cubicBezTo>
                <a:cubicBezTo>
                  <a:pt x="516" y="583"/>
                  <a:pt x="553" y="623"/>
                  <a:pt x="600" y="625"/>
                </a:cubicBezTo>
                <a:cubicBezTo>
                  <a:pt x="646" y="627"/>
                  <a:pt x="687" y="588"/>
                  <a:pt x="688" y="541"/>
                </a:cubicBezTo>
                <a:cubicBezTo>
                  <a:pt x="688" y="494"/>
                  <a:pt x="650" y="455"/>
                  <a:pt x="604" y="454"/>
                </a:cubicBezTo>
                <a:close/>
                <a:moveTo>
                  <a:pt x="127" y="631"/>
                </a:moveTo>
                <a:cubicBezTo>
                  <a:pt x="149" y="672"/>
                  <a:pt x="185" y="686"/>
                  <a:pt x="228" y="686"/>
                </a:cubicBezTo>
                <a:cubicBezTo>
                  <a:pt x="276" y="686"/>
                  <a:pt x="319" y="659"/>
                  <a:pt x="333" y="621"/>
                </a:cubicBezTo>
                <a:cubicBezTo>
                  <a:pt x="265" y="661"/>
                  <a:pt x="197" y="662"/>
                  <a:pt x="127" y="631"/>
                </a:cubicBezTo>
                <a:close/>
                <a:moveTo>
                  <a:pt x="532" y="272"/>
                </a:moveTo>
                <a:cubicBezTo>
                  <a:pt x="517" y="251"/>
                  <a:pt x="506" y="237"/>
                  <a:pt x="495" y="222"/>
                </a:cubicBezTo>
                <a:cubicBezTo>
                  <a:pt x="486" y="238"/>
                  <a:pt x="472" y="253"/>
                  <a:pt x="468" y="271"/>
                </a:cubicBezTo>
                <a:cubicBezTo>
                  <a:pt x="463" y="288"/>
                  <a:pt x="477" y="301"/>
                  <a:pt x="495" y="298"/>
                </a:cubicBezTo>
                <a:cubicBezTo>
                  <a:pt x="507" y="295"/>
                  <a:pt x="517" y="284"/>
                  <a:pt x="532" y="272"/>
                </a:cubicBezTo>
                <a:close/>
                <a:moveTo>
                  <a:pt x="681" y="207"/>
                </a:moveTo>
                <a:cubicBezTo>
                  <a:pt x="665" y="187"/>
                  <a:pt x="654" y="174"/>
                  <a:pt x="642" y="160"/>
                </a:cubicBezTo>
                <a:cubicBezTo>
                  <a:pt x="634" y="176"/>
                  <a:pt x="621" y="191"/>
                  <a:pt x="617" y="207"/>
                </a:cubicBezTo>
                <a:cubicBezTo>
                  <a:pt x="613" y="224"/>
                  <a:pt x="625" y="240"/>
                  <a:pt x="643" y="236"/>
                </a:cubicBezTo>
                <a:cubicBezTo>
                  <a:pt x="655" y="234"/>
                  <a:pt x="665" y="220"/>
                  <a:pt x="681" y="207"/>
                </a:cubicBezTo>
                <a:close/>
                <a:moveTo>
                  <a:pt x="601" y="211"/>
                </a:moveTo>
                <a:cubicBezTo>
                  <a:pt x="585" y="190"/>
                  <a:pt x="573" y="175"/>
                  <a:pt x="562" y="161"/>
                </a:cubicBezTo>
                <a:cubicBezTo>
                  <a:pt x="553" y="176"/>
                  <a:pt x="540" y="191"/>
                  <a:pt x="537" y="208"/>
                </a:cubicBezTo>
                <a:cubicBezTo>
                  <a:pt x="536" y="216"/>
                  <a:pt x="552" y="235"/>
                  <a:pt x="563" y="237"/>
                </a:cubicBezTo>
                <a:cubicBezTo>
                  <a:pt x="572" y="238"/>
                  <a:pt x="584" y="223"/>
                  <a:pt x="601" y="211"/>
                </a:cubicBezTo>
                <a:close/>
                <a:moveTo>
                  <a:pt x="748" y="271"/>
                </a:moveTo>
                <a:cubicBezTo>
                  <a:pt x="732" y="251"/>
                  <a:pt x="724" y="234"/>
                  <a:pt x="710" y="224"/>
                </a:cubicBezTo>
                <a:cubicBezTo>
                  <a:pt x="701" y="217"/>
                  <a:pt x="682" y="249"/>
                  <a:pt x="683" y="270"/>
                </a:cubicBezTo>
                <a:cubicBezTo>
                  <a:pt x="684" y="288"/>
                  <a:pt x="693" y="302"/>
                  <a:pt x="711" y="298"/>
                </a:cubicBezTo>
                <a:cubicBezTo>
                  <a:pt x="723" y="296"/>
                  <a:pt x="732" y="283"/>
                  <a:pt x="748" y="27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grpSp>
        <p:nvGrpSpPr>
          <p:cNvPr id="3" name="Google Shape;1337;p49">
            <a:extLst>
              <a:ext uri="{FF2B5EF4-FFF2-40B4-BE49-F238E27FC236}">
                <a16:creationId xmlns:a16="http://schemas.microsoft.com/office/drawing/2014/main" id="{4D38C350-76E7-99F3-3001-8B97D52DA933}"/>
              </a:ext>
            </a:extLst>
          </p:cNvPr>
          <p:cNvGrpSpPr/>
          <p:nvPr/>
        </p:nvGrpSpPr>
        <p:grpSpPr>
          <a:xfrm>
            <a:off x="2714638" y="2251395"/>
            <a:ext cx="621841" cy="537490"/>
            <a:chOff x="750995" y="1426352"/>
            <a:chExt cx="351609" cy="412846"/>
          </a:xfrm>
        </p:grpSpPr>
        <p:sp>
          <p:nvSpPr>
            <p:cNvPr id="7" name="Google Shape;1338;p49">
              <a:extLst>
                <a:ext uri="{FF2B5EF4-FFF2-40B4-BE49-F238E27FC236}">
                  <a16:creationId xmlns:a16="http://schemas.microsoft.com/office/drawing/2014/main" id="{E9BD08D6-3B36-DDE7-1990-019F0D593A67}"/>
                </a:ext>
              </a:extLst>
            </p:cNvPr>
            <p:cNvSpPr/>
            <p:nvPr/>
          </p:nvSpPr>
          <p:spPr>
            <a:xfrm>
              <a:off x="928680" y="1449943"/>
              <a:ext cx="67636" cy="90349"/>
            </a:xfrm>
            <a:custGeom>
              <a:avLst/>
              <a:gdLst/>
              <a:ahLst/>
              <a:cxnLst/>
              <a:rect l="l" t="t" r="r" b="b"/>
              <a:pathLst>
                <a:path w="539" h="720" extrusionOk="0">
                  <a:moveTo>
                    <a:pt x="270" y="98"/>
                  </a:moveTo>
                  <a:cubicBezTo>
                    <a:pt x="361" y="98"/>
                    <a:pt x="441" y="221"/>
                    <a:pt x="441" y="361"/>
                  </a:cubicBezTo>
                  <a:cubicBezTo>
                    <a:pt x="441" y="501"/>
                    <a:pt x="361" y="624"/>
                    <a:pt x="270" y="624"/>
                  </a:cubicBezTo>
                  <a:cubicBezTo>
                    <a:pt x="178" y="624"/>
                    <a:pt x="98" y="501"/>
                    <a:pt x="98" y="361"/>
                  </a:cubicBezTo>
                  <a:cubicBezTo>
                    <a:pt x="97" y="221"/>
                    <a:pt x="178" y="98"/>
                    <a:pt x="270" y="98"/>
                  </a:cubicBezTo>
                  <a:close/>
                  <a:moveTo>
                    <a:pt x="270" y="1"/>
                  </a:moveTo>
                  <a:cubicBezTo>
                    <a:pt x="198" y="1"/>
                    <a:pt x="126" y="41"/>
                    <a:pt x="76" y="114"/>
                  </a:cubicBezTo>
                  <a:cubicBezTo>
                    <a:pt x="29" y="182"/>
                    <a:pt x="1" y="269"/>
                    <a:pt x="1" y="360"/>
                  </a:cubicBezTo>
                  <a:cubicBezTo>
                    <a:pt x="1" y="451"/>
                    <a:pt x="27" y="539"/>
                    <a:pt x="76" y="607"/>
                  </a:cubicBezTo>
                  <a:cubicBezTo>
                    <a:pt x="126" y="679"/>
                    <a:pt x="197" y="719"/>
                    <a:pt x="270" y="719"/>
                  </a:cubicBezTo>
                  <a:cubicBezTo>
                    <a:pt x="343" y="719"/>
                    <a:pt x="414" y="679"/>
                    <a:pt x="464" y="607"/>
                  </a:cubicBezTo>
                  <a:cubicBezTo>
                    <a:pt x="511" y="539"/>
                    <a:pt x="538" y="451"/>
                    <a:pt x="538" y="360"/>
                  </a:cubicBezTo>
                  <a:cubicBezTo>
                    <a:pt x="538" y="268"/>
                    <a:pt x="512" y="180"/>
                    <a:pt x="464" y="114"/>
                  </a:cubicBezTo>
                  <a:cubicBezTo>
                    <a:pt x="413" y="41"/>
                    <a:pt x="341" y="1"/>
                    <a:pt x="270"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 name="Google Shape;1339;p49">
              <a:extLst>
                <a:ext uri="{FF2B5EF4-FFF2-40B4-BE49-F238E27FC236}">
                  <a16:creationId xmlns:a16="http://schemas.microsoft.com/office/drawing/2014/main" id="{4AAC49AC-D11A-3B5C-858D-7B11793613BE}"/>
                </a:ext>
              </a:extLst>
            </p:cNvPr>
            <p:cNvSpPr/>
            <p:nvPr/>
          </p:nvSpPr>
          <p:spPr>
            <a:xfrm>
              <a:off x="750995" y="1426352"/>
              <a:ext cx="351609" cy="412846"/>
            </a:xfrm>
            <a:custGeom>
              <a:avLst/>
              <a:gdLst/>
              <a:ahLst/>
              <a:cxnLst/>
              <a:rect l="l" t="t" r="r" b="b"/>
              <a:pathLst>
                <a:path w="2802" h="3290" extrusionOk="0">
                  <a:moveTo>
                    <a:pt x="2703" y="101"/>
                  </a:moveTo>
                  <a:lnTo>
                    <a:pt x="2703" y="202"/>
                  </a:lnTo>
                  <a:cubicBezTo>
                    <a:pt x="2551" y="219"/>
                    <a:pt x="2433" y="349"/>
                    <a:pt x="2433" y="504"/>
                  </a:cubicBezTo>
                  <a:lnTo>
                    <a:pt x="2433" y="832"/>
                  </a:lnTo>
                  <a:lnTo>
                    <a:pt x="2381" y="832"/>
                  </a:lnTo>
                  <a:cubicBezTo>
                    <a:pt x="2372" y="832"/>
                    <a:pt x="2365" y="826"/>
                    <a:pt x="2365" y="816"/>
                  </a:cubicBezTo>
                  <a:lnTo>
                    <a:pt x="2365" y="486"/>
                  </a:lnTo>
                  <a:cubicBezTo>
                    <a:pt x="2365" y="289"/>
                    <a:pt x="2514" y="126"/>
                    <a:pt x="2703" y="101"/>
                  </a:cubicBezTo>
                  <a:close/>
                  <a:moveTo>
                    <a:pt x="2613" y="927"/>
                  </a:moveTo>
                  <a:lnTo>
                    <a:pt x="2613" y="1132"/>
                  </a:lnTo>
                  <a:lnTo>
                    <a:pt x="2456" y="1132"/>
                  </a:lnTo>
                  <a:lnTo>
                    <a:pt x="2456" y="927"/>
                  </a:lnTo>
                  <a:close/>
                  <a:moveTo>
                    <a:pt x="2703" y="1865"/>
                  </a:moveTo>
                  <a:lnTo>
                    <a:pt x="2703" y="1962"/>
                  </a:lnTo>
                  <a:lnTo>
                    <a:pt x="2365" y="1962"/>
                  </a:lnTo>
                  <a:lnTo>
                    <a:pt x="2365" y="1865"/>
                  </a:lnTo>
                  <a:close/>
                  <a:moveTo>
                    <a:pt x="2703" y="2057"/>
                  </a:moveTo>
                  <a:lnTo>
                    <a:pt x="2703" y="2884"/>
                  </a:lnTo>
                  <a:lnTo>
                    <a:pt x="2462" y="2884"/>
                  </a:lnTo>
                  <a:cubicBezTo>
                    <a:pt x="2494" y="2808"/>
                    <a:pt x="2511" y="2724"/>
                    <a:pt x="2511" y="2636"/>
                  </a:cubicBezTo>
                  <a:cubicBezTo>
                    <a:pt x="2511" y="2482"/>
                    <a:pt x="2456" y="2337"/>
                    <a:pt x="2365" y="2226"/>
                  </a:cubicBezTo>
                  <a:lnTo>
                    <a:pt x="2365" y="2057"/>
                  </a:lnTo>
                  <a:close/>
                  <a:moveTo>
                    <a:pt x="1684" y="96"/>
                  </a:moveTo>
                  <a:cubicBezTo>
                    <a:pt x="1783" y="96"/>
                    <a:pt x="1875" y="146"/>
                    <a:pt x="1943" y="233"/>
                  </a:cubicBezTo>
                  <a:cubicBezTo>
                    <a:pt x="2008" y="316"/>
                    <a:pt x="2043" y="430"/>
                    <a:pt x="2043" y="547"/>
                  </a:cubicBezTo>
                  <a:cubicBezTo>
                    <a:pt x="2043" y="665"/>
                    <a:pt x="2008" y="776"/>
                    <a:pt x="1943" y="861"/>
                  </a:cubicBezTo>
                  <a:cubicBezTo>
                    <a:pt x="1908" y="906"/>
                    <a:pt x="1867" y="940"/>
                    <a:pt x="1823" y="964"/>
                  </a:cubicBezTo>
                  <a:cubicBezTo>
                    <a:pt x="1780" y="986"/>
                    <a:pt x="1733" y="997"/>
                    <a:pt x="1684" y="997"/>
                  </a:cubicBezTo>
                  <a:cubicBezTo>
                    <a:pt x="1521" y="997"/>
                    <a:pt x="1383" y="1116"/>
                    <a:pt x="1358" y="1277"/>
                  </a:cubicBezTo>
                  <a:lnTo>
                    <a:pt x="1221" y="2147"/>
                  </a:lnTo>
                  <a:cubicBezTo>
                    <a:pt x="1220" y="2150"/>
                    <a:pt x="1220" y="2155"/>
                    <a:pt x="1221" y="2159"/>
                  </a:cubicBezTo>
                  <a:lnTo>
                    <a:pt x="1249" y="2400"/>
                  </a:lnTo>
                  <a:cubicBezTo>
                    <a:pt x="1221" y="2474"/>
                    <a:pt x="1205" y="2555"/>
                    <a:pt x="1205" y="2636"/>
                  </a:cubicBezTo>
                  <a:cubicBezTo>
                    <a:pt x="1205" y="2773"/>
                    <a:pt x="1247" y="2901"/>
                    <a:pt x="1321" y="3006"/>
                  </a:cubicBezTo>
                  <a:lnTo>
                    <a:pt x="1338" y="3166"/>
                  </a:lnTo>
                  <a:cubicBezTo>
                    <a:pt x="1257" y="3099"/>
                    <a:pt x="1195" y="3008"/>
                    <a:pt x="1162" y="2905"/>
                  </a:cubicBezTo>
                  <a:lnTo>
                    <a:pt x="938" y="2203"/>
                  </a:lnTo>
                  <a:lnTo>
                    <a:pt x="1070" y="2203"/>
                  </a:lnTo>
                  <a:cubicBezTo>
                    <a:pt x="1094" y="2203"/>
                    <a:pt x="1115" y="2184"/>
                    <a:pt x="1118" y="2162"/>
                  </a:cubicBezTo>
                  <a:lnTo>
                    <a:pt x="1300" y="928"/>
                  </a:lnTo>
                  <a:cubicBezTo>
                    <a:pt x="1317" y="804"/>
                    <a:pt x="1327" y="677"/>
                    <a:pt x="1327" y="550"/>
                  </a:cubicBezTo>
                  <a:lnTo>
                    <a:pt x="1327" y="432"/>
                  </a:lnTo>
                  <a:cubicBezTo>
                    <a:pt x="1327" y="405"/>
                    <a:pt x="1306" y="383"/>
                    <a:pt x="1279" y="383"/>
                  </a:cubicBezTo>
                  <a:lnTo>
                    <a:pt x="1222" y="383"/>
                  </a:lnTo>
                  <a:lnTo>
                    <a:pt x="1222" y="269"/>
                  </a:lnTo>
                  <a:lnTo>
                    <a:pt x="1377" y="269"/>
                  </a:lnTo>
                  <a:cubicBezTo>
                    <a:pt x="1393" y="269"/>
                    <a:pt x="1406" y="262"/>
                    <a:pt x="1416" y="248"/>
                  </a:cubicBezTo>
                  <a:cubicBezTo>
                    <a:pt x="1482" y="154"/>
                    <a:pt x="1581" y="96"/>
                    <a:pt x="1684" y="96"/>
                  </a:cubicBezTo>
                  <a:close/>
                  <a:moveTo>
                    <a:pt x="893" y="2382"/>
                  </a:moveTo>
                  <a:lnTo>
                    <a:pt x="1019" y="2775"/>
                  </a:lnTo>
                  <a:lnTo>
                    <a:pt x="959" y="2965"/>
                  </a:lnTo>
                  <a:cubicBezTo>
                    <a:pt x="932" y="3053"/>
                    <a:pt x="875" y="3127"/>
                    <a:pt x="801" y="3178"/>
                  </a:cubicBezTo>
                  <a:lnTo>
                    <a:pt x="893" y="2382"/>
                  </a:lnTo>
                  <a:close/>
                  <a:moveTo>
                    <a:pt x="2703" y="2979"/>
                  </a:moveTo>
                  <a:lnTo>
                    <a:pt x="2703" y="3021"/>
                  </a:lnTo>
                  <a:cubicBezTo>
                    <a:pt x="2703" y="3117"/>
                    <a:pt x="2627" y="3191"/>
                    <a:pt x="2535" y="3191"/>
                  </a:cubicBezTo>
                  <a:cubicBezTo>
                    <a:pt x="2493" y="3191"/>
                    <a:pt x="2453" y="3175"/>
                    <a:pt x="2422" y="3148"/>
                  </a:cubicBezTo>
                  <a:cubicBezTo>
                    <a:pt x="2391" y="3121"/>
                    <a:pt x="2372" y="3084"/>
                    <a:pt x="2366" y="3044"/>
                  </a:cubicBezTo>
                  <a:cubicBezTo>
                    <a:pt x="2384" y="3023"/>
                    <a:pt x="2397" y="3002"/>
                    <a:pt x="2412" y="2979"/>
                  </a:cubicBezTo>
                  <a:close/>
                  <a:moveTo>
                    <a:pt x="456" y="0"/>
                  </a:moveTo>
                  <a:cubicBezTo>
                    <a:pt x="327" y="0"/>
                    <a:pt x="209" y="62"/>
                    <a:pt x="122" y="174"/>
                  </a:cubicBezTo>
                  <a:cubicBezTo>
                    <a:pt x="44" y="274"/>
                    <a:pt x="1" y="408"/>
                    <a:pt x="1" y="547"/>
                  </a:cubicBezTo>
                  <a:cubicBezTo>
                    <a:pt x="1" y="687"/>
                    <a:pt x="44" y="819"/>
                    <a:pt x="122" y="921"/>
                  </a:cubicBezTo>
                  <a:cubicBezTo>
                    <a:pt x="209" y="1032"/>
                    <a:pt x="327" y="1095"/>
                    <a:pt x="456" y="1095"/>
                  </a:cubicBezTo>
                  <a:cubicBezTo>
                    <a:pt x="513" y="1095"/>
                    <a:pt x="566" y="1115"/>
                    <a:pt x="608" y="1151"/>
                  </a:cubicBezTo>
                  <a:cubicBezTo>
                    <a:pt x="650" y="1188"/>
                    <a:pt x="678" y="1237"/>
                    <a:pt x="687" y="1293"/>
                  </a:cubicBezTo>
                  <a:lnTo>
                    <a:pt x="708" y="1424"/>
                  </a:lnTo>
                  <a:cubicBezTo>
                    <a:pt x="711" y="1447"/>
                    <a:pt x="731" y="1464"/>
                    <a:pt x="755" y="1464"/>
                  </a:cubicBezTo>
                  <a:cubicBezTo>
                    <a:pt x="757" y="1464"/>
                    <a:pt x="760" y="1464"/>
                    <a:pt x="762" y="1464"/>
                  </a:cubicBezTo>
                  <a:cubicBezTo>
                    <a:pt x="788" y="1460"/>
                    <a:pt x="807" y="1435"/>
                    <a:pt x="803" y="1409"/>
                  </a:cubicBezTo>
                  <a:lnTo>
                    <a:pt x="782" y="1278"/>
                  </a:lnTo>
                  <a:cubicBezTo>
                    <a:pt x="771" y="1201"/>
                    <a:pt x="730" y="1130"/>
                    <a:pt x="671" y="1079"/>
                  </a:cubicBezTo>
                  <a:cubicBezTo>
                    <a:pt x="610" y="1028"/>
                    <a:pt x="535" y="1000"/>
                    <a:pt x="456" y="1000"/>
                  </a:cubicBezTo>
                  <a:cubicBezTo>
                    <a:pt x="358" y="1000"/>
                    <a:pt x="267" y="952"/>
                    <a:pt x="199" y="864"/>
                  </a:cubicBezTo>
                  <a:cubicBezTo>
                    <a:pt x="133" y="780"/>
                    <a:pt x="97" y="667"/>
                    <a:pt x="97" y="550"/>
                  </a:cubicBezTo>
                  <a:cubicBezTo>
                    <a:pt x="97" y="432"/>
                    <a:pt x="133" y="321"/>
                    <a:pt x="199" y="236"/>
                  </a:cubicBezTo>
                  <a:cubicBezTo>
                    <a:pt x="267" y="148"/>
                    <a:pt x="358" y="100"/>
                    <a:pt x="456" y="100"/>
                  </a:cubicBezTo>
                  <a:cubicBezTo>
                    <a:pt x="555" y="100"/>
                    <a:pt x="646" y="148"/>
                    <a:pt x="714" y="236"/>
                  </a:cubicBezTo>
                  <a:cubicBezTo>
                    <a:pt x="718" y="241"/>
                    <a:pt x="722" y="245"/>
                    <a:pt x="724" y="250"/>
                  </a:cubicBezTo>
                  <a:cubicBezTo>
                    <a:pt x="734" y="263"/>
                    <a:pt x="749" y="271"/>
                    <a:pt x="764" y="271"/>
                  </a:cubicBezTo>
                  <a:lnTo>
                    <a:pt x="918" y="271"/>
                  </a:lnTo>
                  <a:lnTo>
                    <a:pt x="918" y="384"/>
                  </a:lnTo>
                  <a:lnTo>
                    <a:pt x="864" y="384"/>
                  </a:lnTo>
                  <a:cubicBezTo>
                    <a:pt x="838" y="384"/>
                    <a:pt x="815" y="405"/>
                    <a:pt x="815" y="434"/>
                  </a:cubicBezTo>
                  <a:lnTo>
                    <a:pt x="815" y="551"/>
                  </a:lnTo>
                  <a:cubicBezTo>
                    <a:pt x="815" y="678"/>
                    <a:pt x="824" y="806"/>
                    <a:pt x="843" y="929"/>
                  </a:cubicBezTo>
                  <a:lnTo>
                    <a:pt x="1016" y="2107"/>
                  </a:lnTo>
                  <a:lnTo>
                    <a:pt x="914" y="2107"/>
                  </a:lnTo>
                  <a:lnTo>
                    <a:pt x="839" y="1631"/>
                  </a:lnTo>
                  <a:cubicBezTo>
                    <a:pt x="835" y="1608"/>
                    <a:pt x="814" y="1591"/>
                    <a:pt x="791" y="1591"/>
                  </a:cubicBezTo>
                  <a:cubicBezTo>
                    <a:pt x="788" y="1591"/>
                    <a:pt x="786" y="1591"/>
                    <a:pt x="783" y="1591"/>
                  </a:cubicBezTo>
                  <a:cubicBezTo>
                    <a:pt x="757" y="1594"/>
                    <a:pt x="739" y="1620"/>
                    <a:pt x="743" y="1646"/>
                  </a:cubicBezTo>
                  <a:lnTo>
                    <a:pt x="824" y="2155"/>
                  </a:lnTo>
                  <a:lnTo>
                    <a:pt x="702" y="3200"/>
                  </a:lnTo>
                  <a:cubicBezTo>
                    <a:pt x="698" y="3231"/>
                    <a:pt x="713" y="3259"/>
                    <a:pt x="738" y="3276"/>
                  </a:cubicBezTo>
                  <a:cubicBezTo>
                    <a:pt x="751" y="3285"/>
                    <a:pt x="766" y="3289"/>
                    <a:pt x="782" y="3289"/>
                  </a:cubicBezTo>
                  <a:cubicBezTo>
                    <a:pt x="796" y="3289"/>
                    <a:pt x="809" y="3285"/>
                    <a:pt x="822" y="3279"/>
                  </a:cubicBezTo>
                  <a:cubicBezTo>
                    <a:pt x="932" y="3216"/>
                    <a:pt x="1014" y="3113"/>
                    <a:pt x="1052" y="2993"/>
                  </a:cubicBezTo>
                  <a:lnTo>
                    <a:pt x="1071" y="2933"/>
                  </a:lnTo>
                  <a:cubicBezTo>
                    <a:pt x="1115" y="3069"/>
                    <a:pt x="1199" y="3185"/>
                    <a:pt x="1312" y="3270"/>
                  </a:cubicBezTo>
                  <a:cubicBezTo>
                    <a:pt x="1327" y="3280"/>
                    <a:pt x="1343" y="3285"/>
                    <a:pt x="1359" y="3285"/>
                  </a:cubicBezTo>
                  <a:cubicBezTo>
                    <a:pt x="1374" y="3285"/>
                    <a:pt x="1388" y="3281"/>
                    <a:pt x="1400" y="3275"/>
                  </a:cubicBezTo>
                  <a:cubicBezTo>
                    <a:pt x="1427" y="3259"/>
                    <a:pt x="1443" y="3228"/>
                    <a:pt x="1440" y="3196"/>
                  </a:cubicBezTo>
                  <a:lnTo>
                    <a:pt x="1432" y="3131"/>
                  </a:lnTo>
                  <a:lnTo>
                    <a:pt x="1432" y="3131"/>
                  </a:lnTo>
                  <a:cubicBezTo>
                    <a:pt x="1546" y="3231"/>
                    <a:pt x="1695" y="3289"/>
                    <a:pt x="1859" y="3289"/>
                  </a:cubicBezTo>
                  <a:cubicBezTo>
                    <a:pt x="2023" y="3289"/>
                    <a:pt x="2175" y="3228"/>
                    <a:pt x="2291" y="3126"/>
                  </a:cubicBezTo>
                  <a:cubicBezTo>
                    <a:pt x="2306" y="3163"/>
                    <a:pt x="2328" y="3194"/>
                    <a:pt x="2359" y="3221"/>
                  </a:cubicBezTo>
                  <a:cubicBezTo>
                    <a:pt x="2407" y="3264"/>
                    <a:pt x="2470" y="3288"/>
                    <a:pt x="2536" y="3288"/>
                  </a:cubicBezTo>
                  <a:cubicBezTo>
                    <a:pt x="2682" y="3288"/>
                    <a:pt x="2802" y="3169"/>
                    <a:pt x="2802" y="3022"/>
                  </a:cubicBezTo>
                  <a:lnTo>
                    <a:pt x="2802" y="1246"/>
                  </a:lnTo>
                  <a:cubicBezTo>
                    <a:pt x="2802" y="1190"/>
                    <a:pt x="2762" y="1146"/>
                    <a:pt x="2711" y="1136"/>
                  </a:cubicBezTo>
                  <a:lnTo>
                    <a:pt x="2711" y="926"/>
                  </a:lnTo>
                  <a:cubicBezTo>
                    <a:pt x="2762" y="916"/>
                    <a:pt x="2802" y="870"/>
                    <a:pt x="2802" y="816"/>
                  </a:cubicBezTo>
                  <a:lnTo>
                    <a:pt x="2802" y="708"/>
                  </a:lnTo>
                  <a:cubicBezTo>
                    <a:pt x="2802" y="682"/>
                    <a:pt x="2781" y="660"/>
                    <a:pt x="2753" y="660"/>
                  </a:cubicBezTo>
                  <a:cubicBezTo>
                    <a:pt x="2726" y="660"/>
                    <a:pt x="2704" y="681"/>
                    <a:pt x="2704" y="708"/>
                  </a:cubicBezTo>
                  <a:lnTo>
                    <a:pt x="2704" y="816"/>
                  </a:lnTo>
                  <a:cubicBezTo>
                    <a:pt x="2704" y="824"/>
                    <a:pt x="2698" y="832"/>
                    <a:pt x="2689" y="832"/>
                  </a:cubicBezTo>
                  <a:lnTo>
                    <a:pt x="2532" y="832"/>
                  </a:lnTo>
                  <a:lnTo>
                    <a:pt x="2532" y="504"/>
                  </a:lnTo>
                  <a:cubicBezTo>
                    <a:pt x="2532" y="400"/>
                    <a:pt x="2606" y="315"/>
                    <a:pt x="2704" y="299"/>
                  </a:cubicBezTo>
                  <a:lnTo>
                    <a:pt x="2704" y="483"/>
                  </a:lnTo>
                  <a:cubicBezTo>
                    <a:pt x="2703" y="509"/>
                    <a:pt x="2725" y="530"/>
                    <a:pt x="2752" y="530"/>
                  </a:cubicBezTo>
                  <a:cubicBezTo>
                    <a:pt x="2778" y="530"/>
                    <a:pt x="2800" y="509"/>
                    <a:pt x="2800" y="482"/>
                  </a:cubicBezTo>
                  <a:lnTo>
                    <a:pt x="2800" y="48"/>
                  </a:lnTo>
                  <a:cubicBezTo>
                    <a:pt x="2800" y="36"/>
                    <a:pt x="2795" y="24"/>
                    <a:pt x="2786" y="15"/>
                  </a:cubicBezTo>
                  <a:cubicBezTo>
                    <a:pt x="2777" y="5"/>
                    <a:pt x="2765" y="0"/>
                    <a:pt x="2752" y="0"/>
                  </a:cubicBezTo>
                  <a:cubicBezTo>
                    <a:pt x="2485" y="1"/>
                    <a:pt x="2269" y="219"/>
                    <a:pt x="2269" y="484"/>
                  </a:cubicBezTo>
                  <a:lnTo>
                    <a:pt x="2269" y="815"/>
                  </a:lnTo>
                  <a:cubicBezTo>
                    <a:pt x="2269" y="870"/>
                    <a:pt x="2307" y="915"/>
                    <a:pt x="2359" y="924"/>
                  </a:cubicBezTo>
                  <a:lnTo>
                    <a:pt x="2359" y="1134"/>
                  </a:lnTo>
                  <a:cubicBezTo>
                    <a:pt x="2307" y="1144"/>
                    <a:pt x="2269" y="1190"/>
                    <a:pt x="2269" y="1244"/>
                  </a:cubicBezTo>
                  <a:lnTo>
                    <a:pt x="2269" y="1414"/>
                  </a:lnTo>
                  <a:cubicBezTo>
                    <a:pt x="2269" y="1440"/>
                    <a:pt x="2290" y="1462"/>
                    <a:pt x="2317" y="1462"/>
                  </a:cubicBezTo>
                  <a:cubicBezTo>
                    <a:pt x="2343" y="1462"/>
                    <a:pt x="2365" y="1442"/>
                    <a:pt x="2365" y="1414"/>
                  </a:cubicBezTo>
                  <a:lnTo>
                    <a:pt x="2365" y="1244"/>
                  </a:lnTo>
                  <a:cubicBezTo>
                    <a:pt x="2365" y="1235"/>
                    <a:pt x="2373" y="1228"/>
                    <a:pt x="2381" y="1228"/>
                  </a:cubicBezTo>
                  <a:lnTo>
                    <a:pt x="2688" y="1228"/>
                  </a:lnTo>
                  <a:cubicBezTo>
                    <a:pt x="2697" y="1228"/>
                    <a:pt x="2703" y="1236"/>
                    <a:pt x="2703" y="1244"/>
                  </a:cubicBezTo>
                  <a:lnTo>
                    <a:pt x="2703" y="1766"/>
                  </a:lnTo>
                  <a:lnTo>
                    <a:pt x="2365" y="1766"/>
                  </a:lnTo>
                  <a:lnTo>
                    <a:pt x="2365" y="1639"/>
                  </a:lnTo>
                  <a:cubicBezTo>
                    <a:pt x="2365" y="1613"/>
                    <a:pt x="2344" y="1591"/>
                    <a:pt x="2317" y="1591"/>
                  </a:cubicBezTo>
                  <a:cubicBezTo>
                    <a:pt x="2291" y="1591"/>
                    <a:pt x="2269" y="1612"/>
                    <a:pt x="2269" y="1639"/>
                  </a:cubicBezTo>
                  <a:lnTo>
                    <a:pt x="2269" y="2128"/>
                  </a:lnTo>
                  <a:cubicBezTo>
                    <a:pt x="2155" y="2037"/>
                    <a:pt x="2013" y="1982"/>
                    <a:pt x="1857" y="1982"/>
                  </a:cubicBezTo>
                  <a:cubicBezTo>
                    <a:pt x="1776" y="1982"/>
                    <a:pt x="1698" y="1997"/>
                    <a:pt x="1623" y="2026"/>
                  </a:cubicBezTo>
                  <a:cubicBezTo>
                    <a:pt x="1598" y="2034"/>
                    <a:pt x="1587" y="2064"/>
                    <a:pt x="1595" y="2089"/>
                  </a:cubicBezTo>
                  <a:cubicBezTo>
                    <a:pt x="1602" y="2108"/>
                    <a:pt x="1622" y="2119"/>
                    <a:pt x="1641" y="2119"/>
                  </a:cubicBezTo>
                  <a:cubicBezTo>
                    <a:pt x="1647" y="2119"/>
                    <a:pt x="1652" y="2118"/>
                    <a:pt x="1658" y="2116"/>
                  </a:cubicBezTo>
                  <a:cubicBezTo>
                    <a:pt x="1723" y="2091"/>
                    <a:pt x="1789" y="2079"/>
                    <a:pt x="1859" y="2079"/>
                  </a:cubicBezTo>
                  <a:cubicBezTo>
                    <a:pt x="2165" y="2079"/>
                    <a:pt x="2415" y="2330"/>
                    <a:pt x="2415" y="2636"/>
                  </a:cubicBezTo>
                  <a:cubicBezTo>
                    <a:pt x="2415" y="2943"/>
                    <a:pt x="2165" y="3192"/>
                    <a:pt x="1859" y="3192"/>
                  </a:cubicBezTo>
                  <a:cubicBezTo>
                    <a:pt x="1552" y="3192"/>
                    <a:pt x="1302" y="2943"/>
                    <a:pt x="1302" y="2636"/>
                  </a:cubicBezTo>
                  <a:cubicBezTo>
                    <a:pt x="1302" y="2480"/>
                    <a:pt x="1368" y="2331"/>
                    <a:pt x="1483" y="2226"/>
                  </a:cubicBezTo>
                  <a:cubicBezTo>
                    <a:pt x="1503" y="2207"/>
                    <a:pt x="1504" y="2178"/>
                    <a:pt x="1485" y="2158"/>
                  </a:cubicBezTo>
                  <a:cubicBezTo>
                    <a:pt x="1476" y="2148"/>
                    <a:pt x="1463" y="2142"/>
                    <a:pt x="1450" y="2142"/>
                  </a:cubicBezTo>
                  <a:cubicBezTo>
                    <a:pt x="1438" y="2142"/>
                    <a:pt x="1426" y="2147"/>
                    <a:pt x="1417" y="2155"/>
                  </a:cubicBezTo>
                  <a:cubicBezTo>
                    <a:pt x="1384" y="2185"/>
                    <a:pt x="1356" y="2218"/>
                    <a:pt x="1330" y="2253"/>
                  </a:cubicBezTo>
                  <a:lnTo>
                    <a:pt x="1317" y="2155"/>
                  </a:lnTo>
                  <a:lnTo>
                    <a:pt x="1456" y="1293"/>
                  </a:lnTo>
                  <a:cubicBezTo>
                    <a:pt x="1473" y="1179"/>
                    <a:pt x="1571" y="1095"/>
                    <a:pt x="1687" y="1095"/>
                  </a:cubicBezTo>
                  <a:cubicBezTo>
                    <a:pt x="1751" y="1095"/>
                    <a:pt x="1813" y="1079"/>
                    <a:pt x="1871" y="1049"/>
                  </a:cubicBezTo>
                  <a:cubicBezTo>
                    <a:pt x="1927" y="1018"/>
                    <a:pt x="1977" y="975"/>
                    <a:pt x="2021" y="921"/>
                  </a:cubicBezTo>
                  <a:cubicBezTo>
                    <a:pt x="2100" y="819"/>
                    <a:pt x="2143" y="686"/>
                    <a:pt x="2143" y="547"/>
                  </a:cubicBezTo>
                  <a:cubicBezTo>
                    <a:pt x="2143" y="409"/>
                    <a:pt x="2100" y="274"/>
                    <a:pt x="2021" y="174"/>
                  </a:cubicBezTo>
                  <a:cubicBezTo>
                    <a:pt x="1934" y="63"/>
                    <a:pt x="1815" y="0"/>
                    <a:pt x="1687" y="0"/>
                  </a:cubicBezTo>
                  <a:cubicBezTo>
                    <a:pt x="1558" y="0"/>
                    <a:pt x="1441" y="62"/>
                    <a:pt x="1354" y="172"/>
                  </a:cubicBezTo>
                  <a:lnTo>
                    <a:pt x="1225" y="172"/>
                  </a:lnTo>
                  <a:cubicBezTo>
                    <a:pt x="1171" y="172"/>
                    <a:pt x="1128" y="215"/>
                    <a:pt x="1128" y="268"/>
                  </a:cubicBezTo>
                  <a:lnTo>
                    <a:pt x="1128" y="382"/>
                  </a:lnTo>
                  <a:cubicBezTo>
                    <a:pt x="1128" y="436"/>
                    <a:pt x="1171" y="479"/>
                    <a:pt x="1225" y="479"/>
                  </a:cubicBezTo>
                  <a:lnTo>
                    <a:pt x="1231" y="479"/>
                  </a:lnTo>
                  <a:lnTo>
                    <a:pt x="1231" y="549"/>
                  </a:lnTo>
                  <a:cubicBezTo>
                    <a:pt x="1231" y="670"/>
                    <a:pt x="1222" y="792"/>
                    <a:pt x="1205" y="912"/>
                  </a:cubicBezTo>
                  <a:lnTo>
                    <a:pt x="1071" y="1822"/>
                  </a:lnTo>
                  <a:lnTo>
                    <a:pt x="938" y="914"/>
                  </a:lnTo>
                  <a:cubicBezTo>
                    <a:pt x="921" y="793"/>
                    <a:pt x="912" y="672"/>
                    <a:pt x="912" y="549"/>
                  </a:cubicBezTo>
                  <a:lnTo>
                    <a:pt x="912" y="479"/>
                  </a:lnTo>
                  <a:lnTo>
                    <a:pt x="918" y="479"/>
                  </a:lnTo>
                  <a:cubicBezTo>
                    <a:pt x="972" y="479"/>
                    <a:pt x="1016" y="436"/>
                    <a:pt x="1016" y="382"/>
                  </a:cubicBezTo>
                  <a:lnTo>
                    <a:pt x="1016" y="268"/>
                  </a:lnTo>
                  <a:cubicBezTo>
                    <a:pt x="1016" y="215"/>
                    <a:pt x="972" y="172"/>
                    <a:pt x="918" y="172"/>
                  </a:cubicBezTo>
                  <a:lnTo>
                    <a:pt x="788" y="172"/>
                  </a:lnTo>
                  <a:cubicBezTo>
                    <a:pt x="702" y="60"/>
                    <a:pt x="584" y="0"/>
                    <a:pt x="456"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 name="Google Shape;1340;p49">
              <a:extLst>
                <a:ext uri="{FF2B5EF4-FFF2-40B4-BE49-F238E27FC236}">
                  <a16:creationId xmlns:a16="http://schemas.microsoft.com/office/drawing/2014/main" id="{63117758-E80C-DBF6-1F5A-0AB9E56F309B}"/>
                </a:ext>
              </a:extLst>
            </p:cNvPr>
            <p:cNvSpPr/>
            <p:nvPr/>
          </p:nvSpPr>
          <p:spPr>
            <a:xfrm>
              <a:off x="774586" y="1449943"/>
              <a:ext cx="67385" cy="90349"/>
            </a:xfrm>
            <a:custGeom>
              <a:avLst/>
              <a:gdLst/>
              <a:ahLst/>
              <a:cxnLst/>
              <a:rect l="l" t="t" r="r" b="b"/>
              <a:pathLst>
                <a:path w="537" h="720" extrusionOk="0">
                  <a:moveTo>
                    <a:pt x="268" y="98"/>
                  </a:moveTo>
                  <a:cubicBezTo>
                    <a:pt x="359" y="98"/>
                    <a:pt x="440" y="221"/>
                    <a:pt x="440" y="361"/>
                  </a:cubicBezTo>
                  <a:cubicBezTo>
                    <a:pt x="440" y="501"/>
                    <a:pt x="359" y="624"/>
                    <a:pt x="268" y="624"/>
                  </a:cubicBezTo>
                  <a:cubicBezTo>
                    <a:pt x="176" y="624"/>
                    <a:pt x="96" y="501"/>
                    <a:pt x="96" y="361"/>
                  </a:cubicBezTo>
                  <a:cubicBezTo>
                    <a:pt x="96" y="221"/>
                    <a:pt x="176" y="98"/>
                    <a:pt x="268" y="98"/>
                  </a:cubicBezTo>
                  <a:close/>
                  <a:moveTo>
                    <a:pt x="268" y="1"/>
                  </a:moveTo>
                  <a:cubicBezTo>
                    <a:pt x="196" y="1"/>
                    <a:pt x="126" y="41"/>
                    <a:pt x="74" y="114"/>
                  </a:cubicBezTo>
                  <a:cubicBezTo>
                    <a:pt x="27" y="182"/>
                    <a:pt x="0" y="269"/>
                    <a:pt x="0" y="360"/>
                  </a:cubicBezTo>
                  <a:cubicBezTo>
                    <a:pt x="0" y="557"/>
                    <a:pt x="121" y="719"/>
                    <a:pt x="268" y="719"/>
                  </a:cubicBezTo>
                  <a:cubicBezTo>
                    <a:pt x="416" y="719"/>
                    <a:pt x="536" y="559"/>
                    <a:pt x="536" y="360"/>
                  </a:cubicBezTo>
                  <a:cubicBezTo>
                    <a:pt x="536" y="268"/>
                    <a:pt x="510" y="180"/>
                    <a:pt x="462" y="114"/>
                  </a:cubicBezTo>
                  <a:cubicBezTo>
                    <a:pt x="411" y="42"/>
                    <a:pt x="341" y="1"/>
                    <a:pt x="26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 name="Google Shape;1341;p49">
              <a:extLst>
                <a:ext uri="{FF2B5EF4-FFF2-40B4-BE49-F238E27FC236}">
                  <a16:creationId xmlns:a16="http://schemas.microsoft.com/office/drawing/2014/main" id="{DE048F49-769D-E673-D395-579580E3F877}"/>
                </a:ext>
              </a:extLst>
            </p:cNvPr>
            <p:cNvSpPr/>
            <p:nvPr/>
          </p:nvSpPr>
          <p:spPr>
            <a:xfrm>
              <a:off x="937087" y="1710197"/>
              <a:ext cx="93988" cy="93988"/>
            </a:xfrm>
            <a:custGeom>
              <a:avLst/>
              <a:gdLst/>
              <a:ahLst/>
              <a:cxnLst/>
              <a:rect l="l" t="t" r="r" b="b"/>
              <a:pathLst>
                <a:path w="749" h="749" extrusionOk="0">
                  <a:moveTo>
                    <a:pt x="437" y="98"/>
                  </a:moveTo>
                  <a:lnTo>
                    <a:pt x="437" y="264"/>
                  </a:lnTo>
                  <a:cubicBezTo>
                    <a:pt x="437" y="290"/>
                    <a:pt x="458" y="313"/>
                    <a:pt x="486" y="313"/>
                  </a:cubicBezTo>
                  <a:lnTo>
                    <a:pt x="652" y="313"/>
                  </a:lnTo>
                  <a:lnTo>
                    <a:pt x="652" y="437"/>
                  </a:lnTo>
                  <a:lnTo>
                    <a:pt x="486" y="437"/>
                  </a:lnTo>
                  <a:cubicBezTo>
                    <a:pt x="460" y="437"/>
                    <a:pt x="437" y="458"/>
                    <a:pt x="437" y="486"/>
                  </a:cubicBezTo>
                  <a:lnTo>
                    <a:pt x="437" y="651"/>
                  </a:lnTo>
                  <a:lnTo>
                    <a:pt x="312" y="651"/>
                  </a:lnTo>
                  <a:lnTo>
                    <a:pt x="312" y="486"/>
                  </a:lnTo>
                  <a:cubicBezTo>
                    <a:pt x="312" y="460"/>
                    <a:pt x="291" y="437"/>
                    <a:pt x="264" y="437"/>
                  </a:cubicBezTo>
                  <a:lnTo>
                    <a:pt x="97" y="437"/>
                  </a:lnTo>
                  <a:lnTo>
                    <a:pt x="97" y="313"/>
                  </a:lnTo>
                  <a:lnTo>
                    <a:pt x="264" y="313"/>
                  </a:lnTo>
                  <a:cubicBezTo>
                    <a:pt x="290" y="313"/>
                    <a:pt x="312" y="292"/>
                    <a:pt x="312" y="264"/>
                  </a:cubicBezTo>
                  <a:lnTo>
                    <a:pt x="312" y="98"/>
                  </a:lnTo>
                  <a:close/>
                  <a:moveTo>
                    <a:pt x="264" y="1"/>
                  </a:moveTo>
                  <a:cubicBezTo>
                    <a:pt x="238" y="1"/>
                    <a:pt x="216" y="22"/>
                    <a:pt x="216" y="49"/>
                  </a:cubicBezTo>
                  <a:lnTo>
                    <a:pt x="216" y="216"/>
                  </a:lnTo>
                  <a:lnTo>
                    <a:pt x="49" y="216"/>
                  </a:lnTo>
                  <a:cubicBezTo>
                    <a:pt x="23" y="216"/>
                    <a:pt x="1" y="237"/>
                    <a:pt x="1" y="264"/>
                  </a:cubicBezTo>
                  <a:lnTo>
                    <a:pt x="1" y="486"/>
                  </a:lnTo>
                  <a:cubicBezTo>
                    <a:pt x="1" y="512"/>
                    <a:pt x="22" y="534"/>
                    <a:pt x="49" y="534"/>
                  </a:cubicBezTo>
                  <a:lnTo>
                    <a:pt x="216" y="534"/>
                  </a:lnTo>
                  <a:lnTo>
                    <a:pt x="216" y="701"/>
                  </a:lnTo>
                  <a:cubicBezTo>
                    <a:pt x="216" y="727"/>
                    <a:pt x="237" y="749"/>
                    <a:pt x="264" y="749"/>
                  </a:cubicBezTo>
                  <a:lnTo>
                    <a:pt x="486" y="749"/>
                  </a:lnTo>
                  <a:cubicBezTo>
                    <a:pt x="512" y="749"/>
                    <a:pt x="534" y="728"/>
                    <a:pt x="534" y="701"/>
                  </a:cubicBezTo>
                  <a:lnTo>
                    <a:pt x="534" y="534"/>
                  </a:lnTo>
                  <a:lnTo>
                    <a:pt x="701" y="534"/>
                  </a:lnTo>
                  <a:cubicBezTo>
                    <a:pt x="727" y="534"/>
                    <a:pt x="749" y="513"/>
                    <a:pt x="749" y="486"/>
                  </a:cubicBezTo>
                  <a:lnTo>
                    <a:pt x="749" y="264"/>
                  </a:lnTo>
                  <a:cubicBezTo>
                    <a:pt x="749" y="238"/>
                    <a:pt x="728" y="216"/>
                    <a:pt x="701" y="216"/>
                  </a:cubicBezTo>
                  <a:lnTo>
                    <a:pt x="534" y="216"/>
                  </a:lnTo>
                  <a:lnTo>
                    <a:pt x="534" y="49"/>
                  </a:lnTo>
                  <a:cubicBezTo>
                    <a:pt x="534" y="22"/>
                    <a:pt x="512" y="1"/>
                    <a:pt x="486"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16" name="Google Shape;973;p66">
            <a:extLst>
              <a:ext uri="{FF2B5EF4-FFF2-40B4-BE49-F238E27FC236}">
                <a16:creationId xmlns:a16="http://schemas.microsoft.com/office/drawing/2014/main" id="{C05FF72E-9B90-FE70-62A8-DE6ACABD1056}"/>
              </a:ext>
            </a:extLst>
          </p:cNvPr>
          <p:cNvGrpSpPr/>
          <p:nvPr/>
        </p:nvGrpSpPr>
        <p:grpSpPr>
          <a:xfrm>
            <a:off x="5030196" y="3812271"/>
            <a:ext cx="524097" cy="675521"/>
            <a:chOff x="1019650" y="1821375"/>
            <a:chExt cx="426400" cy="519825"/>
          </a:xfrm>
        </p:grpSpPr>
        <p:sp>
          <p:nvSpPr>
            <p:cNvPr id="20" name="Google Shape;974;p66">
              <a:extLst>
                <a:ext uri="{FF2B5EF4-FFF2-40B4-BE49-F238E27FC236}">
                  <a16:creationId xmlns:a16="http://schemas.microsoft.com/office/drawing/2014/main" id="{B45B7C3C-0057-0D18-C3CC-681366CA57F8}"/>
                </a:ext>
              </a:extLst>
            </p:cNvPr>
            <p:cNvSpPr/>
            <p:nvPr/>
          </p:nvSpPr>
          <p:spPr>
            <a:xfrm>
              <a:off x="1111050" y="1821375"/>
              <a:ext cx="243625" cy="123875"/>
            </a:xfrm>
            <a:custGeom>
              <a:avLst/>
              <a:gdLst/>
              <a:ahLst/>
              <a:cxnLst/>
              <a:rect l="l" t="t" r="r" b="b"/>
              <a:pathLst>
                <a:path w="9745"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1" y="3737"/>
                  </a:lnTo>
                  <a:lnTo>
                    <a:pt x="5481" y="4954"/>
                  </a:lnTo>
                  <a:lnTo>
                    <a:pt x="9745" y="4954"/>
                  </a:lnTo>
                  <a:lnTo>
                    <a:pt x="9745" y="1"/>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sp>
          <p:nvSpPr>
            <p:cNvPr id="22" name="Google Shape;975;p66">
              <a:extLst>
                <a:ext uri="{FF2B5EF4-FFF2-40B4-BE49-F238E27FC236}">
                  <a16:creationId xmlns:a16="http://schemas.microsoft.com/office/drawing/2014/main" id="{93465820-521D-F2B0-CA36-09A2BEDED573}"/>
                </a:ext>
              </a:extLst>
            </p:cNvPr>
            <p:cNvSpPr/>
            <p:nvPr/>
          </p:nvSpPr>
          <p:spPr>
            <a:xfrm>
              <a:off x="1111050" y="1975700"/>
              <a:ext cx="243625" cy="182725"/>
            </a:xfrm>
            <a:custGeom>
              <a:avLst/>
              <a:gdLst/>
              <a:ahLst/>
              <a:cxnLst/>
              <a:rect l="l" t="t" r="r" b="b"/>
              <a:pathLst>
                <a:path w="9745" h="7309" extrusionOk="0">
                  <a:moveTo>
                    <a:pt x="3653" y="1218"/>
                  </a:moveTo>
                  <a:lnTo>
                    <a:pt x="3653" y="2436"/>
                  </a:lnTo>
                  <a:lnTo>
                    <a:pt x="2436" y="2436"/>
                  </a:lnTo>
                  <a:lnTo>
                    <a:pt x="2436" y="1218"/>
                  </a:lnTo>
                  <a:close/>
                  <a:moveTo>
                    <a:pt x="7309" y="1218"/>
                  </a:moveTo>
                  <a:lnTo>
                    <a:pt x="7309" y="2436"/>
                  </a:lnTo>
                  <a:lnTo>
                    <a:pt x="6090" y="2436"/>
                  </a:lnTo>
                  <a:lnTo>
                    <a:pt x="6090" y="1218"/>
                  </a:lnTo>
                  <a:close/>
                  <a:moveTo>
                    <a:pt x="0" y="0"/>
                  </a:moveTo>
                  <a:lnTo>
                    <a:pt x="0" y="2436"/>
                  </a:lnTo>
                  <a:cubicBezTo>
                    <a:pt x="0" y="4307"/>
                    <a:pt x="1091" y="6035"/>
                    <a:pt x="2778" y="6833"/>
                  </a:cubicBezTo>
                  <a:cubicBezTo>
                    <a:pt x="3424" y="7149"/>
                    <a:pt x="4129" y="7309"/>
                    <a:pt x="4872" y="7309"/>
                  </a:cubicBezTo>
                  <a:cubicBezTo>
                    <a:pt x="5616" y="7309"/>
                    <a:pt x="6321" y="7149"/>
                    <a:pt x="6960" y="6836"/>
                  </a:cubicBezTo>
                  <a:cubicBezTo>
                    <a:pt x="8652" y="6033"/>
                    <a:pt x="9745" y="4307"/>
                    <a:pt x="9745" y="2436"/>
                  </a:cubicBezTo>
                  <a:lnTo>
                    <a:pt x="9745" y="0"/>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sp>
          <p:nvSpPr>
            <p:cNvPr id="26" name="Google Shape;976;p66">
              <a:extLst>
                <a:ext uri="{FF2B5EF4-FFF2-40B4-BE49-F238E27FC236}">
                  <a16:creationId xmlns:a16="http://schemas.microsoft.com/office/drawing/2014/main" id="{6908F070-11F6-E177-7D6A-83737CC4C9B4}"/>
                </a:ext>
              </a:extLst>
            </p:cNvPr>
            <p:cNvSpPr/>
            <p:nvPr/>
          </p:nvSpPr>
          <p:spPr>
            <a:xfrm>
              <a:off x="1019650" y="2159950"/>
              <a:ext cx="426400" cy="181250"/>
            </a:xfrm>
            <a:custGeom>
              <a:avLst/>
              <a:gdLst/>
              <a:ahLst/>
              <a:cxnLst/>
              <a:rect l="l" t="t" r="r" b="b"/>
              <a:pathLst>
                <a:path w="17056" h="7250" extrusionOk="0">
                  <a:moveTo>
                    <a:pt x="13401" y="3594"/>
                  </a:moveTo>
                  <a:lnTo>
                    <a:pt x="13401" y="4813"/>
                  </a:lnTo>
                  <a:lnTo>
                    <a:pt x="10966" y="4813"/>
                  </a:lnTo>
                  <a:lnTo>
                    <a:pt x="10966" y="3594"/>
                  </a:lnTo>
                  <a:close/>
                  <a:moveTo>
                    <a:pt x="4873" y="1"/>
                  </a:moveTo>
                  <a:cubicBezTo>
                    <a:pt x="2141" y="308"/>
                    <a:pt x="1" y="2608"/>
                    <a:pt x="1" y="5422"/>
                  </a:cubicBezTo>
                  <a:lnTo>
                    <a:pt x="1" y="7249"/>
                  </a:lnTo>
                  <a:lnTo>
                    <a:pt x="17056" y="7249"/>
                  </a:lnTo>
                  <a:lnTo>
                    <a:pt x="17056" y="5422"/>
                  </a:lnTo>
                  <a:cubicBezTo>
                    <a:pt x="17056" y="2608"/>
                    <a:pt x="14916" y="308"/>
                    <a:pt x="12184" y="1"/>
                  </a:cubicBezTo>
                  <a:lnTo>
                    <a:pt x="12184" y="1306"/>
                  </a:lnTo>
                  <a:lnTo>
                    <a:pt x="8528" y="4959"/>
                  </a:lnTo>
                  <a:lnTo>
                    <a:pt x="4873" y="1306"/>
                  </a:lnTo>
                  <a:lnTo>
                    <a:pt x="4873" y="1"/>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sp>
          <p:nvSpPr>
            <p:cNvPr id="28" name="Google Shape;977;p66">
              <a:extLst>
                <a:ext uri="{FF2B5EF4-FFF2-40B4-BE49-F238E27FC236}">
                  <a16:creationId xmlns:a16="http://schemas.microsoft.com/office/drawing/2014/main" id="{D74CBDA9-1BD5-EDB4-9C42-FCECF39A7883}"/>
                </a:ext>
              </a:extLst>
            </p:cNvPr>
            <p:cNvSpPr/>
            <p:nvPr/>
          </p:nvSpPr>
          <p:spPr>
            <a:xfrm>
              <a:off x="1171950" y="2175950"/>
              <a:ext cx="121825" cy="64950"/>
            </a:xfrm>
            <a:custGeom>
              <a:avLst/>
              <a:gdLst/>
              <a:ahLst/>
              <a:cxnLst/>
              <a:rect l="l" t="t" r="r" b="b"/>
              <a:pathLst>
                <a:path w="4873" h="2598" extrusionOk="0">
                  <a:moveTo>
                    <a:pt x="0" y="1"/>
                  </a:moveTo>
                  <a:lnTo>
                    <a:pt x="0" y="163"/>
                  </a:lnTo>
                  <a:lnTo>
                    <a:pt x="2436" y="2597"/>
                  </a:lnTo>
                  <a:lnTo>
                    <a:pt x="4873" y="163"/>
                  </a:lnTo>
                  <a:lnTo>
                    <a:pt x="4873" y="1"/>
                  </a:lnTo>
                  <a:cubicBezTo>
                    <a:pt x="4114" y="340"/>
                    <a:pt x="3292" y="518"/>
                    <a:pt x="2460" y="518"/>
                  </a:cubicBezTo>
                  <a:cubicBezTo>
                    <a:pt x="2452" y="518"/>
                    <a:pt x="2444" y="518"/>
                    <a:pt x="2436" y="518"/>
                  </a:cubicBezTo>
                  <a:lnTo>
                    <a:pt x="2436" y="520"/>
                  </a:lnTo>
                  <a:cubicBezTo>
                    <a:pt x="1597" y="520"/>
                    <a:pt x="767" y="344"/>
                    <a:pt x="0" y="1"/>
                  </a:cubicBez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sp>
          <p:nvSpPr>
            <p:cNvPr id="32" name="Google Shape;978;p66">
              <a:extLst>
                <a:ext uri="{FF2B5EF4-FFF2-40B4-BE49-F238E27FC236}">
                  <a16:creationId xmlns:a16="http://schemas.microsoft.com/office/drawing/2014/main" id="{E4F40330-652D-0158-88A3-18540A9EAC6E}"/>
                </a:ext>
              </a:extLst>
            </p:cNvPr>
            <p:cNvSpPr/>
            <p:nvPr/>
          </p:nvSpPr>
          <p:spPr>
            <a:xfrm>
              <a:off x="1349450" y="1991425"/>
              <a:ext cx="96600" cy="174725"/>
            </a:xfrm>
            <a:custGeom>
              <a:avLst/>
              <a:gdLst/>
              <a:ahLst/>
              <a:cxnLst/>
              <a:rect l="l" t="t" r="r" b="b"/>
              <a:pathLst>
                <a:path w="3864" h="6989" extrusionOk="0">
                  <a:moveTo>
                    <a:pt x="1428" y="1"/>
                  </a:moveTo>
                  <a:lnTo>
                    <a:pt x="1428" y="1807"/>
                  </a:lnTo>
                  <a:cubicBezTo>
                    <a:pt x="1428" y="3256"/>
                    <a:pt x="900" y="4633"/>
                    <a:pt x="0" y="5713"/>
                  </a:cubicBezTo>
                  <a:cubicBezTo>
                    <a:pt x="969" y="5954"/>
                    <a:pt x="1852" y="6387"/>
                    <a:pt x="2597" y="6988"/>
                  </a:cubicBezTo>
                  <a:cubicBezTo>
                    <a:pt x="3366" y="6318"/>
                    <a:pt x="3864" y="5342"/>
                    <a:pt x="3864" y="4244"/>
                  </a:cubicBezTo>
                  <a:cubicBezTo>
                    <a:pt x="3864" y="3388"/>
                    <a:pt x="3564" y="2561"/>
                    <a:pt x="3016" y="1904"/>
                  </a:cubicBezTo>
                  <a:lnTo>
                    <a:pt x="1428" y="1"/>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sp>
          <p:nvSpPr>
            <p:cNvPr id="34" name="Google Shape;979;p66">
              <a:extLst>
                <a:ext uri="{FF2B5EF4-FFF2-40B4-BE49-F238E27FC236}">
                  <a16:creationId xmlns:a16="http://schemas.microsoft.com/office/drawing/2014/main" id="{ADB3BC54-A4C9-A0A8-A11E-588E0F471490}"/>
                </a:ext>
              </a:extLst>
            </p:cNvPr>
            <p:cNvSpPr/>
            <p:nvPr/>
          </p:nvSpPr>
          <p:spPr>
            <a:xfrm>
              <a:off x="1019650" y="1991425"/>
              <a:ext cx="96550" cy="174725"/>
            </a:xfrm>
            <a:custGeom>
              <a:avLst/>
              <a:gdLst/>
              <a:ahLst/>
              <a:cxnLst/>
              <a:rect l="l" t="t" r="r" b="b"/>
              <a:pathLst>
                <a:path w="3862" h="6989" extrusionOk="0">
                  <a:moveTo>
                    <a:pt x="2437" y="1"/>
                  </a:moveTo>
                  <a:lnTo>
                    <a:pt x="849" y="1904"/>
                  </a:lnTo>
                  <a:cubicBezTo>
                    <a:pt x="301" y="2559"/>
                    <a:pt x="1" y="3388"/>
                    <a:pt x="1" y="4244"/>
                  </a:cubicBezTo>
                  <a:cubicBezTo>
                    <a:pt x="1" y="5344"/>
                    <a:pt x="497" y="6318"/>
                    <a:pt x="1268" y="6988"/>
                  </a:cubicBezTo>
                  <a:cubicBezTo>
                    <a:pt x="2011" y="6387"/>
                    <a:pt x="2894" y="5954"/>
                    <a:pt x="3861" y="5713"/>
                  </a:cubicBezTo>
                  <a:cubicBezTo>
                    <a:pt x="2963" y="4635"/>
                    <a:pt x="2437" y="3256"/>
                    <a:pt x="2437" y="1807"/>
                  </a:cubicBezTo>
                  <a:lnTo>
                    <a:pt x="2437" y="1"/>
                  </a:lnTo>
                  <a:close/>
                </a:path>
              </a:pathLst>
            </a:custGeom>
            <a:solidFill>
              <a:schemeClr val="dk2"/>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cs typeface="B Nazanin" panose="00000400000000000000" pitchFamily="2" charset="-78"/>
              </a:endParaRPr>
            </a:p>
          </p:txBody>
        </p:sp>
      </p:grpSp>
    </p:spTree>
    <p:extLst>
      <p:ext uri="{BB962C8B-B14F-4D97-AF65-F5344CB8AC3E}">
        <p14:creationId xmlns:p14="http://schemas.microsoft.com/office/powerpoint/2010/main" val="37486296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5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جوایزی که به دست آورده ایم</a:t>
            </a:r>
            <a:endParaRPr dirty="0">
              <a:cs typeface="B Nazanin" panose="00000400000000000000" pitchFamily="2" charset="-78"/>
            </a:endParaRPr>
          </a:p>
        </p:txBody>
      </p:sp>
      <p:grpSp>
        <p:nvGrpSpPr>
          <p:cNvPr id="613" name="Google Shape;613;p57"/>
          <p:cNvGrpSpPr/>
          <p:nvPr/>
        </p:nvGrpSpPr>
        <p:grpSpPr>
          <a:xfrm>
            <a:off x="713430" y="3619339"/>
            <a:ext cx="7717527" cy="989209"/>
            <a:chOff x="3967651" y="4009026"/>
            <a:chExt cx="1479304" cy="382170"/>
          </a:xfrm>
        </p:grpSpPr>
        <p:grpSp>
          <p:nvGrpSpPr>
            <p:cNvPr id="614" name="Google Shape;614;p57"/>
            <p:cNvGrpSpPr/>
            <p:nvPr/>
          </p:nvGrpSpPr>
          <p:grpSpPr>
            <a:xfrm>
              <a:off x="4892216" y="4195630"/>
              <a:ext cx="554739" cy="195566"/>
              <a:chOff x="3604375" y="4892160"/>
              <a:chExt cx="1651500" cy="582215"/>
            </a:xfrm>
          </p:grpSpPr>
          <p:sp>
            <p:nvSpPr>
              <p:cNvPr id="615" name="Google Shape;615;p57"/>
              <p:cNvSpPr/>
              <p:nvPr/>
            </p:nvSpPr>
            <p:spPr>
              <a:xfrm>
                <a:off x="3604375" y="4892160"/>
                <a:ext cx="1651500" cy="146825"/>
              </a:xfrm>
              <a:custGeom>
                <a:avLst/>
                <a:gdLst/>
                <a:ahLst/>
                <a:cxnLst/>
                <a:rect l="l" t="t" r="r" b="b"/>
                <a:pathLst>
                  <a:path w="66060" h="5873" extrusionOk="0">
                    <a:moveTo>
                      <a:pt x="1" y="0"/>
                    </a:moveTo>
                    <a:lnTo>
                      <a:pt x="7340" y="5872"/>
                    </a:lnTo>
                    <a:lnTo>
                      <a:pt x="66060" y="5872"/>
                    </a:lnTo>
                    <a:lnTo>
                      <a:pt x="5138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16" name="Google Shape;616;p57"/>
              <p:cNvSpPr/>
              <p:nvPr/>
            </p:nvSpPr>
            <p:spPr>
              <a:xfrm>
                <a:off x="3787875" y="5033975"/>
                <a:ext cx="1468000" cy="440400"/>
              </a:xfrm>
              <a:custGeom>
                <a:avLst/>
                <a:gdLst/>
                <a:ahLst/>
                <a:cxnLst/>
                <a:rect l="l" t="t" r="r" b="b"/>
                <a:pathLst>
                  <a:path w="58720" h="17616" extrusionOk="0">
                    <a:moveTo>
                      <a:pt x="0" y="0"/>
                    </a:moveTo>
                    <a:lnTo>
                      <a:pt x="0" y="17615"/>
                    </a:lnTo>
                    <a:lnTo>
                      <a:pt x="58720" y="17615"/>
                    </a:lnTo>
                    <a:lnTo>
                      <a:pt x="587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617" name="Google Shape;617;p57"/>
            <p:cNvGrpSpPr/>
            <p:nvPr/>
          </p:nvGrpSpPr>
          <p:grpSpPr>
            <a:xfrm>
              <a:off x="3967651" y="4146303"/>
              <a:ext cx="579402" cy="244893"/>
              <a:chOff x="851875" y="4745310"/>
              <a:chExt cx="1724925" cy="729065"/>
            </a:xfrm>
          </p:grpSpPr>
          <p:sp>
            <p:nvSpPr>
              <p:cNvPr id="618" name="Google Shape;618;p57"/>
              <p:cNvSpPr/>
              <p:nvPr/>
            </p:nvSpPr>
            <p:spPr>
              <a:xfrm>
                <a:off x="851925" y="4745310"/>
                <a:ext cx="1724875" cy="146875"/>
              </a:xfrm>
              <a:custGeom>
                <a:avLst/>
                <a:gdLst/>
                <a:ahLst/>
                <a:cxnLst/>
                <a:rect l="l" t="t" r="r" b="b"/>
                <a:pathLst>
                  <a:path w="68995" h="5875" extrusionOk="0">
                    <a:moveTo>
                      <a:pt x="14679" y="0"/>
                    </a:moveTo>
                    <a:lnTo>
                      <a:pt x="1" y="5874"/>
                    </a:lnTo>
                    <a:lnTo>
                      <a:pt x="58718" y="5874"/>
                    </a:lnTo>
                    <a:lnTo>
                      <a:pt x="6899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19" name="Google Shape;619;p57"/>
              <p:cNvSpPr/>
              <p:nvPr/>
            </p:nvSpPr>
            <p:spPr>
              <a:xfrm>
                <a:off x="851875" y="4887175"/>
                <a:ext cx="1468025" cy="587200"/>
              </a:xfrm>
              <a:custGeom>
                <a:avLst/>
                <a:gdLst/>
                <a:ahLst/>
                <a:cxnLst/>
                <a:rect l="l" t="t" r="r" b="b"/>
                <a:pathLst>
                  <a:path w="58721" h="23488" extrusionOk="0">
                    <a:moveTo>
                      <a:pt x="0" y="0"/>
                    </a:moveTo>
                    <a:lnTo>
                      <a:pt x="0" y="23487"/>
                    </a:lnTo>
                    <a:lnTo>
                      <a:pt x="58720" y="23487"/>
                    </a:lnTo>
                    <a:lnTo>
                      <a:pt x="5872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620" name="Google Shape;620;p57"/>
            <p:cNvGrpSpPr/>
            <p:nvPr/>
          </p:nvGrpSpPr>
          <p:grpSpPr>
            <a:xfrm>
              <a:off x="4460753" y="4009026"/>
              <a:ext cx="493110" cy="382170"/>
              <a:chOff x="2319875" y="4336625"/>
              <a:chExt cx="1468025" cy="1137750"/>
            </a:xfrm>
          </p:grpSpPr>
          <p:sp>
            <p:nvSpPr>
              <p:cNvPr id="621" name="Google Shape;621;p57"/>
              <p:cNvSpPr/>
              <p:nvPr/>
            </p:nvSpPr>
            <p:spPr>
              <a:xfrm>
                <a:off x="2319875" y="4336625"/>
                <a:ext cx="1468025" cy="146875"/>
              </a:xfrm>
              <a:custGeom>
                <a:avLst/>
                <a:gdLst/>
                <a:ahLst/>
                <a:cxnLst/>
                <a:rect l="l" t="t" r="r" b="b"/>
                <a:pathLst>
                  <a:path w="58721" h="5875" extrusionOk="0">
                    <a:moveTo>
                      <a:pt x="14681" y="0"/>
                    </a:moveTo>
                    <a:lnTo>
                      <a:pt x="0" y="5874"/>
                    </a:lnTo>
                    <a:lnTo>
                      <a:pt x="58720" y="5874"/>
                    </a:lnTo>
                    <a:lnTo>
                      <a:pt x="4404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2" name="Google Shape;622;p57"/>
              <p:cNvSpPr/>
              <p:nvPr/>
            </p:nvSpPr>
            <p:spPr>
              <a:xfrm>
                <a:off x="2319875" y="4483425"/>
                <a:ext cx="1468025" cy="990950"/>
              </a:xfrm>
              <a:custGeom>
                <a:avLst/>
                <a:gdLst/>
                <a:ahLst/>
                <a:cxnLst/>
                <a:rect l="l" t="t" r="r" b="b"/>
                <a:pathLst>
                  <a:path w="58721" h="39638" extrusionOk="0">
                    <a:moveTo>
                      <a:pt x="0" y="0"/>
                    </a:moveTo>
                    <a:lnTo>
                      <a:pt x="0" y="39637"/>
                    </a:lnTo>
                    <a:lnTo>
                      <a:pt x="58720" y="39637"/>
                    </a:lnTo>
                    <a:lnTo>
                      <a:pt x="5872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623" name="Google Shape;623;p57"/>
          <p:cNvGrpSpPr/>
          <p:nvPr/>
        </p:nvGrpSpPr>
        <p:grpSpPr>
          <a:xfrm>
            <a:off x="3770733" y="2347529"/>
            <a:ext cx="1603422" cy="1367194"/>
            <a:chOff x="2957425" y="238100"/>
            <a:chExt cx="1910200" cy="1628775"/>
          </a:xfrm>
        </p:grpSpPr>
        <p:sp>
          <p:nvSpPr>
            <p:cNvPr id="624" name="Google Shape;624;p57"/>
            <p:cNvSpPr/>
            <p:nvPr/>
          </p:nvSpPr>
          <p:spPr>
            <a:xfrm>
              <a:off x="4035900" y="239600"/>
              <a:ext cx="831725" cy="906350"/>
            </a:xfrm>
            <a:custGeom>
              <a:avLst/>
              <a:gdLst/>
              <a:ahLst/>
              <a:cxnLst/>
              <a:rect l="l" t="t" r="r" b="b"/>
              <a:pathLst>
                <a:path w="33269" h="36254" extrusionOk="0">
                  <a:moveTo>
                    <a:pt x="22705" y="0"/>
                  </a:moveTo>
                  <a:cubicBezTo>
                    <a:pt x="21111" y="0"/>
                    <a:pt x="19679" y="297"/>
                    <a:pt x="18461" y="685"/>
                  </a:cubicBezTo>
                  <a:cubicBezTo>
                    <a:pt x="17166" y="1102"/>
                    <a:pt x="15926" y="1669"/>
                    <a:pt x="14763" y="2373"/>
                  </a:cubicBezTo>
                  <a:cubicBezTo>
                    <a:pt x="13810" y="2945"/>
                    <a:pt x="13109" y="3505"/>
                    <a:pt x="12609" y="3900"/>
                  </a:cubicBezTo>
                  <a:lnTo>
                    <a:pt x="11977" y="4448"/>
                  </a:lnTo>
                  <a:lnTo>
                    <a:pt x="14023" y="6907"/>
                  </a:lnTo>
                  <a:lnTo>
                    <a:pt x="14679" y="6385"/>
                  </a:lnTo>
                  <a:cubicBezTo>
                    <a:pt x="15052" y="6124"/>
                    <a:pt x="15622" y="5698"/>
                    <a:pt x="16443" y="5255"/>
                  </a:cubicBezTo>
                  <a:cubicBezTo>
                    <a:pt x="17250" y="4815"/>
                    <a:pt x="18260" y="4326"/>
                    <a:pt x="19466" y="3977"/>
                  </a:cubicBezTo>
                  <a:cubicBezTo>
                    <a:pt x="20363" y="3713"/>
                    <a:pt x="21373" y="3535"/>
                    <a:pt x="22421" y="3535"/>
                  </a:cubicBezTo>
                  <a:cubicBezTo>
                    <a:pt x="22772" y="3535"/>
                    <a:pt x="23127" y="3555"/>
                    <a:pt x="23483" y="3599"/>
                  </a:cubicBezTo>
                  <a:cubicBezTo>
                    <a:pt x="24177" y="3661"/>
                    <a:pt x="24938" y="3905"/>
                    <a:pt x="25537" y="4168"/>
                  </a:cubicBezTo>
                  <a:cubicBezTo>
                    <a:pt x="25740" y="4271"/>
                    <a:pt x="25982" y="4377"/>
                    <a:pt x="26159" y="4475"/>
                  </a:cubicBezTo>
                  <a:cubicBezTo>
                    <a:pt x="26289" y="4568"/>
                    <a:pt x="26415" y="4659"/>
                    <a:pt x="26552" y="4740"/>
                  </a:cubicBezTo>
                  <a:cubicBezTo>
                    <a:pt x="26818" y="4941"/>
                    <a:pt x="27160" y="5171"/>
                    <a:pt x="27411" y="5458"/>
                  </a:cubicBezTo>
                  <a:cubicBezTo>
                    <a:pt x="28529" y="6528"/>
                    <a:pt x="29264" y="8171"/>
                    <a:pt x="29427" y="9930"/>
                  </a:cubicBezTo>
                  <a:cubicBezTo>
                    <a:pt x="29508" y="10808"/>
                    <a:pt x="29448" y="11723"/>
                    <a:pt x="29211" y="12589"/>
                  </a:cubicBezTo>
                  <a:cubicBezTo>
                    <a:pt x="29087" y="13020"/>
                    <a:pt x="28946" y="13451"/>
                    <a:pt x="28747" y="13853"/>
                  </a:cubicBezTo>
                  <a:lnTo>
                    <a:pt x="28677" y="14006"/>
                  </a:lnTo>
                  <a:cubicBezTo>
                    <a:pt x="28677" y="14006"/>
                    <a:pt x="28651" y="14062"/>
                    <a:pt x="28653" y="14062"/>
                  </a:cubicBezTo>
                  <a:cubicBezTo>
                    <a:pt x="28654" y="14062"/>
                    <a:pt x="28658" y="14055"/>
                    <a:pt x="28668" y="14038"/>
                  </a:cubicBezTo>
                  <a:lnTo>
                    <a:pt x="28668" y="14038"/>
                  </a:lnTo>
                  <a:lnTo>
                    <a:pt x="28618" y="14131"/>
                  </a:lnTo>
                  <a:lnTo>
                    <a:pt x="28409" y="14504"/>
                  </a:lnTo>
                  <a:cubicBezTo>
                    <a:pt x="28270" y="14744"/>
                    <a:pt x="28177" y="14878"/>
                    <a:pt x="28045" y="15084"/>
                  </a:cubicBezTo>
                  <a:cubicBezTo>
                    <a:pt x="26952" y="16678"/>
                    <a:pt x="25336" y="18021"/>
                    <a:pt x="23512" y="19098"/>
                  </a:cubicBezTo>
                  <a:cubicBezTo>
                    <a:pt x="21688" y="20170"/>
                    <a:pt x="19591" y="20984"/>
                    <a:pt x="17487" y="21695"/>
                  </a:cubicBezTo>
                  <a:cubicBezTo>
                    <a:pt x="15371" y="22408"/>
                    <a:pt x="13207" y="23019"/>
                    <a:pt x="11089" y="23679"/>
                  </a:cubicBezTo>
                  <a:cubicBezTo>
                    <a:pt x="9119" y="24319"/>
                    <a:pt x="6955" y="24728"/>
                    <a:pt x="4860" y="25736"/>
                  </a:cubicBezTo>
                  <a:cubicBezTo>
                    <a:pt x="3800" y="26233"/>
                    <a:pt x="2785" y="26940"/>
                    <a:pt x="1988" y="27763"/>
                  </a:cubicBezTo>
                  <a:cubicBezTo>
                    <a:pt x="1179" y="28589"/>
                    <a:pt x="468" y="29604"/>
                    <a:pt x="180" y="30868"/>
                  </a:cubicBezTo>
                  <a:cubicBezTo>
                    <a:pt x="32" y="31488"/>
                    <a:pt x="1" y="32165"/>
                    <a:pt x="135" y="32795"/>
                  </a:cubicBezTo>
                  <a:cubicBezTo>
                    <a:pt x="259" y="33436"/>
                    <a:pt x="470" y="33968"/>
                    <a:pt x="882" y="34540"/>
                  </a:cubicBezTo>
                  <a:cubicBezTo>
                    <a:pt x="1657" y="35540"/>
                    <a:pt x="2675" y="36002"/>
                    <a:pt x="3620" y="36184"/>
                  </a:cubicBezTo>
                  <a:cubicBezTo>
                    <a:pt x="3889" y="36231"/>
                    <a:pt x="4153" y="36254"/>
                    <a:pt x="4411" y="36254"/>
                  </a:cubicBezTo>
                  <a:cubicBezTo>
                    <a:pt x="5087" y="36254"/>
                    <a:pt x="5719" y="36098"/>
                    <a:pt x="6270" y="35808"/>
                  </a:cubicBezTo>
                  <a:cubicBezTo>
                    <a:pt x="6643" y="35617"/>
                    <a:pt x="6971" y="35351"/>
                    <a:pt x="7235" y="35026"/>
                  </a:cubicBezTo>
                  <a:cubicBezTo>
                    <a:pt x="7500" y="34722"/>
                    <a:pt x="7682" y="34200"/>
                    <a:pt x="7701" y="33901"/>
                  </a:cubicBezTo>
                  <a:cubicBezTo>
                    <a:pt x="7768" y="33237"/>
                    <a:pt x="7644" y="32706"/>
                    <a:pt x="7441" y="32268"/>
                  </a:cubicBezTo>
                  <a:cubicBezTo>
                    <a:pt x="7247" y="31835"/>
                    <a:pt x="6962" y="31483"/>
                    <a:pt x="6636" y="31342"/>
                  </a:cubicBezTo>
                  <a:cubicBezTo>
                    <a:pt x="6470" y="31265"/>
                    <a:pt x="6319" y="31239"/>
                    <a:pt x="6193" y="31239"/>
                  </a:cubicBezTo>
                  <a:cubicBezTo>
                    <a:pt x="6075" y="31239"/>
                    <a:pt x="5979" y="31261"/>
                    <a:pt x="5911" y="31284"/>
                  </a:cubicBezTo>
                  <a:lnTo>
                    <a:pt x="5700" y="31378"/>
                  </a:lnTo>
                  <a:cubicBezTo>
                    <a:pt x="5674" y="31404"/>
                    <a:pt x="6095" y="31342"/>
                    <a:pt x="6354" y="31717"/>
                  </a:cubicBezTo>
                  <a:cubicBezTo>
                    <a:pt x="6598" y="32045"/>
                    <a:pt x="6634" y="32854"/>
                    <a:pt x="6301" y="33558"/>
                  </a:cubicBezTo>
                  <a:cubicBezTo>
                    <a:pt x="6212" y="33840"/>
                    <a:pt x="5743" y="34057"/>
                    <a:pt x="5206" y="34057"/>
                  </a:cubicBezTo>
                  <a:cubicBezTo>
                    <a:pt x="4902" y="34057"/>
                    <a:pt x="4577" y="33987"/>
                    <a:pt x="4286" y="33822"/>
                  </a:cubicBezTo>
                  <a:cubicBezTo>
                    <a:pt x="3874" y="33620"/>
                    <a:pt x="3520" y="33237"/>
                    <a:pt x="3414" y="32898"/>
                  </a:cubicBezTo>
                  <a:cubicBezTo>
                    <a:pt x="3366" y="32720"/>
                    <a:pt x="3345" y="32536"/>
                    <a:pt x="3350" y="32352"/>
                  </a:cubicBezTo>
                  <a:cubicBezTo>
                    <a:pt x="3347" y="32156"/>
                    <a:pt x="3400" y="31959"/>
                    <a:pt x="3474" y="31739"/>
                  </a:cubicBezTo>
                  <a:cubicBezTo>
                    <a:pt x="3778" y="30851"/>
                    <a:pt x="4927" y="29589"/>
                    <a:pt x="6390" y="28955"/>
                  </a:cubicBezTo>
                  <a:cubicBezTo>
                    <a:pt x="7922" y="28220"/>
                    <a:pt x="9954" y="27823"/>
                    <a:pt x="12149" y="27157"/>
                  </a:cubicBezTo>
                  <a:cubicBezTo>
                    <a:pt x="14212" y="26537"/>
                    <a:pt x="16407" y="25946"/>
                    <a:pt x="18650" y="25219"/>
                  </a:cubicBezTo>
                  <a:cubicBezTo>
                    <a:pt x="20896" y="24481"/>
                    <a:pt x="23193" y="23644"/>
                    <a:pt x="25412" y="22377"/>
                  </a:cubicBezTo>
                  <a:cubicBezTo>
                    <a:pt x="27617" y="21130"/>
                    <a:pt x="29683" y="19416"/>
                    <a:pt x="31179" y="17202"/>
                  </a:cubicBezTo>
                  <a:cubicBezTo>
                    <a:pt x="31361" y="16927"/>
                    <a:pt x="31576" y="16577"/>
                    <a:pt x="31720" y="16321"/>
                  </a:cubicBezTo>
                  <a:lnTo>
                    <a:pt x="31926" y="15945"/>
                  </a:lnTo>
                  <a:lnTo>
                    <a:pt x="31976" y="15852"/>
                  </a:lnTo>
                  <a:lnTo>
                    <a:pt x="32055" y="15687"/>
                  </a:lnTo>
                  <a:lnTo>
                    <a:pt x="32160" y="15450"/>
                  </a:lnTo>
                  <a:cubicBezTo>
                    <a:pt x="32459" y="14827"/>
                    <a:pt x="32673" y="14179"/>
                    <a:pt x="32850" y="13528"/>
                  </a:cubicBezTo>
                  <a:cubicBezTo>
                    <a:pt x="33192" y="12218"/>
                    <a:pt x="33269" y="10875"/>
                    <a:pt x="33142" y="9583"/>
                  </a:cubicBezTo>
                  <a:cubicBezTo>
                    <a:pt x="32883" y="7000"/>
                    <a:pt x="31780" y="4549"/>
                    <a:pt x="29994" y="2837"/>
                  </a:cubicBezTo>
                  <a:cubicBezTo>
                    <a:pt x="29783" y="2615"/>
                    <a:pt x="29556" y="2411"/>
                    <a:pt x="29309" y="2227"/>
                  </a:cubicBezTo>
                  <a:cubicBezTo>
                    <a:pt x="29060" y="2040"/>
                    <a:pt x="28862" y="1846"/>
                    <a:pt x="28570" y="1676"/>
                  </a:cubicBezTo>
                  <a:cubicBezTo>
                    <a:pt x="28292" y="1502"/>
                    <a:pt x="28010" y="1337"/>
                    <a:pt x="27732" y="1176"/>
                  </a:cubicBezTo>
                  <a:cubicBezTo>
                    <a:pt x="27488" y="1054"/>
                    <a:pt x="27289" y="975"/>
                    <a:pt x="27066" y="872"/>
                  </a:cubicBezTo>
                  <a:cubicBezTo>
                    <a:pt x="25934" y="398"/>
                    <a:pt x="24917" y="147"/>
                    <a:pt x="23871" y="54"/>
                  </a:cubicBezTo>
                  <a:cubicBezTo>
                    <a:pt x="23474" y="17"/>
                    <a:pt x="23085" y="0"/>
                    <a:pt x="22705" y="0"/>
                  </a:cubicBezTo>
                  <a:close/>
                </a:path>
              </a:pathLst>
            </a:custGeom>
            <a:solidFill>
              <a:srgbClr val="E2A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5" name="Google Shape;625;p57"/>
            <p:cNvSpPr/>
            <p:nvPr/>
          </p:nvSpPr>
          <p:spPr>
            <a:xfrm>
              <a:off x="4062725" y="270525"/>
              <a:ext cx="775400" cy="855625"/>
            </a:xfrm>
            <a:custGeom>
              <a:avLst/>
              <a:gdLst/>
              <a:ahLst/>
              <a:cxnLst/>
              <a:rect l="l" t="t" r="r" b="b"/>
              <a:pathLst>
                <a:path w="31016" h="34225" extrusionOk="0">
                  <a:moveTo>
                    <a:pt x="4627" y="30141"/>
                  </a:moveTo>
                  <a:cubicBezTo>
                    <a:pt x="4626" y="30143"/>
                    <a:pt x="4626" y="30145"/>
                    <a:pt x="4628" y="30145"/>
                  </a:cubicBezTo>
                  <a:lnTo>
                    <a:pt x="4628" y="30145"/>
                  </a:lnTo>
                  <a:cubicBezTo>
                    <a:pt x="4627" y="30144"/>
                    <a:pt x="4627" y="30143"/>
                    <a:pt x="4627" y="30141"/>
                  </a:cubicBezTo>
                  <a:close/>
                  <a:moveTo>
                    <a:pt x="4628" y="30145"/>
                  </a:moveTo>
                  <a:cubicBezTo>
                    <a:pt x="4629" y="30146"/>
                    <a:pt x="4631" y="30147"/>
                    <a:pt x="4633" y="30147"/>
                  </a:cubicBezTo>
                  <a:cubicBezTo>
                    <a:pt x="4634" y="30147"/>
                    <a:pt x="4634" y="30147"/>
                    <a:pt x="4636" y="30147"/>
                  </a:cubicBezTo>
                  <a:lnTo>
                    <a:pt x="4636" y="30147"/>
                  </a:lnTo>
                  <a:cubicBezTo>
                    <a:pt x="4635" y="30147"/>
                    <a:pt x="4635" y="30147"/>
                    <a:pt x="4635" y="30147"/>
                  </a:cubicBezTo>
                  <a:cubicBezTo>
                    <a:pt x="4632" y="30147"/>
                    <a:pt x="4630" y="30146"/>
                    <a:pt x="4628" y="30145"/>
                  </a:cubicBezTo>
                  <a:close/>
                  <a:moveTo>
                    <a:pt x="21530" y="0"/>
                  </a:moveTo>
                  <a:cubicBezTo>
                    <a:pt x="20130" y="0"/>
                    <a:pt x="18844" y="256"/>
                    <a:pt x="17738" y="602"/>
                  </a:cubicBezTo>
                  <a:cubicBezTo>
                    <a:pt x="16529" y="983"/>
                    <a:pt x="15368" y="1502"/>
                    <a:pt x="14279" y="2146"/>
                  </a:cubicBezTo>
                  <a:cubicBezTo>
                    <a:pt x="13369" y="2670"/>
                    <a:pt x="12713" y="3183"/>
                    <a:pt x="12258" y="3530"/>
                  </a:cubicBezTo>
                  <a:lnTo>
                    <a:pt x="11617" y="4068"/>
                  </a:lnTo>
                  <a:lnTo>
                    <a:pt x="12234" y="4813"/>
                  </a:lnTo>
                  <a:lnTo>
                    <a:pt x="12881" y="4279"/>
                  </a:lnTo>
                  <a:cubicBezTo>
                    <a:pt x="13297" y="3973"/>
                    <a:pt x="13912" y="3496"/>
                    <a:pt x="14779" y="3008"/>
                  </a:cubicBezTo>
                  <a:cubicBezTo>
                    <a:pt x="15808" y="2412"/>
                    <a:pt x="16902" y="1936"/>
                    <a:pt x="18039" y="1588"/>
                  </a:cubicBezTo>
                  <a:cubicBezTo>
                    <a:pt x="19049" y="1281"/>
                    <a:pt x="20205" y="1064"/>
                    <a:pt x="21437" y="1064"/>
                  </a:cubicBezTo>
                  <a:cubicBezTo>
                    <a:pt x="21800" y="1064"/>
                    <a:pt x="22170" y="1083"/>
                    <a:pt x="22544" y="1124"/>
                  </a:cubicBezTo>
                  <a:cubicBezTo>
                    <a:pt x="23363" y="1198"/>
                    <a:pt x="24213" y="1442"/>
                    <a:pt x="24998" y="1782"/>
                  </a:cubicBezTo>
                  <a:cubicBezTo>
                    <a:pt x="25206" y="1883"/>
                    <a:pt x="25433" y="1981"/>
                    <a:pt x="25634" y="2089"/>
                  </a:cubicBezTo>
                  <a:lnTo>
                    <a:pt x="26183" y="2433"/>
                  </a:lnTo>
                  <a:cubicBezTo>
                    <a:pt x="26537" y="2694"/>
                    <a:pt x="26927" y="2962"/>
                    <a:pt x="27241" y="3305"/>
                  </a:cubicBezTo>
                  <a:cubicBezTo>
                    <a:pt x="28593" y="4597"/>
                    <a:pt x="29462" y="6522"/>
                    <a:pt x="29663" y="8571"/>
                  </a:cubicBezTo>
                  <a:cubicBezTo>
                    <a:pt x="29888" y="10637"/>
                    <a:pt x="29323" y="12791"/>
                    <a:pt x="28083" y="14598"/>
                  </a:cubicBezTo>
                  <a:cubicBezTo>
                    <a:pt x="26853" y="16415"/>
                    <a:pt x="25081" y="17897"/>
                    <a:pt x="23116" y="19029"/>
                  </a:cubicBezTo>
                  <a:cubicBezTo>
                    <a:pt x="21151" y="20168"/>
                    <a:pt x="18980" y="20987"/>
                    <a:pt x="16826" y="21708"/>
                  </a:cubicBezTo>
                  <a:cubicBezTo>
                    <a:pt x="14664" y="22423"/>
                    <a:pt x="12488" y="23024"/>
                    <a:pt x="10389" y="23666"/>
                  </a:cubicBezTo>
                  <a:cubicBezTo>
                    <a:pt x="8338" y="24314"/>
                    <a:pt x="6224" y="24716"/>
                    <a:pt x="4321" y="25624"/>
                  </a:cubicBezTo>
                  <a:cubicBezTo>
                    <a:pt x="3368" y="26069"/>
                    <a:pt x="2495" y="26677"/>
                    <a:pt x="1791" y="27395"/>
                  </a:cubicBezTo>
                  <a:cubicBezTo>
                    <a:pt x="1082" y="28106"/>
                    <a:pt x="508" y="28965"/>
                    <a:pt x="259" y="29935"/>
                  </a:cubicBezTo>
                  <a:cubicBezTo>
                    <a:pt x="0" y="30909"/>
                    <a:pt x="170" y="31941"/>
                    <a:pt x="694" y="32731"/>
                  </a:cubicBezTo>
                  <a:cubicBezTo>
                    <a:pt x="1235" y="33501"/>
                    <a:pt x="2023" y="33935"/>
                    <a:pt x="2782" y="34121"/>
                  </a:cubicBezTo>
                  <a:cubicBezTo>
                    <a:pt x="3070" y="34191"/>
                    <a:pt x="3358" y="34225"/>
                    <a:pt x="3638" y="34225"/>
                  </a:cubicBezTo>
                  <a:cubicBezTo>
                    <a:pt x="4106" y="34225"/>
                    <a:pt x="4553" y="34131"/>
                    <a:pt x="4946" y="33954"/>
                  </a:cubicBezTo>
                  <a:cubicBezTo>
                    <a:pt x="5250" y="33820"/>
                    <a:pt x="5523" y="33623"/>
                    <a:pt x="5748" y="33379"/>
                  </a:cubicBezTo>
                  <a:cubicBezTo>
                    <a:pt x="5965" y="33145"/>
                    <a:pt x="6087" y="32805"/>
                    <a:pt x="6138" y="32544"/>
                  </a:cubicBezTo>
                  <a:cubicBezTo>
                    <a:pt x="6332" y="31462"/>
                    <a:pt x="5963" y="30567"/>
                    <a:pt x="5465" y="30236"/>
                  </a:cubicBezTo>
                  <a:cubicBezTo>
                    <a:pt x="5261" y="30119"/>
                    <a:pt x="5087" y="30085"/>
                    <a:pt x="4953" y="30085"/>
                  </a:cubicBezTo>
                  <a:cubicBezTo>
                    <a:pt x="4777" y="30085"/>
                    <a:pt x="4666" y="30143"/>
                    <a:pt x="4636" y="30147"/>
                  </a:cubicBezTo>
                  <a:lnTo>
                    <a:pt x="4636" y="30147"/>
                  </a:lnTo>
                  <a:cubicBezTo>
                    <a:pt x="4659" y="30146"/>
                    <a:pt x="4725" y="30130"/>
                    <a:pt x="4819" y="30130"/>
                  </a:cubicBezTo>
                  <a:cubicBezTo>
                    <a:pt x="4961" y="30130"/>
                    <a:pt x="5166" y="30167"/>
                    <a:pt x="5381" y="30349"/>
                  </a:cubicBezTo>
                  <a:cubicBezTo>
                    <a:pt x="5760" y="30682"/>
                    <a:pt x="5968" y="31534"/>
                    <a:pt x="5719" y="32443"/>
                  </a:cubicBezTo>
                  <a:cubicBezTo>
                    <a:pt x="5587" y="33111"/>
                    <a:pt x="4764" y="33560"/>
                    <a:pt x="3860" y="33560"/>
                  </a:cubicBezTo>
                  <a:cubicBezTo>
                    <a:pt x="3569" y="33560"/>
                    <a:pt x="3269" y="33514"/>
                    <a:pt x="2980" y="33413"/>
                  </a:cubicBezTo>
                  <a:cubicBezTo>
                    <a:pt x="2382" y="33216"/>
                    <a:pt x="1798" y="32805"/>
                    <a:pt x="1458" y="32235"/>
                  </a:cubicBezTo>
                  <a:cubicBezTo>
                    <a:pt x="1125" y="31682"/>
                    <a:pt x="1044" y="30904"/>
                    <a:pt x="1252" y="30198"/>
                  </a:cubicBezTo>
                  <a:cubicBezTo>
                    <a:pt x="1688" y="28745"/>
                    <a:pt x="3091" y="27381"/>
                    <a:pt x="4783" y="26591"/>
                  </a:cubicBezTo>
                  <a:cubicBezTo>
                    <a:pt x="6511" y="25758"/>
                    <a:pt x="8589" y="25356"/>
                    <a:pt x="10703" y="24695"/>
                  </a:cubicBezTo>
                  <a:cubicBezTo>
                    <a:pt x="12785" y="24061"/>
                    <a:pt x="14968" y="23460"/>
                    <a:pt x="17166" y="22734"/>
                  </a:cubicBezTo>
                  <a:cubicBezTo>
                    <a:pt x="19361" y="22002"/>
                    <a:pt x="21587" y="21171"/>
                    <a:pt x="23662" y="19972"/>
                  </a:cubicBezTo>
                  <a:cubicBezTo>
                    <a:pt x="25730" y="18782"/>
                    <a:pt x="27636" y="17205"/>
                    <a:pt x="28990" y="15211"/>
                  </a:cubicBezTo>
                  <a:cubicBezTo>
                    <a:pt x="30357" y="13236"/>
                    <a:pt x="31015" y="10761"/>
                    <a:pt x="30757" y="8468"/>
                  </a:cubicBezTo>
                  <a:cubicBezTo>
                    <a:pt x="30537" y="6175"/>
                    <a:pt x="29567" y="4006"/>
                    <a:pt x="28016" y="2517"/>
                  </a:cubicBezTo>
                  <a:cubicBezTo>
                    <a:pt x="27652" y="2122"/>
                    <a:pt x="27221" y="1818"/>
                    <a:pt x="26791" y="1507"/>
                  </a:cubicBezTo>
                  <a:lnTo>
                    <a:pt x="26108" y="1091"/>
                  </a:lnTo>
                  <a:cubicBezTo>
                    <a:pt x="25888" y="976"/>
                    <a:pt x="25673" y="887"/>
                    <a:pt x="25457" y="787"/>
                  </a:cubicBezTo>
                  <a:cubicBezTo>
                    <a:pt x="24512" y="384"/>
                    <a:pt x="23585" y="138"/>
                    <a:pt x="22659" y="56"/>
                  </a:cubicBezTo>
                  <a:cubicBezTo>
                    <a:pt x="22276" y="18"/>
                    <a:pt x="21899" y="0"/>
                    <a:pt x="215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6" name="Google Shape;626;p57"/>
            <p:cNvSpPr/>
            <p:nvPr/>
          </p:nvSpPr>
          <p:spPr>
            <a:xfrm>
              <a:off x="2957425" y="254350"/>
              <a:ext cx="842900" cy="896500"/>
            </a:xfrm>
            <a:custGeom>
              <a:avLst/>
              <a:gdLst/>
              <a:ahLst/>
              <a:cxnLst/>
              <a:rect l="l" t="t" r="r" b="b"/>
              <a:pathLst>
                <a:path w="33716" h="35860" extrusionOk="0">
                  <a:moveTo>
                    <a:pt x="10613" y="1"/>
                  </a:moveTo>
                  <a:cubicBezTo>
                    <a:pt x="10145" y="1"/>
                    <a:pt x="9663" y="27"/>
                    <a:pt x="9169" y="83"/>
                  </a:cubicBezTo>
                  <a:cubicBezTo>
                    <a:pt x="8120" y="196"/>
                    <a:pt x="7110" y="471"/>
                    <a:pt x="5987" y="969"/>
                  </a:cubicBezTo>
                  <a:cubicBezTo>
                    <a:pt x="5769" y="1077"/>
                    <a:pt x="5573" y="1158"/>
                    <a:pt x="5329" y="1288"/>
                  </a:cubicBezTo>
                  <a:cubicBezTo>
                    <a:pt x="5054" y="1453"/>
                    <a:pt x="4776" y="1623"/>
                    <a:pt x="4501" y="1805"/>
                  </a:cubicBezTo>
                  <a:cubicBezTo>
                    <a:pt x="4211" y="1982"/>
                    <a:pt x="4020" y="2180"/>
                    <a:pt x="3773" y="2374"/>
                  </a:cubicBezTo>
                  <a:cubicBezTo>
                    <a:pt x="3531" y="2561"/>
                    <a:pt x="3306" y="2769"/>
                    <a:pt x="3103" y="2997"/>
                  </a:cubicBezTo>
                  <a:cubicBezTo>
                    <a:pt x="1353" y="4746"/>
                    <a:pt x="305" y="7222"/>
                    <a:pt x="101" y="9807"/>
                  </a:cubicBezTo>
                  <a:cubicBezTo>
                    <a:pt x="1" y="11104"/>
                    <a:pt x="108" y="12445"/>
                    <a:pt x="477" y="13744"/>
                  </a:cubicBezTo>
                  <a:cubicBezTo>
                    <a:pt x="669" y="14393"/>
                    <a:pt x="896" y="15037"/>
                    <a:pt x="1207" y="15655"/>
                  </a:cubicBezTo>
                  <a:lnTo>
                    <a:pt x="1317" y="15887"/>
                  </a:lnTo>
                  <a:lnTo>
                    <a:pt x="1399" y="16050"/>
                  </a:lnTo>
                  <a:lnTo>
                    <a:pt x="1454" y="16143"/>
                  </a:lnTo>
                  <a:lnTo>
                    <a:pt x="1664" y="16514"/>
                  </a:lnTo>
                  <a:cubicBezTo>
                    <a:pt x="1815" y="16768"/>
                    <a:pt x="2038" y="17112"/>
                    <a:pt x="2227" y="17383"/>
                  </a:cubicBezTo>
                  <a:cubicBezTo>
                    <a:pt x="3768" y="19563"/>
                    <a:pt x="5870" y="21234"/>
                    <a:pt x="8101" y="22431"/>
                  </a:cubicBezTo>
                  <a:cubicBezTo>
                    <a:pt x="10346" y="23652"/>
                    <a:pt x="12661" y="24439"/>
                    <a:pt x="14923" y="25131"/>
                  </a:cubicBezTo>
                  <a:cubicBezTo>
                    <a:pt x="17183" y="25811"/>
                    <a:pt x="19387" y="26354"/>
                    <a:pt x="21465" y="26929"/>
                  </a:cubicBezTo>
                  <a:cubicBezTo>
                    <a:pt x="23674" y="27549"/>
                    <a:pt x="25714" y="27901"/>
                    <a:pt x="27263" y="28605"/>
                  </a:cubicBezTo>
                  <a:cubicBezTo>
                    <a:pt x="28737" y="29208"/>
                    <a:pt x="29912" y="30443"/>
                    <a:pt x="30235" y="31324"/>
                  </a:cubicBezTo>
                  <a:cubicBezTo>
                    <a:pt x="30314" y="31544"/>
                    <a:pt x="30372" y="31738"/>
                    <a:pt x="30372" y="31934"/>
                  </a:cubicBezTo>
                  <a:cubicBezTo>
                    <a:pt x="30382" y="32118"/>
                    <a:pt x="30362" y="32303"/>
                    <a:pt x="30319" y="32482"/>
                  </a:cubicBezTo>
                  <a:cubicBezTo>
                    <a:pt x="30221" y="32825"/>
                    <a:pt x="29876" y="33215"/>
                    <a:pt x="29470" y="33423"/>
                  </a:cubicBezTo>
                  <a:cubicBezTo>
                    <a:pt x="29168" y="33604"/>
                    <a:pt x="28826" y="33680"/>
                    <a:pt x="28510" y="33680"/>
                  </a:cubicBezTo>
                  <a:cubicBezTo>
                    <a:pt x="27991" y="33680"/>
                    <a:pt x="27541" y="33476"/>
                    <a:pt x="27447" y="33203"/>
                  </a:cubicBezTo>
                  <a:cubicBezTo>
                    <a:pt x="27102" y="32509"/>
                    <a:pt x="27119" y="31700"/>
                    <a:pt x="27356" y="31364"/>
                  </a:cubicBezTo>
                  <a:cubicBezTo>
                    <a:pt x="27607" y="30981"/>
                    <a:pt x="28028" y="31037"/>
                    <a:pt x="28000" y="31010"/>
                  </a:cubicBezTo>
                  <a:lnTo>
                    <a:pt x="27789" y="30922"/>
                  </a:lnTo>
                  <a:cubicBezTo>
                    <a:pt x="27724" y="30901"/>
                    <a:pt x="27634" y="30882"/>
                    <a:pt x="27526" y="30882"/>
                  </a:cubicBezTo>
                  <a:cubicBezTo>
                    <a:pt x="27395" y="30882"/>
                    <a:pt x="27238" y="30910"/>
                    <a:pt x="27064" y="30996"/>
                  </a:cubicBezTo>
                  <a:cubicBezTo>
                    <a:pt x="26741" y="31144"/>
                    <a:pt x="26465" y="31501"/>
                    <a:pt x="26279" y="31937"/>
                  </a:cubicBezTo>
                  <a:cubicBezTo>
                    <a:pt x="26087" y="32379"/>
                    <a:pt x="25975" y="32913"/>
                    <a:pt x="26056" y="33576"/>
                  </a:cubicBezTo>
                  <a:cubicBezTo>
                    <a:pt x="26082" y="33875"/>
                    <a:pt x="26274" y="34392"/>
                    <a:pt x="26544" y="34692"/>
                  </a:cubicBezTo>
                  <a:cubicBezTo>
                    <a:pt x="26815" y="35010"/>
                    <a:pt x="27150" y="35269"/>
                    <a:pt x="27526" y="35453"/>
                  </a:cubicBezTo>
                  <a:cubicBezTo>
                    <a:pt x="28058" y="35717"/>
                    <a:pt x="28661" y="35859"/>
                    <a:pt x="29301" y="35859"/>
                  </a:cubicBezTo>
                  <a:cubicBezTo>
                    <a:pt x="29589" y="35859"/>
                    <a:pt x="29884" y="35831"/>
                    <a:pt x="30183" y="35771"/>
                  </a:cubicBezTo>
                  <a:cubicBezTo>
                    <a:pt x="31126" y="35568"/>
                    <a:pt x="32134" y="35087"/>
                    <a:pt x="32885" y="34067"/>
                  </a:cubicBezTo>
                  <a:cubicBezTo>
                    <a:pt x="33287" y="33485"/>
                    <a:pt x="33484" y="32951"/>
                    <a:pt x="33596" y="32308"/>
                  </a:cubicBezTo>
                  <a:cubicBezTo>
                    <a:pt x="33716" y="31673"/>
                    <a:pt x="33670" y="30998"/>
                    <a:pt x="33510" y="30381"/>
                  </a:cubicBezTo>
                  <a:cubicBezTo>
                    <a:pt x="33194" y="29124"/>
                    <a:pt x="32462" y="28123"/>
                    <a:pt x="31638" y="27317"/>
                  </a:cubicBezTo>
                  <a:cubicBezTo>
                    <a:pt x="30822" y="26508"/>
                    <a:pt x="29793" y="25825"/>
                    <a:pt x="28723" y="25349"/>
                  </a:cubicBezTo>
                  <a:cubicBezTo>
                    <a:pt x="26604" y="24389"/>
                    <a:pt x="24436" y="24025"/>
                    <a:pt x="22451" y="23427"/>
                  </a:cubicBezTo>
                  <a:cubicBezTo>
                    <a:pt x="20318" y="22812"/>
                    <a:pt x="18143" y="22249"/>
                    <a:pt x="16012" y="21581"/>
                  </a:cubicBezTo>
                  <a:cubicBezTo>
                    <a:pt x="13894" y="20914"/>
                    <a:pt x="11778" y="20148"/>
                    <a:pt x="9935" y="19113"/>
                  </a:cubicBezTo>
                  <a:cubicBezTo>
                    <a:pt x="8084" y="18075"/>
                    <a:pt x="6442" y="16765"/>
                    <a:pt x="5315" y="15193"/>
                  </a:cubicBezTo>
                  <a:cubicBezTo>
                    <a:pt x="5178" y="14991"/>
                    <a:pt x="5082" y="14862"/>
                    <a:pt x="4939" y="14625"/>
                  </a:cubicBezTo>
                  <a:lnTo>
                    <a:pt x="4723" y="14254"/>
                  </a:lnTo>
                  <a:lnTo>
                    <a:pt x="4679" y="14181"/>
                  </a:lnTo>
                  <a:lnTo>
                    <a:pt x="4679" y="14181"/>
                  </a:lnTo>
                  <a:cubicBezTo>
                    <a:pt x="4682" y="14186"/>
                    <a:pt x="4684" y="14188"/>
                    <a:pt x="4684" y="14188"/>
                  </a:cubicBezTo>
                  <a:cubicBezTo>
                    <a:pt x="4687" y="14188"/>
                    <a:pt x="4659" y="14132"/>
                    <a:pt x="4659" y="14132"/>
                  </a:cubicBezTo>
                  <a:lnTo>
                    <a:pt x="4587" y="13979"/>
                  </a:lnTo>
                  <a:cubicBezTo>
                    <a:pt x="4379" y="13582"/>
                    <a:pt x="4228" y="13156"/>
                    <a:pt x="4096" y="12727"/>
                  </a:cubicBezTo>
                  <a:cubicBezTo>
                    <a:pt x="3838" y="11865"/>
                    <a:pt x="3761" y="10953"/>
                    <a:pt x="3823" y="10072"/>
                  </a:cubicBezTo>
                  <a:cubicBezTo>
                    <a:pt x="3948" y="8311"/>
                    <a:pt x="4649" y="6654"/>
                    <a:pt x="5743" y="5558"/>
                  </a:cubicBezTo>
                  <a:cubicBezTo>
                    <a:pt x="5987" y="5268"/>
                    <a:pt x="6325" y="5029"/>
                    <a:pt x="6586" y="4823"/>
                  </a:cubicBezTo>
                  <a:cubicBezTo>
                    <a:pt x="6720" y="4737"/>
                    <a:pt x="6847" y="4646"/>
                    <a:pt x="6971" y="4550"/>
                  </a:cubicBezTo>
                  <a:cubicBezTo>
                    <a:pt x="7148" y="4447"/>
                    <a:pt x="7388" y="4335"/>
                    <a:pt x="7589" y="4229"/>
                  </a:cubicBezTo>
                  <a:cubicBezTo>
                    <a:pt x="8180" y="3952"/>
                    <a:pt x="8936" y="3693"/>
                    <a:pt x="9631" y="3614"/>
                  </a:cubicBezTo>
                  <a:cubicBezTo>
                    <a:pt x="10052" y="3554"/>
                    <a:pt x="10473" y="3527"/>
                    <a:pt x="10888" y="3527"/>
                  </a:cubicBezTo>
                  <a:cubicBezTo>
                    <a:pt x="11865" y="3527"/>
                    <a:pt x="12809" y="3678"/>
                    <a:pt x="13654" y="3909"/>
                  </a:cubicBezTo>
                  <a:cubicBezTo>
                    <a:pt x="14866" y="4232"/>
                    <a:pt x="15888" y="4699"/>
                    <a:pt x="16704" y="5120"/>
                  </a:cubicBezTo>
                  <a:cubicBezTo>
                    <a:pt x="17532" y="5546"/>
                    <a:pt x="18111" y="5960"/>
                    <a:pt x="18492" y="6214"/>
                  </a:cubicBezTo>
                  <a:lnTo>
                    <a:pt x="19157" y="6721"/>
                  </a:lnTo>
                  <a:lnTo>
                    <a:pt x="21151" y="4222"/>
                  </a:lnTo>
                  <a:lnTo>
                    <a:pt x="20507" y="3686"/>
                  </a:lnTo>
                  <a:cubicBezTo>
                    <a:pt x="19998" y="3303"/>
                    <a:pt x="19287" y="2757"/>
                    <a:pt x="18322" y="2207"/>
                  </a:cubicBezTo>
                  <a:cubicBezTo>
                    <a:pt x="17144" y="1527"/>
                    <a:pt x="15892" y="986"/>
                    <a:pt x="14590" y="598"/>
                  </a:cubicBezTo>
                  <a:cubicBezTo>
                    <a:pt x="13435" y="258"/>
                    <a:pt x="12094" y="1"/>
                    <a:pt x="10613" y="1"/>
                  </a:cubicBezTo>
                  <a:close/>
                </a:path>
              </a:pathLst>
            </a:custGeom>
            <a:solidFill>
              <a:srgbClr val="E2A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7" name="Google Shape;627;p57"/>
            <p:cNvSpPr/>
            <p:nvPr/>
          </p:nvSpPr>
          <p:spPr>
            <a:xfrm>
              <a:off x="2987525" y="285250"/>
              <a:ext cx="786050" cy="845950"/>
            </a:xfrm>
            <a:custGeom>
              <a:avLst/>
              <a:gdLst/>
              <a:ahLst/>
              <a:cxnLst/>
              <a:rect l="l" t="t" r="r" b="b"/>
              <a:pathLst>
                <a:path w="31442" h="33838" extrusionOk="0">
                  <a:moveTo>
                    <a:pt x="26798" y="29774"/>
                  </a:moveTo>
                  <a:cubicBezTo>
                    <a:pt x="26799" y="29776"/>
                    <a:pt x="26799" y="29778"/>
                    <a:pt x="26798" y="29779"/>
                  </a:cubicBezTo>
                  <a:lnTo>
                    <a:pt x="26798" y="29779"/>
                  </a:lnTo>
                  <a:cubicBezTo>
                    <a:pt x="26799" y="29778"/>
                    <a:pt x="26799" y="29776"/>
                    <a:pt x="26798" y="29774"/>
                  </a:cubicBezTo>
                  <a:close/>
                  <a:moveTo>
                    <a:pt x="26798" y="29779"/>
                  </a:moveTo>
                  <a:cubicBezTo>
                    <a:pt x="26797" y="29780"/>
                    <a:pt x="26795" y="29780"/>
                    <a:pt x="26791" y="29780"/>
                  </a:cubicBezTo>
                  <a:lnTo>
                    <a:pt x="26791" y="29780"/>
                  </a:lnTo>
                  <a:cubicBezTo>
                    <a:pt x="26792" y="29780"/>
                    <a:pt x="26793" y="29781"/>
                    <a:pt x="26793" y="29781"/>
                  </a:cubicBezTo>
                  <a:cubicBezTo>
                    <a:pt x="26796" y="29781"/>
                    <a:pt x="26797" y="29780"/>
                    <a:pt x="26798" y="29779"/>
                  </a:cubicBezTo>
                  <a:close/>
                  <a:moveTo>
                    <a:pt x="9497" y="0"/>
                  </a:moveTo>
                  <a:cubicBezTo>
                    <a:pt x="9051" y="0"/>
                    <a:pt x="8593" y="26"/>
                    <a:pt x="8125" y="83"/>
                  </a:cubicBezTo>
                  <a:cubicBezTo>
                    <a:pt x="7203" y="183"/>
                    <a:pt x="6279" y="451"/>
                    <a:pt x="5343" y="873"/>
                  </a:cubicBezTo>
                  <a:cubicBezTo>
                    <a:pt x="5130" y="978"/>
                    <a:pt x="4920" y="1071"/>
                    <a:pt x="4700" y="1191"/>
                  </a:cubicBezTo>
                  <a:lnTo>
                    <a:pt x="4025" y="1622"/>
                  </a:lnTo>
                  <a:cubicBezTo>
                    <a:pt x="3603" y="1940"/>
                    <a:pt x="3180" y="2256"/>
                    <a:pt x="2823" y="2658"/>
                  </a:cubicBezTo>
                  <a:cubicBezTo>
                    <a:pt x="1305" y="4178"/>
                    <a:pt x="381" y="6369"/>
                    <a:pt x="209" y="8664"/>
                  </a:cubicBezTo>
                  <a:cubicBezTo>
                    <a:pt x="1" y="10964"/>
                    <a:pt x="712" y="13423"/>
                    <a:pt x="2122" y="15371"/>
                  </a:cubicBezTo>
                  <a:cubicBezTo>
                    <a:pt x="3517" y="17334"/>
                    <a:pt x="5458" y="18868"/>
                    <a:pt x="7550" y="20015"/>
                  </a:cubicBezTo>
                  <a:cubicBezTo>
                    <a:pt x="9652" y="21171"/>
                    <a:pt x="11895" y="21954"/>
                    <a:pt x="14104" y="22639"/>
                  </a:cubicBezTo>
                  <a:cubicBezTo>
                    <a:pt x="16319" y="23316"/>
                    <a:pt x="18511" y="23869"/>
                    <a:pt x="20608" y="24460"/>
                  </a:cubicBezTo>
                  <a:cubicBezTo>
                    <a:pt x="22736" y="25075"/>
                    <a:pt x="24821" y="25434"/>
                    <a:pt x="26568" y="26229"/>
                  </a:cubicBezTo>
                  <a:cubicBezTo>
                    <a:pt x="28277" y="26981"/>
                    <a:pt x="29709" y="28316"/>
                    <a:pt x="30176" y="29760"/>
                  </a:cubicBezTo>
                  <a:cubicBezTo>
                    <a:pt x="30396" y="30464"/>
                    <a:pt x="30331" y="31242"/>
                    <a:pt x="30011" y="31802"/>
                  </a:cubicBezTo>
                  <a:cubicBezTo>
                    <a:pt x="29683" y="32379"/>
                    <a:pt x="29110" y="32802"/>
                    <a:pt x="28514" y="33010"/>
                  </a:cubicBezTo>
                  <a:cubicBezTo>
                    <a:pt x="28209" y="33125"/>
                    <a:pt x="27890" y="33178"/>
                    <a:pt x="27580" y="33178"/>
                  </a:cubicBezTo>
                  <a:cubicBezTo>
                    <a:pt x="26699" y="33178"/>
                    <a:pt x="25900" y="32750"/>
                    <a:pt x="25757" y="32098"/>
                  </a:cubicBezTo>
                  <a:cubicBezTo>
                    <a:pt x="25486" y="31196"/>
                    <a:pt x="25678" y="30341"/>
                    <a:pt x="26051" y="29999"/>
                  </a:cubicBezTo>
                  <a:cubicBezTo>
                    <a:pt x="26270" y="29804"/>
                    <a:pt x="26483" y="29768"/>
                    <a:pt x="26625" y="29768"/>
                  </a:cubicBezTo>
                  <a:cubicBezTo>
                    <a:pt x="26708" y="29768"/>
                    <a:pt x="26768" y="29780"/>
                    <a:pt x="26790" y="29780"/>
                  </a:cubicBezTo>
                  <a:cubicBezTo>
                    <a:pt x="26790" y="29780"/>
                    <a:pt x="26791" y="29780"/>
                    <a:pt x="26791" y="29780"/>
                  </a:cubicBezTo>
                  <a:lnTo>
                    <a:pt x="26791" y="29780"/>
                  </a:lnTo>
                  <a:cubicBezTo>
                    <a:pt x="26764" y="29777"/>
                    <a:pt x="26659" y="29726"/>
                    <a:pt x="26493" y="29726"/>
                  </a:cubicBezTo>
                  <a:cubicBezTo>
                    <a:pt x="26356" y="29726"/>
                    <a:pt x="26177" y="29761"/>
                    <a:pt x="25965" y="29889"/>
                  </a:cubicBezTo>
                  <a:cubicBezTo>
                    <a:pt x="25477" y="30229"/>
                    <a:pt x="25127" y="31131"/>
                    <a:pt x="25343" y="32211"/>
                  </a:cubicBezTo>
                  <a:cubicBezTo>
                    <a:pt x="25398" y="32470"/>
                    <a:pt x="25527" y="32807"/>
                    <a:pt x="25750" y="33037"/>
                  </a:cubicBezTo>
                  <a:cubicBezTo>
                    <a:pt x="25980" y="33276"/>
                    <a:pt x="26257" y="33465"/>
                    <a:pt x="26564" y="33592"/>
                  </a:cubicBezTo>
                  <a:cubicBezTo>
                    <a:pt x="26941" y="33753"/>
                    <a:pt x="27364" y="33838"/>
                    <a:pt x="27807" y="33838"/>
                  </a:cubicBezTo>
                  <a:cubicBezTo>
                    <a:pt x="28109" y="33838"/>
                    <a:pt x="28419" y="33798"/>
                    <a:pt x="28730" y="33717"/>
                  </a:cubicBezTo>
                  <a:cubicBezTo>
                    <a:pt x="29486" y="33511"/>
                    <a:pt x="30264" y="33063"/>
                    <a:pt x="30788" y="32280"/>
                  </a:cubicBezTo>
                  <a:cubicBezTo>
                    <a:pt x="31296" y="31481"/>
                    <a:pt x="31442" y="30442"/>
                    <a:pt x="31162" y="29475"/>
                  </a:cubicBezTo>
                  <a:cubicBezTo>
                    <a:pt x="30894" y="28510"/>
                    <a:pt x="30303" y="27665"/>
                    <a:pt x="29577" y="26969"/>
                  </a:cubicBezTo>
                  <a:cubicBezTo>
                    <a:pt x="28859" y="26267"/>
                    <a:pt x="27971" y="25679"/>
                    <a:pt x="27009" y="25255"/>
                  </a:cubicBezTo>
                  <a:cubicBezTo>
                    <a:pt x="25089" y="24386"/>
                    <a:pt x="22966" y="24029"/>
                    <a:pt x="20900" y="23426"/>
                  </a:cubicBezTo>
                  <a:cubicBezTo>
                    <a:pt x="18789" y="22828"/>
                    <a:pt x="16601" y="22272"/>
                    <a:pt x="14423" y="21604"/>
                  </a:cubicBezTo>
                  <a:cubicBezTo>
                    <a:pt x="12254" y="20932"/>
                    <a:pt x="10066" y="20159"/>
                    <a:pt x="8077" y="19060"/>
                  </a:cubicBezTo>
                  <a:cubicBezTo>
                    <a:pt x="6090" y="17971"/>
                    <a:pt x="4285" y="16527"/>
                    <a:pt x="3014" y="14737"/>
                  </a:cubicBezTo>
                  <a:cubicBezTo>
                    <a:pt x="1739" y="12956"/>
                    <a:pt x="1128" y="10816"/>
                    <a:pt x="1310" y="8743"/>
                  </a:cubicBezTo>
                  <a:cubicBezTo>
                    <a:pt x="1466" y="6692"/>
                    <a:pt x="2291" y="4750"/>
                    <a:pt x="3618" y="3429"/>
                  </a:cubicBezTo>
                  <a:cubicBezTo>
                    <a:pt x="3924" y="3080"/>
                    <a:pt x="4309" y="2802"/>
                    <a:pt x="4656" y="2536"/>
                  </a:cubicBezTo>
                  <a:lnTo>
                    <a:pt x="5197" y="2177"/>
                  </a:lnTo>
                  <a:cubicBezTo>
                    <a:pt x="5396" y="2065"/>
                    <a:pt x="5621" y="1962"/>
                    <a:pt x="5829" y="1856"/>
                  </a:cubicBezTo>
                  <a:cubicBezTo>
                    <a:pt x="6605" y="1502"/>
                    <a:pt x="7450" y="1236"/>
                    <a:pt x="8266" y="1145"/>
                  </a:cubicBezTo>
                  <a:cubicBezTo>
                    <a:pt x="8716" y="1086"/>
                    <a:pt x="9160" y="1060"/>
                    <a:pt x="9594" y="1060"/>
                  </a:cubicBezTo>
                  <a:cubicBezTo>
                    <a:pt x="10744" y="1060"/>
                    <a:pt x="11825" y="1247"/>
                    <a:pt x="12781" y="1514"/>
                  </a:cubicBezTo>
                  <a:cubicBezTo>
                    <a:pt x="13922" y="1837"/>
                    <a:pt x="15026" y="2290"/>
                    <a:pt x="16067" y="2864"/>
                  </a:cubicBezTo>
                  <a:cubicBezTo>
                    <a:pt x="16943" y="3333"/>
                    <a:pt x="17570" y="3795"/>
                    <a:pt x="17992" y="4094"/>
                  </a:cubicBezTo>
                  <a:lnTo>
                    <a:pt x="18650" y="4614"/>
                  </a:lnTo>
                  <a:lnTo>
                    <a:pt x="19253" y="3858"/>
                  </a:lnTo>
                  <a:lnTo>
                    <a:pt x="18600" y="3333"/>
                  </a:lnTo>
                  <a:cubicBezTo>
                    <a:pt x="18135" y="2996"/>
                    <a:pt x="17470" y="2498"/>
                    <a:pt x="16551" y="1993"/>
                  </a:cubicBezTo>
                  <a:cubicBezTo>
                    <a:pt x="15445" y="1373"/>
                    <a:pt x="14274" y="880"/>
                    <a:pt x="13058" y="523"/>
                  </a:cubicBezTo>
                  <a:cubicBezTo>
                    <a:pt x="12009" y="220"/>
                    <a:pt x="10803" y="0"/>
                    <a:pt x="949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8" name="Google Shape;628;p57"/>
            <p:cNvSpPr/>
            <p:nvPr/>
          </p:nvSpPr>
          <p:spPr>
            <a:xfrm>
              <a:off x="3368550" y="238100"/>
              <a:ext cx="1089150" cy="1354050"/>
            </a:xfrm>
            <a:custGeom>
              <a:avLst/>
              <a:gdLst/>
              <a:ahLst/>
              <a:cxnLst/>
              <a:rect l="l" t="t" r="r" b="b"/>
              <a:pathLst>
                <a:path w="43566" h="54162" extrusionOk="0">
                  <a:moveTo>
                    <a:pt x="40538" y="1"/>
                  </a:moveTo>
                  <a:cubicBezTo>
                    <a:pt x="40536" y="1"/>
                    <a:pt x="40535" y="1"/>
                    <a:pt x="40533" y="1"/>
                  </a:cubicBezTo>
                  <a:lnTo>
                    <a:pt x="23581" y="183"/>
                  </a:lnTo>
                  <a:lnTo>
                    <a:pt x="19703" y="224"/>
                  </a:lnTo>
                  <a:lnTo>
                    <a:pt x="2751" y="406"/>
                  </a:lnTo>
                  <a:cubicBezTo>
                    <a:pt x="2416" y="408"/>
                    <a:pt x="2128" y="645"/>
                    <a:pt x="2061" y="973"/>
                  </a:cubicBezTo>
                  <a:cubicBezTo>
                    <a:pt x="1530" y="3469"/>
                    <a:pt x="0" y="13846"/>
                    <a:pt x="8783" y="22600"/>
                  </a:cubicBezTo>
                  <a:cubicBezTo>
                    <a:pt x="18846" y="32630"/>
                    <a:pt x="19789" y="34399"/>
                    <a:pt x="18887" y="42942"/>
                  </a:cubicBezTo>
                  <a:cubicBezTo>
                    <a:pt x="17982" y="51485"/>
                    <a:pt x="13855" y="54161"/>
                    <a:pt x="13855" y="54161"/>
                  </a:cubicBezTo>
                  <a:lnTo>
                    <a:pt x="22106" y="54072"/>
                  </a:lnTo>
                  <a:lnTo>
                    <a:pt x="22326" y="54070"/>
                  </a:lnTo>
                  <a:lnTo>
                    <a:pt x="30577" y="53982"/>
                  </a:lnTo>
                  <a:cubicBezTo>
                    <a:pt x="30577" y="53982"/>
                    <a:pt x="26396" y="51394"/>
                    <a:pt x="25309" y="42870"/>
                  </a:cubicBezTo>
                  <a:cubicBezTo>
                    <a:pt x="24222" y="34348"/>
                    <a:pt x="25127" y="32560"/>
                    <a:pt x="34972" y="22320"/>
                  </a:cubicBezTo>
                  <a:cubicBezTo>
                    <a:pt x="43566" y="13379"/>
                    <a:pt x="41816" y="3039"/>
                    <a:pt x="41232" y="554"/>
                  </a:cubicBezTo>
                  <a:cubicBezTo>
                    <a:pt x="41158" y="228"/>
                    <a:pt x="40869" y="1"/>
                    <a:pt x="40538" y="1"/>
                  </a:cubicBezTo>
                  <a:close/>
                </a:path>
              </a:pathLst>
            </a:custGeom>
            <a:solidFill>
              <a:srgbClr val="E2A5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29" name="Google Shape;629;p57"/>
            <p:cNvSpPr/>
            <p:nvPr/>
          </p:nvSpPr>
          <p:spPr>
            <a:xfrm>
              <a:off x="3588225" y="1559325"/>
              <a:ext cx="673800" cy="265125"/>
            </a:xfrm>
            <a:custGeom>
              <a:avLst/>
              <a:gdLst/>
              <a:ahLst/>
              <a:cxnLst/>
              <a:rect l="l" t="t" r="r" b="b"/>
              <a:pathLst>
                <a:path w="26952" h="10605" extrusionOk="0">
                  <a:moveTo>
                    <a:pt x="26784" y="0"/>
                  </a:moveTo>
                  <a:lnTo>
                    <a:pt x="58" y="285"/>
                  </a:lnTo>
                  <a:cubicBezTo>
                    <a:pt x="27" y="285"/>
                    <a:pt x="1" y="311"/>
                    <a:pt x="1" y="343"/>
                  </a:cubicBezTo>
                  <a:lnTo>
                    <a:pt x="111" y="10604"/>
                  </a:lnTo>
                  <a:lnTo>
                    <a:pt x="26951" y="10320"/>
                  </a:lnTo>
                  <a:lnTo>
                    <a:pt x="26841" y="58"/>
                  </a:lnTo>
                  <a:cubicBezTo>
                    <a:pt x="26841" y="27"/>
                    <a:pt x="26815" y="0"/>
                    <a:pt x="267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0" name="Google Shape;630;p57"/>
            <p:cNvSpPr/>
            <p:nvPr/>
          </p:nvSpPr>
          <p:spPr>
            <a:xfrm>
              <a:off x="3513850" y="1774875"/>
              <a:ext cx="825300" cy="92000"/>
            </a:xfrm>
            <a:custGeom>
              <a:avLst/>
              <a:gdLst/>
              <a:ahLst/>
              <a:cxnLst/>
              <a:rect l="l" t="t" r="r" b="b"/>
              <a:pathLst>
                <a:path w="33012" h="3680" extrusionOk="0">
                  <a:moveTo>
                    <a:pt x="32921" y="0"/>
                  </a:moveTo>
                  <a:lnTo>
                    <a:pt x="58" y="350"/>
                  </a:lnTo>
                  <a:cubicBezTo>
                    <a:pt x="27" y="350"/>
                    <a:pt x="0" y="376"/>
                    <a:pt x="0" y="410"/>
                  </a:cubicBezTo>
                  <a:lnTo>
                    <a:pt x="36" y="3680"/>
                  </a:lnTo>
                  <a:lnTo>
                    <a:pt x="33012" y="3328"/>
                  </a:lnTo>
                  <a:lnTo>
                    <a:pt x="32978" y="58"/>
                  </a:lnTo>
                  <a:cubicBezTo>
                    <a:pt x="32978" y="27"/>
                    <a:pt x="32952" y="0"/>
                    <a:pt x="329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1" name="Google Shape;631;p57"/>
            <p:cNvSpPr/>
            <p:nvPr/>
          </p:nvSpPr>
          <p:spPr>
            <a:xfrm>
              <a:off x="3466550" y="322000"/>
              <a:ext cx="893500" cy="458025"/>
            </a:xfrm>
            <a:custGeom>
              <a:avLst/>
              <a:gdLst/>
              <a:ahLst/>
              <a:cxnLst/>
              <a:rect l="l" t="t" r="r" b="b"/>
              <a:pathLst>
                <a:path w="35740" h="18321" extrusionOk="0">
                  <a:moveTo>
                    <a:pt x="34103" y="1"/>
                  </a:moveTo>
                  <a:cubicBezTo>
                    <a:pt x="34097" y="1"/>
                    <a:pt x="34091" y="1"/>
                    <a:pt x="34085" y="1"/>
                  </a:cubicBezTo>
                  <a:lnTo>
                    <a:pt x="18162" y="171"/>
                  </a:lnTo>
                  <a:lnTo>
                    <a:pt x="17351" y="181"/>
                  </a:lnTo>
                  <a:lnTo>
                    <a:pt x="1428" y="350"/>
                  </a:lnTo>
                  <a:cubicBezTo>
                    <a:pt x="834" y="353"/>
                    <a:pt x="348" y="820"/>
                    <a:pt x="320" y="1413"/>
                  </a:cubicBezTo>
                  <a:cubicBezTo>
                    <a:pt x="315" y="1492"/>
                    <a:pt x="312" y="1578"/>
                    <a:pt x="310" y="1667"/>
                  </a:cubicBezTo>
                  <a:cubicBezTo>
                    <a:pt x="1" y="10807"/>
                    <a:pt x="7459" y="18321"/>
                    <a:pt x="16585" y="18321"/>
                  </a:cubicBezTo>
                  <a:cubicBezTo>
                    <a:pt x="16644" y="18321"/>
                    <a:pt x="16703" y="18321"/>
                    <a:pt x="16762" y="18320"/>
                  </a:cubicBezTo>
                  <a:lnTo>
                    <a:pt x="17545" y="18310"/>
                  </a:lnTo>
                  <a:lnTo>
                    <a:pt x="18354" y="18303"/>
                  </a:lnTo>
                  <a:lnTo>
                    <a:pt x="19136" y="18294"/>
                  </a:lnTo>
                  <a:cubicBezTo>
                    <a:pt x="28343" y="18196"/>
                    <a:pt x="35739" y="10485"/>
                    <a:pt x="35229" y="1294"/>
                  </a:cubicBezTo>
                  <a:cubicBezTo>
                    <a:pt x="35225" y="1203"/>
                    <a:pt x="35220" y="1119"/>
                    <a:pt x="35215" y="1040"/>
                  </a:cubicBezTo>
                  <a:cubicBezTo>
                    <a:pt x="35175" y="455"/>
                    <a:pt x="34689" y="1"/>
                    <a:pt x="341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2" name="Google Shape;632;p57"/>
            <p:cNvSpPr/>
            <p:nvPr/>
          </p:nvSpPr>
          <p:spPr>
            <a:xfrm>
              <a:off x="3472850" y="260850"/>
              <a:ext cx="874375" cy="56650"/>
            </a:xfrm>
            <a:custGeom>
              <a:avLst/>
              <a:gdLst/>
              <a:ahLst/>
              <a:cxnLst/>
              <a:rect l="l" t="t" r="r" b="b"/>
              <a:pathLst>
                <a:path w="34975" h="2266" extrusionOk="0">
                  <a:moveTo>
                    <a:pt x="34014" y="1"/>
                  </a:moveTo>
                  <a:cubicBezTo>
                    <a:pt x="34011" y="1"/>
                    <a:pt x="34008" y="1"/>
                    <a:pt x="34005" y="1"/>
                  </a:cubicBezTo>
                  <a:lnTo>
                    <a:pt x="953" y="355"/>
                  </a:lnTo>
                  <a:cubicBezTo>
                    <a:pt x="424" y="360"/>
                    <a:pt x="1" y="791"/>
                    <a:pt x="8" y="1320"/>
                  </a:cubicBezTo>
                  <a:cubicBezTo>
                    <a:pt x="13" y="1843"/>
                    <a:pt x="441" y="2265"/>
                    <a:pt x="964" y="2265"/>
                  </a:cubicBezTo>
                  <a:cubicBezTo>
                    <a:pt x="967" y="2265"/>
                    <a:pt x="969" y="2265"/>
                    <a:pt x="972" y="2265"/>
                  </a:cubicBezTo>
                  <a:lnTo>
                    <a:pt x="34022" y="1913"/>
                  </a:lnTo>
                  <a:cubicBezTo>
                    <a:pt x="34551" y="1906"/>
                    <a:pt x="34975" y="1473"/>
                    <a:pt x="34968" y="946"/>
                  </a:cubicBezTo>
                  <a:cubicBezTo>
                    <a:pt x="34963" y="422"/>
                    <a:pt x="34537" y="1"/>
                    <a:pt x="340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3" name="Google Shape;633;p57"/>
            <p:cNvSpPr/>
            <p:nvPr/>
          </p:nvSpPr>
          <p:spPr>
            <a:xfrm>
              <a:off x="3746150" y="421050"/>
              <a:ext cx="332625" cy="316350"/>
            </a:xfrm>
            <a:custGeom>
              <a:avLst/>
              <a:gdLst/>
              <a:ahLst/>
              <a:cxnLst/>
              <a:rect l="l" t="t" r="r" b="b"/>
              <a:pathLst>
                <a:path w="13305" h="12654" extrusionOk="0">
                  <a:moveTo>
                    <a:pt x="6653" y="1"/>
                  </a:moveTo>
                  <a:lnTo>
                    <a:pt x="4597" y="4166"/>
                  </a:lnTo>
                  <a:lnTo>
                    <a:pt x="1" y="4833"/>
                  </a:lnTo>
                  <a:lnTo>
                    <a:pt x="3325" y="8075"/>
                  </a:lnTo>
                  <a:lnTo>
                    <a:pt x="2540" y="12654"/>
                  </a:lnTo>
                  <a:lnTo>
                    <a:pt x="6653" y="10492"/>
                  </a:lnTo>
                  <a:lnTo>
                    <a:pt x="10765" y="12654"/>
                  </a:lnTo>
                  <a:lnTo>
                    <a:pt x="9978" y="8075"/>
                  </a:lnTo>
                  <a:lnTo>
                    <a:pt x="13305" y="4833"/>
                  </a:lnTo>
                  <a:lnTo>
                    <a:pt x="8709" y="4166"/>
                  </a:lnTo>
                  <a:lnTo>
                    <a:pt x="6653" y="1"/>
                  </a:lnTo>
                  <a:close/>
                  <a:moveTo>
                    <a:pt x="2540" y="12654"/>
                  </a:moveTo>
                  <a:lnTo>
                    <a:pt x="2540" y="12654"/>
                  </a:lnTo>
                  <a:lnTo>
                    <a:pt x="2540" y="12654"/>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634" name="Google Shape;634;p57"/>
          <p:cNvSpPr/>
          <p:nvPr/>
        </p:nvSpPr>
        <p:spPr>
          <a:xfrm>
            <a:off x="3580675" y="1261813"/>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5" name="Google Shape;635;p57"/>
          <p:cNvSpPr/>
          <p:nvPr/>
        </p:nvSpPr>
        <p:spPr>
          <a:xfrm>
            <a:off x="6084625" y="2979263"/>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6" name="Google Shape;636;p57"/>
          <p:cNvSpPr/>
          <p:nvPr/>
        </p:nvSpPr>
        <p:spPr>
          <a:xfrm>
            <a:off x="1076725" y="2674463"/>
            <a:ext cx="20004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37" name="Google Shape;637;p57"/>
          <p:cNvSpPr txBox="1"/>
          <p:nvPr/>
        </p:nvSpPr>
        <p:spPr>
          <a:xfrm flipH="1">
            <a:off x="1315675" y="2702663"/>
            <a:ext cx="15225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سرویس</a:t>
            </a:r>
            <a:endParaRPr sz="2000" dirty="0">
              <a:solidFill>
                <a:schemeClr val="lt1"/>
              </a:solidFill>
              <a:latin typeface="Titan One"/>
              <a:ea typeface="Titan One"/>
              <a:cs typeface="B Nazanin" panose="00000400000000000000" pitchFamily="2" charset="-78"/>
              <a:sym typeface="Titan One"/>
            </a:endParaRPr>
          </a:p>
        </p:txBody>
      </p:sp>
      <p:sp>
        <p:nvSpPr>
          <p:cNvPr id="638" name="Google Shape;638;p57"/>
          <p:cNvSpPr txBox="1"/>
          <p:nvPr/>
        </p:nvSpPr>
        <p:spPr>
          <a:xfrm flipH="1">
            <a:off x="1085725" y="3043975"/>
            <a:ext cx="1982400" cy="6585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زحل یک غول گازی است و دارای چندین حلقه است</a:t>
            </a:r>
          </a:p>
        </p:txBody>
      </p:sp>
      <p:sp>
        <p:nvSpPr>
          <p:cNvPr id="639" name="Google Shape;639;p57"/>
          <p:cNvSpPr txBox="1"/>
          <p:nvPr/>
        </p:nvSpPr>
        <p:spPr>
          <a:xfrm flipH="1">
            <a:off x="3719125" y="1290013"/>
            <a:ext cx="17235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نوآوری</a:t>
            </a:r>
            <a:endParaRPr sz="2000" dirty="0">
              <a:solidFill>
                <a:schemeClr val="lt1"/>
              </a:solidFill>
              <a:latin typeface="Titan One"/>
              <a:ea typeface="Titan One"/>
              <a:cs typeface="B Nazanin" panose="00000400000000000000" pitchFamily="2" charset="-78"/>
              <a:sym typeface="Titan One"/>
            </a:endParaRPr>
          </a:p>
        </p:txBody>
      </p:sp>
      <p:sp>
        <p:nvSpPr>
          <p:cNvPr id="640" name="Google Shape;640;p57"/>
          <p:cNvSpPr txBox="1"/>
          <p:nvPr/>
        </p:nvSpPr>
        <p:spPr>
          <a:xfrm flipH="1">
            <a:off x="3589663" y="1631325"/>
            <a:ext cx="1982400" cy="6585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زحل یک غول گازی است و دارای چندین حلقه است</a:t>
            </a:r>
            <a:endParaRPr dirty="0">
              <a:solidFill>
                <a:schemeClr val="dk1"/>
              </a:solidFill>
              <a:latin typeface="Nunito"/>
              <a:ea typeface="Nunito"/>
              <a:cs typeface="B Nazanin" panose="00000400000000000000" pitchFamily="2" charset="-78"/>
              <a:sym typeface="Nunito"/>
            </a:endParaRPr>
          </a:p>
        </p:txBody>
      </p:sp>
      <p:sp>
        <p:nvSpPr>
          <p:cNvPr id="641" name="Google Shape;641;p57"/>
          <p:cNvSpPr txBox="1"/>
          <p:nvPr/>
        </p:nvSpPr>
        <p:spPr>
          <a:xfrm flipH="1">
            <a:off x="6165325" y="3007463"/>
            <a:ext cx="18390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درمان ها</a:t>
            </a:r>
            <a:endParaRPr sz="2000" dirty="0">
              <a:solidFill>
                <a:schemeClr val="lt1"/>
              </a:solidFill>
              <a:latin typeface="Titan One"/>
              <a:ea typeface="Titan One"/>
              <a:cs typeface="B Nazanin" panose="00000400000000000000" pitchFamily="2" charset="-78"/>
              <a:sym typeface="Titan One"/>
            </a:endParaRPr>
          </a:p>
        </p:txBody>
      </p:sp>
      <p:sp>
        <p:nvSpPr>
          <p:cNvPr id="642" name="Google Shape;642;p57"/>
          <p:cNvSpPr txBox="1"/>
          <p:nvPr/>
        </p:nvSpPr>
        <p:spPr>
          <a:xfrm flipH="1">
            <a:off x="6093625" y="3348775"/>
            <a:ext cx="1982400" cy="6585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زحل یک غول گازی است و دارای چندین حلقه است</a:t>
            </a:r>
            <a:endParaRPr dirty="0">
              <a:solidFill>
                <a:schemeClr val="dk1"/>
              </a:solidFill>
              <a:latin typeface="Nunito"/>
              <a:ea typeface="Nunito"/>
              <a:cs typeface="B Nazanin" panose="00000400000000000000" pitchFamily="2" charset="-78"/>
              <a:sym typeface="Nuni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8"/>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rtl="1"/>
            <a:r>
              <a:rPr lang="fa-IR" dirty="0">
                <a:cs typeface="B Nazanin" panose="00000400000000000000" pitchFamily="2" charset="-78"/>
              </a:rPr>
              <a:t>پزشکان ما</a:t>
            </a:r>
            <a:endParaRPr dirty="0">
              <a:cs typeface="B Nazanin" panose="00000400000000000000" pitchFamily="2" charset="-78"/>
            </a:endParaRPr>
          </a:p>
        </p:txBody>
      </p:sp>
      <p:sp>
        <p:nvSpPr>
          <p:cNvPr id="648" name="Google Shape;648;p58"/>
          <p:cNvSpPr/>
          <p:nvPr/>
        </p:nvSpPr>
        <p:spPr>
          <a:xfrm>
            <a:off x="3726567" y="1150099"/>
            <a:ext cx="1690800" cy="658800"/>
          </a:xfrm>
          <a:prstGeom prst="roundRect">
            <a:avLst>
              <a:gd name="adj" fmla="val 20050"/>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FFFFF"/>
              </a:solidFill>
              <a:cs typeface="B Nazanin" panose="00000400000000000000" pitchFamily="2" charset="-78"/>
            </a:endParaRPr>
          </a:p>
        </p:txBody>
      </p:sp>
      <p:sp>
        <p:nvSpPr>
          <p:cNvPr id="649" name="Google Shape;649;p58"/>
          <p:cNvSpPr/>
          <p:nvPr/>
        </p:nvSpPr>
        <p:spPr>
          <a:xfrm>
            <a:off x="5672654" y="2489845"/>
            <a:ext cx="1690833" cy="658927"/>
          </a:xfrm>
          <a:prstGeom prst="roundRect">
            <a:avLst>
              <a:gd name="adj" fmla="val 18861"/>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sp>
        <p:nvSpPr>
          <p:cNvPr id="650" name="Google Shape;650;p58"/>
          <p:cNvSpPr/>
          <p:nvPr/>
        </p:nvSpPr>
        <p:spPr>
          <a:xfrm>
            <a:off x="1780480" y="2489845"/>
            <a:ext cx="1690833" cy="658927"/>
          </a:xfrm>
          <a:prstGeom prst="roundRect">
            <a:avLst>
              <a:gd name="adj" fmla="val 18347"/>
            </a:avLst>
          </a:prstGeom>
          <a:solidFill>
            <a:schemeClr val="accen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sp>
        <p:nvSpPr>
          <p:cNvPr id="651" name="Google Shape;651;p58"/>
          <p:cNvSpPr/>
          <p:nvPr/>
        </p:nvSpPr>
        <p:spPr>
          <a:xfrm>
            <a:off x="2709659" y="3829590"/>
            <a:ext cx="1690833" cy="658927"/>
          </a:xfrm>
          <a:prstGeom prst="roundRect">
            <a:avLst>
              <a:gd name="adj" fmla="val 17338"/>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sp>
        <p:nvSpPr>
          <p:cNvPr id="652" name="Google Shape;652;p58"/>
          <p:cNvSpPr/>
          <p:nvPr/>
        </p:nvSpPr>
        <p:spPr>
          <a:xfrm>
            <a:off x="4743481" y="3829590"/>
            <a:ext cx="1690833" cy="658927"/>
          </a:xfrm>
          <a:prstGeom prst="roundRect">
            <a:avLst>
              <a:gd name="adj" fmla="val 19862"/>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sp>
        <p:nvSpPr>
          <p:cNvPr id="653" name="Google Shape;653;p58"/>
          <p:cNvSpPr/>
          <p:nvPr/>
        </p:nvSpPr>
        <p:spPr>
          <a:xfrm>
            <a:off x="6601841" y="3829590"/>
            <a:ext cx="1690833" cy="658927"/>
          </a:xfrm>
          <a:prstGeom prst="roundRect">
            <a:avLst>
              <a:gd name="adj" fmla="val 20750"/>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cxnSp>
        <p:nvCxnSpPr>
          <p:cNvPr id="654" name="Google Shape;654;p58"/>
          <p:cNvCxnSpPr>
            <a:stCxn id="648" idx="2"/>
            <a:endCxn id="649" idx="0"/>
          </p:cNvCxnSpPr>
          <p:nvPr/>
        </p:nvCxnSpPr>
        <p:spPr>
          <a:xfrm rot="-5400000" flipH="1">
            <a:off x="5204517" y="1176349"/>
            <a:ext cx="681000" cy="1946100"/>
          </a:xfrm>
          <a:prstGeom prst="bentConnector3">
            <a:avLst>
              <a:gd name="adj1" fmla="val 50000"/>
            </a:avLst>
          </a:prstGeom>
          <a:noFill/>
          <a:ln w="38100" cap="flat" cmpd="sng">
            <a:solidFill>
              <a:schemeClr val="dk2"/>
            </a:solidFill>
            <a:prstDash val="solid"/>
            <a:round/>
            <a:headEnd type="none" w="sm" len="sm"/>
            <a:tailEnd type="none" w="sm" len="sm"/>
          </a:ln>
        </p:spPr>
      </p:cxnSp>
      <p:cxnSp>
        <p:nvCxnSpPr>
          <p:cNvPr id="655" name="Google Shape;655;p58"/>
          <p:cNvCxnSpPr>
            <a:stCxn id="650" idx="0"/>
            <a:endCxn id="648" idx="2"/>
          </p:cNvCxnSpPr>
          <p:nvPr/>
        </p:nvCxnSpPr>
        <p:spPr>
          <a:xfrm rot="-5400000">
            <a:off x="3258446" y="1176295"/>
            <a:ext cx="681000" cy="1946100"/>
          </a:xfrm>
          <a:prstGeom prst="bentConnector3">
            <a:avLst>
              <a:gd name="adj1" fmla="val 50000"/>
            </a:avLst>
          </a:prstGeom>
          <a:noFill/>
          <a:ln w="38100" cap="flat" cmpd="sng">
            <a:solidFill>
              <a:schemeClr val="dk2"/>
            </a:solidFill>
            <a:prstDash val="solid"/>
            <a:round/>
            <a:headEnd type="none" w="sm" len="sm"/>
            <a:tailEnd type="none" w="sm" len="sm"/>
          </a:ln>
        </p:spPr>
      </p:cxnSp>
      <p:cxnSp>
        <p:nvCxnSpPr>
          <p:cNvPr id="656" name="Google Shape;656;p58"/>
          <p:cNvCxnSpPr>
            <a:stCxn id="650" idx="2"/>
            <a:endCxn id="651" idx="0"/>
          </p:cNvCxnSpPr>
          <p:nvPr/>
        </p:nvCxnSpPr>
        <p:spPr>
          <a:xfrm rot="-5400000" flipH="1">
            <a:off x="2750096" y="3024571"/>
            <a:ext cx="680700" cy="929100"/>
          </a:xfrm>
          <a:prstGeom prst="bentConnector3">
            <a:avLst>
              <a:gd name="adj1" fmla="val 50000"/>
            </a:avLst>
          </a:prstGeom>
          <a:noFill/>
          <a:ln w="38100" cap="flat" cmpd="sng">
            <a:solidFill>
              <a:schemeClr val="dk2"/>
            </a:solidFill>
            <a:prstDash val="solid"/>
            <a:round/>
            <a:headEnd type="none" w="sm" len="sm"/>
            <a:tailEnd type="none" w="sm" len="sm"/>
          </a:ln>
        </p:spPr>
      </p:cxnSp>
      <p:cxnSp>
        <p:nvCxnSpPr>
          <p:cNvPr id="657" name="Google Shape;657;p58"/>
          <p:cNvCxnSpPr>
            <a:stCxn id="658" idx="0"/>
            <a:endCxn id="650" idx="2"/>
          </p:cNvCxnSpPr>
          <p:nvPr/>
        </p:nvCxnSpPr>
        <p:spPr>
          <a:xfrm rot="-5400000">
            <a:off x="1820917" y="3024690"/>
            <a:ext cx="680700" cy="929100"/>
          </a:xfrm>
          <a:prstGeom prst="bentConnector3">
            <a:avLst>
              <a:gd name="adj1" fmla="val 50000"/>
            </a:avLst>
          </a:prstGeom>
          <a:noFill/>
          <a:ln w="38100" cap="flat" cmpd="sng">
            <a:solidFill>
              <a:schemeClr val="dk2"/>
            </a:solidFill>
            <a:prstDash val="solid"/>
            <a:round/>
            <a:headEnd type="none" w="sm" len="sm"/>
            <a:tailEnd type="none" w="sm" len="sm"/>
          </a:ln>
        </p:spPr>
      </p:cxnSp>
      <p:cxnSp>
        <p:nvCxnSpPr>
          <p:cNvPr id="659" name="Google Shape;659;p58"/>
          <p:cNvCxnSpPr>
            <a:stCxn id="649" idx="2"/>
            <a:endCxn id="653" idx="0"/>
          </p:cNvCxnSpPr>
          <p:nvPr/>
        </p:nvCxnSpPr>
        <p:spPr>
          <a:xfrm rot="-5400000" flipH="1">
            <a:off x="6642270" y="3024571"/>
            <a:ext cx="680700" cy="929100"/>
          </a:xfrm>
          <a:prstGeom prst="bentConnector3">
            <a:avLst>
              <a:gd name="adj1" fmla="val 50000"/>
            </a:avLst>
          </a:prstGeom>
          <a:noFill/>
          <a:ln w="38100" cap="flat" cmpd="sng">
            <a:solidFill>
              <a:schemeClr val="dk2"/>
            </a:solidFill>
            <a:prstDash val="solid"/>
            <a:round/>
            <a:headEnd type="none" w="sm" len="sm"/>
            <a:tailEnd type="none" w="sm" len="sm"/>
          </a:ln>
        </p:spPr>
      </p:cxnSp>
      <p:cxnSp>
        <p:nvCxnSpPr>
          <p:cNvPr id="660" name="Google Shape;660;p58"/>
          <p:cNvCxnSpPr>
            <a:stCxn id="652" idx="0"/>
            <a:endCxn id="649" idx="2"/>
          </p:cNvCxnSpPr>
          <p:nvPr/>
        </p:nvCxnSpPr>
        <p:spPr>
          <a:xfrm rot="-5400000">
            <a:off x="5713098" y="3024690"/>
            <a:ext cx="680700" cy="929100"/>
          </a:xfrm>
          <a:prstGeom prst="bentConnector3">
            <a:avLst>
              <a:gd name="adj1" fmla="val 50000"/>
            </a:avLst>
          </a:prstGeom>
          <a:noFill/>
          <a:ln w="38100" cap="flat" cmpd="sng">
            <a:solidFill>
              <a:schemeClr val="dk2"/>
            </a:solidFill>
            <a:prstDash val="solid"/>
            <a:round/>
            <a:headEnd type="none" w="sm" len="sm"/>
            <a:tailEnd type="none" w="sm" len="sm"/>
          </a:ln>
        </p:spPr>
      </p:cxnSp>
      <p:sp>
        <p:nvSpPr>
          <p:cNvPr id="658" name="Google Shape;658;p58"/>
          <p:cNvSpPr/>
          <p:nvPr/>
        </p:nvSpPr>
        <p:spPr>
          <a:xfrm>
            <a:off x="851300" y="3829590"/>
            <a:ext cx="1690833" cy="658927"/>
          </a:xfrm>
          <a:prstGeom prst="roundRect">
            <a:avLst>
              <a:gd name="adj" fmla="val 17906"/>
            </a:avLst>
          </a:prstGeom>
          <a:solidFill>
            <a:schemeClr val="accent3"/>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FFFFFF"/>
              </a:solidFill>
              <a:cs typeface="B Nazanin" panose="00000400000000000000" pitchFamily="2" charset="-78"/>
            </a:endParaRPr>
          </a:p>
        </p:txBody>
      </p:sp>
      <p:sp>
        <p:nvSpPr>
          <p:cNvPr id="661" name="Google Shape;661;p58"/>
          <p:cNvSpPr txBox="1"/>
          <p:nvPr/>
        </p:nvSpPr>
        <p:spPr>
          <a:xfrm flipH="1">
            <a:off x="3719125" y="1290013"/>
            <a:ext cx="1723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 1</a:t>
            </a:r>
            <a:endParaRPr sz="2000" dirty="0">
              <a:solidFill>
                <a:schemeClr val="lt1"/>
              </a:solidFill>
              <a:latin typeface="Titan One"/>
              <a:ea typeface="Titan One"/>
              <a:cs typeface="B Nazanin" panose="00000400000000000000" pitchFamily="2" charset="-78"/>
              <a:sym typeface="Titan One"/>
            </a:endParaRPr>
          </a:p>
        </p:txBody>
      </p:sp>
      <p:sp>
        <p:nvSpPr>
          <p:cNvPr id="662" name="Google Shape;662;p58"/>
          <p:cNvSpPr txBox="1"/>
          <p:nvPr/>
        </p:nvSpPr>
        <p:spPr>
          <a:xfrm flipH="1">
            <a:off x="5652325" y="2649500"/>
            <a:ext cx="1723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3</a:t>
            </a:r>
            <a:endParaRPr sz="2000" dirty="0">
              <a:solidFill>
                <a:schemeClr val="lt1"/>
              </a:solidFill>
              <a:latin typeface="Titan One"/>
              <a:ea typeface="Titan One"/>
              <a:cs typeface="B Nazanin" panose="00000400000000000000" pitchFamily="2" charset="-78"/>
              <a:sym typeface="Titan One"/>
            </a:endParaRPr>
          </a:p>
        </p:txBody>
      </p:sp>
      <p:sp>
        <p:nvSpPr>
          <p:cNvPr id="663" name="Google Shape;663;p58"/>
          <p:cNvSpPr txBox="1"/>
          <p:nvPr/>
        </p:nvSpPr>
        <p:spPr>
          <a:xfrm flipH="1">
            <a:off x="1764700" y="2649500"/>
            <a:ext cx="1681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2</a:t>
            </a:r>
            <a:endParaRPr sz="2000" dirty="0">
              <a:solidFill>
                <a:schemeClr val="lt1"/>
              </a:solidFill>
              <a:latin typeface="Titan One"/>
              <a:ea typeface="Titan One"/>
              <a:cs typeface="B Nazanin" panose="00000400000000000000" pitchFamily="2" charset="-78"/>
              <a:sym typeface="Titan One"/>
            </a:endParaRPr>
          </a:p>
        </p:txBody>
      </p:sp>
      <p:sp>
        <p:nvSpPr>
          <p:cNvPr id="664" name="Google Shape;664;p58"/>
          <p:cNvSpPr txBox="1"/>
          <p:nvPr/>
        </p:nvSpPr>
        <p:spPr>
          <a:xfrm flipH="1">
            <a:off x="851450" y="4004175"/>
            <a:ext cx="1681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4</a:t>
            </a:r>
            <a:endParaRPr sz="2000" dirty="0">
              <a:solidFill>
                <a:schemeClr val="lt1"/>
              </a:solidFill>
              <a:latin typeface="Titan One"/>
              <a:ea typeface="Titan One"/>
              <a:cs typeface="B Nazanin" panose="00000400000000000000" pitchFamily="2" charset="-78"/>
              <a:sym typeface="Titan One"/>
            </a:endParaRPr>
          </a:p>
        </p:txBody>
      </p:sp>
      <p:sp>
        <p:nvSpPr>
          <p:cNvPr id="665" name="Google Shape;665;p58"/>
          <p:cNvSpPr txBox="1"/>
          <p:nvPr/>
        </p:nvSpPr>
        <p:spPr>
          <a:xfrm flipH="1">
            <a:off x="2714325" y="4004175"/>
            <a:ext cx="1681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5</a:t>
            </a:r>
            <a:endParaRPr sz="2000" dirty="0">
              <a:solidFill>
                <a:schemeClr val="lt1"/>
              </a:solidFill>
              <a:latin typeface="Titan One"/>
              <a:ea typeface="Titan One"/>
              <a:cs typeface="B Nazanin" panose="00000400000000000000" pitchFamily="2" charset="-78"/>
              <a:sym typeface="Titan One"/>
            </a:endParaRPr>
          </a:p>
        </p:txBody>
      </p:sp>
      <p:sp>
        <p:nvSpPr>
          <p:cNvPr id="666" name="Google Shape;666;p58"/>
          <p:cNvSpPr txBox="1"/>
          <p:nvPr/>
        </p:nvSpPr>
        <p:spPr>
          <a:xfrm flipH="1">
            <a:off x="4748150" y="4004175"/>
            <a:ext cx="1681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6</a:t>
            </a:r>
            <a:endParaRPr sz="2000" dirty="0">
              <a:solidFill>
                <a:schemeClr val="lt1"/>
              </a:solidFill>
              <a:latin typeface="Titan One"/>
              <a:ea typeface="Titan One"/>
              <a:cs typeface="B Nazanin" panose="00000400000000000000" pitchFamily="2" charset="-78"/>
              <a:sym typeface="Titan One"/>
            </a:endParaRPr>
          </a:p>
        </p:txBody>
      </p:sp>
      <p:sp>
        <p:nvSpPr>
          <p:cNvPr id="667" name="Google Shape;667;p58"/>
          <p:cNvSpPr txBox="1"/>
          <p:nvPr/>
        </p:nvSpPr>
        <p:spPr>
          <a:xfrm flipH="1">
            <a:off x="6606513" y="4004175"/>
            <a:ext cx="1681500" cy="339600"/>
          </a:xfrm>
          <a:prstGeom prst="rect">
            <a:avLst/>
          </a:prstGeom>
          <a:noFill/>
          <a:ln>
            <a:noFill/>
          </a:ln>
        </p:spPr>
        <p:txBody>
          <a:bodyPr spcFirstLastPara="1" wrap="square" lIns="91425" tIns="91425" rIns="91425" bIns="91425" anchor="ctr" anchorCtr="0">
            <a:noAutofit/>
          </a:bodyPr>
          <a:lstStyle/>
          <a:p>
            <a:pPr lvl="0" algn="ctr" rtl="1"/>
            <a:r>
              <a:rPr lang="fa-IR" sz="2000" dirty="0">
                <a:solidFill>
                  <a:schemeClr val="lt1"/>
                </a:solidFill>
                <a:latin typeface="Titan One"/>
                <a:ea typeface="Titan One"/>
                <a:cs typeface="B Nazanin" panose="00000400000000000000" pitchFamily="2" charset="-78"/>
                <a:sym typeface="Titan One"/>
              </a:rPr>
              <a:t>دکتر</a:t>
            </a:r>
            <a:r>
              <a:rPr lang="en" sz="2000" dirty="0">
                <a:solidFill>
                  <a:schemeClr val="lt1"/>
                </a:solidFill>
                <a:latin typeface="Titan One"/>
                <a:ea typeface="Titan One"/>
                <a:cs typeface="B Nazanin" panose="00000400000000000000" pitchFamily="2" charset="-78"/>
                <a:sym typeface="Titan One"/>
              </a:rPr>
              <a:t> 7</a:t>
            </a:r>
            <a:endParaRPr sz="2000" dirty="0">
              <a:solidFill>
                <a:schemeClr val="lt1"/>
              </a:solidFill>
              <a:latin typeface="Titan One"/>
              <a:ea typeface="Titan One"/>
              <a:cs typeface="B Nazanin" panose="00000400000000000000" pitchFamily="2" charset="-78"/>
              <a:sym typeface="Titan One"/>
            </a:endParaRPr>
          </a:p>
        </p:txBody>
      </p:sp>
      <p:pic>
        <p:nvPicPr>
          <p:cNvPr id="668" name="Google Shape;668;p58"/>
          <p:cNvPicPr preferRelativeResize="0"/>
          <p:nvPr/>
        </p:nvPicPr>
        <p:blipFill>
          <a:blip r:embed="rId3">
            <a:alphaModFix/>
          </a:blip>
          <a:stretch>
            <a:fillRect/>
          </a:stretch>
        </p:blipFill>
        <p:spPr>
          <a:xfrm>
            <a:off x="531112" y="-2"/>
            <a:ext cx="2322176" cy="642900"/>
          </a:xfrm>
          <a:prstGeom prst="rect">
            <a:avLst/>
          </a:prstGeom>
          <a:noFill/>
          <a:ln>
            <a:noFill/>
          </a:ln>
        </p:spPr>
      </p:pic>
      <p:pic>
        <p:nvPicPr>
          <p:cNvPr id="669" name="Google Shape;669;p58"/>
          <p:cNvPicPr preferRelativeResize="0"/>
          <p:nvPr/>
        </p:nvPicPr>
        <p:blipFill>
          <a:blip r:embed="rId4">
            <a:alphaModFix/>
          </a:blip>
          <a:stretch>
            <a:fillRect/>
          </a:stretch>
        </p:blipFill>
        <p:spPr>
          <a:xfrm>
            <a:off x="7726575" y="1017723"/>
            <a:ext cx="704209" cy="73776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7AB71190-95B8-41B7-8DEB-B9999DB07808}"/>
              </a:ext>
            </a:extLst>
          </p:cNvPr>
          <p:cNvSpPr txBox="1"/>
          <p:nvPr/>
        </p:nvSpPr>
        <p:spPr>
          <a:xfrm>
            <a:off x="26720" y="133602"/>
            <a:ext cx="9144000" cy="461665"/>
          </a:xfrm>
          <a:prstGeom prst="rect">
            <a:avLst/>
          </a:prstGeom>
          <a:noFill/>
        </p:spPr>
        <p:txBody>
          <a:bodyPr wrap="square" rtlCol="0">
            <a:spAutoFit/>
          </a:bodyPr>
          <a:lstStyle/>
          <a:p>
            <a:pPr algn="ctr"/>
            <a:r>
              <a:rPr lang="fa-IR" sz="2400" dirty="0">
                <a:latin typeface="Georgia" panose="02040502050405020303" pitchFamily="18" charset="0"/>
                <a:cs typeface="B Nazanin" panose="00000400000000000000" pitchFamily="2" charset="-78"/>
              </a:rPr>
              <a:t>ارائه طرح درمان دندانپزشکی</a:t>
            </a:r>
            <a:endParaRPr lang="en-US" sz="3600" b="1" dirty="0">
              <a:latin typeface="Georgia" panose="02040502050405020303" pitchFamily="18" charset="0"/>
              <a:cs typeface="B Nazanin" panose="00000400000000000000" pitchFamily="2" charset="-78"/>
            </a:endParaRPr>
          </a:p>
        </p:txBody>
      </p:sp>
      <p:grpSp>
        <p:nvGrpSpPr>
          <p:cNvPr id="42" name="Group 41">
            <a:extLst>
              <a:ext uri="{FF2B5EF4-FFF2-40B4-BE49-F238E27FC236}">
                <a16:creationId xmlns:a16="http://schemas.microsoft.com/office/drawing/2014/main" id="{A3CDFFAC-66EE-488B-87F0-38752FD29BC3}"/>
              </a:ext>
            </a:extLst>
          </p:cNvPr>
          <p:cNvGrpSpPr/>
          <p:nvPr/>
        </p:nvGrpSpPr>
        <p:grpSpPr>
          <a:xfrm>
            <a:off x="433449" y="812139"/>
            <a:ext cx="8277104" cy="4055948"/>
            <a:chOff x="577932" y="1082851"/>
            <a:chExt cx="11036138" cy="5407930"/>
          </a:xfrm>
        </p:grpSpPr>
        <p:sp>
          <p:nvSpPr>
            <p:cNvPr id="26" name="Bent Arrow 9">
              <a:extLst>
                <a:ext uri="{FF2B5EF4-FFF2-40B4-BE49-F238E27FC236}">
                  <a16:creationId xmlns:a16="http://schemas.microsoft.com/office/drawing/2014/main" id="{5AA5F52F-B010-4CBC-934F-92A94D3FF476}"/>
                </a:ext>
              </a:extLst>
            </p:cNvPr>
            <p:cNvSpPr/>
            <p:nvPr/>
          </p:nvSpPr>
          <p:spPr>
            <a:xfrm rot="16200000">
              <a:off x="4186439" y="3825911"/>
              <a:ext cx="822610" cy="1809752"/>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dirty="0">
                <a:solidFill>
                  <a:schemeClr val="tx1"/>
                </a:solidFill>
                <a:cs typeface="B Nazanin" panose="00000400000000000000" pitchFamily="2" charset="-78"/>
              </a:endParaRPr>
            </a:p>
          </p:txBody>
        </p:sp>
        <p:grpSp>
          <p:nvGrpSpPr>
            <p:cNvPr id="27" name="Group 26">
              <a:extLst>
                <a:ext uri="{FF2B5EF4-FFF2-40B4-BE49-F238E27FC236}">
                  <a16:creationId xmlns:a16="http://schemas.microsoft.com/office/drawing/2014/main" id="{6C5B78D7-3957-48AB-A3DC-D2520121D9C8}"/>
                </a:ext>
              </a:extLst>
            </p:cNvPr>
            <p:cNvGrpSpPr/>
            <p:nvPr/>
          </p:nvGrpSpPr>
          <p:grpSpPr>
            <a:xfrm rot="16200000">
              <a:off x="5631220" y="1117314"/>
              <a:ext cx="939089" cy="5417061"/>
              <a:chOff x="5655835" y="1245347"/>
              <a:chExt cx="763052" cy="4401592"/>
            </a:xfrm>
          </p:grpSpPr>
          <p:sp>
            <p:nvSpPr>
              <p:cNvPr id="34" name="Oval 33">
                <a:extLst>
                  <a:ext uri="{FF2B5EF4-FFF2-40B4-BE49-F238E27FC236}">
                    <a16:creationId xmlns:a16="http://schemas.microsoft.com/office/drawing/2014/main" id="{F231554B-4C8E-4EE7-940A-DF537EC7FE3C}"/>
                  </a:ext>
                </a:extLst>
              </p:cNvPr>
              <p:cNvSpPr/>
              <p:nvPr/>
            </p:nvSpPr>
            <p:spPr>
              <a:xfrm>
                <a:off x="5655835" y="1245347"/>
                <a:ext cx="763052" cy="763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dirty="0">
                  <a:cs typeface="B Nazanin" panose="00000400000000000000" pitchFamily="2" charset="-78"/>
                </a:endParaRPr>
              </a:p>
            </p:txBody>
          </p:sp>
          <p:sp>
            <p:nvSpPr>
              <p:cNvPr id="35" name="Oval 34">
                <a:extLst>
                  <a:ext uri="{FF2B5EF4-FFF2-40B4-BE49-F238E27FC236}">
                    <a16:creationId xmlns:a16="http://schemas.microsoft.com/office/drawing/2014/main" id="{3EDBA8E4-CB0E-4F78-85F1-3316E5D1C18B}"/>
                  </a:ext>
                </a:extLst>
              </p:cNvPr>
              <p:cNvSpPr/>
              <p:nvPr/>
            </p:nvSpPr>
            <p:spPr>
              <a:xfrm>
                <a:off x="5655835" y="4883887"/>
                <a:ext cx="763052" cy="7630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cs typeface="B Nazanin" panose="00000400000000000000" pitchFamily="2" charset="-78"/>
                </a:endParaRPr>
              </a:p>
            </p:txBody>
          </p:sp>
        </p:grpSp>
        <p:sp>
          <p:nvSpPr>
            <p:cNvPr id="32" name="Oval 31">
              <a:extLst>
                <a:ext uri="{FF2B5EF4-FFF2-40B4-BE49-F238E27FC236}">
                  <a16:creationId xmlns:a16="http://schemas.microsoft.com/office/drawing/2014/main" id="{D21F944B-DC3D-4646-9230-500DAA2AAE20}"/>
                </a:ext>
              </a:extLst>
            </p:cNvPr>
            <p:cNvSpPr/>
            <p:nvPr/>
          </p:nvSpPr>
          <p:spPr>
            <a:xfrm rot="16200000">
              <a:off x="5632796" y="4603074"/>
              <a:ext cx="939089" cy="9390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cs typeface="B Nazanin" panose="00000400000000000000" pitchFamily="2" charset="-78"/>
              </a:endParaRPr>
            </a:p>
          </p:txBody>
        </p:sp>
        <p:sp>
          <p:nvSpPr>
            <p:cNvPr id="33" name="Oval 32">
              <a:extLst>
                <a:ext uri="{FF2B5EF4-FFF2-40B4-BE49-F238E27FC236}">
                  <a16:creationId xmlns:a16="http://schemas.microsoft.com/office/drawing/2014/main" id="{D4DFE3A3-9FF8-4571-BEBE-8BBD4F56436F}"/>
                </a:ext>
              </a:extLst>
            </p:cNvPr>
            <p:cNvSpPr/>
            <p:nvPr/>
          </p:nvSpPr>
          <p:spPr>
            <a:xfrm rot="16200000">
              <a:off x="5632796" y="2078484"/>
              <a:ext cx="939089" cy="9390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cs typeface="B Nazanin" panose="00000400000000000000" pitchFamily="2" charset="-78"/>
              </a:endParaRPr>
            </a:p>
          </p:txBody>
        </p:sp>
        <p:sp>
          <p:nvSpPr>
            <p:cNvPr id="29" name="Bent Arrow 52">
              <a:extLst>
                <a:ext uri="{FF2B5EF4-FFF2-40B4-BE49-F238E27FC236}">
                  <a16:creationId xmlns:a16="http://schemas.microsoft.com/office/drawing/2014/main" id="{28588CA2-656F-4DD6-A070-F0A91D714D10}"/>
                </a:ext>
              </a:extLst>
            </p:cNvPr>
            <p:cNvSpPr/>
            <p:nvPr/>
          </p:nvSpPr>
          <p:spPr>
            <a:xfrm rot="10800000">
              <a:off x="6645621" y="4396489"/>
              <a:ext cx="1809752" cy="822610"/>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solidFill>
                  <a:schemeClr val="tx1"/>
                </a:solidFill>
                <a:cs typeface="B Nazanin" panose="00000400000000000000" pitchFamily="2" charset="-78"/>
              </a:endParaRPr>
            </a:p>
          </p:txBody>
        </p:sp>
        <p:sp>
          <p:nvSpPr>
            <p:cNvPr id="30" name="Bent Arrow 9">
              <a:extLst>
                <a:ext uri="{FF2B5EF4-FFF2-40B4-BE49-F238E27FC236}">
                  <a16:creationId xmlns:a16="http://schemas.microsoft.com/office/drawing/2014/main" id="{92DCFC13-B27E-4FCF-9C10-8E8454B371B6}"/>
                </a:ext>
              </a:extLst>
            </p:cNvPr>
            <p:cNvSpPr/>
            <p:nvPr/>
          </p:nvSpPr>
          <p:spPr>
            <a:xfrm rot="5400000">
              <a:off x="7208220" y="1975965"/>
              <a:ext cx="822610" cy="1809752"/>
            </a:xfrm>
            <a:prstGeom prst="bentArrow">
              <a:avLst>
                <a:gd name="adj1" fmla="val 15772"/>
                <a:gd name="adj2" fmla="val 17802"/>
                <a:gd name="adj3" fmla="val 28740"/>
                <a:gd name="adj4" fmla="val 27522"/>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dirty="0">
                <a:solidFill>
                  <a:schemeClr val="tx1"/>
                </a:solidFill>
                <a:cs typeface="B Nazanin" panose="00000400000000000000" pitchFamily="2" charset="-78"/>
              </a:endParaRPr>
            </a:p>
          </p:txBody>
        </p:sp>
        <p:sp>
          <p:nvSpPr>
            <p:cNvPr id="31" name="Bent Arrow 52">
              <a:extLst>
                <a:ext uri="{FF2B5EF4-FFF2-40B4-BE49-F238E27FC236}">
                  <a16:creationId xmlns:a16="http://schemas.microsoft.com/office/drawing/2014/main" id="{C0E76004-5F07-488A-B979-1900E2E13735}"/>
                </a:ext>
              </a:extLst>
            </p:cNvPr>
            <p:cNvSpPr/>
            <p:nvPr/>
          </p:nvSpPr>
          <p:spPr>
            <a:xfrm>
              <a:off x="3769629" y="2411078"/>
              <a:ext cx="1809752" cy="822610"/>
            </a:xfrm>
            <a:prstGeom prst="bentArrow">
              <a:avLst>
                <a:gd name="adj1" fmla="val 15909"/>
                <a:gd name="adj2" fmla="val 18319"/>
                <a:gd name="adj3" fmla="val 28663"/>
                <a:gd name="adj4" fmla="val 29876"/>
              </a:avLst>
            </a:prstGeom>
            <a:pattFill prst="dkUp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5">
                <a:solidFill>
                  <a:schemeClr val="tx1"/>
                </a:solidFill>
                <a:cs typeface="B Nazanin" panose="00000400000000000000" pitchFamily="2" charset="-78"/>
              </a:endParaRPr>
            </a:p>
          </p:txBody>
        </p:sp>
        <p:sp>
          <p:nvSpPr>
            <p:cNvPr id="11" name="Freeform: Shape 10">
              <a:extLst>
                <a:ext uri="{FF2B5EF4-FFF2-40B4-BE49-F238E27FC236}">
                  <a16:creationId xmlns:a16="http://schemas.microsoft.com/office/drawing/2014/main" id="{C5EE2EBF-7EA2-4748-810B-1091864AFBD6}"/>
                </a:ext>
              </a:extLst>
            </p:cNvPr>
            <p:cNvSpPr/>
            <p:nvPr/>
          </p:nvSpPr>
          <p:spPr>
            <a:xfrm>
              <a:off x="5886052" y="4812581"/>
              <a:ext cx="477477" cy="460723"/>
            </a:xfrm>
            <a:custGeom>
              <a:avLst/>
              <a:gdLst>
                <a:gd name="connsiteX0" fmla="*/ 434340 w 1628775"/>
                <a:gd name="connsiteY0" fmla="*/ 348984 h 1571625"/>
                <a:gd name="connsiteX1" fmla="*/ 708660 w 1628775"/>
                <a:gd name="connsiteY1" fmla="*/ 18466 h 1571625"/>
                <a:gd name="connsiteX2" fmla="*/ 1204913 w 1628775"/>
                <a:gd name="connsiteY2" fmla="*/ 308979 h 1571625"/>
                <a:gd name="connsiteX3" fmla="*/ 1258253 w 1628775"/>
                <a:gd name="connsiteY3" fmla="*/ 349936 h 1571625"/>
                <a:gd name="connsiteX4" fmla="*/ 1463040 w 1628775"/>
                <a:gd name="connsiteY4" fmla="*/ 348984 h 1571625"/>
                <a:gd name="connsiteX5" fmla="*/ 1636395 w 1628775"/>
                <a:gd name="connsiteY5" fmla="*/ 520434 h 1571625"/>
                <a:gd name="connsiteX6" fmla="*/ 1636395 w 1628775"/>
                <a:gd name="connsiteY6" fmla="*/ 1411021 h 1571625"/>
                <a:gd name="connsiteX7" fmla="*/ 1470660 w 1628775"/>
                <a:gd name="connsiteY7" fmla="*/ 1579613 h 1571625"/>
                <a:gd name="connsiteX8" fmla="*/ 165735 w 1628775"/>
                <a:gd name="connsiteY8" fmla="*/ 1579613 h 1571625"/>
                <a:gd name="connsiteX9" fmla="*/ 0 w 1628775"/>
                <a:gd name="connsiteY9" fmla="*/ 1411974 h 1571625"/>
                <a:gd name="connsiteX10" fmla="*/ 0 w 1628775"/>
                <a:gd name="connsiteY10" fmla="*/ 516624 h 1571625"/>
                <a:gd name="connsiteX11" fmla="*/ 166688 w 1628775"/>
                <a:gd name="connsiteY11" fmla="*/ 348984 h 1571625"/>
                <a:gd name="connsiteX12" fmla="*/ 434340 w 1628775"/>
                <a:gd name="connsiteY12" fmla="*/ 348984 h 1571625"/>
                <a:gd name="connsiteX13" fmla="*/ 504825 w 1628775"/>
                <a:gd name="connsiteY13" fmla="*/ 881431 h 1571625"/>
                <a:gd name="connsiteX14" fmla="*/ 504825 w 1628775"/>
                <a:gd name="connsiteY14" fmla="*/ 1051929 h 1571625"/>
                <a:gd name="connsiteX15" fmla="*/ 670560 w 1628775"/>
                <a:gd name="connsiteY15" fmla="*/ 1050976 h 1571625"/>
                <a:gd name="connsiteX16" fmla="*/ 732472 w 1628775"/>
                <a:gd name="connsiteY16" fmla="*/ 1112888 h 1571625"/>
                <a:gd name="connsiteX17" fmla="*/ 732472 w 1628775"/>
                <a:gd name="connsiteY17" fmla="*/ 1279576 h 1571625"/>
                <a:gd name="connsiteX18" fmla="*/ 902970 w 1628775"/>
                <a:gd name="connsiteY18" fmla="*/ 1279576 h 1571625"/>
                <a:gd name="connsiteX19" fmla="*/ 902970 w 1628775"/>
                <a:gd name="connsiteY19" fmla="*/ 1154799 h 1571625"/>
                <a:gd name="connsiteX20" fmla="*/ 1002983 w 1628775"/>
                <a:gd name="connsiteY20" fmla="*/ 1051929 h 1571625"/>
                <a:gd name="connsiteX21" fmla="*/ 1131570 w 1628775"/>
                <a:gd name="connsiteY21" fmla="*/ 1051929 h 1571625"/>
                <a:gd name="connsiteX22" fmla="*/ 1131570 w 1628775"/>
                <a:gd name="connsiteY22" fmla="*/ 881431 h 1571625"/>
                <a:gd name="connsiteX23" fmla="*/ 962025 w 1628775"/>
                <a:gd name="connsiteY23" fmla="*/ 881431 h 1571625"/>
                <a:gd name="connsiteX24" fmla="*/ 902018 w 1628775"/>
                <a:gd name="connsiteY24" fmla="*/ 820471 h 1571625"/>
                <a:gd name="connsiteX25" fmla="*/ 902018 w 1628775"/>
                <a:gd name="connsiteY25" fmla="*/ 652831 h 1571625"/>
                <a:gd name="connsiteX26" fmla="*/ 731520 w 1628775"/>
                <a:gd name="connsiteY26" fmla="*/ 652831 h 1571625"/>
                <a:gd name="connsiteX27" fmla="*/ 731520 w 1628775"/>
                <a:gd name="connsiteY27" fmla="*/ 812851 h 1571625"/>
                <a:gd name="connsiteX28" fmla="*/ 665797 w 1628775"/>
                <a:gd name="connsiteY28" fmla="*/ 880479 h 1571625"/>
                <a:gd name="connsiteX29" fmla="*/ 504825 w 1628775"/>
                <a:gd name="connsiteY29" fmla="*/ 881431 h 1571625"/>
                <a:gd name="connsiteX30" fmla="*/ 516255 w 1628775"/>
                <a:gd name="connsiteY30" fmla="*/ 346126 h 1571625"/>
                <a:gd name="connsiteX31" fmla="*/ 1129665 w 1628775"/>
                <a:gd name="connsiteY31" fmla="*/ 346126 h 1571625"/>
                <a:gd name="connsiteX32" fmla="*/ 850583 w 1628775"/>
                <a:gd name="connsiteY32" fmla="*/ 79426 h 1571625"/>
                <a:gd name="connsiteX33" fmla="*/ 516255 w 1628775"/>
                <a:gd name="connsiteY33" fmla="*/ 346126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28775" h="1571625">
                  <a:moveTo>
                    <a:pt x="434340" y="348984"/>
                  </a:moveTo>
                  <a:cubicBezTo>
                    <a:pt x="464820" y="181343"/>
                    <a:pt x="552450" y="67996"/>
                    <a:pt x="708660" y="18466"/>
                  </a:cubicBezTo>
                  <a:cubicBezTo>
                    <a:pt x="929640" y="-51066"/>
                    <a:pt x="1155383" y="82284"/>
                    <a:pt x="1204913" y="308979"/>
                  </a:cubicBezTo>
                  <a:cubicBezTo>
                    <a:pt x="1212533" y="344221"/>
                    <a:pt x="1225868" y="350888"/>
                    <a:pt x="1258253" y="349936"/>
                  </a:cubicBezTo>
                  <a:cubicBezTo>
                    <a:pt x="1326833" y="348031"/>
                    <a:pt x="1394460" y="348984"/>
                    <a:pt x="1463040" y="348984"/>
                  </a:cubicBezTo>
                  <a:cubicBezTo>
                    <a:pt x="1568768" y="349936"/>
                    <a:pt x="1636395" y="415659"/>
                    <a:pt x="1636395" y="520434"/>
                  </a:cubicBezTo>
                  <a:cubicBezTo>
                    <a:pt x="1636395" y="817613"/>
                    <a:pt x="1636395" y="1113841"/>
                    <a:pt x="1636395" y="1411021"/>
                  </a:cubicBezTo>
                  <a:cubicBezTo>
                    <a:pt x="1636395" y="1511986"/>
                    <a:pt x="1569720" y="1579613"/>
                    <a:pt x="1470660" y="1579613"/>
                  </a:cubicBezTo>
                  <a:cubicBezTo>
                    <a:pt x="1035368" y="1580566"/>
                    <a:pt x="601028" y="1580566"/>
                    <a:pt x="165735" y="1579613"/>
                  </a:cubicBezTo>
                  <a:cubicBezTo>
                    <a:pt x="63818" y="1579613"/>
                    <a:pt x="0" y="1513891"/>
                    <a:pt x="0" y="1411974"/>
                  </a:cubicBezTo>
                  <a:cubicBezTo>
                    <a:pt x="0" y="1113841"/>
                    <a:pt x="0" y="814756"/>
                    <a:pt x="0" y="516624"/>
                  </a:cubicBezTo>
                  <a:cubicBezTo>
                    <a:pt x="0" y="415659"/>
                    <a:pt x="65722" y="348984"/>
                    <a:pt x="166688" y="348984"/>
                  </a:cubicBezTo>
                  <a:cubicBezTo>
                    <a:pt x="254318" y="348031"/>
                    <a:pt x="342900" y="348984"/>
                    <a:pt x="434340" y="348984"/>
                  </a:cubicBezTo>
                  <a:close/>
                  <a:moveTo>
                    <a:pt x="504825" y="881431"/>
                  </a:moveTo>
                  <a:cubicBezTo>
                    <a:pt x="504825" y="941438"/>
                    <a:pt x="504825" y="994779"/>
                    <a:pt x="504825" y="1051929"/>
                  </a:cubicBezTo>
                  <a:cubicBezTo>
                    <a:pt x="562928" y="1051929"/>
                    <a:pt x="617220" y="1053834"/>
                    <a:pt x="670560" y="1050976"/>
                  </a:cubicBezTo>
                  <a:cubicBezTo>
                    <a:pt x="716280" y="1049071"/>
                    <a:pt x="733425" y="1068121"/>
                    <a:pt x="732472" y="1112888"/>
                  </a:cubicBezTo>
                  <a:cubicBezTo>
                    <a:pt x="730568" y="1168134"/>
                    <a:pt x="732472" y="1222426"/>
                    <a:pt x="732472" y="1279576"/>
                  </a:cubicBezTo>
                  <a:cubicBezTo>
                    <a:pt x="791528" y="1279576"/>
                    <a:pt x="844868" y="1279576"/>
                    <a:pt x="902970" y="1279576"/>
                  </a:cubicBezTo>
                  <a:cubicBezTo>
                    <a:pt x="902970" y="1235761"/>
                    <a:pt x="902970" y="1194804"/>
                    <a:pt x="902970" y="1154799"/>
                  </a:cubicBezTo>
                  <a:cubicBezTo>
                    <a:pt x="902970" y="1051929"/>
                    <a:pt x="902970" y="1051929"/>
                    <a:pt x="1002983" y="1051929"/>
                  </a:cubicBezTo>
                  <a:cubicBezTo>
                    <a:pt x="1044893" y="1051929"/>
                    <a:pt x="1087755" y="1051929"/>
                    <a:pt x="1131570" y="1051929"/>
                  </a:cubicBezTo>
                  <a:cubicBezTo>
                    <a:pt x="1131570" y="992874"/>
                    <a:pt x="1131570" y="938581"/>
                    <a:pt x="1131570" y="881431"/>
                  </a:cubicBezTo>
                  <a:cubicBezTo>
                    <a:pt x="1072515" y="881431"/>
                    <a:pt x="1017270" y="881431"/>
                    <a:pt x="962025" y="881431"/>
                  </a:cubicBezTo>
                  <a:cubicBezTo>
                    <a:pt x="921068" y="881431"/>
                    <a:pt x="901065" y="863334"/>
                    <a:pt x="902018" y="820471"/>
                  </a:cubicBezTo>
                  <a:cubicBezTo>
                    <a:pt x="903922" y="765226"/>
                    <a:pt x="902018" y="709981"/>
                    <a:pt x="902018" y="652831"/>
                  </a:cubicBezTo>
                  <a:cubicBezTo>
                    <a:pt x="842010" y="652831"/>
                    <a:pt x="787718" y="652831"/>
                    <a:pt x="731520" y="652831"/>
                  </a:cubicBezTo>
                  <a:cubicBezTo>
                    <a:pt x="731520" y="709029"/>
                    <a:pt x="731520" y="760463"/>
                    <a:pt x="731520" y="812851"/>
                  </a:cubicBezTo>
                  <a:cubicBezTo>
                    <a:pt x="731520" y="869049"/>
                    <a:pt x="720090" y="880479"/>
                    <a:pt x="665797" y="880479"/>
                  </a:cubicBezTo>
                  <a:cubicBezTo>
                    <a:pt x="612458" y="881431"/>
                    <a:pt x="559118" y="881431"/>
                    <a:pt x="504825" y="881431"/>
                  </a:cubicBezTo>
                  <a:close/>
                  <a:moveTo>
                    <a:pt x="516255" y="346126"/>
                  </a:moveTo>
                  <a:cubicBezTo>
                    <a:pt x="722947" y="346126"/>
                    <a:pt x="925830" y="346126"/>
                    <a:pt x="1129665" y="346126"/>
                  </a:cubicBezTo>
                  <a:cubicBezTo>
                    <a:pt x="1119188" y="208966"/>
                    <a:pt x="989647" y="86093"/>
                    <a:pt x="850583" y="79426"/>
                  </a:cubicBezTo>
                  <a:cubicBezTo>
                    <a:pt x="679133" y="70854"/>
                    <a:pt x="543878" y="176581"/>
                    <a:pt x="516255" y="346126"/>
                  </a:cubicBezTo>
                  <a:close/>
                </a:path>
              </a:pathLst>
            </a:custGeom>
            <a:solidFill>
              <a:schemeClr val="bg1"/>
            </a:solidFill>
            <a:ln w="9525" cap="flat">
              <a:noFill/>
              <a:prstDash val="solid"/>
              <a:miter/>
            </a:ln>
          </p:spPr>
          <p:txBody>
            <a:bodyPr rtlCol="0" anchor="ctr"/>
            <a:lstStyle/>
            <a:p>
              <a:endParaRPr lang="en-US" sz="1050">
                <a:cs typeface="B Nazanin" panose="00000400000000000000" pitchFamily="2" charset="-78"/>
              </a:endParaRPr>
            </a:p>
          </p:txBody>
        </p:sp>
        <p:sp>
          <p:nvSpPr>
            <p:cNvPr id="12" name="Freeform: Shape 11">
              <a:extLst>
                <a:ext uri="{FF2B5EF4-FFF2-40B4-BE49-F238E27FC236}">
                  <a16:creationId xmlns:a16="http://schemas.microsoft.com/office/drawing/2014/main" id="{69034910-6C17-4751-8010-34972BC5ABA8}"/>
                </a:ext>
              </a:extLst>
            </p:cNvPr>
            <p:cNvSpPr/>
            <p:nvPr/>
          </p:nvSpPr>
          <p:spPr>
            <a:xfrm>
              <a:off x="8190624" y="3559134"/>
              <a:ext cx="332279" cy="550076"/>
            </a:xfrm>
            <a:custGeom>
              <a:avLst/>
              <a:gdLst>
                <a:gd name="connsiteX0" fmla="*/ 365907 w 1133475"/>
                <a:gd name="connsiteY0" fmla="*/ 423863 h 1876425"/>
                <a:gd name="connsiteX1" fmla="*/ 365907 w 1133475"/>
                <a:gd name="connsiteY1" fmla="*/ 338138 h 1876425"/>
                <a:gd name="connsiteX2" fmla="*/ 302090 w 1133475"/>
                <a:gd name="connsiteY2" fmla="*/ 241935 h 1876425"/>
                <a:gd name="connsiteX3" fmla="*/ 301138 w 1133475"/>
                <a:gd name="connsiteY3" fmla="*/ 60960 h 1876425"/>
                <a:gd name="connsiteX4" fmla="*/ 359240 w 1133475"/>
                <a:gd name="connsiteY4" fmla="*/ 0 h 1876425"/>
                <a:gd name="connsiteX5" fmla="*/ 783102 w 1133475"/>
                <a:gd name="connsiteY5" fmla="*/ 0 h 1876425"/>
                <a:gd name="connsiteX6" fmla="*/ 842157 w 1133475"/>
                <a:gd name="connsiteY6" fmla="*/ 60007 h 1876425"/>
                <a:gd name="connsiteX7" fmla="*/ 842157 w 1133475"/>
                <a:gd name="connsiteY7" fmla="*/ 260032 h 1876425"/>
                <a:gd name="connsiteX8" fmla="*/ 780245 w 1133475"/>
                <a:gd name="connsiteY8" fmla="*/ 330518 h 1876425"/>
                <a:gd name="connsiteX9" fmla="*/ 774530 w 1133475"/>
                <a:gd name="connsiteY9" fmla="*/ 350520 h 1876425"/>
                <a:gd name="connsiteX10" fmla="*/ 850730 w 1133475"/>
                <a:gd name="connsiteY10" fmla="*/ 430530 h 1876425"/>
                <a:gd name="connsiteX11" fmla="*/ 988842 w 1133475"/>
                <a:gd name="connsiteY11" fmla="*/ 433388 h 1876425"/>
                <a:gd name="connsiteX12" fmla="*/ 1138385 w 1133475"/>
                <a:gd name="connsiteY12" fmla="*/ 591503 h 1876425"/>
                <a:gd name="connsiteX13" fmla="*/ 1138385 w 1133475"/>
                <a:gd name="connsiteY13" fmla="*/ 739140 h 1876425"/>
                <a:gd name="connsiteX14" fmla="*/ 1031705 w 1133475"/>
                <a:gd name="connsiteY14" fmla="*/ 888682 h 1876425"/>
                <a:gd name="connsiteX15" fmla="*/ 998367 w 1133475"/>
                <a:gd name="connsiteY15" fmla="*/ 936307 h 1876425"/>
                <a:gd name="connsiteX16" fmla="*/ 998367 w 1133475"/>
                <a:gd name="connsiteY16" fmla="*/ 1369695 h 1876425"/>
                <a:gd name="connsiteX17" fmla="*/ 1029800 w 1133475"/>
                <a:gd name="connsiteY17" fmla="*/ 1418273 h 1876425"/>
                <a:gd name="connsiteX18" fmla="*/ 1138385 w 1133475"/>
                <a:gd name="connsiteY18" fmla="*/ 1575435 h 1876425"/>
                <a:gd name="connsiteX19" fmla="*/ 1138385 w 1133475"/>
                <a:gd name="connsiteY19" fmla="*/ 1699260 h 1876425"/>
                <a:gd name="connsiteX20" fmla="*/ 970745 w 1133475"/>
                <a:gd name="connsiteY20" fmla="*/ 1875473 h 1876425"/>
                <a:gd name="connsiteX21" fmla="*/ 170645 w 1133475"/>
                <a:gd name="connsiteY21" fmla="*/ 1875473 h 1876425"/>
                <a:gd name="connsiteX22" fmla="*/ 1100 w 1133475"/>
                <a:gd name="connsiteY22" fmla="*/ 1700213 h 1876425"/>
                <a:gd name="connsiteX23" fmla="*/ 1100 w 1133475"/>
                <a:gd name="connsiteY23" fmla="*/ 1576388 h 1876425"/>
                <a:gd name="connsiteX24" fmla="*/ 118257 w 1133475"/>
                <a:gd name="connsiteY24" fmla="*/ 1412557 h 1876425"/>
                <a:gd name="connsiteX25" fmla="*/ 143975 w 1133475"/>
                <a:gd name="connsiteY25" fmla="*/ 1377315 h 1876425"/>
                <a:gd name="connsiteX26" fmla="*/ 143975 w 1133475"/>
                <a:gd name="connsiteY26" fmla="*/ 929640 h 1876425"/>
                <a:gd name="connsiteX27" fmla="*/ 115400 w 1133475"/>
                <a:gd name="connsiteY27" fmla="*/ 890588 h 1876425"/>
                <a:gd name="connsiteX28" fmla="*/ 7767 w 1133475"/>
                <a:gd name="connsiteY28" fmla="*/ 762953 h 1876425"/>
                <a:gd name="connsiteX29" fmla="*/ 6815 w 1133475"/>
                <a:gd name="connsiteY29" fmla="*/ 573405 h 1876425"/>
                <a:gd name="connsiteX30" fmla="*/ 180170 w 1133475"/>
                <a:gd name="connsiteY30" fmla="*/ 429578 h 1876425"/>
                <a:gd name="connsiteX31" fmla="*/ 351620 w 1133475"/>
                <a:gd name="connsiteY31" fmla="*/ 428625 h 1876425"/>
                <a:gd name="connsiteX32" fmla="*/ 365907 w 1133475"/>
                <a:gd name="connsiteY32" fmla="*/ 423863 h 1876425"/>
                <a:gd name="connsiteX33" fmla="*/ 456395 w 1133475"/>
                <a:gd name="connsiteY33" fmla="*/ 330518 h 1876425"/>
                <a:gd name="connsiteX34" fmla="*/ 456395 w 1133475"/>
                <a:gd name="connsiteY34" fmla="*/ 431482 h 1876425"/>
                <a:gd name="connsiteX35" fmla="*/ 691663 w 1133475"/>
                <a:gd name="connsiteY35" fmla="*/ 431482 h 1876425"/>
                <a:gd name="connsiteX36" fmla="*/ 691663 w 1133475"/>
                <a:gd name="connsiteY36" fmla="*/ 330518 h 1876425"/>
                <a:gd name="connsiteX37" fmla="*/ 456395 w 1133475"/>
                <a:gd name="connsiteY37" fmla="*/ 330518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33475" h="1876425">
                  <a:moveTo>
                    <a:pt x="365907" y="423863"/>
                  </a:moveTo>
                  <a:cubicBezTo>
                    <a:pt x="365907" y="394335"/>
                    <a:pt x="365907" y="366713"/>
                    <a:pt x="365907" y="338138"/>
                  </a:cubicBezTo>
                  <a:cubicBezTo>
                    <a:pt x="302090" y="315278"/>
                    <a:pt x="302090" y="315278"/>
                    <a:pt x="302090" y="241935"/>
                  </a:cubicBezTo>
                  <a:cubicBezTo>
                    <a:pt x="302090" y="181928"/>
                    <a:pt x="303995" y="120968"/>
                    <a:pt x="301138" y="60960"/>
                  </a:cubicBezTo>
                  <a:cubicBezTo>
                    <a:pt x="300185" y="18097"/>
                    <a:pt x="316377" y="0"/>
                    <a:pt x="359240" y="0"/>
                  </a:cubicBezTo>
                  <a:cubicBezTo>
                    <a:pt x="500210" y="953"/>
                    <a:pt x="642132" y="953"/>
                    <a:pt x="783102" y="0"/>
                  </a:cubicBezTo>
                  <a:cubicBezTo>
                    <a:pt x="825013" y="0"/>
                    <a:pt x="843110" y="17145"/>
                    <a:pt x="842157" y="60007"/>
                  </a:cubicBezTo>
                  <a:cubicBezTo>
                    <a:pt x="840252" y="126682"/>
                    <a:pt x="839300" y="193357"/>
                    <a:pt x="842157" y="260032"/>
                  </a:cubicBezTo>
                  <a:cubicBezTo>
                    <a:pt x="844063" y="306705"/>
                    <a:pt x="832632" y="335280"/>
                    <a:pt x="780245" y="330518"/>
                  </a:cubicBezTo>
                  <a:cubicBezTo>
                    <a:pt x="778340" y="339090"/>
                    <a:pt x="775482" y="344805"/>
                    <a:pt x="774530" y="350520"/>
                  </a:cubicBezTo>
                  <a:cubicBezTo>
                    <a:pt x="769767" y="430530"/>
                    <a:pt x="769767" y="430530"/>
                    <a:pt x="850730" y="430530"/>
                  </a:cubicBezTo>
                  <a:cubicBezTo>
                    <a:pt x="896450" y="430530"/>
                    <a:pt x="943122" y="428625"/>
                    <a:pt x="988842" y="433388"/>
                  </a:cubicBezTo>
                  <a:cubicBezTo>
                    <a:pt x="1073615" y="441960"/>
                    <a:pt x="1134575" y="506730"/>
                    <a:pt x="1138385" y="591503"/>
                  </a:cubicBezTo>
                  <a:cubicBezTo>
                    <a:pt x="1140290" y="641032"/>
                    <a:pt x="1141242" y="689610"/>
                    <a:pt x="1138385" y="739140"/>
                  </a:cubicBezTo>
                  <a:cubicBezTo>
                    <a:pt x="1134575" y="810578"/>
                    <a:pt x="1098380" y="862013"/>
                    <a:pt x="1031705" y="888682"/>
                  </a:cubicBezTo>
                  <a:cubicBezTo>
                    <a:pt x="1006940" y="898207"/>
                    <a:pt x="998367" y="909638"/>
                    <a:pt x="998367" y="936307"/>
                  </a:cubicBezTo>
                  <a:cubicBezTo>
                    <a:pt x="999320" y="1081088"/>
                    <a:pt x="999320" y="1224915"/>
                    <a:pt x="998367" y="1369695"/>
                  </a:cubicBezTo>
                  <a:cubicBezTo>
                    <a:pt x="998367" y="1393507"/>
                    <a:pt x="1002177" y="1407795"/>
                    <a:pt x="1029800" y="1418273"/>
                  </a:cubicBezTo>
                  <a:cubicBezTo>
                    <a:pt x="1099332" y="1444943"/>
                    <a:pt x="1137432" y="1499235"/>
                    <a:pt x="1138385" y="1575435"/>
                  </a:cubicBezTo>
                  <a:cubicBezTo>
                    <a:pt x="1139338" y="1616393"/>
                    <a:pt x="1139338" y="1658303"/>
                    <a:pt x="1138385" y="1699260"/>
                  </a:cubicBezTo>
                  <a:cubicBezTo>
                    <a:pt x="1137432" y="1801178"/>
                    <a:pt x="1071710" y="1874520"/>
                    <a:pt x="970745" y="1875473"/>
                  </a:cubicBezTo>
                  <a:cubicBezTo>
                    <a:pt x="704045" y="1878330"/>
                    <a:pt x="437345" y="1878330"/>
                    <a:pt x="170645" y="1875473"/>
                  </a:cubicBezTo>
                  <a:cubicBezTo>
                    <a:pt x="68727" y="1874520"/>
                    <a:pt x="3957" y="1802130"/>
                    <a:pt x="1100" y="1700213"/>
                  </a:cubicBezTo>
                  <a:cubicBezTo>
                    <a:pt x="147" y="1659255"/>
                    <a:pt x="-805" y="1617345"/>
                    <a:pt x="1100" y="1576388"/>
                  </a:cubicBezTo>
                  <a:cubicBezTo>
                    <a:pt x="4910" y="1497330"/>
                    <a:pt x="43010" y="1442085"/>
                    <a:pt x="118257" y="1412557"/>
                  </a:cubicBezTo>
                  <a:cubicBezTo>
                    <a:pt x="129688" y="1407795"/>
                    <a:pt x="143975" y="1389698"/>
                    <a:pt x="143975" y="1377315"/>
                  </a:cubicBezTo>
                  <a:cubicBezTo>
                    <a:pt x="145880" y="1227773"/>
                    <a:pt x="145880" y="1079182"/>
                    <a:pt x="143975" y="929640"/>
                  </a:cubicBezTo>
                  <a:cubicBezTo>
                    <a:pt x="143975" y="916305"/>
                    <a:pt x="128735" y="896303"/>
                    <a:pt x="115400" y="890588"/>
                  </a:cubicBezTo>
                  <a:cubicBezTo>
                    <a:pt x="55392" y="866775"/>
                    <a:pt x="14435" y="825818"/>
                    <a:pt x="7767" y="762953"/>
                  </a:cubicBezTo>
                  <a:cubicBezTo>
                    <a:pt x="1100" y="700088"/>
                    <a:pt x="-805" y="635318"/>
                    <a:pt x="6815" y="573405"/>
                  </a:cubicBezTo>
                  <a:cubicBezTo>
                    <a:pt x="18245" y="481965"/>
                    <a:pt x="84920" y="432435"/>
                    <a:pt x="180170" y="429578"/>
                  </a:cubicBezTo>
                  <a:cubicBezTo>
                    <a:pt x="237320" y="428625"/>
                    <a:pt x="294470" y="428625"/>
                    <a:pt x="351620" y="428625"/>
                  </a:cubicBezTo>
                  <a:cubicBezTo>
                    <a:pt x="354477" y="429578"/>
                    <a:pt x="357335" y="427672"/>
                    <a:pt x="365907" y="423863"/>
                  </a:cubicBezTo>
                  <a:close/>
                  <a:moveTo>
                    <a:pt x="456395" y="330518"/>
                  </a:moveTo>
                  <a:cubicBezTo>
                    <a:pt x="456395" y="367665"/>
                    <a:pt x="456395" y="399097"/>
                    <a:pt x="456395" y="431482"/>
                  </a:cubicBezTo>
                  <a:cubicBezTo>
                    <a:pt x="536405" y="431482"/>
                    <a:pt x="613557" y="431482"/>
                    <a:pt x="691663" y="431482"/>
                  </a:cubicBezTo>
                  <a:cubicBezTo>
                    <a:pt x="691663" y="396240"/>
                    <a:pt x="691663" y="363855"/>
                    <a:pt x="691663" y="330518"/>
                  </a:cubicBezTo>
                  <a:cubicBezTo>
                    <a:pt x="611652" y="330518"/>
                    <a:pt x="535452" y="330518"/>
                    <a:pt x="456395" y="330518"/>
                  </a:cubicBezTo>
                  <a:close/>
                </a:path>
              </a:pathLst>
            </a:custGeom>
            <a:solidFill>
              <a:schemeClr val="bg1"/>
            </a:solidFill>
            <a:ln w="9525" cap="flat">
              <a:noFill/>
              <a:prstDash val="solid"/>
              <a:miter/>
            </a:ln>
          </p:spPr>
          <p:txBody>
            <a:bodyPr rtlCol="0" anchor="ctr"/>
            <a:lstStyle/>
            <a:p>
              <a:endParaRPr lang="en-US" sz="1050">
                <a:cs typeface="B Nazanin" panose="00000400000000000000" pitchFamily="2" charset="-78"/>
              </a:endParaRPr>
            </a:p>
          </p:txBody>
        </p:sp>
        <p:sp>
          <p:nvSpPr>
            <p:cNvPr id="36" name="TextBox 35">
              <a:extLst>
                <a:ext uri="{FF2B5EF4-FFF2-40B4-BE49-F238E27FC236}">
                  <a16:creationId xmlns:a16="http://schemas.microsoft.com/office/drawing/2014/main" id="{C7C9DC22-EAED-4F38-8C20-9987CE9A1208}"/>
                </a:ext>
              </a:extLst>
            </p:cNvPr>
            <p:cNvSpPr txBox="1"/>
            <p:nvPr/>
          </p:nvSpPr>
          <p:spPr>
            <a:xfrm>
              <a:off x="9029059" y="3395084"/>
              <a:ext cx="2585011" cy="854935"/>
            </a:xfrm>
            <a:prstGeom prst="rect">
              <a:avLst/>
            </a:prstGeom>
            <a:noFill/>
          </p:spPr>
          <p:txBody>
            <a:bodyPr wrap="square" rtlCol="0">
              <a:spAutoFit/>
            </a:bodyPr>
            <a:lstStyle/>
            <a:p>
              <a:pPr algn="r" defTabSz="685800" rtl="1">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عنوان 2</a:t>
              </a:r>
            </a:p>
            <a:p>
              <a:pPr algn="r" defTabSz="685800" rtl="1">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این اسلاید یک اسلاید قابل ویرایش با تمام نیازهای شماست.</a:t>
              </a:r>
              <a:endParaRPr lang="en-US" sz="900" kern="1200" dirty="0">
                <a:solidFill>
                  <a:prstClr val="black"/>
                </a:solidFill>
                <a:latin typeface="Calibri" panose="020F0502020204030204"/>
                <a:ea typeface="+mn-ea"/>
                <a:cs typeface="B Nazanin" panose="00000400000000000000" pitchFamily="2" charset="-78"/>
              </a:endParaRPr>
            </a:p>
          </p:txBody>
        </p:sp>
        <p:sp>
          <p:nvSpPr>
            <p:cNvPr id="38" name="TextBox 37">
              <a:extLst>
                <a:ext uri="{FF2B5EF4-FFF2-40B4-BE49-F238E27FC236}">
                  <a16:creationId xmlns:a16="http://schemas.microsoft.com/office/drawing/2014/main" id="{95D7B2BA-10DA-4537-A257-0DB4637DC254}"/>
                </a:ext>
              </a:extLst>
            </p:cNvPr>
            <p:cNvSpPr txBox="1"/>
            <p:nvPr/>
          </p:nvSpPr>
          <p:spPr>
            <a:xfrm>
              <a:off x="577932" y="3395084"/>
              <a:ext cx="2585011" cy="793380"/>
            </a:xfrm>
            <a:prstGeom prst="rect">
              <a:avLst/>
            </a:prstGeom>
            <a:noFill/>
          </p:spPr>
          <p:txBody>
            <a:bodyPr wrap="square" rtlCol="0">
              <a:spAutoFit/>
            </a:bodyPr>
            <a:lstStyle/>
            <a:p>
              <a:pPr algn="r" defTabSz="685800">
                <a:spcBef>
                  <a:spcPts val="450"/>
                </a:spcBef>
                <a:buClrTx/>
                <a:defRPr/>
              </a:pPr>
              <a:r>
                <a:rPr lang="fa-IR" sz="1050" b="1" kern="1200" dirty="0">
                  <a:solidFill>
                    <a:prstClr val="black"/>
                  </a:solidFill>
                  <a:latin typeface="Georgia" panose="02040502050405020303" pitchFamily="18" charset="0"/>
                  <a:cs typeface="B Nazanin" panose="00000400000000000000" pitchFamily="2" charset="-78"/>
                </a:rPr>
                <a:t>عنوان</a:t>
              </a:r>
              <a:r>
                <a:rPr lang="en-US" sz="1050" b="1" kern="1200" dirty="0">
                  <a:solidFill>
                    <a:prstClr val="black"/>
                  </a:solidFill>
                  <a:latin typeface="Georgia Pro cond" panose="02040506050405020303" pitchFamily="18" charset="0"/>
                  <a:ea typeface="+mn-ea"/>
                  <a:cs typeface="B Nazanin" panose="00000400000000000000" pitchFamily="2" charset="-78"/>
                </a:rPr>
                <a:t> 4</a:t>
              </a:r>
            </a:p>
            <a:p>
              <a:pPr algn="r" defTabSz="685800" rtl="1">
                <a:spcBef>
                  <a:spcPts val="450"/>
                </a:spcBef>
                <a:buClrTx/>
                <a:defRPr/>
              </a:pPr>
              <a:r>
                <a:rPr lang="fa-IR" sz="900" b="1" kern="1200"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800" kern="1200" dirty="0">
                <a:solidFill>
                  <a:prstClr val="black"/>
                </a:solidFill>
                <a:latin typeface="Calibri" panose="020F0502020204030204"/>
                <a:cs typeface="B Nazanin" panose="00000400000000000000" pitchFamily="2" charset="-78"/>
              </a:endParaRPr>
            </a:p>
          </p:txBody>
        </p:sp>
        <p:sp>
          <p:nvSpPr>
            <p:cNvPr id="39" name="TextBox 38">
              <a:extLst>
                <a:ext uri="{FF2B5EF4-FFF2-40B4-BE49-F238E27FC236}">
                  <a16:creationId xmlns:a16="http://schemas.microsoft.com/office/drawing/2014/main" id="{A79E9860-8E57-448E-A9B2-95062740F345}"/>
                </a:ext>
              </a:extLst>
            </p:cNvPr>
            <p:cNvSpPr txBox="1"/>
            <p:nvPr/>
          </p:nvSpPr>
          <p:spPr>
            <a:xfrm>
              <a:off x="4808258" y="1082851"/>
              <a:ext cx="2585011" cy="854935"/>
            </a:xfrm>
            <a:prstGeom prst="rect">
              <a:avLst/>
            </a:prstGeom>
            <a:noFill/>
          </p:spPr>
          <p:txBody>
            <a:bodyPr wrap="square" rtlCol="0">
              <a:spAutoFit/>
            </a:bodyPr>
            <a:lstStyle/>
            <a:p>
              <a:pPr algn="ctr" defTabSz="685800">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عنوان 1</a:t>
              </a:r>
            </a:p>
            <a:p>
              <a:pPr algn="ctr" defTabSz="685800">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این اسلاید یک اسلاید قابل ویرایش با تمام نیازهای شماست.</a:t>
              </a:r>
              <a:endParaRPr lang="en-US" sz="900" kern="1200" dirty="0">
                <a:solidFill>
                  <a:prstClr val="black"/>
                </a:solidFill>
                <a:latin typeface="Calibri" panose="020F0502020204030204"/>
                <a:ea typeface="+mn-ea"/>
                <a:cs typeface="B Nazanin" panose="00000400000000000000" pitchFamily="2" charset="-78"/>
              </a:endParaRPr>
            </a:p>
          </p:txBody>
        </p:sp>
        <p:sp>
          <p:nvSpPr>
            <p:cNvPr id="40" name="TextBox 39">
              <a:extLst>
                <a:ext uri="{FF2B5EF4-FFF2-40B4-BE49-F238E27FC236}">
                  <a16:creationId xmlns:a16="http://schemas.microsoft.com/office/drawing/2014/main" id="{BA689F71-999E-45F4-B526-173BBB9F6218}"/>
                </a:ext>
              </a:extLst>
            </p:cNvPr>
            <p:cNvSpPr txBox="1"/>
            <p:nvPr/>
          </p:nvSpPr>
          <p:spPr>
            <a:xfrm>
              <a:off x="4848962" y="5697401"/>
              <a:ext cx="2585011" cy="793380"/>
            </a:xfrm>
            <a:prstGeom prst="rect">
              <a:avLst/>
            </a:prstGeom>
            <a:noFill/>
          </p:spPr>
          <p:txBody>
            <a:bodyPr wrap="square" rtlCol="0">
              <a:spAutoFit/>
            </a:bodyPr>
            <a:lstStyle/>
            <a:p>
              <a:pPr algn="ctr" defTabSz="685800">
                <a:spcBef>
                  <a:spcPts val="450"/>
                </a:spcBef>
                <a:buClrTx/>
                <a:defRPr/>
              </a:pPr>
              <a:r>
                <a:rPr lang="fa-IR" sz="1050" b="1" kern="1200" dirty="0">
                  <a:solidFill>
                    <a:prstClr val="black"/>
                  </a:solidFill>
                  <a:latin typeface="Georgia" panose="02040502050405020303" pitchFamily="18" charset="0"/>
                  <a:cs typeface="B Nazanin" panose="00000400000000000000" pitchFamily="2" charset="-78"/>
                </a:rPr>
                <a:t>عنوان</a:t>
              </a:r>
              <a:r>
                <a:rPr lang="en-US" sz="1050" b="1" kern="1200" dirty="0">
                  <a:solidFill>
                    <a:prstClr val="black"/>
                  </a:solidFill>
                  <a:latin typeface="Georgia Pro cond" panose="02040506050405020303" pitchFamily="18" charset="0"/>
                  <a:ea typeface="+mn-ea"/>
                  <a:cs typeface="B Nazanin" panose="00000400000000000000" pitchFamily="2" charset="-78"/>
                </a:rPr>
                <a:t> 3</a:t>
              </a:r>
            </a:p>
            <a:p>
              <a:pPr algn="ctr" defTabSz="685800">
                <a:spcBef>
                  <a:spcPts val="450"/>
                </a:spcBef>
                <a:buClrTx/>
                <a:defRPr/>
              </a:pPr>
              <a:r>
                <a:rPr lang="fa-IR" sz="900" b="1" kern="1200"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800" kern="1200" dirty="0">
                <a:solidFill>
                  <a:prstClr val="black"/>
                </a:solidFill>
                <a:latin typeface="Calibri" panose="020F0502020204030204"/>
                <a:cs typeface="B Nazanin" panose="00000400000000000000" pitchFamily="2" charset="-78"/>
              </a:endParaRPr>
            </a:p>
          </p:txBody>
        </p:sp>
      </p:grpSp>
      <p:grpSp>
        <p:nvGrpSpPr>
          <p:cNvPr id="2" name="Google Shape;1352;p49">
            <a:extLst>
              <a:ext uri="{FF2B5EF4-FFF2-40B4-BE49-F238E27FC236}">
                <a16:creationId xmlns:a16="http://schemas.microsoft.com/office/drawing/2014/main" id="{629AEAB5-8EB1-E3AF-BAFB-39CF7AD8FC9A}"/>
              </a:ext>
            </a:extLst>
          </p:cNvPr>
          <p:cNvGrpSpPr/>
          <p:nvPr/>
        </p:nvGrpSpPr>
        <p:grpSpPr>
          <a:xfrm>
            <a:off x="2734577" y="2677339"/>
            <a:ext cx="303047" cy="310199"/>
            <a:chOff x="2767020" y="1426227"/>
            <a:chExt cx="404062" cy="413598"/>
          </a:xfrm>
        </p:grpSpPr>
        <p:sp>
          <p:nvSpPr>
            <p:cNvPr id="3" name="Google Shape;1353;p49">
              <a:extLst>
                <a:ext uri="{FF2B5EF4-FFF2-40B4-BE49-F238E27FC236}">
                  <a16:creationId xmlns:a16="http://schemas.microsoft.com/office/drawing/2014/main" id="{32E9484F-3D72-4A95-BC07-C3956DE58E17}"/>
                </a:ext>
              </a:extLst>
            </p:cNvPr>
            <p:cNvSpPr/>
            <p:nvPr/>
          </p:nvSpPr>
          <p:spPr>
            <a:xfrm>
              <a:off x="2767020" y="1426227"/>
              <a:ext cx="252727" cy="318857"/>
            </a:xfrm>
            <a:custGeom>
              <a:avLst/>
              <a:gdLst/>
              <a:ahLst/>
              <a:cxnLst/>
              <a:rect l="l" t="t" r="r" b="b"/>
              <a:pathLst>
                <a:path w="2014" h="2541" extrusionOk="0">
                  <a:moveTo>
                    <a:pt x="1819" y="1"/>
                  </a:moveTo>
                  <a:cubicBezTo>
                    <a:pt x="1735" y="1"/>
                    <a:pt x="1652" y="30"/>
                    <a:pt x="1588" y="83"/>
                  </a:cubicBezTo>
                  <a:cubicBezTo>
                    <a:pt x="1522" y="30"/>
                    <a:pt x="1442" y="1"/>
                    <a:pt x="1356" y="1"/>
                  </a:cubicBezTo>
                  <a:cubicBezTo>
                    <a:pt x="1205" y="1"/>
                    <a:pt x="1073" y="90"/>
                    <a:pt x="1016" y="226"/>
                  </a:cubicBezTo>
                  <a:cubicBezTo>
                    <a:pt x="817" y="230"/>
                    <a:pt x="654" y="381"/>
                    <a:pt x="630" y="573"/>
                  </a:cubicBezTo>
                  <a:cubicBezTo>
                    <a:pt x="485" y="575"/>
                    <a:pt x="367" y="692"/>
                    <a:pt x="367" y="838"/>
                  </a:cubicBezTo>
                  <a:cubicBezTo>
                    <a:pt x="367" y="851"/>
                    <a:pt x="368" y="864"/>
                    <a:pt x="369" y="877"/>
                  </a:cubicBezTo>
                  <a:cubicBezTo>
                    <a:pt x="236" y="943"/>
                    <a:pt x="148" y="1080"/>
                    <a:pt x="148" y="1232"/>
                  </a:cubicBezTo>
                  <a:cubicBezTo>
                    <a:pt x="148" y="1278"/>
                    <a:pt x="157" y="1322"/>
                    <a:pt x="171" y="1364"/>
                  </a:cubicBezTo>
                  <a:cubicBezTo>
                    <a:pt x="90" y="1432"/>
                    <a:pt x="32" y="1526"/>
                    <a:pt x="9" y="1630"/>
                  </a:cubicBezTo>
                  <a:cubicBezTo>
                    <a:pt x="1" y="1657"/>
                    <a:pt x="17" y="1683"/>
                    <a:pt x="43" y="1689"/>
                  </a:cubicBezTo>
                  <a:cubicBezTo>
                    <a:pt x="48" y="1691"/>
                    <a:pt x="51" y="1691"/>
                    <a:pt x="54" y="1691"/>
                  </a:cubicBezTo>
                  <a:cubicBezTo>
                    <a:pt x="77" y="1691"/>
                    <a:pt x="96" y="1675"/>
                    <a:pt x="101" y="1652"/>
                  </a:cubicBezTo>
                  <a:cubicBezTo>
                    <a:pt x="122" y="1560"/>
                    <a:pt x="178" y="1476"/>
                    <a:pt x="256" y="1419"/>
                  </a:cubicBezTo>
                  <a:cubicBezTo>
                    <a:pt x="303" y="1385"/>
                    <a:pt x="360" y="1362"/>
                    <a:pt x="416" y="1351"/>
                  </a:cubicBezTo>
                  <a:cubicBezTo>
                    <a:pt x="438" y="1413"/>
                    <a:pt x="487" y="1462"/>
                    <a:pt x="546" y="1484"/>
                  </a:cubicBezTo>
                  <a:cubicBezTo>
                    <a:pt x="552" y="1488"/>
                    <a:pt x="557" y="1488"/>
                    <a:pt x="563" y="1488"/>
                  </a:cubicBezTo>
                  <a:cubicBezTo>
                    <a:pt x="583" y="1488"/>
                    <a:pt x="602" y="1476"/>
                    <a:pt x="609" y="1456"/>
                  </a:cubicBezTo>
                  <a:cubicBezTo>
                    <a:pt x="619" y="1431"/>
                    <a:pt x="605" y="1404"/>
                    <a:pt x="581" y="1394"/>
                  </a:cubicBezTo>
                  <a:cubicBezTo>
                    <a:pt x="519" y="1372"/>
                    <a:pt x="487" y="1303"/>
                    <a:pt x="510" y="1241"/>
                  </a:cubicBezTo>
                  <a:cubicBezTo>
                    <a:pt x="516" y="1225"/>
                    <a:pt x="525" y="1210"/>
                    <a:pt x="539" y="1196"/>
                  </a:cubicBezTo>
                  <a:cubicBezTo>
                    <a:pt x="557" y="1179"/>
                    <a:pt x="558" y="1147"/>
                    <a:pt x="539" y="1128"/>
                  </a:cubicBezTo>
                  <a:cubicBezTo>
                    <a:pt x="529" y="1119"/>
                    <a:pt x="517" y="1114"/>
                    <a:pt x="504" y="1114"/>
                  </a:cubicBezTo>
                  <a:cubicBezTo>
                    <a:pt x="492" y="1114"/>
                    <a:pt x="480" y="1119"/>
                    <a:pt x="471" y="1128"/>
                  </a:cubicBezTo>
                  <a:cubicBezTo>
                    <a:pt x="436" y="1163"/>
                    <a:pt x="413" y="1209"/>
                    <a:pt x="408" y="1256"/>
                  </a:cubicBezTo>
                  <a:cubicBezTo>
                    <a:pt x="354" y="1264"/>
                    <a:pt x="301" y="1282"/>
                    <a:pt x="253" y="1308"/>
                  </a:cubicBezTo>
                  <a:cubicBezTo>
                    <a:pt x="247" y="1283"/>
                    <a:pt x="244" y="1258"/>
                    <a:pt x="244" y="1232"/>
                  </a:cubicBezTo>
                  <a:cubicBezTo>
                    <a:pt x="244" y="1106"/>
                    <a:pt x="324" y="994"/>
                    <a:pt x="442" y="950"/>
                  </a:cubicBezTo>
                  <a:cubicBezTo>
                    <a:pt x="467" y="942"/>
                    <a:pt x="479" y="916"/>
                    <a:pt x="471" y="890"/>
                  </a:cubicBezTo>
                  <a:cubicBezTo>
                    <a:pt x="466" y="874"/>
                    <a:pt x="461" y="855"/>
                    <a:pt x="461" y="837"/>
                  </a:cubicBezTo>
                  <a:cubicBezTo>
                    <a:pt x="461" y="744"/>
                    <a:pt x="537" y="667"/>
                    <a:pt x="630" y="667"/>
                  </a:cubicBezTo>
                  <a:cubicBezTo>
                    <a:pt x="698" y="667"/>
                    <a:pt x="761" y="709"/>
                    <a:pt x="786" y="772"/>
                  </a:cubicBezTo>
                  <a:cubicBezTo>
                    <a:pt x="794" y="791"/>
                    <a:pt x="812" y="802"/>
                    <a:pt x="830" y="802"/>
                  </a:cubicBezTo>
                  <a:cubicBezTo>
                    <a:pt x="838" y="802"/>
                    <a:pt x="843" y="801"/>
                    <a:pt x="849" y="798"/>
                  </a:cubicBezTo>
                  <a:cubicBezTo>
                    <a:pt x="874" y="788"/>
                    <a:pt x="886" y="761"/>
                    <a:pt x="875" y="735"/>
                  </a:cubicBezTo>
                  <a:cubicBezTo>
                    <a:pt x="846" y="666"/>
                    <a:pt x="791" y="614"/>
                    <a:pt x="722" y="588"/>
                  </a:cubicBezTo>
                  <a:cubicBezTo>
                    <a:pt x="736" y="447"/>
                    <a:pt x="849" y="335"/>
                    <a:pt x="990" y="322"/>
                  </a:cubicBezTo>
                  <a:lnTo>
                    <a:pt x="990" y="322"/>
                  </a:lnTo>
                  <a:cubicBezTo>
                    <a:pt x="987" y="377"/>
                    <a:pt x="1000" y="432"/>
                    <a:pt x="1024" y="482"/>
                  </a:cubicBezTo>
                  <a:cubicBezTo>
                    <a:pt x="989" y="519"/>
                    <a:pt x="966" y="566"/>
                    <a:pt x="963" y="618"/>
                  </a:cubicBezTo>
                  <a:cubicBezTo>
                    <a:pt x="961" y="644"/>
                    <a:pt x="981" y="667"/>
                    <a:pt x="1007" y="669"/>
                  </a:cubicBezTo>
                  <a:lnTo>
                    <a:pt x="1011" y="669"/>
                  </a:lnTo>
                  <a:cubicBezTo>
                    <a:pt x="1037" y="669"/>
                    <a:pt x="1058" y="649"/>
                    <a:pt x="1060" y="624"/>
                  </a:cubicBezTo>
                  <a:cubicBezTo>
                    <a:pt x="1063" y="593"/>
                    <a:pt x="1076" y="565"/>
                    <a:pt x="1100" y="544"/>
                  </a:cubicBezTo>
                  <a:cubicBezTo>
                    <a:pt x="1122" y="524"/>
                    <a:pt x="1150" y="514"/>
                    <a:pt x="1178" y="514"/>
                  </a:cubicBezTo>
                  <a:cubicBezTo>
                    <a:pt x="1181" y="514"/>
                    <a:pt x="1184" y="514"/>
                    <a:pt x="1186" y="514"/>
                  </a:cubicBezTo>
                  <a:cubicBezTo>
                    <a:pt x="1205" y="515"/>
                    <a:pt x="1222" y="521"/>
                    <a:pt x="1237" y="529"/>
                  </a:cubicBezTo>
                  <a:cubicBezTo>
                    <a:pt x="1244" y="533"/>
                    <a:pt x="1252" y="535"/>
                    <a:pt x="1260" y="535"/>
                  </a:cubicBezTo>
                  <a:cubicBezTo>
                    <a:pt x="1277" y="535"/>
                    <a:pt x="1293" y="526"/>
                    <a:pt x="1302" y="510"/>
                  </a:cubicBezTo>
                  <a:cubicBezTo>
                    <a:pt x="1315" y="487"/>
                    <a:pt x="1307" y="458"/>
                    <a:pt x="1284" y="445"/>
                  </a:cubicBezTo>
                  <a:cubicBezTo>
                    <a:pt x="1257" y="429"/>
                    <a:pt x="1225" y="420"/>
                    <a:pt x="1194" y="418"/>
                  </a:cubicBezTo>
                  <a:cubicBezTo>
                    <a:pt x="1188" y="417"/>
                    <a:pt x="1182" y="417"/>
                    <a:pt x="1176" y="417"/>
                  </a:cubicBezTo>
                  <a:cubicBezTo>
                    <a:pt x="1151" y="417"/>
                    <a:pt x="1128" y="422"/>
                    <a:pt x="1106" y="429"/>
                  </a:cubicBezTo>
                  <a:cubicBezTo>
                    <a:pt x="1086" y="384"/>
                    <a:pt x="1081" y="335"/>
                    <a:pt x="1092" y="288"/>
                  </a:cubicBezTo>
                  <a:cubicBezTo>
                    <a:pt x="1128" y="174"/>
                    <a:pt x="1232" y="96"/>
                    <a:pt x="1353" y="96"/>
                  </a:cubicBezTo>
                  <a:cubicBezTo>
                    <a:pt x="1421" y="96"/>
                    <a:pt x="1487" y="121"/>
                    <a:pt x="1536" y="168"/>
                  </a:cubicBezTo>
                  <a:lnTo>
                    <a:pt x="1536" y="1639"/>
                  </a:lnTo>
                  <a:cubicBezTo>
                    <a:pt x="1522" y="1657"/>
                    <a:pt x="1505" y="1672"/>
                    <a:pt x="1485" y="1683"/>
                  </a:cubicBezTo>
                  <a:cubicBezTo>
                    <a:pt x="1460" y="1698"/>
                    <a:pt x="1432" y="1706"/>
                    <a:pt x="1403" y="1706"/>
                  </a:cubicBezTo>
                  <a:cubicBezTo>
                    <a:pt x="1387" y="1706"/>
                    <a:pt x="1372" y="1704"/>
                    <a:pt x="1356" y="1699"/>
                  </a:cubicBezTo>
                  <a:cubicBezTo>
                    <a:pt x="1312" y="1688"/>
                    <a:pt x="1275" y="1659"/>
                    <a:pt x="1253" y="1620"/>
                  </a:cubicBezTo>
                  <a:cubicBezTo>
                    <a:pt x="1245" y="1604"/>
                    <a:pt x="1229" y="1595"/>
                    <a:pt x="1212" y="1595"/>
                  </a:cubicBezTo>
                  <a:cubicBezTo>
                    <a:pt x="1204" y="1595"/>
                    <a:pt x="1196" y="1597"/>
                    <a:pt x="1188" y="1602"/>
                  </a:cubicBezTo>
                  <a:cubicBezTo>
                    <a:pt x="1164" y="1614"/>
                    <a:pt x="1157" y="1644"/>
                    <a:pt x="1170" y="1667"/>
                  </a:cubicBezTo>
                  <a:cubicBezTo>
                    <a:pt x="1205" y="1728"/>
                    <a:pt x="1262" y="1772"/>
                    <a:pt x="1331" y="1792"/>
                  </a:cubicBezTo>
                  <a:cubicBezTo>
                    <a:pt x="1354" y="1799"/>
                    <a:pt x="1378" y="1802"/>
                    <a:pt x="1403" y="1802"/>
                  </a:cubicBezTo>
                  <a:cubicBezTo>
                    <a:pt x="1448" y="1802"/>
                    <a:pt x="1493" y="1790"/>
                    <a:pt x="1534" y="1767"/>
                  </a:cubicBezTo>
                  <a:cubicBezTo>
                    <a:pt x="1535" y="1767"/>
                    <a:pt x="1536" y="1766"/>
                    <a:pt x="1537" y="1765"/>
                  </a:cubicBezTo>
                  <a:lnTo>
                    <a:pt x="1537" y="2492"/>
                  </a:lnTo>
                  <a:cubicBezTo>
                    <a:pt x="1537" y="2518"/>
                    <a:pt x="1558" y="2540"/>
                    <a:pt x="1587" y="2540"/>
                  </a:cubicBezTo>
                  <a:cubicBezTo>
                    <a:pt x="1614" y="2540"/>
                    <a:pt x="1635" y="2519"/>
                    <a:pt x="1635" y="2492"/>
                  </a:cubicBezTo>
                  <a:lnTo>
                    <a:pt x="1635" y="1765"/>
                  </a:lnTo>
                  <a:cubicBezTo>
                    <a:pt x="1676" y="1790"/>
                    <a:pt x="1723" y="1802"/>
                    <a:pt x="1768" y="1802"/>
                  </a:cubicBezTo>
                  <a:cubicBezTo>
                    <a:pt x="1792" y="1802"/>
                    <a:pt x="1817" y="1799"/>
                    <a:pt x="1840" y="1792"/>
                  </a:cubicBezTo>
                  <a:cubicBezTo>
                    <a:pt x="1908" y="1772"/>
                    <a:pt x="1966" y="1728"/>
                    <a:pt x="2001" y="1667"/>
                  </a:cubicBezTo>
                  <a:cubicBezTo>
                    <a:pt x="2014" y="1644"/>
                    <a:pt x="2007" y="1614"/>
                    <a:pt x="1983" y="1602"/>
                  </a:cubicBezTo>
                  <a:cubicBezTo>
                    <a:pt x="1975" y="1597"/>
                    <a:pt x="1967" y="1595"/>
                    <a:pt x="1959" y="1595"/>
                  </a:cubicBezTo>
                  <a:cubicBezTo>
                    <a:pt x="1942" y="1595"/>
                    <a:pt x="1926" y="1604"/>
                    <a:pt x="1918" y="1620"/>
                  </a:cubicBezTo>
                  <a:cubicBezTo>
                    <a:pt x="1896" y="1659"/>
                    <a:pt x="1859" y="1688"/>
                    <a:pt x="1815" y="1699"/>
                  </a:cubicBezTo>
                  <a:cubicBezTo>
                    <a:pt x="1800" y="1704"/>
                    <a:pt x="1784" y="1706"/>
                    <a:pt x="1769" y="1706"/>
                  </a:cubicBezTo>
                  <a:cubicBezTo>
                    <a:pt x="1740" y="1706"/>
                    <a:pt x="1712" y="1698"/>
                    <a:pt x="1686" y="1683"/>
                  </a:cubicBezTo>
                  <a:cubicBezTo>
                    <a:pt x="1666" y="1672"/>
                    <a:pt x="1649" y="1657"/>
                    <a:pt x="1635" y="1640"/>
                  </a:cubicBezTo>
                  <a:lnTo>
                    <a:pt x="1635" y="169"/>
                  </a:lnTo>
                  <a:cubicBezTo>
                    <a:pt x="1684" y="124"/>
                    <a:pt x="1748" y="98"/>
                    <a:pt x="1815" y="98"/>
                  </a:cubicBezTo>
                  <a:cubicBezTo>
                    <a:pt x="1820" y="98"/>
                    <a:pt x="1826" y="98"/>
                    <a:pt x="1831" y="98"/>
                  </a:cubicBezTo>
                  <a:cubicBezTo>
                    <a:pt x="1831" y="98"/>
                    <a:pt x="1832" y="98"/>
                    <a:pt x="1833" y="98"/>
                  </a:cubicBezTo>
                  <a:cubicBezTo>
                    <a:pt x="1858" y="98"/>
                    <a:pt x="1881" y="78"/>
                    <a:pt x="1882" y="52"/>
                  </a:cubicBezTo>
                  <a:cubicBezTo>
                    <a:pt x="1883" y="26"/>
                    <a:pt x="1862" y="2"/>
                    <a:pt x="1836" y="1"/>
                  </a:cubicBezTo>
                  <a:cubicBezTo>
                    <a:pt x="1830" y="1"/>
                    <a:pt x="1825" y="1"/>
                    <a:pt x="1819"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 name="Google Shape;1354;p49">
              <a:extLst>
                <a:ext uri="{FF2B5EF4-FFF2-40B4-BE49-F238E27FC236}">
                  <a16:creationId xmlns:a16="http://schemas.microsoft.com/office/drawing/2014/main" id="{AB8C572A-A2CC-82B0-F5C7-2A3F51012061}"/>
                </a:ext>
              </a:extLst>
            </p:cNvPr>
            <p:cNvSpPr/>
            <p:nvPr/>
          </p:nvSpPr>
          <p:spPr>
            <a:xfrm>
              <a:off x="2827503" y="1594501"/>
              <a:ext cx="70774" cy="78177"/>
            </a:xfrm>
            <a:custGeom>
              <a:avLst/>
              <a:gdLst/>
              <a:ahLst/>
              <a:cxnLst/>
              <a:rect l="l" t="t" r="r" b="b"/>
              <a:pathLst>
                <a:path w="564" h="623" extrusionOk="0">
                  <a:moveTo>
                    <a:pt x="400" y="0"/>
                  </a:moveTo>
                  <a:cubicBezTo>
                    <a:pt x="396" y="0"/>
                    <a:pt x="391" y="1"/>
                    <a:pt x="387" y="2"/>
                  </a:cubicBezTo>
                  <a:cubicBezTo>
                    <a:pt x="362" y="10"/>
                    <a:pt x="347" y="38"/>
                    <a:pt x="356" y="63"/>
                  </a:cubicBezTo>
                  <a:cubicBezTo>
                    <a:pt x="367" y="102"/>
                    <a:pt x="371" y="141"/>
                    <a:pt x="366" y="183"/>
                  </a:cubicBezTo>
                  <a:cubicBezTo>
                    <a:pt x="346" y="320"/>
                    <a:pt x="229" y="420"/>
                    <a:pt x="94" y="420"/>
                  </a:cubicBezTo>
                  <a:cubicBezTo>
                    <a:pt x="82" y="420"/>
                    <a:pt x="69" y="419"/>
                    <a:pt x="57" y="418"/>
                  </a:cubicBezTo>
                  <a:cubicBezTo>
                    <a:pt x="54" y="417"/>
                    <a:pt x="52" y="417"/>
                    <a:pt x="49" y="417"/>
                  </a:cubicBezTo>
                  <a:cubicBezTo>
                    <a:pt x="26" y="417"/>
                    <a:pt x="5" y="434"/>
                    <a:pt x="4" y="460"/>
                  </a:cubicBezTo>
                  <a:cubicBezTo>
                    <a:pt x="0" y="487"/>
                    <a:pt x="17" y="510"/>
                    <a:pt x="45" y="513"/>
                  </a:cubicBezTo>
                  <a:cubicBezTo>
                    <a:pt x="62" y="515"/>
                    <a:pt x="79" y="517"/>
                    <a:pt x="96" y="517"/>
                  </a:cubicBezTo>
                  <a:cubicBezTo>
                    <a:pt x="187" y="517"/>
                    <a:pt x="276" y="483"/>
                    <a:pt x="344" y="421"/>
                  </a:cubicBezTo>
                  <a:cubicBezTo>
                    <a:pt x="404" y="458"/>
                    <a:pt x="452" y="513"/>
                    <a:pt x="464" y="583"/>
                  </a:cubicBezTo>
                  <a:cubicBezTo>
                    <a:pt x="470" y="606"/>
                    <a:pt x="489" y="622"/>
                    <a:pt x="512" y="622"/>
                  </a:cubicBezTo>
                  <a:cubicBezTo>
                    <a:pt x="514" y="622"/>
                    <a:pt x="518" y="622"/>
                    <a:pt x="520" y="620"/>
                  </a:cubicBezTo>
                  <a:cubicBezTo>
                    <a:pt x="546" y="615"/>
                    <a:pt x="564" y="589"/>
                    <a:pt x="559" y="565"/>
                  </a:cubicBezTo>
                  <a:cubicBezTo>
                    <a:pt x="540" y="473"/>
                    <a:pt x="483" y="397"/>
                    <a:pt x="405" y="347"/>
                  </a:cubicBezTo>
                  <a:cubicBezTo>
                    <a:pt x="434" y="303"/>
                    <a:pt x="454" y="250"/>
                    <a:pt x="461" y="196"/>
                  </a:cubicBezTo>
                  <a:cubicBezTo>
                    <a:pt x="470" y="141"/>
                    <a:pt x="464" y="86"/>
                    <a:pt x="447" y="33"/>
                  </a:cubicBezTo>
                  <a:cubicBezTo>
                    <a:pt x="441" y="14"/>
                    <a:pt x="421" y="0"/>
                    <a:pt x="400"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 name="Google Shape;1355;p49">
              <a:extLst>
                <a:ext uri="{FF2B5EF4-FFF2-40B4-BE49-F238E27FC236}">
                  <a16:creationId xmlns:a16="http://schemas.microsoft.com/office/drawing/2014/main" id="{FC9AB120-887A-FA80-A0E1-3BBA2BCA7D44}"/>
                </a:ext>
              </a:extLst>
            </p:cNvPr>
            <p:cNvSpPr/>
            <p:nvPr/>
          </p:nvSpPr>
          <p:spPr>
            <a:xfrm>
              <a:off x="2872677" y="1525359"/>
              <a:ext cx="58225" cy="75291"/>
            </a:xfrm>
            <a:custGeom>
              <a:avLst/>
              <a:gdLst/>
              <a:ahLst/>
              <a:cxnLst/>
              <a:rect l="l" t="t" r="r" b="b"/>
              <a:pathLst>
                <a:path w="464" h="600" extrusionOk="0">
                  <a:moveTo>
                    <a:pt x="373" y="1"/>
                  </a:moveTo>
                  <a:cubicBezTo>
                    <a:pt x="368" y="1"/>
                    <a:pt x="362" y="2"/>
                    <a:pt x="356" y="4"/>
                  </a:cubicBezTo>
                  <a:cubicBezTo>
                    <a:pt x="331" y="15"/>
                    <a:pt x="319" y="43"/>
                    <a:pt x="330" y="67"/>
                  </a:cubicBezTo>
                  <a:cubicBezTo>
                    <a:pt x="354" y="129"/>
                    <a:pt x="343" y="198"/>
                    <a:pt x="301" y="248"/>
                  </a:cubicBezTo>
                  <a:lnTo>
                    <a:pt x="289" y="264"/>
                  </a:lnTo>
                  <a:cubicBezTo>
                    <a:pt x="284" y="262"/>
                    <a:pt x="278" y="259"/>
                    <a:pt x="272" y="257"/>
                  </a:cubicBezTo>
                  <a:cubicBezTo>
                    <a:pt x="234" y="241"/>
                    <a:pt x="194" y="233"/>
                    <a:pt x="154" y="233"/>
                  </a:cubicBezTo>
                  <a:cubicBezTo>
                    <a:pt x="115" y="233"/>
                    <a:pt x="75" y="241"/>
                    <a:pt x="37" y="257"/>
                  </a:cubicBezTo>
                  <a:cubicBezTo>
                    <a:pt x="12" y="266"/>
                    <a:pt x="1" y="294"/>
                    <a:pt x="11" y="318"/>
                  </a:cubicBezTo>
                  <a:cubicBezTo>
                    <a:pt x="19" y="337"/>
                    <a:pt x="36" y="348"/>
                    <a:pt x="55" y="348"/>
                  </a:cubicBezTo>
                  <a:cubicBezTo>
                    <a:pt x="61" y="348"/>
                    <a:pt x="68" y="347"/>
                    <a:pt x="74" y="345"/>
                  </a:cubicBezTo>
                  <a:cubicBezTo>
                    <a:pt x="100" y="334"/>
                    <a:pt x="128" y="328"/>
                    <a:pt x="155" y="328"/>
                  </a:cubicBezTo>
                  <a:cubicBezTo>
                    <a:pt x="182" y="328"/>
                    <a:pt x="210" y="334"/>
                    <a:pt x="235" y="345"/>
                  </a:cubicBezTo>
                  <a:cubicBezTo>
                    <a:pt x="288" y="367"/>
                    <a:pt x="327" y="406"/>
                    <a:pt x="349" y="458"/>
                  </a:cubicBezTo>
                  <a:cubicBezTo>
                    <a:pt x="361" y="487"/>
                    <a:pt x="366" y="518"/>
                    <a:pt x="364" y="548"/>
                  </a:cubicBezTo>
                  <a:cubicBezTo>
                    <a:pt x="363" y="574"/>
                    <a:pt x="384" y="598"/>
                    <a:pt x="410" y="599"/>
                  </a:cubicBezTo>
                  <a:lnTo>
                    <a:pt x="414" y="599"/>
                  </a:lnTo>
                  <a:cubicBezTo>
                    <a:pt x="440" y="599"/>
                    <a:pt x="461" y="579"/>
                    <a:pt x="462" y="553"/>
                  </a:cubicBezTo>
                  <a:cubicBezTo>
                    <a:pt x="464" y="507"/>
                    <a:pt x="456" y="463"/>
                    <a:pt x="438" y="421"/>
                  </a:cubicBezTo>
                  <a:cubicBezTo>
                    <a:pt x="422" y="381"/>
                    <a:pt x="398" y="348"/>
                    <a:pt x="368" y="318"/>
                  </a:cubicBezTo>
                  <a:lnTo>
                    <a:pt x="375" y="311"/>
                  </a:lnTo>
                  <a:cubicBezTo>
                    <a:pt x="441" y="232"/>
                    <a:pt x="458" y="125"/>
                    <a:pt x="419" y="30"/>
                  </a:cubicBezTo>
                  <a:cubicBezTo>
                    <a:pt x="411" y="12"/>
                    <a:pt x="392" y="1"/>
                    <a:pt x="373"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 name="Google Shape;1356;p49">
              <a:extLst>
                <a:ext uri="{FF2B5EF4-FFF2-40B4-BE49-F238E27FC236}">
                  <a16:creationId xmlns:a16="http://schemas.microsoft.com/office/drawing/2014/main" id="{49B2C967-52B2-2A03-250E-99F6B7B84ADF}"/>
                </a:ext>
              </a:extLst>
            </p:cNvPr>
            <p:cNvSpPr/>
            <p:nvPr/>
          </p:nvSpPr>
          <p:spPr>
            <a:xfrm>
              <a:off x="2855235" y="1693382"/>
              <a:ext cx="84828" cy="77550"/>
            </a:xfrm>
            <a:custGeom>
              <a:avLst/>
              <a:gdLst/>
              <a:ahLst/>
              <a:cxnLst/>
              <a:rect l="l" t="t" r="r" b="b"/>
              <a:pathLst>
                <a:path w="676" h="618" extrusionOk="0">
                  <a:moveTo>
                    <a:pt x="620" y="0"/>
                  </a:moveTo>
                  <a:cubicBezTo>
                    <a:pt x="602" y="0"/>
                    <a:pt x="584" y="11"/>
                    <a:pt x="576" y="29"/>
                  </a:cubicBezTo>
                  <a:cubicBezTo>
                    <a:pt x="543" y="98"/>
                    <a:pt x="485" y="152"/>
                    <a:pt x="413" y="178"/>
                  </a:cubicBezTo>
                  <a:cubicBezTo>
                    <a:pt x="381" y="190"/>
                    <a:pt x="347" y="196"/>
                    <a:pt x="313" y="196"/>
                  </a:cubicBezTo>
                  <a:cubicBezTo>
                    <a:pt x="272" y="196"/>
                    <a:pt x="231" y="187"/>
                    <a:pt x="193" y="168"/>
                  </a:cubicBezTo>
                  <a:cubicBezTo>
                    <a:pt x="154" y="151"/>
                    <a:pt x="120" y="124"/>
                    <a:pt x="93" y="92"/>
                  </a:cubicBezTo>
                  <a:cubicBezTo>
                    <a:pt x="83" y="80"/>
                    <a:pt x="69" y="74"/>
                    <a:pt x="55" y="74"/>
                  </a:cubicBezTo>
                  <a:cubicBezTo>
                    <a:pt x="44" y="74"/>
                    <a:pt x="34" y="77"/>
                    <a:pt x="25" y="85"/>
                  </a:cubicBezTo>
                  <a:cubicBezTo>
                    <a:pt x="4" y="102"/>
                    <a:pt x="0" y="132"/>
                    <a:pt x="18" y="154"/>
                  </a:cubicBezTo>
                  <a:cubicBezTo>
                    <a:pt x="55" y="198"/>
                    <a:pt x="99" y="232"/>
                    <a:pt x="151" y="256"/>
                  </a:cubicBezTo>
                  <a:cubicBezTo>
                    <a:pt x="202" y="280"/>
                    <a:pt x="256" y="292"/>
                    <a:pt x="310" y="292"/>
                  </a:cubicBezTo>
                  <a:cubicBezTo>
                    <a:pt x="312" y="292"/>
                    <a:pt x="314" y="292"/>
                    <a:pt x="317" y="292"/>
                  </a:cubicBezTo>
                  <a:lnTo>
                    <a:pt x="317" y="292"/>
                  </a:lnTo>
                  <a:cubicBezTo>
                    <a:pt x="314" y="429"/>
                    <a:pt x="390" y="557"/>
                    <a:pt x="516" y="615"/>
                  </a:cubicBezTo>
                  <a:cubicBezTo>
                    <a:pt x="522" y="617"/>
                    <a:pt x="528" y="618"/>
                    <a:pt x="535" y="618"/>
                  </a:cubicBezTo>
                  <a:cubicBezTo>
                    <a:pt x="554" y="618"/>
                    <a:pt x="570" y="607"/>
                    <a:pt x="579" y="591"/>
                  </a:cubicBezTo>
                  <a:cubicBezTo>
                    <a:pt x="590" y="567"/>
                    <a:pt x="580" y="538"/>
                    <a:pt x="555" y="527"/>
                  </a:cubicBezTo>
                  <a:cubicBezTo>
                    <a:pt x="458" y="484"/>
                    <a:pt x="407" y="382"/>
                    <a:pt x="412" y="279"/>
                  </a:cubicBezTo>
                  <a:cubicBezTo>
                    <a:pt x="524" y="250"/>
                    <a:pt x="616" y="173"/>
                    <a:pt x="664" y="70"/>
                  </a:cubicBezTo>
                  <a:cubicBezTo>
                    <a:pt x="675" y="46"/>
                    <a:pt x="665" y="17"/>
                    <a:pt x="639" y="5"/>
                  </a:cubicBezTo>
                  <a:cubicBezTo>
                    <a:pt x="633" y="2"/>
                    <a:pt x="626" y="0"/>
                    <a:pt x="620"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 name="Google Shape;1357;p49">
              <a:extLst>
                <a:ext uri="{FF2B5EF4-FFF2-40B4-BE49-F238E27FC236}">
                  <a16:creationId xmlns:a16="http://schemas.microsoft.com/office/drawing/2014/main" id="{4C3C06F3-3486-BE6C-6C12-BCDC5BA1C36A}"/>
                </a:ext>
              </a:extLst>
            </p:cNvPr>
            <p:cNvSpPr/>
            <p:nvPr/>
          </p:nvSpPr>
          <p:spPr>
            <a:xfrm>
              <a:off x="3033297" y="1594501"/>
              <a:ext cx="70899" cy="78177"/>
            </a:xfrm>
            <a:custGeom>
              <a:avLst/>
              <a:gdLst/>
              <a:ahLst/>
              <a:cxnLst/>
              <a:rect l="l" t="t" r="r" b="b"/>
              <a:pathLst>
                <a:path w="565" h="623" extrusionOk="0">
                  <a:moveTo>
                    <a:pt x="165" y="0"/>
                  </a:moveTo>
                  <a:cubicBezTo>
                    <a:pt x="144" y="0"/>
                    <a:pt x="124" y="14"/>
                    <a:pt x="118" y="33"/>
                  </a:cubicBezTo>
                  <a:cubicBezTo>
                    <a:pt x="100" y="86"/>
                    <a:pt x="97" y="141"/>
                    <a:pt x="104" y="196"/>
                  </a:cubicBezTo>
                  <a:cubicBezTo>
                    <a:pt x="111" y="251"/>
                    <a:pt x="131" y="303"/>
                    <a:pt x="159" y="347"/>
                  </a:cubicBezTo>
                  <a:cubicBezTo>
                    <a:pt x="81" y="396"/>
                    <a:pt x="25" y="472"/>
                    <a:pt x="6" y="565"/>
                  </a:cubicBezTo>
                  <a:cubicBezTo>
                    <a:pt x="1" y="591"/>
                    <a:pt x="18" y="615"/>
                    <a:pt x="44" y="620"/>
                  </a:cubicBezTo>
                  <a:cubicBezTo>
                    <a:pt x="47" y="622"/>
                    <a:pt x="51" y="622"/>
                    <a:pt x="53" y="622"/>
                  </a:cubicBezTo>
                  <a:cubicBezTo>
                    <a:pt x="75" y="622"/>
                    <a:pt x="95" y="605"/>
                    <a:pt x="100" y="583"/>
                  </a:cubicBezTo>
                  <a:cubicBezTo>
                    <a:pt x="114" y="513"/>
                    <a:pt x="162" y="458"/>
                    <a:pt x="222" y="421"/>
                  </a:cubicBezTo>
                  <a:cubicBezTo>
                    <a:pt x="289" y="482"/>
                    <a:pt x="377" y="517"/>
                    <a:pt x="470" y="517"/>
                  </a:cubicBezTo>
                  <a:cubicBezTo>
                    <a:pt x="487" y="517"/>
                    <a:pt x="503" y="515"/>
                    <a:pt x="520" y="513"/>
                  </a:cubicBezTo>
                  <a:cubicBezTo>
                    <a:pt x="546" y="509"/>
                    <a:pt x="565" y="486"/>
                    <a:pt x="560" y="460"/>
                  </a:cubicBezTo>
                  <a:cubicBezTo>
                    <a:pt x="557" y="436"/>
                    <a:pt x="537" y="418"/>
                    <a:pt x="514" y="418"/>
                  </a:cubicBezTo>
                  <a:cubicBezTo>
                    <a:pt x="512" y="418"/>
                    <a:pt x="509" y="419"/>
                    <a:pt x="507" y="419"/>
                  </a:cubicBezTo>
                  <a:cubicBezTo>
                    <a:pt x="494" y="421"/>
                    <a:pt x="482" y="422"/>
                    <a:pt x="469" y="422"/>
                  </a:cubicBezTo>
                  <a:cubicBezTo>
                    <a:pt x="334" y="422"/>
                    <a:pt x="217" y="321"/>
                    <a:pt x="199" y="184"/>
                  </a:cubicBezTo>
                  <a:cubicBezTo>
                    <a:pt x="194" y="143"/>
                    <a:pt x="196" y="104"/>
                    <a:pt x="209" y="64"/>
                  </a:cubicBezTo>
                  <a:cubicBezTo>
                    <a:pt x="218" y="38"/>
                    <a:pt x="203" y="10"/>
                    <a:pt x="178" y="2"/>
                  </a:cubicBezTo>
                  <a:cubicBezTo>
                    <a:pt x="174" y="1"/>
                    <a:pt x="169" y="0"/>
                    <a:pt x="165"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 name="Google Shape;1358;p49">
              <a:extLst>
                <a:ext uri="{FF2B5EF4-FFF2-40B4-BE49-F238E27FC236}">
                  <a16:creationId xmlns:a16="http://schemas.microsoft.com/office/drawing/2014/main" id="{188CCB37-8F22-B4B3-5A8F-D97E0976FBF8}"/>
                </a:ext>
              </a:extLst>
            </p:cNvPr>
            <p:cNvSpPr/>
            <p:nvPr/>
          </p:nvSpPr>
          <p:spPr>
            <a:xfrm>
              <a:off x="3000796" y="1525485"/>
              <a:ext cx="58100" cy="75166"/>
            </a:xfrm>
            <a:custGeom>
              <a:avLst/>
              <a:gdLst/>
              <a:ahLst/>
              <a:cxnLst/>
              <a:rect l="l" t="t" r="r" b="b"/>
              <a:pathLst>
                <a:path w="463" h="599" extrusionOk="0">
                  <a:moveTo>
                    <a:pt x="90" y="0"/>
                  </a:moveTo>
                  <a:cubicBezTo>
                    <a:pt x="71" y="0"/>
                    <a:pt x="53" y="11"/>
                    <a:pt x="45" y="30"/>
                  </a:cubicBezTo>
                  <a:cubicBezTo>
                    <a:pt x="5" y="128"/>
                    <a:pt x="24" y="240"/>
                    <a:pt x="95" y="318"/>
                  </a:cubicBezTo>
                  <a:cubicBezTo>
                    <a:pt x="65" y="347"/>
                    <a:pt x="40" y="381"/>
                    <a:pt x="24" y="420"/>
                  </a:cubicBezTo>
                  <a:cubicBezTo>
                    <a:pt x="6" y="462"/>
                    <a:pt x="0" y="507"/>
                    <a:pt x="1" y="552"/>
                  </a:cubicBezTo>
                  <a:cubicBezTo>
                    <a:pt x="2" y="578"/>
                    <a:pt x="23" y="598"/>
                    <a:pt x="49" y="598"/>
                  </a:cubicBezTo>
                  <a:lnTo>
                    <a:pt x="53" y="598"/>
                  </a:lnTo>
                  <a:cubicBezTo>
                    <a:pt x="79" y="597"/>
                    <a:pt x="100" y="575"/>
                    <a:pt x="98" y="547"/>
                  </a:cubicBezTo>
                  <a:cubicBezTo>
                    <a:pt x="97" y="515"/>
                    <a:pt x="102" y="486"/>
                    <a:pt x="113" y="457"/>
                  </a:cubicBezTo>
                  <a:cubicBezTo>
                    <a:pt x="134" y="405"/>
                    <a:pt x="175" y="366"/>
                    <a:pt x="227" y="345"/>
                  </a:cubicBezTo>
                  <a:cubicBezTo>
                    <a:pt x="254" y="334"/>
                    <a:pt x="281" y="329"/>
                    <a:pt x="308" y="329"/>
                  </a:cubicBezTo>
                  <a:cubicBezTo>
                    <a:pt x="335" y="329"/>
                    <a:pt x="363" y="334"/>
                    <a:pt x="389" y="345"/>
                  </a:cubicBezTo>
                  <a:cubicBezTo>
                    <a:pt x="395" y="347"/>
                    <a:pt x="401" y="348"/>
                    <a:pt x="407" y="348"/>
                  </a:cubicBezTo>
                  <a:cubicBezTo>
                    <a:pt x="426" y="348"/>
                    <a:pt x="444" y="337"/>
                    <a:pt x="452" y="318"/>
                  </a:cubicBezTo>
                  <a:cubicBezTo>
                    <a:pt x="462" y="293"/>
                    <a:pt x="451" y="266"/>
                    <a:pt x="425" y="256"/>
                  </a:cubicBezTo>
                  <a:cubicBezTo>
                    <a:pt x="387" y="239"/>
                    <a:pt x="347" y="231"/>
                    <a:pt x="307" y="231"/>
                  </a:cubicBezTo>
                  <a:cubicBezTo>
                    <a:pt x="262" y="231"/>
                    <a:pt x="216" y="242"/>
                    <a:pt x="174" y="262"/>
                  </a:cubicBezTo>
                  <a:cubicBezTo>
                    <a:pt x="123" y="209"/>
                    <a:pt x="106" y="133"/>
                    <a:pt x="134" y="67"/>
                  </a:cubicBezTo>
                  <a:cubicBezTo>
                    <a:pt x="145" y="42"/>
                    <a:pt x="133" y="15"/>
                    <a:pt x="108" y="4"/>
                  </a:cubicBezTo>
                  <a:cubicBezTo>
                    <a:pt x="102" y="1"/>
                    <a:pt x="96" y="0"/>
                    <a:pt x="90"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 name="Google Shape;1359;p49">
              <a:extLst>
                <a:ext uri="{FF2B5EF4-FFF2-40B4-BE49-F238E27FC236}">
                  <a16:creationId xmlns:a16="http://schemas.microsoft.com/office/drawing/2014/main" id="{912F3A54-7A34-D637-8A05-742634A8EB2F}"/>
                </a:ext>
              </a:extLst>
            </p:cNvPr>
            <p:cNvSpPr/>
            <p:nvPr/>
          </p:nvSpPr>
          <p:spPr>
            <a:xfrm>
              <a:off x="2767647" y="1437897"/>
              <a:ext cx="403434" cy="401928"/>
            </a:xfrm>
            <a:custGeom>
              <a:avLst/>
              <a:gdLst/>
              <a:ahLst/>
              <a:cxnLst/>
              <a:rect l="l" t="t" r="r" b="b"/>
              <a:pathLst>
                <a:path w="3215" h="3203" extrusionOk="0">
                  <a:moveTo>
                    <a:pt x="2031" y="1"/>
                  </a:moveTo>
                  <a:cubicBezTo>
                    <a:pt x="2019" y="1"/>
                    <a:pt x="2006" y="6"/>
                    <a:pt x="1996" y="16"/>
                  </a:cubicBezTo>
                  <a:cubicBezTo>
                    <a:pt x="1979" y="35"/>
                    <a:pt x="1979" y="65"/>
                    <a:pt x="1997" y="84"/>
                  </a:cubicBezTo>
                  <a:cubicBezTo>
                    <a:pt x="2031" y="115"/>
                    <a:pt x="2055" y="155"/>
                    <a:pt x="2070" y="199"/>
                  </a:cubicBezTo>
                  <a:cubicBezTo>
                    <a:pt x="2081" y="246"/>
                    <a:pt x="2076" y="297"/>
                    <a:pt x="2057" y="340"/>
                  </a:cubicBezTo>
                  <a:cubicBezTo>
                    <a:pt x="2034" y="332"/>
                    <a:pt x="2009" y="328"/>
                    <a:pt x="1985" y="328"/>
                  </a:cubicBezTo>
                  <a:cubicBezTo>
                    <a:pt x="1979" y="328"/>
                    <a:pt x="1974" y="328"/>
                    <a:pt x="1969" y="328"/>
                  </a:cubicBezTo>
                  <a:cubicBezTo>
                    <a:pt x="1937" y="331"/>
                    <a:pt x="1906" y="340"/>
                    <a:pt x="1879" y="356"/>
                  </a:cubicBezTo>
                  <a:cubicBezTo>
                    <a:pt x="1855" y="369"/>
                    <a:pt x="1848" y="398"/>
                    <a:pt x="1860" y="421"/>
                  </a:cubicBezTo>
                  <a:cubicBezTo>
                    <a:pt x="1869" y="437"/>
                    <a:pt x="1885" y="446"/>
                    <a:pt x="1902" y="446"/>
                  </a:cubicBezTo>
                  <a:cubicBezTo>
                    <a:pt x="1910" y="446"/>
                    <a:pt x="1918" y="444"/>
                    <a:pt x="1926" y="439"/>
                  </a:cubicBezTo>
                  <a:cubicBezTo>
                    <a:pt x="1942" y="431"/>
                    <a:pt x="1959" y="427"/>
                    <a:pt x="1975" y="426"/>
                  </a:cubicBezTo>
                  <a:cubicBezTo>
                    <a:pt x="1978" y="425"/>
                    <a:pt x="1981" y="425"/>
                    <a:pt x="1983" y="425"/>
                  </a:cubicBezTo>
                  <a:cubicBezTo>
                    <a:pt x="2046" y="425"/>
                    <a:pt x="2099" y="473"/>
                    <a:pt x="2102" y="537"/>
                  </a:cubicBezTo>
                  <a:cubicBezTo>
                    <a:pt x="2104" y="561"/>
                    <a:pt x="2124" y="581"/>
                    <a:pt x="2148" y="581"/>
                  </a:cubicBezTo>
                  <a:cubicBezTo>
                    <a:pt x="2150" y="581"/>
                    <a:pt x="2152" y="581"/>
                    <a:pt x="2154" y="581"/>
                  </a:cubicBezTo>
                  <a:cubicBezTo>
                    <a:pt x="2180" y="580"/>
                    <a:pt x="2201" y="556"/>
                    <a:pt x="2199" y="530"/>
                  </a:cubicBezTo>
                  <a:cubicBezTo>
                    <a:pt x="2194" y="479"/>
                    <a:pt x="2173" y="431"/>
                    <a:pt x="2137" y="394"/>
                  </a:cubicBezTo>
                  <a:cubicBezTo>
                    <a:pt x="2162" y="345"/>
                    <a:pt x="2173" y="289"/>
                    <a:pt x="2170" y="234"/>
                  </a:cubicBezTo>
                  <a:lnTo>
                    <a:pt x="2170" y="234"/>
                  </a:lnTo>
                  <a:cubicBezTo>
                    <a:pt x="2312" y="248"/>
                    <a:pt x="2424" y="360"/>
                    <a:pt x="2440" y="500"/>
                  </a:cubicBezTo>
                  <a:cubicBezTo>
                    <a:pt x="2371" y="525"/>
                    <a:pt x="2315" y="578"/>
                    <a:pt x="2286" y="648"/>
                  </a:cubicBezTo>
                  <a:cubicBezTo>
                    <a:pt x="2275" y="673"/>
                    <a:pt x="2288" y="700"/>
                    <a:pt x="2312" y="710"/>
                  </a:cubicBezTo>
                  <a:cubicBezTo>
                    <a:pt x="2319" y="714"/>
                    <a:pt x="2324" y="715"/>
                    <a:pt x="2331" y="715"/>
                  </a:cubicBezTo>
                  <a:cubicBezTo>
                    <a:pt x="2348" y="715"/>
                    <a:pt x="2367" y="703"/>
                    <a:pt x="2375" y="684"/>
                  </a:cubicBezTo>
                  <a:cubicBezTo>
                    <a:pt x="2401" y="621"/>
                    <a:pt x="2463" y="580"/>
                    <a:pt x="2531" y="580"/>
                  </a:cubicBezTo>
                  <a:cubicBezTo>
                    <a:pt x="2624" y="580"/>
                    <a:pt x="2699" y="656"/>
                    <a:pt x="2699" y="748"/>
                  </a:cubicBezTo>
                  <a:cubicBezTo>
                    <a:pt x="2699" y="767"/>
                    <a:pt x="2697" y="784"/>
                    <a:pt x="2690" y="803"/>
                  </a:cubicBezTo>
                  <a:cubicBezTo>
                    <a:pt x="2683" y="827"/>
                    <a:pt x="2695" y="853"/>
                    <a:pt x="2719" y="862"/>
                  </a:cubicBezTo>
                  <a:cubicBezTo>
                    <a:pt x="2838" y="905"/>
                    <a:pt x="2917" y="1018"/>
                    <a:pt x="2917" y="1144"/>
                  </a:cubicBezTo>
                  <a:cubicBezTo>
                    <a:pt x="2917" y="1170"/>
                    <a:pt x="2913" y="1196"/>
                    <a:pt x="2908" y="1220"/>
                  </a:cubicBezTo>
                  <a:cubicBezTo>
                    <a:pt x="2860" y="1193"/>
                    <a:pt x="2807" y="1177"/>
                    <a:pt x="2754" y="1167"/>
                  </a:cubicBezTo>
                  <a:cubicBezTo>
                    <a:pt x="2749" y="1120"/>
                    <a:pt x="2725" y="1073"/>
                    <a:pt x="2691" y="1040"/>
                  </a:cubicBezTo>
                  <a:cubicBezTo>
                    <a:pt x="2682" y="1032"/>
                    <a:pt x="2669" y="1027"/>
                    <a:pt x="2657" y="1027"/>
                  </a:cubicBezTo>
                  <a:cubicBezTo>
                    <a:pt x="2644" y="1027"/>
                    <a:pt x="2632" y="1032"/>
                    <a:pt x="2623" y="1040"/>
                  </a:cubicBezTo>
                  <a:cubicBezTo>
                    <a:pt x="2604" y="1059"/>
                    <a:pt x="2604" y="1091"/>
                    <a:pt x="2623" y="1109"/>
                  </a:cubicBezTo>
                  <a:cubicBezTo>
                    <a:pt x="2635" y="1120"/>
                    <a:pt x="2645" y="1136"/>
                    <a:pt x="2651" y="1154"/>
                  </a:cubicBezTo>
                  <a:cubicBezTo>
                    <a:pt x="2673" y="1214"/>
                    <a:pt x="2642" y="1285"/>
                    <a:pt x="2581" y="1307"/>
                  </a:cubicBezTo>
                  <a:cubicBezTo>
                    <a:pt x="2556" y="1316"/>
                    <a:pt x="2542" y="1343"/>
                    <a:pt x="2552" y="1368"/>
                  </a:cubicBezTo>
                  <a:cubicBezTo>
                    <a:pt x="2558" y="1387"/>
                    <a:pt x="2578" y="1400"/>
                    <a:pt x="2598" y="1400"/>
                  </a:cubicBezTo>
                  <a:cubicBezTo>
                    <a:pt x="2603" y="1400"/>
                    <a:pt x="2608" y="1398"/>
                    <a:pt x="2615" y="1397"/>
                  </a:cubicBezTo>
                  <a:cubicBezTo>
                    <a:pt x="2678" y="1374"/>
                    <a:pt x="2725" y="1323"/>
                    <a:pt x="2744" y="1264"/>
                  </a:cubicBezTo>
                  <a:cubicBezTo>
                    <a:pt x="2802" y="1274"/>
                    <a:pt x="2856" y="1296"/>
                    <a:pt x="2904" y="1330"/>
                  </a:cubicBezTo>
                  <a:lnTo>
                    <a:pt x="2906" y="1332"/>
                  </a:lnTo>
                  <a:cubicBezTo>
                    <a:pt x="3008" y="1405"/>
                    <a:pt x="3069" y="1525"/>
                    <a:pt x="3069" y="1651"/>
                  </a:cubicBezTo>
                  <a:cubicBezTo>
                    <a:pt x="3069" y="1784"/>
                    <a:pt x="3002" y="1908"/>
                    <a:pt x="2891" y="1981"/>
                  </a:cubicBezTo>
                  <a:cubicBezTo>
                    <a:pt x="2794" y="1924"/>
                    <a:pt x="2681" y="1890"/>
                    <a:pt x="2560" y="1890"/>
                  </a:cubicBezTo>
                  <a:cubicBezTo>
                    <a:pt x="2325" y="1890"/>
                    <a:pt x="2120" y="2015"/>
                    <a:pt x="2005" y="2201"/>
                  </a:cubicBezTo>
                  <a:cubicBezTo>
                    <a:pt x="1950" y="2171"/>
                    <a:pt x="1908" y="2126"/>
                    <a:pt x="1882" y="2070"/>
                  </a:cubicBezTo>
                  <a:cubicBezTo>
                    <a:pt x="1874" y="2052"/>
                    <a:pt x="1857" y="2042"/>
                    <a:pt x="1838" y="2042"/>
                  </a:cubicBezTo>
                  <a:cubicBezTo>
                    <a:pt x="1832" y="2042"/>
                    <a:pt x="1825" y="2043"/>
                    <a:pt x="1818" y="2046"/>
                  </a:cubicBezTo>
                  <a:cubicBezTo>
                    <a:pt x="1795" y="2058"/>
                    <a:pt x="1785" y="2086"/>
                    <a:pt x="1795" y="2110"/>
                  </a:cubicBezTo>
                  <a:cubicBezTo>
                    <a:pt x="1830" y="2187"/>
                    <a:pt x="1887" y="2246"/>
                    <a:pt x="1960" y="2286"/>
                  </a:cubicBezTo>
                  <a:cubicBezTo>
                    <a:pt x="1926" y="2365"/>
                    <a:pt x="1906" y="2453"/>
                    <a:pt x="1906" y="2544"/>
                  </a:cubicBezTo>
                  <a:cubicBezTo>
                    <a:pt x="1906" y="2753"/>
                    <a:pt x="2006" y="2941"/>
                    <a:pt x="2159" y="3060"/>
                  </a:cubicBezTo>
                  <a:cubicBezTo>
                    <a:pt x="2105" y="3090"/>
                    <a:pt x="2047" y="3105"/>
                    <a:pt x="1984" y="3105"/>
                  </a:cubicBezTo>
                  <a:cubicBezTo>
                    <a:pt x="1801" y="3105"/>
                    <a:pt x="1647" y="2969"/>
                    <a:pt x="1626" y="2788"/>
                  </a:cubicBezTo>
                  <a:lnTo>
                    <a:pt x="1626" y="2629"/>
                  </a:lnTo>
                  <a:cubicBezTo>
                    <a:pt x="1626" y="2602"/>
                    <a:pt x="1605" y="2580"/>
                    <a:pt x="1577" y="2580"/>
                  </a:cubicBezTo>
                  <a:cubicBezTo>
                    <a:pt x="1550" y="2580"/>
                    <a:pt x="1529" y="2601"/>
                    <a:pt x="1529" y="2629"/>
                  </a:cubicBezTo>
                  <a:lnTo>
                    <a:pt x="1529" y="2788"/>
                  </a:lnTo>
                  <a:cubicBezTo>
                    <a:pt x="1508" y="2969"/>
                    <a:pt x="1355" y="3105"/>
                    <a:pt x="1172" y="3105"/>
                  </a:cubicBezTo>
                  <a:cubicBezTo>
                    <a:pt x="976" y="3105"/>
                    <a:pt x="817" y="2950"/>
                    <a:pt x="812" y="2754"/>
                  </a:cubicBezTo>
                  <a:cubicBezTo>
                    <a:pt x="853" y="2733"/>
                    <a:pt x="890" y="2704"/>
                    <a:pt x="916" y="2664"/>
                  </a:cubicBezTo>
                  <a:cubicBezTo>
                    <a:pt x="931" y="2642"/>
                    <a:pt x="926" y="2612"/>
                    <a:pt x="903" y="2597"/>
                  </a:cubicBezTo>
                  <a:cubicBezTo>
                    <a:pt x="895" y="2592"/>
                    <a:pt x="885" y="2590"/>
                    <a:pt x="876" y="2590"/>
                  </a:cubicBezTo>
                  <a:cubicBezTo>
                    <a:pt x="861" y="2590"/>
                    <a:pt x="845" y="2597"/>
                    <a:pt x="837" y="2611"/>
                  </a:cubicBezTo>
                  <a:cubicBezTo>
                    <a:pt x="816" y="2642"/>
                    <a:pt x="784" y="2665"/>
                    <a:pt x="749" y="2676"/>
                  </a:cubicBezTo>
                  <a:cubicBezTo>
                    <a:pt x="732" y="2682"/>
                    <a:pt x="715" y="2684"/>
                    <a:pt x="697" y="2684"/>
                  </a:cubicBezTo>
                  <a:cubicBezTo>
                    <a:pt x="621" y="2684"/>
                    <a:pt x="547" y="2630"/>
                    <a:pt x="531" y="2553"/>
                  </a:cubicBezTo>
                  <a:cubicBezTo>
                    <a:pt x="520" y="2502"/>
                    <a:pt x="535" y="2448"/>
                    <a:pt x="570" y="2409"/>
                  </a:cubicBezTo>
                  <a:cubicBezTo>
                    <a:pt x="586" y="2390"/>
                    <a:pt x="585" y="2358"/>
                    <a:pt x="564" y="2341"/>
                  </a:cubicBezTo>
                  <a:cubicBezTo>
                    <a:pt x="555" y="2333"/>
                    <a:pt x="544" y="2329"/>
                    <a:pt x="532" y="2329"/>
                  </a:cubicBezTo>
                  <a:cubicBezTo>
                    <a:pt x="519" y="2329"/>
                    <a:pt x="505" y="2334"/>
                    <a:pt x="496" y="2346"/>
                  </a:cubicBezTo>
                  <a:cubicBezTo>
                    <a:pt x="458" y="2390"/>
                    <a:pt x="436" y="2444"/>
                    <a:pt x="431" y="2501"/>
                  </a:cubicBezTo>
                  <a:cubicBezTo>
                    <a:pt x="316" y="2458"/>
                    <a:pt x="236" y="2346"/>
                    <a:pt x="236" y="2220"/>
                  </a:cubicBezTo>
                  <a:cubicBezTo>
                    <a:pt x="236" y="2176"/>
                    <a:pt x="246" y="2133"/>
                    <a:pt x="266" y="2093"/>
                  </a:cubicBezTo>
                  <a:cubicBezTo>
                    <a:pt x="314" y="2117"/>
                    <a:pt x="365" y="2131"/>
                    <a:pt x="419" y="2139"/>
                  </a:cubicBezTo>
                  <a:cubicBezTo>
                    <a:pt x="421" y="2140"/>
                    <a:pt x="423" y="2140"/>
                    <a:pt x="426" y="2140"/>
                  </a:cubicBezTo>
                  <a:cubicBezTo>
                    <a:pt x="449" y="2140"/>
                    <a:pt x="470" y="2121"/>
                    <a:pt x="472" y="2097"/>
                  </a:cubicBezTo>
                  <a:cubicBezTo>
                    <a:pt x="475" y="2071"/>
                    <a:pt x="456" y="2046"/>
                    <a:pt x="430" y="2044"/>
                  </a:cubicBezTo>
                  <a:cubicBezTo>
                    <a:pt x="374" y="2037"/>
                    <a:pt x="320" y="2018"/>
                    <a:pt x="272" y="1987"/>
                  </a:cubicBezTo>
                  <a:cubicBezTo>
                    <a:pt x="189" y="1936"/>
                    <a:pt x="130" y="1858"/>
                    <a:pt x="101" y="1766"/>
                  </a:cubicBezTo>
                  <a:cubicBezTo>
                    <a:pt x="95" y="1746"/>
                    <a:pt x="76" y="1731"/>
                    <a:pt x="55" y="1731"/>
                  </a:cubicBezTo>
                  <a:cubicBezTo>
                    <a:pt x="50" y="1731"/>
                    <a:pt x="46" y="1732"/>
                    <a:pt x="42" y="1733"/>
                  </a:cubicBezTo>
                  <a:cubicBezTo>
                    <a:pt x="16" y="1741"/>
                    <a:pt x="1" y="1767"/>
                    <a:pt x="9" y="1794"/>
                  </a:cubicBezTo>
                  <a:cubicBezTo>
                    <a:pt x="38" y="1893"/>
                    <a:pt x="99" y="1979"/>
                    <a:pt x="182" y="2042"/>
                  </a:cubicBezTo>
                  <a:cubicBezTo>
                    <a:pt x="154" y="2097"/>
                    <a:pt x="140" y="2157"/>
                    <a:pt x="140" y="2220"/>
                  </a:cubicBezTo>
                  <a:cubicBezTo>
                    <a:pt x="140" y="2316"/>
                    <a:pt x="174" y="2408"/>
                    <a:pt x="236" y="2480"/>
                  </a:cubicBezTo>
                  <a:cubicBezTo>
                    <a:pt x="292" y="2543"/>
                    <a:pt x="365" y="2587"/>
                    <a:pt x="445" y="2606"/>
                  </a:cubicBezTo>
                  <a:cubicBezTo>
                    <a:pt x="481" y="2709"/>
                    <a:pt x="583" y="2781"/>
                    <a:pt x="694" y="2781"/>
                  </a:cubicBezTo>
                  <a:cubicBezTo>
                    <a:pt x="701" y="2781"/>
                    <a:pt x="707" y="2781"/>
                    <a:pt x="714" y="2781"/>
                  </a:cubicBezTo>
                  <a:cubicBezTo>
                    <a:pt x="733" y="3016"/>
                    <a:pt x="931" y="3203"/>
                    <a:pt x="1170" y="3203"/>
                  </a:cubicBezTo>
                  <a:cubicBezTo>
                    <a:pt x="1346" y="3203"/>
                    <a:pt x="1500" y="3103"/>
                    <a:pt x="1576" y="2955"/>
                  </a:cubicBezTo>
                  <a:cubicBezTo>
                    <a:pt x="1652" y="3103"/>
                    <a:pt x="1807" y="3203"/>
                    <a:pt x="1982" y="3203"/>
                  </a:cubicBezTo>
                  <a:cubicBezTo>
                    <a:pt x="2076" y="3203"/>
                    <a:pt x="2169" y="3172"/>
                    <a:pt x="2247" y="3119"/>
                  </a:cubicBezTo>
                  <a:cubicBezTo>
                    <a:pt x="2340" y="3170"/>
                    <a:pt x="2446" y="3199"/>
                    <a:pt x="2558" y="3199"/>
                  </a:cubicBezTo>
                  <a:cubicBezTo>
                    <a:pt x="2694" y="3199"/>
                    <a:pt x="2825" y="3157"/>
                    <a:pt x="2935" y="3078"/>
                  </a:cubicBezTo>
                  <a:cubicBezTo>
                    <a:pt x="2958" y="3062"/>
                    <a:pt x="2961" y="3032"/>
                    <a:pt x="2948" y="3011"/>
                  </a:cubicBezTo>
                  <a:cubicBezTo>
                    <a:pt x="2937" y="2998"/>
                    <a:pt x="2923" y="2990"/>
                    <a:pt x="2908" y="2990"/>
                  </a:cubicBezTo>
                  <a:cubicBezTo>
                    <a:pt x="2898" y="2990"/>
                    <a:pt x="2889" y="2993"/>
                    <a:pt x="2881" y="2999"/>
                  </a:cubicBezTo>
                  <a:cubicBezTo>
                    <a:pt x="2786" y="3067"/>
                    <a:pt x="2674" y="3102"/>
                    <a:pt x="2558" y="3102"/>
                  </a:cubicBezTo>
                  <a:cubicBezTo>
                    <a:pt x="2250" y="3102"/>
                    <a:pt x="2002" y="2852"/>
                    <a:pt x="2002" y="2545"/>
                  </a:cubicBezTo>
                  <a:cubicBezTo>
                    <a:pt x="2002" y="2238"/>
                    <a:pt x="2252" y="1989"/>
                    <a:pt x="2558" y="1989"/>
                  </a:cubicBezTo>
                  <a:cubicBezTo>
                    <a:pt x="2866" y="1989"/>
                    <a:pt x="3114" y="2239"/>
                    <a:pt x="3114" y="2545"/>
                  </a:cubicBezTo>
                  <a:cubicBezTo>
                    <a:pt x="3114" y="2655"/>
                    <a:pt x="3083" y="2760"/>
                    <a:pt x="3023" y="2852"/>
                  </a:cubicBezTo>
                  <a:cubicBezTo>
                    <a:pt x="3008" y="2874"/>
                    <a:pt x="3014" y="2904"/>
                    <a:pt x="3036" y="2919"/>
                  </a:cubicBezTo>
                  <a:cubicBezTo>
                    <a:pt x="3044" y="2924"/>
                    <a:pt x="3053" y="2926"/>
                    <a:pt x="3063" y="2926"/>
                  </a:cubicBezTo>
                  <a:cubicBezTo>
                    <a:pt x="3078" y="2926"/>
                    <a:pt x="3093" y="2919"/>
                    <a:pt x="3103" y="2905"/>
                  </a:cubicBezTo>
                  <a:cubicBezTo>
                    <a:pt x="3174" y="2799"/>
                    <a:pt x="3211" y="2675"/>
                    <a:pt x="3211" y="2547"/>
                  </a:cubicBezTo>
                  <a:cubicBezTo>
                    <a:pt x="3215" y="2337"/>
                    <a:pt x="3122" y="2155"/>
                    <a:pt x="2976" y="2036"/>
                  </a:cubicBezTo>
                  <a:cubicBezTo>
                    <a:pt x="3096" y="1943"/>
                    <a:pt x="3168" y="1802"/>
                    <a:pt x="3168" y="1648"/>
                  </a:cubicBezTo>
                  <a:cubicBezTo>
                    <a:pt x="3168" y="1505"/>
                    <a:pt x="3103" y="1367"/>
                    <a:pt x="2993" y="1274"/>
                  </a:cubicBezTo>
                  <a:cubicBezTo>
                    <a:pt x="3008" y="1232"/>
                    <a:pt x="3016" y="1187"/>
                    <a:pt x="3016" y="1142"/>
                  </a:cubicBezTo>
                  <a:cubicBezTo>
                    <a:pt x="3016" y="989"/>
                    <a:pt x="2928" y="852"/>
                    <a:pt x="2794" y="787"/>
                  </a:cubicBezTo>
                  <a:cubicBezTo>
                    <a:pt x="2797" y="773"/>
                    <a:pt x="2797" y="761"/>
                    <a:pt x="2797" y="747"/>
                  </a:cubicBezTo>
                  <a:cubicBezTo>
                    <a:pt x="2797" y="602"/>
                    <a:pt x="2678" y="484"/>
                    <a:pt x="2534" y="483"/>
                  </a:cubicBezTo>
                  <a:cubicBezTo>
                    <a:pt x="2510" y="289"/>
                    <a:pt x="2346" y="138"/>
                    <a:pt x="2148" y="135"/>
                  </a:cubicBezTo>
                  <a:cubicBezTo>
                    <a:pt x="2128" y="90"/>
                    <a:pt x="2100" y="48"/>
                    <a:pt x="2065" y="14"/>
                  </a:cubicBezTo>
                  <a:cubicBezTo>
                    <a:pt x="2055" y="5"/>
                    <a:pt x="2043" y="1"/>
                    <a:pt x="2031"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 name="Google Shape;1360;p49">
              <a:extLst>
                <a:ext uri="{FF2B5EF4-FFF2-40B4-BE49-F238E27FC236}">
                  <a16:creationId xmlns:a16="http://schemas.microsoft.com/office/drawing/2014/main" id="{33BBFA44-3EF5-3FC2-2511-1E8A048AEF88}"/>
                </a:ext>
              </a:extLst>
            </p:cNvPr>
            <p:cNvSpPr/>
            <p:nvPr/>
          </p:nvSpPr>
          <p:spPr>
            <a:xfrm>
              <a:off x="3041955" y="1709319"/>
              <a:ext cx="94114" cy="94239"/>
            </a:xfrm>
            <a:custGeom>
              <a:avLst/>
              <a:gdLst/>
              <a:ahLst/>
              <a:cxnLst/>
              <a:rect l="l" t="t" r="r" b="b"/>
              <a:pathLst>
                <a:path w="750" h="751" extrusionOk="0">
                  <a:moveTo>
                    <a:pt x="438" y="98"/>
                  </a:moveTo>
                  <a:lnTo>
                    <a:pt x="438" y="266"/>
                  </a:lnTo>
                  <a:cubicBezTo>
                    <a:pt x="438" y="292"/>
                    <a:pt x="459" y="315"/>
                    <a:pt x="486" y="315"/>
                  </a:cubicBezTo>
                  <a:lnTo>
                    <a:pt x="653" y="315"/>
                  </a:lnTo>
                  <a:lnTo>
                    <a:pt x="653" y="438"/>
                  </a:lnTo>
                  <a:lnTo>
                    <a:pt x="486" y="438"/>
                  </a:lnTo>
                  <a:cubicBezTo>
                    <a:pt x="460" y="438"/>
                    <a:pt x="438" y="459"/>
                    <a:pt x="438" y="488"/>
                  </a:cubicBezTo>
                  <a:lnTo>
                    <a:pt x="438" y="655"/>
                  </a:lnTo>
                  <a:lnTo>
                    <a:pt x="313" y="655"/>
                  </a:lnTo>
                  <a:lnTo>
                    <a:pt x="313" y="488"/>
                  </a:lnTo>
                  <a:cubicBezTo>
                    <a:pt x="313" y="461"/>
                    <a:pt x="292" y="438"/>
                    <a:pt x="265" y="438"/>
                  </a:cubicBezTo>
                  <a:lnTo>
                    <a:pt x="97" y="438"/>
                  </a:lnTo>
                  <a:lnTo>
                    <a:pt x="97" y="315"/>
                  </a:lnTo>
                  <a:lnTo>
                    <a:pt x="265" y="315"/>
                  </a:lnTo>
                  <a:cubicBezTo>
                    <a:pt x="291" y="315"/>
                    <a:pt x="313" y="294"/>
                    <a:pt x="313" y="266"/>
                  </a:cubicBezTo>
                  <a:lnTo>
                    <a:pt x="313" y="98"/>
                  </a:lnTo>
                  <a:close/>
                  <a:moveTo>
                    <a:pt x="265" y="0"/>
                  </a:moveTo>
                  <a:cubicBezTo>
                    <a:pt x="239" y="0"/>
                    <a:pt x="216" y="21"/>
                    <a:pt x="216" y="49"/>
                  </a:cubicBezTo>
                  <a:lnTo>
                    <a:pt x="216" y="216"/>
                  </a:lnTo>
                  <a:lnTo>
                    <a:pt x="49" y="216"/>
                  </a:lnTo>
                  <a:cubicBezTo>
                    <a:pt x="23" y="216"/>
                    <a:pt x="0" y="237"/>
                    <a:pt x="0" y="264"/>
                  </a:cubicBezTo>
                  <a:lnTo>
                    <a:pt x="0" y="486"/>
                  </a:lnTo>
                  <a:cubicBezTo>
                    <a:pt x="0" y="512"/>
                    <a:pt x="21" y="535"/>
                    <a:pt x="49" y="535"/>
                  </a:cubicBezTo>
                  <a:lnTo>
                    <a:pt x="216" y="535"/>
                  </a:lnTo>
                  <a:lnTo>
                    <a:pt x="216" y="702"/>
                  </a:lnTo>
                  <a:cubicBezTo>
                    <a:pt x="217" y="730"/>
                    <a:pt x="238" y="751"/>
                    <a:pt x="265" y="751"/>
                  </a:cubicBezTo>
                  <a:lnTo>
                    <a:pt x="486" y="751"/>
                  </a:lnTo>
                  <a:cubicBezTo>
                    <a:pt x="512" y="751"/>
                    <a:pt x="534" y="730"/>
                    <a:pt x="534" y="702"/>
                  </a:cubicBezTo>
                  <a:lnTo>
                    <a:pt x="534" y="535"/>
                  </a:lnTo>
                  <a:lnTo>
                    <a:pt x="701" y="535"/>
                  </a:lnTo>
                  <a:cubicBezTo>
                    <a:pt x="727" y="535"/>
                    <a:pt x="749" y="514"/>
                    <a:pt x="749" y="486"/>
                  </a:cubicBezTo>
                  <a:lnTo>
                    <a:pt x="749" y="264"/>
                  </a:lnTo>
                  <a:cubicBezTo>
                    <a:pt x="749" y="238"/>
                    <a:pt x="728" y="216"/>
                    <a:pt x="701" y="216"/>
                  </a:cubicBezTo>
                  <a:lnTo>
                    <a:pt x="534" y="216"/>
                  </a:lnTo>
                  <a:lnTo>
                    <a:pt x="534" y="49"/>
                  </a:lnTo>
                  <a:cubicBezTo>
                    <a:pt x="534" y="22"/>
                    <a:pt x="513" y="0"/>
                    <a:pt x="486"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16" name="Google Shape;1659;p49">
            <a:extLst>
              <a:ext uri="{FF2B5EF4-FFF2-40B4-BE49-F238E27FC236}">
                <a16:creationId xmlns:a16="http://schemas.microsoft.com/office/drawing/2014/main" id="{25531763-324D-48F7-62CF-1203C78EA6A5}"/>
              </a:ext>
            </a:extLst>
          </p:cNvPr>
          <p:cNvGrpSpPr/>
          <p:nvPr/>
        </p:nvGrpSpPr>
        <p:grpSpPr>
          <a:xfrm>
            <a:off x="4300661" y="2511868"/>
            <a:ext cx="628254" cy="704318"/>
            <a:chOff x="774836" y="4195281"/>
            <a:chExt cx="303674" cy="412971"/>
          </a:xfrm>
        </p:grpSpPr>
        <p:sp>
          <p:nvSpPr>
            <p:cNvPr id="17" name="Google Shape;1660;p49">
              <a:extLst>
                <a:ext uri="{FF2B5EF4-FFF2-40B4-BE49-F238E27FC236}">
                  <a16:creationId xmlns:a16="http://schemas.microsoft.com/office/drawing/2014/main" id="{654605DD-0171-4F62-B1E8-3AEBEA03F9D2}"/>
                </a:ext>
              </a:extLst>
            </p:cNvPr>
            <p:cNvSpPr/>
            <p:nvPr/>
          </p:nvSpPr>
          <p:spPr>
            <a:xfrm>
              <a:off x="774836" y="4195281"/>
              <a:ext cx="303674" cy="412971"/>
            </a:xfrm>
            <a:custGeom>
              <a:avLst/>
              <a:gdLst/>
              <a:ahLst/>
              <a:cxnLst/>
              <a:rect l="l" t="t" r="r" b="b"/>
              <a:pathLst>
                <a:path w="2420" h="3291" extrusionOk="0">
                  <a:moveTo>
                    <a:pt x="518" y="457"/>
                  </a:moveTo>
                  <a:lnTo>
                    <a:pt x="582" y="662"/>
                  </a:lnTo>
                  <a:lnTo>
                    <a:pt x="554" y="676"/>
                  </a:lnTo>
                  <a:cubicBezTo>
                    <a:pt x="530" y="689"/>
                    <a:pt x="522" y="718"/>
                    <a:pt x="534" y="741"/>
                  </a:cubicBezTo>
                  <a:cubicBezTo>
                    <a:pt x="544" y="757"/>
                    <a:pt x="560" y="766"/>
                    <a:pt x="576" y="766"/>
                  </a:cubicBezTo>
                  <a:cubicBezTo>
                    <a:pt x="585" y="766"/>
                    <a:pt x="592" y="765"/>
                    <a:pt x="598" y="761"/>
                  </a:cubicBezTo>
                  <a:cubicBezTo>
                    <a:pt x="708" y="699"/>
                    <a:pt x="826" y="644"/>
                    <a:pt x="949" y="616"/>
                  </a:cubicBezTo>
                  <a:lnTo>
                    <a:pt x="949" y="616"/>
                  </a:lnTo>
                  <a:lnTo>
                    <a:pt x="906" y="699"/>
                  </a:lnTo>
                  <a:cubicBezTo>
                    <a:pt x="842" y="823"/>
                    <a:pt x="735" y="919"/>
                    <a:pt x="606" y="972"/>
                  </a:cubicBezTo>
                  <a:cubicBezTo>
                    <a:pt x="540" y="998"/>
                    <a:pt x="494" y="1053"/>
                    <a:pt x="478" y="1118"/>
                  </a:cubicBezTo>
                  <a:lnTo>
                    <a:pt x="402" y="1118"/>
                  </a:lnTo>
                  <a:lnTo>
                    <a:pt x="402" y="806"/>
                  </a:lnTo>
                  <a:cubicBezTo>
                    <a:pt x="402" y="678"/>
                    <a:pt x="443" y="557"/>
                    <a:pt x="518" y="457"/>
                  </a:cubicBezTo>
                  <a:close/>
                  <a:moveTo>
                    <a:pt x="473" y="1215"/>
                  </a:moveTo>
                  <a:lnTo>
                    <a:pt x="473" y="1569"/>
                  </a:lnTo>
                  <a:cubicBezTo>
                    <a:pt x="372" y="1521"/>
                    <a:pt x="307" y="1419"/>
                    <a:pt x="307" y="1304"/>
                  </a:cubicBezTo>
                  <a:cubicBezTo>
                    <a:pt x="307" y="1255"/>
                    <a:pt x="346" y="1215"/>
                    <a:pt x="395" y="1215"/>
                  </a:cubicBezTo>
                  <a:close/>
                  <a:moveTo>
                    <a:pt x="2025" y="1214"/>
                  </a:moveTo>
                  <a:lnTo>
                    <a:pt x="2025" y="1215"/>
                  </a:lnTo>
                  <a:cubicBezTo>
                    <a:pt x="2073" y="1215"/>
                    <a:pt x="2114" y="1254"/>
                    <a:pt x="2114" y="1303"/>
                  </a:cubicBezTo>
                  <a:cubicBezTo>
                    <a:pt x="2114" y="1418"/>
                    <a:pt x="2048" y="1521"/>
                    <a:pt x="1948" y="1569"/>
                  </a:cubicBezTo>
                  <a:lnTo>
                    <a:pt x="1948" y="1214"/>
                  </a:lnTo>
                  <a:close/>
                  <a:moveTo>
                    <a:pt x="1902" y="456"/>
                  </a:moveTo>
                  <a:cubicBezTo>
                    <a:pt x="1975" y="556"/>
                    <a:pt x="2015" y="676"/>
                    <a:pt x="2015" y="802"/>
                  </a:cubicBezTo>
                  <a:lnTo>
                    <a:pt x="2015" y="1114"/>
                  </a:lnTo>
                  <a:lnTo>
                    <a:pt x="1938" y="1114"/>
                  </a:lnTo>
                  <a:cubicBezTo>
                    <a:pt x="1933" y="1090"/>
                    <a:pt x="1923" y="1066"/>
                    <a:pt x="1908" y="1045"/>
                  </a:cubicBezTo>
                  <a:cubicBezTo>
                    <a:pt x="1885" y="1009"/>
                    <a:pt x="1852" y="983"/>
                    <a:pt x="1813" y="968"/>
                  </a:cubicBezTo>
                  <a:cubicBezTo>
                    <a:pt x="1772" y="951"/>
                    <a:pt x="1733" y="930"/>
                    <a:pt x="1696" y="906"/>
                  </a:cubicBezTo>
                  <a:cubicBezTo>
                    <a:pt x="1688" y="899"/>
                    <a:pt x="1678" y="896"/>
                    <a:pt x="1668" y="896"/>
                  </a:cubicBezTo>
                  <a:cubicBezTo>
                    <a:pt x="1653" y="896"/>
                    <a:pt x="1638" y="904"/>
                    <a:pt x="1629" y="917"/>
                  </a:cubicBezTo>
                  <a:cubicBezTo>
                    <a:pt x="1613" y="939"/>
                    <a:pt x="1619" y="970"/>
                    <a:pt x="1641" y="984"/>
                  </a:cubicBezTo>
                  <a:cubicBezTo>
                    <a:pt x="1683" y="1014"/>
                    <a:pt x="1729" y="1038"/>
                    <a:pt x="1777" y="1058"/>
                  </a:cubicBezTo>
                  <a:cubicBezTo>
                    <a:pt x="1798" y="1066"/>
                    <a:pt x="1817" y="1081"/>
                    <a:pt x="1829" y="1100"/>
                  </a:cubicBezTo>
                  <a:cubicBezTo>
                    <a:pt x="1843" y="1117"/>
                    <a:pt x="1849" y="1139"/>
                    <a:pt x="1849" y="1163"/>
                  </a:cubicBezTo>
                  <a:lnTo>
                    <a:pt x="1849" y="1571"/>
                  </a:lnTo>
                  <a:cubicBezTo>
                    <a:pt x="1849" y="1641"/>
                    <a:pt x="1832" y="1712"/>
                    <a:pt x="1800" y="1775"/>
                  </a:cubicBezTo>
                  <a:cubicBezTo>
                    <a:pt x="1776" y="1818"/>
                    <a:pt x="1748" y="1857"/>
                    <a:pt x="1711" y="1892"/>
                  </a:cubicBezTo>
                  <a:lnTo>
                    <a:pt x="1477" y="2108"/>
                  </a:lnTo>
                  <a:cubicBezTo>
                    <a:pt x="1404" y="2176"/>
                    <a:pt x="1309" y="2215"/>
                    <a:pt x="1208" y="2215"/>
                  </a:cubicBezTo>
                  <a:cubicBezTo>
                    <a:pt x="1106" y="2215"/>
                    <a:pt x="1011" y="2176"/>
                    <a:pt x="938" y="2108"/>
                  </a:cubicBezTo>
                  <a:lnTo>
                    <a:pt x="791" y="1971"/>
                  </a:lnTo>
                  <a:cubicBezTo>
                    <a:pt x="782" y="1963"/>
                    <a:pt x="770" y="1959"/>
                    <a:pt x="759" y="1959"/>
                  </a:cubicBezTo>
                  <a:cubicBezTo>
                    <a:pt x="746" y="1959"/>
                    <a:pt x="733" y="1964"/>
                    <a:pt x="723" y="1974"/>
                  </a:cubicBezTo>
                  <a:cubicBezTo>
                    <a:pt x="705" y="1993"/>
                    <a:pt x="706" y="2024"/>
                    <a:pt x="726" y="2042"/>
                  </a:cubicBezTo>
                  <a:lnTo>
                    <a:pt x="873" y="2180"/>
                  </a:lnTo>
                  <a:cubicBezTo>
                    <a:pt x="886" y="2192"/>
                    <a:pt x="901" y="2205"/>
                    <a:pt x="917" y="2216"/>
                  </a:cubicBezTo>
                  <a:lnTo>
                    <a:pt x="917" y="2449"/>
                  </a:lnTo>
                  <a:cubicBezTo>
                    <a:pt x="917" y="2477"/>
                    <a:pt x="902" y="2501"/>
                    <a:pt x="880" y="2516"/>
                  </a:cubicBezTo>
                  <a:lnTo>
                    <a:pt x="859" y="2503"/>
                  </a:lnTo>
                  <a:cubicBezTo>
                    <a:pt x="845" y="2494"/>
                    <a:pt x="829" y="2488"/>
                    <a:pt x="812" y="2488"/>
                  </a:cubicBezTo>
                  <a:cubicBezTo>
                    <a:pt x="807" y="2488"/>
                    <a:pt x="802" y="2489"/>
                    <a:pt x="797" y="2490"/>
                  </a:cubicBezTo>
                  <a:lnTo>
                    <a:pt x="665" y="2512"/>
                  </a:lnTo>
                  <a:cubicBezTo>
                    <a:pt x="635" y="2517"/>
                    <a:pt x="611" y="2537"/>
                    <a:pt x="600" y="2566"/>
                  </a:cubicBezTo>
                  <a:cubicBezTo>
                    <a:pt x="597" y="2574"/>
                    <a:pt x="595" y="2582"/>
                    <a:pt x="595" y="2589"/>
                  </a:cubicBezTo>
                  <a:lnTo>
                    <a:pt x="418" y="2632"/>
                  </a:lnTo>
                  <a:cubicBezTo>
                    <a:pt x="342" y="2609"/>
                    <a:pt x="291" y="2540"/>
                    <a:pt x="291" y="2459"/>
                  </a:cubicBezTo>
                  <a:cubicBezTo>
                    <a:pt x="291" y="2449"/>
                    <a:pt x="292" y="2436"/>
                    <a:pt x="295" y="2425"/>
                  </a:cubicBezTo>
                  <a:cubicBezTo>
                    <a:pt x="300" y="2402"/>
                    <a:pt x="308" y="2381"/>
                    <a:pt x="321" y="2362"/>
                  </a:cubicBezTo>
                  <a:cubicBezTo>
                    <a:pt x="335" y="2339"/>
                    <a:pt x="330" y="2310"/>
                    <a:pt x="308" y="2295"/>
                  </a:cubicBezTo>
                  <a:cubicBezTo>
                    <a:pt x="300" y="2289"/>
                    <a:pt x="291" y="2287"/>
                    <a:pt x="281" y="2287"/>
                  </a:cubicBezTo>
                  <a:cubicBezTo>
                    <a:pt x="266" y="2287"/>
                    <a:pt x="250" y="2294"/>
                    <a:pt x="241" y="2307"/>
                  </a:cubicBezTo>
                  <a:cubicBezTo>
                    <a:pt x="234" y="2320"/>
                    <a:pt x="226" y="2332"/>
                    <a:pt x="221" y="2343"/>
                  </a:cubicBezTo>
                  <a:cubicBezTo>
                    <a:pt x="148" y="2292"/>
                    <a:pt x="104" y="2208"/>
                    <a:pt x="104" y="2118"/>
                  </a:cubicBezTo>
                  <a:cubicBezTo>
                    <a:pt x="104" y="2028"/>
                    <a:pt x="148" y="1944"/>
                    <a:pt x="221" y="1893"/>
                  </a:cubicBezTo>
                  <a:cubicBezTo>
                    <a:pt x="232" y="1915"/>
                    <a:pt x="245" y="1936"/>
                    <a:pt x="261" y="1954"/>
                  </a:cubicBezTo>
                  <a:cubicBezTo>
                    <a:pt x="270" y="1966"/>
                    <a:pt x="284" y="1971"/>
                    <a:pt x="298" y="1971"/>
                  </a:cubicBezTo>
                  <a:cubicBezTo>
                    <a:pt x="308" y="1971"/>
                    <a:pt x="320" y="1967"/>
                    <a:pt x="329" y="1960"/>
                  </a:cubicBezTo>
                  <a:cubicBezTo>
                    <a:pt x="350" y="1943"/>
                    <a:pt x="351" y="1912"/>
                    <a:pt x="334" y="1892"/>
                  </a:cubicBezTo>
                  <a:cubicBezTo>
                    <a:pt x="306" y="1859"/>
                    <a:pt x="290" y="1817"/>
                    <a:pt x="290" y="1775"/>
                  </a:cubicBezTo>
                  <a:cubicBezTo>
                    <a:pt x="290" y="1712"/>
                    <a:pt x="322" y="1656"/>
                    <a:pt x="374" y="1621"/>
                  </a:cubicBezTo>
                  <a:cubicBezTo>
                    <a:pt x="408" y="1645"/>
                    <a:pt x="443" y="1663"/>
                    <a:pt x="482" y="1676"/>
                  </a:cubicBezTo>
                  <a:cubicBezTo>
                    <a:pt x="493" y="1726"/>
                    <a:pt x="509" y="1775"/>
                    <a:pt x="533" y="1820"/>
                  </a:cubicBezTo>
                  <a:cubicBezTo>
                    <a:pt x="543" y="1839"/>
                    <a:pt x="552" y="1856"/>
                    <a:pt x="565" y="1873"/>
                  </a:cubicBezTo>
                  <a:cubicBezTo>
                    <a:pt x="574" y="1886"/>
                    <a:pt x="589" y="1894"/>
                    <a:pt x="604" y="1894"/>
                  </a:cubicBezTo>
                  <a:cubicBezTo>
                    <a:pt x="613" y="1894"/>
                    <a:pt x="622" y="1892"/>
                    <a:pt x="631" y="1886"/>
                  </a:cubicBezTo>
                  <a:cubicBezTo>
                    <a:pt x="654" y="1872"/>
                    <a:pt x="659" y="1841"/>
                    <a:pt x="644" y="1819"/>
                  </a:cubicBezTo>
                  <a:cubicBezTo>
                    <a:pt x="635" y="1807"/>
                    <a:pt x="627" y="1792"/>
                    <a:pt x="618" y="1776"/>
                  </a:cubicBezTo>
                  <a:cubicBezTo>
                    <a:pt x="586" y="1713"/>
                    <a:pt x="567" y="1642"/>
                    <a:pt x="567" y="1572"/>
                  </a:cubicBezTo>
                  <a:lnTo>
                    <a:pt x="567" y="1164"/>
                  </a:lnTo>
                  <a:cubicBezTo>
                    <a:pt x="567" y="1117"/>
                    <a:pt x="596" y="1075"/>
                    <a:pt x="640" y="1059"/>
                  </a:cubicBezTo>
                  <a:cubicBezTo>
                    <a:pt x="791" y="998"/>
                    <a:pt x="916" y="886"/>
                    <a:pt x="990" y="741"/>
                  </a:cubicBezTo>
                  <a:lnTo>
                    <a:pt x="1069" y="591"/>
                  </a:lnTo>
                  <a:cubicBezTo>
                    <a:pt x="1116" y="586"/>
                    <a:pt x="1163" y="582"/>
                    <a:pt x="1210" y="582"/>
                  </a:cubicBezTo>
                  <a:cubicBezTo>
                    <a:pt x="1257" y="582"/>
                    <a:pt x="1304" y="584"/>
                    <a:pt x="1351" y="591"/>
                  </a:cubicBezTo>
                  <a:lnTo>
                    <a:pt x="1428" y="739"/>
                  </a:lnTo>
                  <a:cubicBezTo>
                    <a:pt x="1441" y="765"/>
                    <a:pt x="1456" y="789"/>
                    <a:pt x="1473" y="814"/>
                  </a:cubicBezTo>
                  <a:cubicBezTo>
                    <a:pt x="1483" y="827"/>
                    <a:pt x="1498" y="835"/>
                    <a:pt x="1513" y="835"/>
                  </a:cubicBezTo>
                  <a:cubicBezTo>
                    <a:pt x="1522" y="835"/>
                    <a:pt x="1533" y="831"/>
                    <a:pt x="1540" y="825"/>
                  </a:cubicBezTo>
                  <a:cubicBezTo>
                    <a:pt x="1562" y="809"/>
                    <a:pt x="1567" y="779"/>
                    <a:pt x="1552" y="758"/>
                  </a:cubicBezTo>
                  <a:cubicBezTo>
                    <a:pt x="1538" y="737"/>
                    <a:pt x="1524" y="716"/>
                    <a:pt x="1513" y="694"/>
                  </a:cubicBezTo>
                  <a:lnTo>
                    <a:pt x="1471" y="613"/>
                  </a:lnTo>
                  <a:lnTo>
                    <a:pt x="1471" y="613"/>
                  </a:lnTo>
                  <a:cubicBezTo>
                    <a:pt x="1567" y="637"/>
                    <a:pt x="1661" y="672"/>
                    <a:pt x="1749" y="719"/>
                  </a:cubicBezTo>
                  <a:cubicBezTo>
                    <a:pt x="1751" y="723"/>
                    <a:pt x="1814" y="756"/>
                    <a:pt x="1819" y="758"/>
                  </a:cubicBezTo>
                  <a:cubicBezTo>
                    <a:pt x="1827" y="762"/>
                    <a:pt x="1833" y="763"/>
                    <a:pt x="1842" y="763"/>
                  </a:cubicBezTo>
                  <a:cubicBezTo>
                    <a:pt x="1859" y="763"/>
                    <a:pt x="1875" y="755"/>
                    <a:pt x="1884" y="739"/>
                  </a:cubicBezTo>
                  <a:cubicBezTo>
                    <a:pt x="1896" y="715"/>
                    <a:pt x="1887" y="687"/>
                    <a:pt x="1864" y="673"/>
                  </a:cubicBezTo>
                  <a:lnTo>
                    <a:pt x="1838" y="659"/>
                  </a:lnTo>
                  <a:lnTo>
                    <a:pt x="1902" y="456"/>
                  </a:lnTo>
                  <a:close/>
                  <a:moveTo>
                    <a:pt x="1405" y="2276"/>
                  </a:moveTo>
                  <a:lnTo>
                    <a:pt x="1405" y="2453"/>
                  </a:lnTo>
                  <a:cubicBezTo>
                    <a:pt x="1405" y="2498"/>
                    <a:pt x="1424" y="2541"/>
                    <a:pt x="1454" y="2574"/>
                  </a:cubicBezTo>
                  <a:lnTo>
                    <a:pt x="1210" y="2732"/>
                  </a:lnTo>
                  <a:lnTo>
                    <a:pt x="967" y="2574"/>
                  </a:lnTo>
                  <a:cubicBezTo>
                    <a:pt x="996" y="2542"/>
                    <a:pt x="1015" y="2499"/>
                    <a:pt x="1015" y="2453"/>
                  </a:cubicBezTo>
                  <a:lnTo>
                    <a:pt x="1015" y="2276"/>
                  </a:lnTo>
                  <a:cubicBezTo>
                    <a:pt x="1077" y="2302"/>
                    <a:pt x="1142" y="2317"/>
                    <a:pt x="1210" y="2317"/>
                  </a:cubicBezTo>
                  <a:cubicBezTo>
                    <a:pt x="1278" y="2317"/>
                    <a:pt x="1345" y="2302"/>
                    <a:pt x="1405" y="2276"/>
                  </a:cubicBezTo>
                  <a:close/>
                  <a:moveTo>
                    <a:pt x="1609" y="2587"/>
                  </a:moveTo>
                  <a:lnTo>
                    <a:pt x="1722" y="2606"/>
                  </a:lnTo>
                  <a:lnTo>
                    <a:pt x="1523" y="2870"/>
                  </a:lnTo>
                  <a:cubicBezTo>
                    <a:pt x="1508" y="2891"/>
                    <a:pt x="1486" y="2902"/>
                    <a:pt x="1459" y="2905"/>
                  </a:cubicBezTo>
                  <a:cubicBezTo>
                    <a:pt x="1456" y="2905"/>
                    <a:pt x="1452" y="2905"/>
                    <a:pt x="1449" y="2905"/>
                  </a:cubicBezTo>
                  <a:cubicBezTo>
                    <a:pt x="1426" y="2905"/>
                    <a:pt x="1406" y="2897"/>
                    <a:pt x="1389" y="2883"/>
                  </a:cubicBezTo>
                  <a:lnTo>
                    <a:pt x="1290" y="2794"/>
                  </a:lnTo>
                  <a:lnTo>
                    <a:pt x="1609" y="2587"/>
                  </a:lnTo>
                  <a:close/>
                  <a:moveTo>
                    <a:pt x="811" y="2589"/>
                  </a:moveTo>
                  <a:lnTo>
                    <a:pt x="1131" y="2796"/>
                  </a:lnTo>
                  <a:lnTo>
                    <a:pt x="1031" y="2885"/>
                  </a:lnTo>
                  <a:cubicBezTo>
                    <a:pt x="1013" y="2898"/>
                    <a:pt x="991" y="2907"/>
                    <a:pt x="969" y="2907"/>
                  </a:cubicBezTo>
                  <a:cubicBezTo>
                    <a:pt x="966" y="2907"/>
                    <a:pt x="964" y="2907"/>
                    <a:pt x="962" y="2907"/>
                  </a:cubicBezTo>
                  <a:cubicBezTo>
                    <a:pt x="936" y="2904"/>
                    <a:pt x="913" y="2891"/>
                    <a:pt x="897" y="2871"/>
                  </a:cubicBezTo>
                  <a:lnTo>
                    <a:pt x="698" y="2609"/>
                  </a:lnTo>
                  <a:lnTo>
                    <a:pt x="811" y="2589"/>
                  </a:lnTo>
                  <a:close/>
                  <a:moveTo>
                    <a:pt x="1210" y="2852"/>
                  </a:moveTo>
                  <a:lnTo>
                    <a:pt x="1310" y="2941"/>
                  </a:lnTo>
                  <a:lnTo>
                    <a:pt x="1210" y="3046"/>
                  </a:lnTo>
                  <a:lnTo>
                    <a:pt x="1111" y="2941"/>
                  </a:lnTo>
                  <a:lnTo>
                    <a:pt x="1210" y="2852"/>
                  </a:lnTo>
                  <a:close/>
                  <a:moveTo>
                    <a:pt x="1215" y="0"/>
                  </a:moveTo>
                  <a:cubicBezTo>
                    <a:pt x="1095" y="0"/>
                    <a:pt x="974" y="13"/>
                    <a:pt x="854" y="38"/>
                  </a:cubicBezTo>
                  <a:cubicBezTo>
                    <a:pt x="828" y="44"/>
                    <a:pt x="811" y="70"/>
                    <a:pt x="817" y="96"/>
                  </a:cubicBezTo>
                  <a:cubicBezTo>
                    <a:pt x="822" y="118"/>
                    <a:pt x="842" y="134"/>
                    <a:pt x="864" y="134"/>
                  </a:cubicBezTo>
                  <a:cubicBezTo>
                    <a:pt x="867" y="134"/>
                    <a:pt x="871" y="134"/>
                    <a:pt x="875" y="133"/>
                  </a:cubicBezTo>
                  <a:cubicBezTo>
                    <a:pt x="987" y="109"/>
                    <a:pt x="1101" y="97"/>
                    <a:pt x="1214" y="97"/>
                  </a:cubicBezTo>
                  <a:cubicBezTo>
                    <a:pt x="1428" y="97"/>
                    <a:pt x="1640" y="139"/>
                    <a:pt x="1840" y="223"/>
                  </a:cubicBezTo>
                  <a:lnTo>
                    <a:pt x="1875" y="237"/>
                  </a:lnTo>
                  <a:lnTo>
                    <a:pt x="1755" y="618"/>
                  </a:lnTo>
                  <a:cubicBezTo>
                    <a:pt x="1586" y="534"/>
                    <a:pt x="1400" y="490"/>
                    <a:pt x="1211" y="490"/>
                  </a:cubicBezTo>
                  <a:cubicBezTo>
                    <a:pt x="1023" y="490"/>
                    <a:pt x="837" y="533"/>
                    <a:pt x="668" y="618"/>
                  </a:cubicBezTo>
                  <a:lnTo>
                    <a:pt x="549" y="238"/>
                  </a:lnTo>
                  <a:cubicBezTo>
                    <a:pt x="586" y="223"/>
                    <a:pt x="628" y="206"/>
                    <a:pt x="664" y="193"/>
                  </a:cubicBezTo>
                  <a:cubicBezTo>
                    <a:pt x="688" y="184"/>
                    <a:pt x="702" y="157"/>
                    <a:pt x="693" y="132"/>
                  </a:cubicBezTo>
                  <a:cubicBezTo>
                    <a:pt x="685" y="112"/>
                    <a:pt x="667" y="100"/>
                    <a:pt x="647" y="100"/>
                  </a:cubicBezTo>
                  <a:cubicBezTo>
                    <a:pt x="641" y="100"/>
                    <a:pt x="636" y="100"/>
                    <a:pt x="631" y="102"/>
                  </a:cubicBezTo>
                  <a:cubicBezTo>
                    <a:pt x="593" y="116"/>
                    <a:pt x="550" y="134"/>
                    <a:pt x="510" y="149"/>
                  </a:cubicBezTo>
                  <a:cubicBezTo>
                    <a:pt x="465" y="169"/>
                    <a:pt x="441" y="221"/>
                    <a:pt x="456" y="268"/>
                  </a:cubicBezTo>
                  <a:lnTo>
                    <a:pt x="482" y="349"/>
                  </a:lnTo>
                  <a:cubicBezTo>
                    <a:pt x="368" y="474"/>
                    <a:pt x="305" y="637"/>
                    <a:pt x="305" y="807"/>
                  </a:cubicBezTo>
                  <a:lnTo>
                    <a:pt x="305" y="1142"/>
                  </a:lnTo>
                  <a:cubicBezTo>
                    <a:pt x="247" y="1174"/>
                    <a:pt x="210" y="1235"/>
                    <a:pt x="210" y="1305"/>
                  </a:cubicBezTo>
                  <a:cubicBezTo>
                    <a:pt x="210" y="1400"/>
                    <a:pt x="243" y="1488"/>
                    <a:pt x="301" y="1557"/>
                  </a:cubicBezTo>
                  <a:cubicBezTo>
                    <a:pt x="230" y="1612"/>
                    <a:pt x="188" y="1703"/>
                    <a:pt x="194" y="1795"/>
                  </a:cubicBezTo>
                  <a:cubicBezTo>
                    <a:pt x="79" y="1861"/>
                    <a:pt x="5" y="1984"/>
                    <a:pt x="5" y="2119"/>
                  </a:cubicBezTo>
                  <a:cubicBezTo>
                    <a:pt x="5" y="2254"/>
                    <a:pt x="79" y="2377"/>
                    <a:pt x="194" y="2443"/>
                  </a:cubicBezTo>
                  <a:cubicBezTo>
                    <a:pt x="188" y="2533"/>
                    <a:pt x="225" y="2620"/>
                    <a:pt x="292" y="2674"/>
                  </a:cubicBezTo>
                  <a:cubicBezTo>
                    <a:pt x="118" y="2756"/>
                    <a:pt x="0" y="2933"/>
                    <a:pt x="0" y="3132"/>
                  </a:cubicBezTo>
                  <a:lnTo>
                    <a:pt x="0" y="3241"/>
                  </a:lnTo>
                  <a:cubicBezTo>
                    <a:pt x="0" y="3267"/>
                    <a:pt x="21" y="3290"/>
                    <a:pt x="48" y="3290"/>
                  </a:cubicBezTo>
                  <a:cubicBezTo>
                    <a:pt x="75" y="3290"/>
                    <a:pt x="97" y="3269"/>
                    <a:pt x="97" y="3241"/>
                  </a:cubicBezTo>
                  <a:lnTo>
                    <a:pt x="97" y="3132"/>
                  </a:lnTo>
                  <a:cubicBezTo>
                    <a:pt x="97" y="3007"/>
                    <a:pt x="154" y="2892"/>
                    <a:pt x="246" y="2818"/>
                  </a:cubicBezTo>
                  <a:lnTo>
                    <a:pt x="294" y="2887"/>
                  </a:lnTo>
                  <a:cubicBezTo>
                    <a:pt x="366" y="2992"/>
                    <a:pt x="404" y="3114"/>
                    <a:pt x="404" y="3241"/>
                  </a:cubicBezTo>
                  <a:cubicBezTo>
                    <a:pt x="404" y="3267"/>
                    <a:pt x="424" y="3290"/>
                    <a:pt x="452" y="3290"/>
                  </a:cubicBezTo>
                  <a:cubicBezTo>
                    <a:pt x="478" y="3290"/>
                    <a:pt x="500" y="3269"/>
                    <a:pt x="500" y="3241"/>
                  </a:cubicBezTo>
                  <a:cubicBezTo>
                    <a:pt x="500" y="3094"/>
                    <a:pt x="456" y="2953"/>
                    <a:pt x="373" y="2831"/>
                  </a:cubicBezTo>
                  <a:lnTo>
                    <a:pt x="327" y="2765"/>
                  </a:lnTo>
                  <a:cubicBezTo>
                    <a:pt x="357" y="2751"/>
                    <a:pt x="390" y="2739"/>
                    <a:pt x="424" y="2732"/>
                  </a:cubicBezTo>
                  <a:lnTo>
                    <a:pt x="633" y="2682"/>
                  </a:lnTo>
                  <a:lnTo>
                    <a:pt x="819" y="2929"/>
                  </a:lnTo>
                  <a:cubicBezTo>
                    <a:pt x="851" y="2971"/>
                    <a:pt x="900" y="2997"/>
                    <a:pt x="950" y="3002"/>
                  </a:cubicBezTo>
                  <a:cubicBezTo>
                    <a:pt x="956" y="3002"/>
                    <a:pt x="962" y="3003"/>
                    <a:pt x="968" y="3003"/>
                  </a:cubicBezTo>
                  <a:cubicBezTo>
                    <a:pt x="988" y="3003"/>
                    <a:pt x="1007" y="3000"/>
                    <a:pt x="1026" y="2994"/>
                  </a:cubicBezTo>
                  <a:lnTo>
                    <a:pt x="1160" y="3135"/>
                  </a:lnTo>
                  <a:lnTo>
                    <a:pt x="1160" y="3240"/>
                  </a:lnTo>
                  <a:cubicBezTo>
                    <a:pt x="1160" y="3266"/>
                    <a:pt x="1181" y="3289"/>
                    <a:pt x="1209" y="3289"/>
                  </a:cubicBezTo>
                  <a:cubicBezTo>
                    <a:pt x="1236" y="3289"/>
                    <a:pt x="1257" y="3267"/>
                    <a:pt x="1257" y="3240"/>
                  </a:cubicBezTo>
                  <a:lnTo>
                    <a:pt x="1257" y="3135"/>
                  </a:lnTo>
                  <a:lnTo>
                    <a:pt x="1392" y="2994"/>
                  </a:lnTo>
                  <a:cubicBezTo>
                    <a:pt x="1410" y="3000"/>
                    <a:pt x="1429" y="3003"/>
                    <a:pt x="1449" y="3003"/>
                  </a:cubicBezTo>
                  <a:cubicBezTo>
                    <a:pt x="1456" y="3003"/>
                    <a:pt x="1462" y="3002"/>
                    <a:pt x="1468" y="3002"/>
                  </a:cubicBezTo>
                  <a:cubicBezTo>
                    <a:pt x="1520" y="2997"/>
                    <a:pt x="1567" y="2971"/>
                    <a:pt x="1599" y="2929"/>
                  </a:cubicBezTo>
                  <a:lnTo>
                    <a:pt x="1786" y="2682"/>
                  </a:lnTo>
                  <a:lnTo>
                    <a:pt x="1995" y="2732"/>
                  </a:lnTo>
                  <a:cubicBezTo>
                    <a:pt x="2028" y="2739"/>
                    <a:pt x="2061" y="2751"/>
                    <a:pt x="2091" y="2765"/>
                  </a:cubicBezTo>
                  <a:lnTo>
                    <a:pt x="2045" y="2831"/>
                  </a:lnTo>
                  <a:cubicBezTo>
                    <a:pt x="1963" y="2952"/>
                    <a:pt x="1918" y="3095"/>
                    <a:pt x="1918" y="3241"/>
                  </a:cubicBezTo>
                  <a:cubicBezTo>
                    <a:pt x="1918" y="3267"/>
                    <a:pt x="1939" y="3290"/>
                    <a:pt x="1967" y="3290"/>
                  </a:cubicBezTo>
                  <a:cubicBezTo>
                    <a:pt x="1995" y="3290"/>
                    <a:pt x="2016" y="3269"/>
                    <a:pt x="2016" y="3241"/>
                  </a:cubicBezTo>
                  <a:cubicBezTo>
                    <a:pt x="2016" y="3114"/>
                    <a:pt x="2053" y="2992"/>
                    <a:pt x="2126" y="2887"/>
                  </a:cubicBezTo>
                  <a:lnTo>
                    <a:pt x="2173" y="2818"/>
                  </a:lnTo>
                  <a:cubicBezTo>
                    <a:pt x="2264" y="2893"/>
                    <a:pt x="2322" y="3007"/>
                    <a:pt x="2322" y="3132"/>
                  </a:cubicBezTo>
                  <a:lnTo>
                    <a:pt x="2322" y="3241"/>
                  </a:lnTo>
                  <a:cubicBezTo>
                    <a:pt x="2322" y="3267"/>
                    <a:pt x="2343" y="3290"/>
                    <a:pt x="2370" y="3290"/>
                  </a:cubicBezTo>
                  <a:cubicBezTo>
                    <a:pt x="2398" y="3290"/>
                    <a:pt x="2419" y="3269"/>
                    <a:pt x="2419" y="3241"/>
                  </a:cubicBezTo>
                  <a:lnTo>
                    <a:pt x="2419" y="3132"/>
                  </a:lnTo>
                  <a:cubicBezTo>
                    <a:pt x="2419" y="2933"/>
                    <a:pt x="2301" y="2755"/>
                    <a:pt x="2127" y="2674"/>
                  </a:cubicBezTo>
                  <a:cubicBezTo>
                    <a:pt x="2194" y="2620"/>
                    <a:pt x="2232" y="2532"/>
                    <a:pt x="2225" y="2443"/>
                  </a:cubicBezTo>
                  <a:cubicBezTo>
                    <a:pt x="2293" y="2403"/>
                    <a:pt x="2348" y="2344"/>
                    <a:pt x="2381" y="2271"/>
                  </a:cubicBezTo>
                  <a:cubicBezTo>
                    <a:pt x="2391" y="2246"/>
                    <a:pt x="2381" y="2218"/>
                    <a:pt x="2357" y="2207"/>
                  </a:cubicBezTo>
                  <a:cubicBezTo>
                    <a:pt x="2351" y="2204"/>
                    <a:pt x="2344" y="2203"/>
                    <a:pt x="2337" y="2203"/>
                  </a:cubicBezTo>
                  <a:cubicBezTo>
                    <a:pt x="2319" y="2203"/>
                    <a:pt x="2302" y="2213"/>
                    <a:pt x="2293" y="2230"/>
                  </a:cubicBezTo>
                  <a:cubicBezTo>
                    <a:pt x="2272" y="2276"/>
                    <a:pt x="2241" y="2314"/>
                    <a:pt x="2200" y="2343"/>
                  </a:cubicBezTo>
                  <a:cubicBezTo>
                    <a:pt x="2195" y="2332"/>
                    <a:pt x="2189" y="2320"/>
                    <a:pt x="2180" y="2307"/>
                  </a:cubicBezTo>
                  <a:cubicBezTo>
                    <a:pt x="2172" y="2294"/>
                    <a:pt x="2157" y="2286"/>
                    <a:pt x="2141" y="2286"/>
                  </a:cubicBezTo>
                  <a:cubicBezTo>
                    <a:pt x="2132" y="2286"/>
                    <a:pt x="2123" y="2289"/>
                    <a:pt x="2114" y="2295"/>
                  </a:cubicBezTo>
                  <a:cubicBezTo>
                    <a:pt x="2091" y="2308"/>
                    <a:pt x="2085" y="2339"/>
                    <a:pt x="2101" y="2361"/>
                  </a:cubicBezTo>
                  <a:cubicBezTo>
                    <a:pt x="2114" y="2381"/>
                    <a:pt x="2122" y="2402"/>
                    <a:pt x="2127" y="2424"/>
                  </a:cubicBezTo>
                  <a:lnTo>
                    <a:pt x="2127" y="2426"/>
                  </a:lnTo>
                  <a:cubicBezTo>
                    <a:pt x="2130" y="2437"/>
                    <a:pt x="2131" y="2449"/>
                    <a:pt x="2131" y="2460"/>
                  </a:cubicBezTo>
                  <a:cubicBezTo>
                    <a:pt x="2131" y="2541"/>
                    <a:pt x="2080" y="2610"/>
                    <a:pt x="2003" y="2634"/>
                  </a:cubicBezTo>
                  <a:lnTo>
                    <a:pt x="1827" y="2590"/>
                  </a:lnTo>
                  <a:cubicBezTo>
                    <a:pt x="1825" y="2583"/>
                    <a:pt x="1824" y="2575"/>
                    <a:pt x="1822" y="2567"/>
                  </a:cubicBezTo>
                  <a:cubicBezTo>
                    <a:pt x="1809" y="2538"/>
                    <a:pt x="1786" y="2519"/>
                    <a:pt x="1756" y="2514"/>
                  </a:cubicBezTo>
                  <a:lnTo>
                    <a:pt x="1624" y="2491"/>
                  </a:lnTo>
                  <a:cubicBezTo>
                    <a:pt x="1620" y="2490"/>
                    <a:pt x="1616" y="2490"/>
                    <a:pt x="1612" y="2490"/>
                  </a:cubicBezTo>
                  <a:cubicBezTo>
                    <a:pt x="1595" y="2490"/>
                    <a:pt x="1577" y="2495"/>
                    <a:pt x="1562" y="2504"/>
                  </a:cubicBezTo>
                  <a:lnTo>
                    <a:pt x="1541" y="2517"/>
                  </a:lnTo>
                  <a:cubicBezTo>
                    <a:pt x="1519" y="2503"/>
                    <a:pt x="1505" y="2478"/>
                    <a:pt x="1505" y="2451"/>
                  </a:cubicBezTo>
                  <a:lnTo>
                    <a:pt x="1505" y="2217"/>
                  </a:lnTo>
                  <a:cubicBezTo>
                    <a:pt x="1520" y="2206"/>
                    <a:pt x="1535" y="2194"/>
                    <a:pt x="1550" y="2181"/>
                  </a:cubicBezTo>
                  <a:lnTo>
                    <a:pt x="1782" y="1964"/>
                  </a:lnTo>
                  <a:cubicBezTo>
                    <a:pt x="1825" y="1923"/>
                    <a:pt x="1862" y="1875"/>
                    <a:pt x="1891" y="1822"/>
                  </a:cubicBezTo>
                  <a:cubicBezTo>
                    <a:pt x="1914" y="1776"/>
                    <a:pt x="1933" y="1726"/>
                    <a:pt x="1942" y="1677"/>
                  </a:cubicBezTo>
                  <a:cubicBezTo>
                    <a:pt x="1981" y="1663"/>
                    <a:pt x="2018" y="1645"/>
                    <a:pt x="2049" y="1623"/>
                  </a:cubicBezTo>
                  <a:cubicBezTo>
                    <a:pt x="2101" y="1656"/>
                    <a:pt x="2133" y="1713"/>
                    <a:pt x="2133" y="1776"/>
                  </a:cubicBezTo>
                  <a:cubicBezTo>
                    <a:pt x="2133" y="1819"/>
                    <a:pt x="2117" y="1860"/>
                    <a:pt x="2090" y="1893"/>
                  </a:cubicBezTo>
                  <a:cubicBezTo>
                    <a:pt x="2073" y="1914"/>
                    <a:pt x="2075" y="1944"/>
                    <a:pt x="2095" y="1961"/>
                  </a:cubicBezTo>
                  <a:cubicBezTo>
                    <a:pt x="2105" y="1969"/>
                    <a:pt x="2115" y="1972"/>
                    <a:pt x="2127" y="1972"/>
                  </a:cubicBezTo>
                  <a:cubicBezTo>
                    <a:pt x="2139" y="1972"/>
                    <a:pt x="2154" y="1967"/>
                    <a:pt x="2163" y="1955"/>
                  </a:cubicBezTo>
                  <a:cubicBezTo>
                    <a:pt x="2179" y="1938"/>
                    <a:pt x="2192" y="1917"/>
                    <a:pt x="2202" y="1894"/>
                  </a:cubicBezTo>
                  <a:cubicBezTo>
                    <a:pt x="2254" y="1929"/>
                    <a:pt x="2291" y="1981"/>
                    <a:pt x="2309" y="2042"/>
                  </a:cubicBezTo>
                  <a:cubicBezTo>
                    <a:pt x="2315" y="2063"/>
                    <a:pt x="2333" y="2076"/>
                    <a:pt x="2354" y="2076"/>
                  </a:cubicBezTo>
                  <a:cubicBezTo>
                    <a:pt x="2358" y="2076"/>
                    <a:pt x="2364" y="2076"/>
                    <a:pt x="2368" y="2074"/>
                  </a:cubicBezTo>
                  <a:cubicBezTo>
                    <a:pt x="2393" y="2065"/>
                    <a:pt x="2409" y="2039"/>
                    <a:pt x="2400" y="2013"/>
                  </a:cubicBezTo>
                  <a:cubicBezTo>
                    <a:pt x="2373" y="1920"/>
                    <a:pt x="2310" y="1843"/>
                    <a:pt x="2226" y="1796"/>
                  </a:cubicBezTo>
                  <a:cubicBezTo>
                    <a:pt x="2233" y="1703"/>
                    <a:pt x="2191" y="1613"/>
                    <a:pt x="2118" y="1557"/>
                  </a:cubicBezTo>
                  <a:cubicBezTo>
                    <a:pt x="2176" y="1488"/>
                    <a:pt x="2211" y="1400"/>
                    <a:pt x="2211" y="1305"/>
                  </a:cubicBezTo>
                  <a:cubicBezTo>
                    <a:pt x="2211" y="1236"/>
                    <a:pt x="2171" y="1174"/>
                    <a:pt x="2115" y="1142"/>
                  </a:cubicBezTo>
                  <a:lnTo>
                    <a:pt x="2115" y="807"/>
                  </a:lnTo>
                  <a:cubicBezTo>
                    <a:pt x="2115" y="637"/>
                    <a:pt x="2053" y="476"/>
                    <a:pt x="1939" y="352"/>
                  </a:cubicBezTo>
                  <a:lnTo>
                    <a:pt x="1967" y="267"/>
                  </a:lnTo>
                  <a:cubicBezTo>
                    <a:pt x="1982" y="217"/>
                    <a:pt x="1959" y="168"/>
                    <a:pt x="1912" y="148"/>
                  </a:cubicBezTo>
                  <a:lnTo>
                    <a:pt x="1876" y="134"/>
                  </a:lnTo>
                  <a:cubicBezTo>
                    <a:pt x="1665" y="45"/>
                    <a:pt x="1441" y="0"/>
                    <a:pt x="1215"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8" name="Google Shape;1661;p49">
              <a:extLst>
                <a:ext uri="{FF2B5EF4-FFF2-40B4-BE49-F238E27FC236}">
                  <a16:creationId xmlns:a16="http://schemas.microsoft.com/office/drawing/2014/main" id="{F7B89E96-827E-7083-14A6-7A82B13CD46E}"/>
                </a:ext>
              </a:extLst>
            </p:cNvPr>
            <p:cNvSpPr/>
            <p:nvPr/>
          </p:nvSpPr>
          <p:spPr>
            <a:xfrm>
              <a:off x="909983" y="4389405"/>
              <a:ext cx="33630" cy="14431"/>
            </a:xfrm>
            <a:custGeom>
              <a:avLst/>
              <a:gdLst/>
              <a:ahLst/>
              <a:cxnLst/>
              <a:rect l="l" t="t" r="r" b="b"/>
              <a:pathLst>
                <a:path w="268" h="115" extrusionOk="0">
                  <a:moveTo>
                    <a:pt x="57" y="0"/>
                  </a:moveTo>
                  <a:cubicBezTo>
                    <a:pt x="40" y="0"/>
                    <a:pt x="23" y="10"/>
                    <a:pt x="14" y="26"/>
                  </a:cubicBezTo>
                  <a:cubicBezTo>
                    <a:pt x="0" y="50"/>
                    <a:pt x="8" y="78"/>
                    <a:pt x="33" y="90"/>
                  </a:cubicBezTo>
                  <a:cubicBezTo>
                    <a:pt x="64" y="106"/>
                    <a:pt x="98" y="114"/>
                    <a:pt x="133" y="114"/>
                  </a:cubicBezTo>
                  <a:cubicBezTo>
                    <a:pt x="169" y="114"/>
                    <a:pt x="202" y="106"/>
                    <a:pt x="234" y="90"/>
                  </a:cubicBezTo>
                  <a:cubicBezTo>
                    <a:pt x="258" y="78"/>
                    <a:pt x="267" y="50"/>
                    <a:pt x="255" y="26"/>
                  </a:cubicBezTo>
                  <a:cubicBezTo>
                    <a:pt x="246" y="10"/>
                    <a:pt x="230" y="0"/>
                    <a:pt x="212" y="0"/>
                  </a:cubicBezTo>
                  <a:cubicBezTo>
                    <a:pt x="205" y="0"/>
                    <a:pt x="198" y="2"/>
                    <a:pt x="191" y="5"/>
                  </a:cubicBezTo>
                  <a:cubicBezTo>
                    <a:pt x="173" y="15"/>
                    <a:pt x="154" y="19"/>
                    <a:pt x="134" y="19"/>
                  </a:cubicBezTo>
                  <a:cubicBezTo>
                    <a:pt x="115" y="19"/>
                    <a:pt x="96" y="15"/>
                    <a:pt x="79" y="5"/>
                  </a:cubicBezTo>
                  <a:cubicBezTo>
                    <a:pt x="72" y="2"/>
                    <a:pt x="64" y="0"/>
                    <a:pt x="57"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9" name="Google Shape;1662;p49">
              <a:extLst>
                <a:ext uri="{FF2B5EF4-FFF2-40B4-BE49-F238E27FC236}">
                  <a16:creationId xmlns:a16="http://schemas.microsoft.com/office/drawing/2014/main" id="{D48A21BA-AC7F-DAC6-6D78-6FBA88E972B7}"/>
                </a:ext>
              </a:extLst>
            </p:cNvPr>
            <p:cNvSpPr/>
            <p:nvPr/>
          </p:nvSpPr>
          <p:spPr>
            <a:xfrm>
              <a:off x="871836" y="4322271"/>
              <a:ext cx="40532" cy="15686"/>
            </a:xfrm>
            <a:custGeom>
              <a:avLst/>
              <a:gdLst/>
              <a:ahLst/>
              <a:cxnLst/>
              <a:rect l="l" t="t" r="r" b="b"/>
              <a:pathLst>
                <a:path w="323" h="125" extrusionOk="0">
                  <a:moveTo>
                    <a:pt x="161" y="0"/>
                  </a:moveTo>
                  <a:cubicBezTo>
                    <a:pt x="117" y="0"/>
                    <a:pt x="72" y="11"/>
                    <a:pt x="32" y="33"/>
                  </a:cubicBezTo>
                  <a:cubicBezTo>
                    <a:pt x="8" y="47"/>
                    <a:pt x="0" y="75"/>
                    <a:pt x="12" y="99"/>
                  </a:cubicBezTo>
                  <a:cubicBezTo>
                    <a:pt x="20" y="114"/>
                    <a:pt x="37" y="123"/>
                    <a:pt x="55" y="123"/>
                  </a:cubicBezTo>
                  <a:cubicBezTo>
                    <a:pt x="63" y="123"/>
                    <a:pt x="71" y="121"/>
                    <a:pt x="79" y="117"/>
                  </a:cubicBezTo>
                  <a:cubicBezTo>
                    <a:pt x="105" y="103"/>
                    <a:pt x="134" y="96"/>
                    <a:pt x="162" y="96"/>
                  </a:cubicBezTo>
                  <a:cubicBezTo>
                    <a:pt x="191" y="96"/>
                    <a:pt x="219" y="103"/>
                    <a:pt x="244" y="117"/>
                  </a:cubicBezTo>
                  <a:cubicBezTo>
                    <a:pt x="253" y="121"/>
                    <a:pt x="260" y="124"/>
                    <a:pt x="268" y="124"/>
                  </a:cubicBezTo>
                  <a:cubicBezTo>
                    <a:pt x="285" y="124"/>
                    <a:pt x="302" y="115"/>
                    <a:pt x="310" y="99"/>
                  </a:cubicBezTo>
                  <a:cubicBezTo>
                    <a:pt x="323" y="75"/>
                    <a:pt x="315" y="47"/>
                    <a:pt x="290" y="33"/>
                  </a:cubicBezTo>
                  <a:cubicBezTo>
                    <a:pt x="250" y="11"/>
                    <a:pt x="206" y="0"/>
                    <a:pt x="161"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0" name="Google Shape;1663;p49">
              <a:extLst>
                <a:ext uri="{FF2B5EF4-FFF2-40B4-BE49-F238E27FC236}">
                  <a16:creationId xmlns:a16="http://schemas.microsoft.com/office/drawing/2014/main" id="{09C7C73B-30FF-4A5C-8494-3C7D8DC9C922}"/>
                </a:ext>
              </a:extLst>
            </p:cNvPr>
            <p:cNvSpPr/>
            <p:nvPr/>
          </p:nvSpPr>
          <p:spPr>
            <a:xfrm>
              <a:off x="940977" y="4322271"/>
              <a:ext cx="40783" cy="15686"/>
            </a:xfrm>
            <a:custGeom>
              <a:avLst/>
              <a:gdLst/>
              <a:ahLst/>
              <a:cxnLst/>
              <a:rect l="l" t="t" r="r" b="b"/>
              <a:pathLst>
                <a:path w="325" h="125" extrusionOk="0">
                  <a:moveTo>
                    <a:pt x="161" y="0"/>
                  </a:moveTo>
                  <a:cubicBezTo>
                    <a:pt x="117" y="0"/>
                    <a:pt x="72" y="11"/>
                    <a:pt x="32" y="33"/>
                  </a:cubicBezTo>
                  <a:cubicBezTo>
                    <a:pt x="8" y="47"/>
                    <a:pt x="0" y="75"/>
                    <a:pt x="12" y="99"/>
                  </a:cubicBezTo>
                  <a:cubicBezTo>
                    <a:pt x="22" y="114"/>
                    <a:pt x="38" y="123"/>
                    <a:pt x="55" y="123"/>
                  </a:cubicBezTo>
                  <a:cubicBezTo>
                    <a:pt x="63" y="123"/>
                    <a:pt x="71" y="121"/>
                    <a:pt x="79" y="117"/>
                  </a:cubicBezTo>
                  <a:cubicBezTo>
                    <a:pt x="105" y="103"/>
                    <a:pt x="134" y="96"/>
                    <a:pt x="163" y="96"/>
                  </a:cubicBezTo>
                  <a:cubicBezTo>
                    <a:pt x="191" y="96"/>
                    <a:pt x="220" y="103"/>
                    <a:pt x="245" y="117"/>
                  </a:cubicBezTo>
                  <a:cubicBezTo>
                    <a:pt x="253" y="121"/>
                    <a:pt x="261" y="124"/>
                    <a:pt x="269" y="124"/>
                  </a:cubicBezTo>
                  <a:cubicBezTo>
                    <a:pt x="285" y="124"/>
                    <a:pt x="303" y="115"/>
                    <a:pt x="310" y="99"/>
                  </a:cubicBezTo>
                  <a:cubicBezTo>
                    <a:pt x="324" y="75"/>
                    <a:pt x="315" y="47"/>
                    <a:pt x="291" y="33"/>
                  </a:cubicBezTo>
                  <a:cubicBezTo>
                    <a:pt x="250" y="11"/>
                    <a:pt x="206" y="0"/>
                    <a:pt x="161"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1" name="Google Shape;1664;p49">
              <a:extLst>
                <a:ext uri="{FF2B5EF4-FFF2-40B4-BE49-F238E27FC236}">
                  <a16:creationId xmlns:a16="http://schemas.microsoft.com/office/drawing/2014/main" id="{4453C7F0-4732-0372-57D8-55BB63CA7DF7}"/>
                </a:ext>
              </a:extLst>
            </p:cNvPr>
            <p:cNvSpPr/>
            <p:nvPr/>
          </p:nvSpPr>
          <p:spPr>
            <a:xfrm>
              <a:off x="901826" y="4422533"/>
              <a:ext cx="49818" cy="16564"/>
            </a:xfrm>
            <a:custGeom>
              <a:avLst/>
              <a:gdLst/>
              <a:ahLst/>
              <a:cxnLst/>
              <a:rect l="l" t="t" r="r" b="b"/>
              <a:pathLst>
                <a:path w="397" h="132" extrusionOk="0">
                  <a:moveTo>
                    <a:pt x="342" y="0"/>
                  </a:moveTo>
                  <a:cubicBezTo>
                    <a:pt x="334" y="0"/>
                    <a:pt x="326" y="2"/>
                    <a:pt x="319" y="6"/>
                  </a:cubicBezTo>
                  <a:cubicBezTo>
                    <a:pt x="281" y="26"/>
                    <a:pt x="239" y="35"/>
                    <a:pt x="198" y="35"/>
                  </a:cubicBezTo>
                  <a:cubicBezTo>
                    <a:pt x="156" y="35"/>
                    <a:pt x="114" y="26"/>
                    <a:pt x="77" y="6"/>
                  </a:cubicBezTo>
                  <a:cubicBezTo>
                    <a:pt x="69" y="2"/>
                    <a:pt x="62" y="1"/>
                    <a:pt x="54" y="1"/>
                  </a:cubicBezTo>
                  <a:cubicBezTo>
                    <a:pt x="37" y="1"/>
                    <a:pt x="21" y="10"/>
                    <a:pt x="13" y="27"/>
                  </a:cubicBezTo>
                  <a:cubicBezTo>
                    <a:pt x="0" y="50"/>
                    <a:pt x="10" y="79"/>
                    <a:pt x="34" y="92"/>
                  </a:cubicBezTo>
                  <a:cubicBezTo>
                    <a:pt x="84" y="118"/>
                    <a:pt x="142" y="132"/>
                    <a:pt x="198" y="132"/>
                  </a:cubicBezTo>
                  <a:cubicBezTo>
                    <a:pt x="255" y="132"/>
                    <a:pt x="312" y="118"/>
                    <a:pt x="364" y="92"/>
                  </a:cubicBezTo>
                  <a:cubicBezTo>
                    <a:pt x="387" y="81"/>
                    <a:pt x="396" y="51"/>
                    <a:pt x="385" y="27"/>
                  </a:cubicBezTo>
                  <a:cubicBezTo>
                    <a:pt x="376" y="10"/>
                    <a:pt x="359" y="0"/>
                    <a:pt x="342"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2" name="Google Shape;1665;p49">
              <a:extLst>
                <a:ext uri="{FF2B5EF4-FFF2-40B4-BE49-F238E27FC236}">
                  <a16:creationId xmlns:a16="http://schemas.microsoft.com/office/drawing/2014/main" id="{06C27E42-F706-4CF7-3957-3BCF03274E1A}"/>
                </a:ext>
              </a:extLst>
            </p:cNvPr>
            <p:cNvSpPr/>
            <p:nvPr/>
          </p:nvSpPr>
          <p:spPr>
            <a:xfrm>
              <a:off x="955282" y="4346490"/>
              <a:ext cx="12172" cy="26226"/>
            </a:xfrm>
            <a:custGeom>
              <a:avLst/>
              <a:gdLst/>
              <a:ahLst/>
              <a:cxnLst/>
              <a:rect l="l" t="t" r="r" b="b"/>
              <a:pathLst>
                <a:path w="97" h="209" extrusionOk="0">
                  <a:moveTo>
                    <a:pt x="49" y="0"/>
                  </a:moveTo>
                  <a:cubicBezTo>
                    <a:pt x="23" y="0"/>
                    <a:pt x="1" y="21"/>
                    <a:pt x="1" y="49"/>
                  </a:cubicBezTo>
                  <a:lnTo>
                    <a:pt x="1" y="160"/>
                  </a:lnTo>
                  <a:cubicBezTo>
                    <a:pt x="1" y="186"/>
                    <a:pt x="21" y="209"/>
                    <a:pt x="49" y="209"/>
                  </a:cubicBezTo>
                  <a:cubicBezTo>
                    <a:pt x="75" y="209"/>
                    <a:pt x="97" y="188"/>
                    <a:pt x="97" y="160"/>
                  </a:cubicBezTo>
                  <a:lnTo>
                    <a:pt x="97" y="49"/>
                  </a:lnTo>
                  <a:cubicBezTo>
                    <a:pt x="96" y="22"/>
                    <a:pt x="75" y="0"/>
                    <a:pt x="49"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3" name="Google Shape;1666;p49">
              <a:extLst>
                <a:ext uri="{FF2B5EF4-FFF2-40B4-BE49-F238E27FC236}">
                  <a16:creationId xmlns:a16="http://schemas.microsoft.com/office/drawing/2014/main" id="{741507A8-98E3-66C4-19EB-12CB6F30F06E}"/>
                </a:ext>
              </a:extLst>
            </p:cNvPr>
            <p:cNvSpPr/>
            <p:nvPr/>
          </p:nvSpPr>
          <p:spPr>
            <a:xfrm>
              <a:off x="885890" y="4346490"/>
              <a:ext cx="12298" cy="26226"/>
            </a:xfrm>
            <a:custGeom>
              <a:avLst/>
              <a:gdLst/>
              <a:ahLst/>
              <a:cxnLst/>
              <a:rect l="l" t="t" r="r" b="b"/>
              <a:pathLst>
                <a:path w="98" h="209" extrusionOk="0">
                  <a:moveTo>
                    <a:pt x="49" y="0"/>
                  </a:moveTo>
                  <a:cubicBezTo>
                    <a:pt x="22" y="0"/>
                    <a:pt x="0" y="21"/>
                    <a:pt x="0" y="49"/>
                  </a:cubicBezTo>
                  <a:lnTo>
                    <a:pt x="0" y="160"/>
                  </a:lnTo>
                  <a:cubicBezTo>
                    <a:pt x="0" y="186"/>
                    <a:pt x="21" y="209"/>
                    <a:pt x="49" y="209"/>
                  </a:cubicBezTo>
                  <a:cubicBezTo>
                    <a:pt x="75" y="209"/>
                    <a:pt x="98" y="188"/>
                    <a:pt x="98" y="160"/>
                  </a:cubicBezTo>
                  <a:lnTo>
                    <a:pt x="98" y="49"/>
                  </a:lnTo>
                  <a:cubicBezTo>
                    <a:pt x="98" y="22"/>
                    <a:pt x="77" y="0"/>
                    <a:pt x="49" y="0"/>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4" name="Google Shape;1667;p49">
              <a:extLst>
                <a:ext uri="{FF2B5EF4-FFF2-40B4-BE49-F238E27FC236}">
                  <a16:creationId xmlns:a16="http://schemas.microsoft.com/office/drawing/2014/main" id="{A207B0A1-8E94-5871-00BC-AACEBB51D6AD}"/>
                </a:ext>
              </a:extLst>
            </p:cNvPr>
            <p:cNvSpPr/>
            <p:nvPr/>
          </p:nvSpPr>
          <p:spPr>
            <a:xfrm>
              <a:off x="908979" y="4214355"/>
              <a:ext cx="35638" cy="35638"/>
            </a:xfrm>
            <a:custGeom>
              <a:avLst/>
              <a:gdLst/>
              <a:ahLst/>
              <a:cxnLst/>
              <a:rect l="l" t="t" r="r" b="b"/>
              <a:pathLst>
                <a:path w="284" h="284" extrusionOk="0">
                  <a:moveTo>
                    <a:pt x="142" y="1"/>
                  </a:moveTo>
                  <a:cubicBezTo>
                    <a:pt x="116" y="1"/>
                    <a:pt x="94" y="21"/>
                    <a:pt x="94" y="49"/>
                  </a:cubicBezTo>
                  <a:lnTo>
                    <a:pt x="94" y="94"/>
                  </a:lnTo>
                  <a:lnTo>
                    <a:pt x="50" y="94"/>
                  </a:lnTo>
                  <a:cubicBezTo>
                    <a:pt x="24" y="94"/>
                    <a:pt x="1" y="115"/>
                    <a:pt x="1" y="142"/>
                  </a:cubicBezTo>
                  <a:cubicBezTo>
                    <a:pt x="1" y="168"/>
                    <a:pt x="22" y="190"/>
                    <a:pt x="50" y="190"/>
                  </a:cubicBezTo>
                  <a:lnTo>
                    <a:pt x="94" y="190"/>
                  </a:lnTo>
                  <a:lnTo>
                    <a:pt x="94" y="235"/>
                  </a:lnTo>
                  <a:cubicBezTo>
                    <a:pt x="94" y="261"/>
                    <a:pt x="115" y="283"/>
                    <a:pt x="142" y="283"/>
                  </a:cubicBezTo>
                  <a:cubicBezTo>
                    <a:pt x="168" y="283"/>
                    <a:pt x="191" y="262"/>
                    <a:pt x="191" y="235"/>
                  </a:cubicBezTo>
                  <a:lnTo>
                    <a:pt x="191" y="190"/>
                  </a:lnTo>
                  <a:lnTo>
                    <a:pt x="235" y="190"/>
                  </a:lnTo>
                  <a:cubicBezTo>
                    <a:pt x="262" y="190"/>
                    <a:pt x="284" y="169"/>
                    <a:pt x="284" y="142"/>
                  </a:cubicBezTo>
                  <a:cubicBezTo>
                    <a:pt x="284" y="116"/>
                    <a:pt x="263" y="94"/>
                    <a:pt x="235" y="94"/>
                  </a:cubicBezTo>
                  <a:lnTo>
                    <a:pt x="191" y="94"/>
                  </a:lnTo>
                  <a:lnTo>
                    <a:pt x="191" y="49"/>
                  </a:lnTo>
                  <a:cubicBezTo>
                    <a:pt x="191" y="23"/>
                    <a:pt x="168" y="1"/>
                    <a:pt x="142"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
        <p:nvSpPr>
          <p:cNvPr id="25" name="Google Shape;1445;p49">
            <a:extLst>
              <a:ext uri="{FF2B5EF4-FFF2-40B4-BE49-F238E27FC236}">
                <a16:creationId xmlns:a16="http://schemas.microsoft.com/office/drawing/2014/main" id="{AF1D0C16-BDA8-FD4B-CBCC-488EC6675137}"/>
              </a:ext>
            </a:extLst>
          </p:cNvPr>
          <p:cNvSpPr/>
          <p:nvPr/>
        </p:nvSpPr>
        <p:spPr>
          <a:xfrm>
            <a:off x="4315130" y="1635791"/>
            <a:ext cx="613785" cy="506905"/>
          </a:xfrm>
          <a:custGeom>
            <a:avLst/>
            <a:gdLst/>
            <a:ahLst/>
            <a:cxnLst/>
            <a:rect l="l" t="t" r="r" b="b"/>
            <a:pathLst>
              <a:path w="3184" h="3296" extrusionOk="0">
                <a:moveTo>
                  <a:pt x="1403" y="96"/>
                </a:moveTo>
                <a:cubicBezTo>
                  <a:pt x="1476" y="96"/>
                  <a:pt x="1536" y="156"/>
                  <a:pt x="1536" y="229"/>
                </a:cubicBezTo>
                <a:lnTo>
                  <a:pt x="1536" y="233"/>
                </a:lnTo>
                <a:cubicBezTo>
                  <a:pt x="1494" y="222"/>
                  <a:pt x="1449" y="213"/>
                  <a:pt x="1403" y="213"/>
                </a:cubicBezTo>
                <a:cubicBezTo>
                  <a:pt x="1357" y="215"/>
                  <a:pt x="1311" y="222"/>
                  <a:pt x="1269" y="233"/>
                </a:cubicBezTo>
                <a:lnTo>
                  <a:pt x="1269" y="229"/>
                </a:lnTo>
                <a:cubicBezTo>
                  <a:pt x="1269" y="156"/>
                  <a:pt x="1330" y="96"/>
                  <a:pt x="1403" y="96"/>
                </a:cubicBezTo>
                <a:close/>
                <a:moveTo>
                  <a:pt x="1402" y="752"/>
                </a:moveTo>
                <a:cubicBezTo>
                  <a:pt x="1421" y="776"/>
                  <a:pt x="1445" y="797"/>
                  <a:pt x="1470" y="813"/>
                </a:cubicBezTo>
                <a:cubicBezTo>
                  <a:pt x="1508" y="840"/>
                  <a:pt x="1550" y="860"/>
                  <a:pt x="1594" y="870"/>
                </a:cubicBezTo>
                <a:cubicBezTo>
                  <a:pt x="1612" y="873"/>
                  <a:pt x="1628" y="884"/>
                  <a:pt x="1640" y="899"/>
                </a:cubicBezTo>
                <a:cubicBezTo>
                  <a:pt x="1651" y="914"/>
                  <a:pt x="1659" y="933"/>
                  <a:pt x="1659" y="951"/>
                </a:cubicBezTo>
                <a:cubicBezTo>
                  <a:pt x="1659" y="1047"/>
                  <a:pt x="1604" y="1137"/>
                  <a:pt x="1519" y="1181"/>
                </a:cubicBezTo>
                <a:cubicBezTo>
                  <a:pt x="1483" y="1201"/>
                  <a:pt x="1442" y="1211"/>
                  <a:pt x="1402" y="1211"/>
                </a:cubicBezTo>
                <a:cubicBezTo>
                  <a:pt x="1361" y="1211"/>
                  <a:pt x="1321" y="1201"/>
                  <a:pt x="1284" y="1181"/>
                </a:cubicBezTo>
                <a:cubicBezTo>
                  <a:pt x="1198" y="1135"/>
                  <a:pt x="1145" y="1047"/>
                  <a:pt x="1145" y="951"/>
                </a:cubicBezTo>
                <a:cubicBezTo>
                  <a:pt x="1145" y="933"/>
                  <a:pt x="1152" y="914"/>
                  <a:pt x="1163" y="899"/>
                </a:cubicBezTo>
                <a:cubicBezTo>
                  <a:pt x="1175" y="884"/>
                  <a:pt x="1190" y="875"/>
                  <a:pt x="1209" y="870"/>
                </a:cubicBezTo>
                <a:cubicBezTo>
                  <a:pt x="1285" y="851"/>
                  <a:pt x="1352" y="809"/>
                  <a:pt x="1402" y="752"/>
                </a:cubicBezTo>
                <a:close/>
                <a:moveTo>
                  <a:pt x="1693" y="1150"/>
                </a:moveTo>
                <a:lnTo>
                  <a:pt x="1712" y="1161"/>
                </a:lnTo>
                <a:cubicBezTo>
                  <a:pt x="1734" y="1176"/>
                  <a:pt x="1749" y="1198"/>
                  <a:pt x="1751" y="1224"/>
                </a:cubicBezTo>
                <a:cubicBezTo>
                  <a:pt x="1755" y="1250"/>
                  <a:pt x="1746" y="1277"/>
                  <a:pt x="1729" y="1295"/>
                </a:cubicBezTo>
                <a:lnTo>
                  <a:pt x="1578" y="1457"/>
                </a:lnTo>
                <a:lnTo>
                  <a:pt x="1455" y="1303"/>
                </a:lnTo>
                <a:cubicBezTo>
                  <a:pt x="1493" y="1297"/>
                  <a:pt x="1530" y="1285"/>
                  <a:pt x="1564" y="1266"/>
                </a:cubicBezTo>
                <a:cubicBezTo>
                  <a:pt x="1618" y="1239"/>
                  <a:pt x="1661" y="1198"/>
                  <a:pt x="1693" y="1150"/>
                </a:cubicBezTo>
                <a:close/>
                <a:moveTo>
                  <a:pt x="1111" y="1151"/>
                </a:moveTo>
                <a:cubicBezTo>
                  <a:pt x="1143" y="1198"/>
                  <a:pt x="1186" y="1239"/>
                  <a:pt x="1241" y="1268"/>
                </a:cubicBezTo>
                <a:cubicBezTo>
                  <a:pt x="1274" y="1286"/>
                  <a:pt x="1313" y="1297"/>
                  <a:pt x="1348" y="1305"/>
                </a:cubicBezTo>
                <a:lnTo>
                  <a:pt x="1226" y="1458"/>
                </a:lnTo>
                <a:lnTo>
                  <a:pt x="1075" y="1296"/>
                </a:lnTo>
                <a:cubicBezTo>
                  <a:pt x="1058" y="1277"/>
                  <a:pt x="1049" y="1250"/>
                  <a:pt x="1053" y="1224"/>
                </a:cubicBezTo>
                <a:cubicBezTo>
                  <a:pt x="1057" y="1198"/>
                  <a:pt x="1072" y="1176"/>
                  <a:pt x="1094" y="1161"/>
                </a:cubicBezTo>
                <a:lnTo>
                  <a:pt x="1111" y="1151"/>
                </a:lnTo>
                <a:close/>
                <a:moveTo>
                  <a:pt x="1693" y="1884"/>
                </a:moveTo>
                <a:lnTo>
                  <a:pt x="1810" y="1941"/>
                </a:lnTo>
                <a:lnTo>
                  <a:pt x="1646" y="2243"/>
                </a:lnTo>
                <a:cubicBezTo>
                  <a:pt x="1639" y="2258"/>
                  <a:pt x="1624" y="2265"/>
                  <a:pt x="1608" y="2265"/>
                </a:cubicBezTo>
                <a:lnTo>
                  <a:pt x="1373" y="2265"/>
                </a:lnTo>
                <a:cubicBezTo>
                  <a:pt x="1357" y="2265"/>
                  <a:pt x="1342" y="2253"/>
                  <a:pt x="1342" y="2235"/>
                </a:cubicBezTo>
                <a:cubicBezTo>
                  <a:pt x="1342" y="2216"/>
                  <a:pt x="1351" y="2197"/>
                  <a:pt x="1363" y="2185"/>
                </a:cubicBezTo>
                <a:cubicBezTo>
                  <a:pt x="1379" y="2171"/>
                  <a:pt x="1398" y="2165"/>
                  <a:pt x="1418" y="2165"/>
                </a:cubicBezTo>
                <a:lnTo>
                  <a:pt x="1515" y="2165"/>
                </a:lnTo>
                <a:cubicBezTo>
                  <a:pt x="1534" y="2165"/>
                  <a:pt x="1550" y="2155"/>
                  <a:pt x="1557" y="2140"/>
                </a:cubicBezTo>
                <a:lnTo>
                  <a:pt x="1693" y="1884"/>
                </a:lnTo>
                <a:close/>
                <a:moveTo>
                  <a:pt x="1110" y="1884"/>
                </a:moveTo>
                <a:lnTo>
                  <a:pt x="1263" y="2169"/>
                </a:lnTo>
                <a:cubicBezTo>
                  <a:pt x="1253" y="2190"/>
                  <a:pt x="1248" y="2213"/>
                  <a:pt x="1248" y="2237"/>
                </a:cubicBezTo>
                <a:cubicBezTo>
                  <a:pt x="1248" y="2306"/>
                  <a:pt x="1304" y="2363"/>
                  <a:pt x="1374" y="2363"/>
                </a:cubicBezTo>
                <a:lnTo>
                  <a:pt x="1514" y="2363"/>
                </a:lnTo>
                <a:cubicBezTo>
                  <a:pt x="1570" y="2363"/>
                  <a:pt x="1615" y="2408"/>
                  <a:pt x="1615" y="2463"/>
                </a:cubicBezTo>
                <a:lnTo>
                  <a:pt x="1615" y="2490"/>
                </a:lnTo>
                <a:cubicBezTo>
                  <a:pt x="1535" y="2463"/>
                  <a:pt x="1451" y="2450"/>
                  <a:pt x="1366" y="2450"/>
                </a:cubicBezTo>
                <a:lnTo>
                  <a:pt x="1264" y="2450"/>
                </a:lnTo>
                <a:cubicBezTo>
                  <a:pt x="1253" y="2441"/>
                  <a:pt x="1246" y="2429"/>
                  <a:pt x="1240" y="2417"/>
                </a:cubicBezTo>
                <a:lnTo>
                  <a:pt x="989" y="1944"/>
                </a:lnTo>
                <a:lnTo>
                  <a:pt x="1110" y="1884"/>
                </a:lnTo>
                <a:close/>
                <a:moveTo>
                  <a:pt x="1845" y="2078"/>
                </a:moveTo>
                <a:cubicBezTo>
                  <a:pt x="1869" y="2180"/>
                  <a:pt x="1913" y="2274"/>
                  <a:pt x="1978" y="2355"/>
                </a:cubicBezTo>
                <a:lnTo>
                  <a:pt x="2012" y="2397"/>
                </a:lnTo>
                <a:cubicBezTo>
                  <a:pt x="2023" y="2413"/>
                  <a:pt x="2036" y="2430"/>
                  <a:pt x="2044" y="2448"/>
                </a:cubicBezTo>
                <a:cubicBezTo>
                  <a:pt x="2012" y="2491"/>
                  <a:pt x="2000" y="2545"/>
                  <a:pt x="2012" y="2598"/>
                </a:cubicBezTo>
                <a:lnTo>
                  <a:pt x="2048" y="2760"/>
                </a:lnTo>
                <a:lnTo>
                  <a:pt x="1980" y="2760"/>
                </a:lnTo>
                <a:cubicBezTo>
                  <a:pt x="1977" y="2749"/>
                  <a:pt x="1972" y="2741"/>
                  <a:pt x="1968" y="2731"/>
                </a:cubicBezTo>
                <a:cubicBezTo>
                  <a:pt x="1955" y="2708"/>
                  <a:pt x="1937" y="2690"/>
                  <a:pt x="1922" y="2675"/>
                </a:cubicBezTo>
                <a:cubicBezTo>
                  <a:pt x="1859" y="2615"/>
                  <a:pt x="1787" y="2565"/>
                  <a:pt x="1712" y="2528"/>
                </a:cubicBezTo>
                <a:lnTo>
                  <a:pt x="1712" y="2463"/>
                </a:lnTo>
                <a:cubicBezTo>
                  <a:pt x="1712" y="2419"/>
                  <a:pt x="1697" y="2380"/>
                  <a:pt x="1674" y="2346"/>
                </a:cubicBezTo>
                <a:cubicBezTo>
                  <a:pt x="1698" y="2334"/>
                  <a:pt x="1718" y="2314"/>
                  <a:pt x="1732" y="2289"/>
                </a:cubicBezTo>
                <a:lnTo>
                  <a:pt x="1845" y="2078"/>
                </a:lnTo>
                <a:close/>
                <a:moveTo>
                  <a:pt x="502" y="2492"/>
                </a:moveTo>
                <a:lnTo>
                  <a:pt x="502" y="2895"/>
                </a:lnTo>
                <a:lnTo>
                  <a:pt x="396" y="2895"/>
                </a:lnTo>
                <a:lnTo>
                  <a:pt x="396" y="2492"/>
                </a:lnTo>
                <a:close/>
                <a:moveTo>
                  <a:pt x="2401" y="2373"/>
                </a:moveTo>
                <a:cubicBezTo>
                  <a:pt x="2406" y="2373"/>
                  <a:pt x="2412" y="2374"/>
                  <a:pt x="2418" y="2379"/>
                </a:cubicBezTo>
                <a:lnTo>
                  <a:pt x="2500" y="2438"/>
                </a:lnTo>
                <a:cubicBezTo>
                  <a:pt x="2524" y="2455"/>
                  <a:pt x="2551" y="2465"/>
                  <a:pt x="2580" y="2465"/>
                </a:cubicBezTo>
                <a:cubicBezTo>
                  <a:pt x="2588" y="2465"/>
                  <a:pt x="2611" y="2464"/>
                  <a:pt x="2633" y="2464"/>
                </a:cubicBezTo>
                <a:cubicBezTo>
                  <a:pt x="2656" y="2464"/>
                  <a:pt x="2678" y="2465"/>
                  <a:pt x="2685" y="2466"/>
                </a:cubicBezTo>
                <a:lnTo>
                  <a:pt x="2730" y="2620"/>
                </a:lnTo>
                <a:lnTo>
                  <a:pt x="2678" y="2668"/>
                </a:lnTo>
                <a:cubicBezTo>
                  <a:pt x="2652" y="2694"/>
                  <a:pt x="2630" y="2724"/>
                  <a:pt x="2615" y="2758"/>
                </a:cubicBezTo>
                <a:cubicBezTo>
                  <a:pt x="2601" y="2792"/>
                  <a:pt x="2593" y="2829"/>
                  <a:pt x="2593" y="2866"/>
                </a:cubicBezTo>
                <a:cubicBezTo>
                  <a:pt x="2593" y="2889"/>
                  <a:pt x="2584" y="2910"/>
                  <a:pt x="2568" y="2925"/>
                </a:cubicBezTo>
                <a:cubicBezTo>
                  <a:pt x="2552" y="2941"/>
                  <a:pt x="2530" y="2951"/>
                  <a:pt x="2507" y="2951"/>
                </a:cubicBezTo>
                <a:cubicBezTo>
                  <a:pt x="2434" y="2951"/>
                  <a:pt x="2372" y="2999"/>
                  <a:pt x="2351" y="3066"/>
                </a:cubicBezTo>
                <a:cubicBezTo>
                  <a:pt x="2315" y="3055"/>
                  <a:pt x="2279" y="3050"/>
                  <a:pt x="2242" y="3050"/>
                </a:cubicBezTo>
                <a:lnTo>
                  <a:pt x="1974" y="3050"/>
                </a:lnTo>
                <a:cubicBezTo>
                  <a:pt x="1958" y="2987"/>
                  <a:pt x="1958" y="2920"/>
                  <a:pt x="1974" y="2857"/>
                </a:cubicBezTo>
                <a:lnTo>
                  <a:pt x="2069" y="2857"/>
                </a:lnTo>
                <a:lnTo>
                  <a:pt x="2079" y="2899"/>
                </a:lnTo>
                <a:cubicBezTo>
                  <a:pt x="2084" y="2921"/>
                  <a:pt x="2104" y="2937"/>
                  <a:pt x="2126" y="2937"/>
                </a:cubicBezTo>
                <a:cubicBezTo>
                  <a:pt x="2130" y="2937"/>
                  <a:pt x="2132" y="2937"/>
                  <a:pt x="2136" y="2936"/>
                </a:cubicBezTo>
                <a:cubicBezTo>
                  <a:pt x="2162" y="2930"/>
                  <a:pt x="2178" y="2904"/>
                  <a:pt x="2173" y="2878"/>
                </a:cubicBezTo>
                <a:lnTo>
                  <a:pt x="2154" y="2800"/>
                </a:lnTo>
                <a:lnTo>
                  <a:pt x="2104" y="2579"/>
                </a:lnTo>
                <a:cubicBezTo>
                  <a:pt x="2096" y="2553"/>
                  <a:pt x="2104" y="2526"/>
                  <a:pt x="2121" y="2505"/>
                </a:cubicBezTo>
                <a:cubicBezTo>
                  <a:pt x="2137" y="2484"/>
                  <a:pt x="2161" y="2473"/>
                  <a:pt x="2189" y="2473"/>
                </a:cubicBezTo>
                <a:lnTo>
                  <a:pt x="2303" y="2473"/>
                </a:lnTo>
                <a:cubicBezTo>
                  <a:pt x="2343" y="2473"/>
                  <a:pt x="2376" y="2439"/>
                  <a:pt x="2376" y="2400"/>
                </a:cubicBezTo>
                <a:cubicBezTo>
                  <a:pt x="2376" y="2385"/>
                  <a:pt x="2387" y="2378"/>
                  <a:pt x="2390" y="2375"/>
                </a:cubicBezTo>
                <a:cubicBezTo>
                  <a:pt x="2392" y="2374"/>
                  <a:pt x="2396" y="2373"/>
                  <a:pt x="2401" y="2373"/>
                </a:cubicBezTo>
                <a:close/>
                <a:moveTo>
                  <a:pt x="959" y="2083"/>
                </a:moveTo>
                <a:lnTo>
                  <a:pt x="1152" y="2449"/>
                </a:lnTo>
                <a:lnTo>
                  <a:pt x="1073" y="2449"/>
                </a:lnTo>
                <a:cubicBezTo>
                  <a:pt x="1047" y="2449"/>
                  <a:pt x="1025" y="2470"/>
                  <a:pt x="1025" y="2497"/>
                </a:cubicBezTo>
                <a:cubicBezTo>
                  <a:pt x="1025" y="2523"/>
                  <a:pt x="1046" y="2545"/>
                  <a:pt x="1073" y="2545"/>
                </a:cubicBezTo>
                <a:lnTo>
                  <a:pt x="1370" y="2545"/>
                </a:lnTo>
                <a:cubicBezTo>
                  <a:pt x="1554" y="2545"/>
                  <a:pt x="1727" y="2616"/>
                  <a:pt x="1859" y="2743"/>
                </a:cubicBezTo>
                <a:cubicBezTo>
                  <a:pt x="1871" y="2757"/>
                  <a:pt x="1882" y="2767"/>
                  <a:pt x="1887" y="2776"/>
                </a:cubicBezTo>
                <a:cubicBezTo>
                  <a:pt x="1890" y="2781"/>
                  <a:pt x="1892" y="2788"/>
                  <a:pt x="1894" y="2800"/>
                </a:cubicBezTo>
                <a:cubicBezTo>
                  <a:pt x="1859" y="2899"/>
                  <a:pt x="1859" y="3007"/>
                  <a:pt x="1890" y="3105"/>
                </a:cubicBezTo>
                <a:cubicBezTo>
                  <a:pt x="1882" y="3165"/>
                  <a:pt x="1808" y="3178"/>
                  <a:pt x="1760" y="3188"/>
                </a:cubicBezTo>
                <a:cubicBezTo>
                  <a:pt x="1786" y="3152"/>
                  <a:pt x="1801" y="3107"/>
                  <a:pt x="1801" y="3057"/>
                </a:cubicBezTo>
                <a:cubicBezTo>
                  <a:pt x="1801" y="2931"/>
                  <a:pt x="1697" y="2826"/>
                  <a:pt x="1570" y="2826"/>
                </a:cubicBezTo>
                <a:lnTo>
                  <a:pt x="1204" y="2826"/>
                </a:lnTo>
                <a:cubicBezTo>
                  <a:pt x="1189" y="2801"/>
                  <a:pt x="1163" y="2784"/>
                  <a:pt x="1132" y="2784"/>
                </a:cubicBezTo>
                <a:lnTo>
                  <a:pt x="1009" y="2784"/>
                </a:lnTo>
                <a:cubicBezTo>
                  <a:pt x="963" y="2784"/>
                  <a:pt x="926" y="2821"/>
                  <a:pt x="926" y="2867"/>
                </a:cubicBezTo>
                <a:lnTo>
                  <a:pt x="926" y="2894"/>
                </a:lnTo>
                <a:lnTo>
                  <a:pt x="600" y="2894"/>
                </a:lnTo>
                <a:lnTo>
                  <a:pt x="600" y="2545"/>
                </a:lnTo>
                <a:lnTo>
                  <a:pt x="847" y="2545"/>
                </a:lnTo>
                <a:cubicBezTo>
                  <a:pt x="873" y="2545"/>
                  <a:pt x="895" y="2524"/>
                  <a:pt x="895" y="2497"/>
                </a:cubicBezTo>
                <a:cubicBezTo>
                  <a:pt x="895" y="2471"/>
                  <a:pt x="874" y="2449"/>
                  <a:pt x="847" y="2449"/>
                </a:cubicBezTo>
                <a:lnTo>
                  <a:pt x="760" y="2449"/>
                </a:lnTo>
                <a:cubicBezTo>
                  <a:pt x="770" y="2430"/>
                  <a:pt x="782" y="2412"/>
                  <a:pt x="795" y="2395"/>
                </a:cubicBezTo>
                <a:lnTo>
                  <a:pt x="829" y="2351"/>
                </a:lnTo>
                <a:cubicBezTo>
                  <a:pt x="892" y="2272"/>
                  <a:pt x="936" y="2181"/>
                  <a:pt x="959" y="2083"/>
                </a:cubicBezTo>
                <a:close/>
                <a:moveTo>
                  <a:pt x="1119" y="2881"/>
                </a:moveTo>
                <a:lnTo>
                  <a:pt x="1119" y="3193"/>
                </a:lnTo>
                <a:lnTo>
                  <a:pt x="1022" y="3193"/>
                </a:lnTo>
                <a:lnTo>
                  <a:pt x="1022" y="2881"/>
                </a:lnTo>
                <a:close/>
                <a:moveTo>
                  <a:pt x="1571" y="2923"/>
                </a:moveTo>
                <a:cubicBezTo>
                  <a:pt x="1645" y="2923"/>
                  <a:pt x="1706" y="2983"/>
                  <a:pt x="1706" y="3057"/>
                </a:cubicBezTo>
                <a:cubicBezTo>
                  <a:pt x="1706" y="3133"/>
                  <a:pt x="1645" y="3193"/>
                  <a:pt x="1571" y="3193"/>
                </a:cubicBezTo>
                <a:lnTo>
                  <a:pt x="1215" y="3193"/>
                </a:lnTo>
                <a:lnTo>
                  <a:pt x="1215" y="2923"/>
                </a:lnTo>
                <a:close/>
                <a:moveTo>
                  <a:pt x="1398" y="1"/>
                </a:moveTo>
                <a:cubicBezTo>
                  <a:pt x="1270" y="1"/>
                  <a:pt x="1167" y="103"/>
                  <a:pt x="1167" y="231"/>
                </a:cubicBezTo>
                <a:lnTo>
                  <a:pt x="1167" y="274"/>
                </a:lnTo>
                <a:cubicBezTo>
                  <a:pt x="1110" y="305"/>
                  <a:pt x="1058" y="349"/>
                  <a:pt x="1017" y="404"/>
                </a:cubicBezTo>
                <a:cubicBezTo>
                  <a:pt x="1002" y="425"/>
                  <a:pt x="1006" y="454"/>
                  <a:pt x="1027" y="472"/>
                </a:cubicBezTo>
                <a:cubicBezTo>
                  <a:pt x="1035" y="478"/>
                  <a:pt x="1046" y="481"/>
                  <a:pt x="1056" y="481"/>
                </a:cubicBezTo>
                <a:cubicBezTo>
                  <a:pt x="1070" y="481"/>
                  <a:pt x="1085" y="475"/>
                  <a:pt x="1095" y="463"/>
                </a:cubicBezTo>
                <a:cubicBezTo>
                  <a:pt x="1167" y="367"/>
                  <a:pt x="1278" y="312"/>
                  <a:pt x="1398" y="312"/>
                </a:cubicBezTo>
                <a:cubicBezTo>
                  <a:pt x="1599" y="312"/>
                  <a:pt x="1765" y="470"/>
                  <a:pt x="1776" y="672"/>
                </a:cubicBezTo>
                <a:lnTo>
                  <a:pt x="1777" y="829"/>
                </a:lnTo>
                <a:cubicBezTo>
                  <a:pt x="1777" y="849"/>
                  <a:pt x="1770" y="868"/>
                  <a:pt x="1755" y="882"/>
                </a:cubicBezTo>
                <a:cubicBezTo>
                  <a:pt x="1751" y="886"/>
                  <a:pt x="1746" y="889"/>
                  <a:pt x="1740" y="893"/>
                </a:cubicBezTo>
                <a:cubicBezTo>
                  <a:pt x="1734" y="875"/>
                  <a:pt x="1725" y="856"/>
                  <a:pt x="1712" y="841"/>
                </a:cubicBezTo>
                <a:cubicBezTo>
                  <a:pt x="1687" y="809"/>
                  <a:pt x="1651" y="787"/>
                  <a:pt x="1612" y="777"/>
                </a:cubicBezTo>
                <a:cubicBezTo>
                  <a:pt x="1579" y="768"/>
                  <a:pt x="1549" y="755"/>
                  <a:pt x="1520" y="735"/>
                </a:cubicBezTo>
                <a:cubicBezTo>
                  <a:pt x="1493" y="715"/>
                  <a:pt x="1468" y="690"/>
                  <a:pt x="1450" y="663"/>
                </a:cubicBezTo>
                <a:lnTo>
                  <a:pt x="1436" y="643"/>
                </a:lnTo>
                <a:cubicBezTo>
                  <a:pt x="1427" y="630"/>
                  <a:pt x="1413" y="622"/>
                  <a:pt x="1396" y="622"/>
                </a:cubicBezTo>
                <a:cubicBezTo>
                  <a:pt x="1380" y="622"/>
                  <a:pt x="1365" y="630"/>
                  <a:pt x="1356" y="643"/>
                </a:cubicBezTo>
                <a:lnTo>
                  <a:pt x="1342" y="663"/>
                </a:lnTo>
                <a:cubicBezTo>
                  <a:pt x="1304" y="720"/>
                  <a:pt x="1247" y="761"/>
                  <a:pt x="1180" y="777"/>
                </a:cubicBezTo>
                <a:cubicBezTo>
                  <a:pt x="1141" y="786"/>
                  <a:pt x="1105" y="809"/>
                  <a:pt x="1080" y="841"/>
                </a:cubicBezTo>
                <a:cubicBezTo>
                  <a:pt x="1069" y="856"/>
                  <a:pt x="1058" y="875"/>
                  <a:pt x="1052" y="893"/>
                </a:cubicBezTo>
                <a:cubicBezTo>
                  <a:pt x="1029" y="881"/>
                  <a:pt x="1015" y="856"/>
                  <a:pt x="1015" y="829"/>
                </a:cubicBezTo>
                <a:lnTo>
                  <a:pt x="1016" y="672"/>
                </a:lnTo>
                <a:cubicBezTo>
                  <a:pt x="1016" y="664"/>
                  <a:pt x="1017" y="656"/>
                  <a:pt x="1017" y="650"/>
                </a:cubicBezTo>
                <a:cubicBezTo>
                  <a:pt x="1021" y="624"/>
                  <a:pt x="1002" y="600"/>
                  <a:pt x="974" y="596"/>
                </a:cubicBezTo>
                <a:cubicBezTo>
                  <a:pt x="973" y="595"/>
                  <a:pt x="972" y="595"/>
                  <a:pt x="970" y="595"/>
                </a:cubicBezTo>
                <a:cubicBezTo>
                  <a:pt x="946" y="595"/>
                  <a:pt x="925" y="613"/>
                  <a:pt x="921" y="640"/>
                </a:cubicBezTo>
                <a:cubicBezTo>
                  <a:pt x="920" y="650"/>
                  <a:pt x="918" y="664"/>
                  <a:pt x="918" y="671"/>
                </a:cubicBezTo>
                <a:lnTo>
                  <a:pt x="917" y="829"/>
                </a:lnTo>
                <a:lnTo>
                  <a:pt x="917" y="830"/>
                </a:lnTo>
                <a:cubicBezTo>
                  <a:pt x="917" y="909"/>
                  <a:pt x="970" y="975"/>
                  <a:pt x="1043" y="996"/>
                </a:cubicBezTo>
                <a:cubicBezTo>
                  <a:pt x="1046" y="1020"/>
                  <a:pt x="1051" y="1044"/>
                  <a:pt x="1058" y="1066"/>
                </a:cubicBezTo>
                <a:lnTo>
                  <a:pt x="1032" y="1083"/>
                </a:lnTo>
                <a:cubicBezTo>
                  <a:pt x="1000" y="1104"/>
                  <a:pt x="976" y="1133"/>
                  <a:pt x="962" y="1167"/>
                </a:cubicBezTo>
                <a:lnTo>
                  <a:pt x="795" y="1258"/>
                </a:lnTo>
                <a:cubicBezTo>
                  <a:pt x="672" y="1324"/>
                  <a:pt x="625" y="1479"/>
                  <a:pt x="692" y="1603"/>
                </a:cubicBezTo>
                <a:lnTo>
                  <a:pt x="870" y="1941"/>
                </a:lnTo>
                <a:cubicBezTo>
                  <a:pt x="868" y="2071"/>
                  <a:pt x="823" y="2196"/>
                  <a:pt x="743" y="2298"/>
                </a:cubicBezTo>
                <a:lnTo>
                  <a:pt x="708" y="2341"/>
                </a:lnTo>
                <a:cubicBezTo>
                  <a:pt x="681" y="2375"/>
                  <a:pt x="659" y="2413"/>
                  <a:pt x="643" y="2454"/>
                </a:cubicBezTo>
                <a:lnTo>
                  <a:pt x="586" y="2454"/>
                </a:lnTo>
                <a:cubicBezTo>
                  <a:pt x="574" y="2422"/>
                  <a:pt x="544" y="2399"/>
                  <a:pt x="507" y="2399"/>
                </a:cubicBezTo>
                <a:lnTo>
                  <a:pt x="373" y="2399"/>
                </a:lnTo>
                <a:cubicBezTo>
                  <a:pt x="338" y="2399"/>
                  <a:pt x="306" y="2423"/>
                  <a:pt x="295" y="2454"/>
                </a:cubicBezTo>
                <a:lnTo>
                  <a:pt x="48" y="2454"/>
                </a:lnTo>
                <a:cubicBezTo>
                  <a:pt x="22" y="2454"/>
                  <a:pt x="0" y="2475"/>
                  <a:pt x="0" y="2502"/>
                </a:cubicBezTo>
                <a:cubicBezTo>
                  <a:pt x="0" y="2528"/>
                  <a:pt x="21" y="2551"/>
                  <a:pt x="48" y="2551"/>
                </a:cubicBezTo>
                <a:lnTo>
                  <a:pt x="289" y="2551"/>
                </a:lnTo>
                <a:lnTo>
                  <a:pt x="289" y="2899"/>
                </a:lnTo>
                <a:lnTo>
                  <a:pt x="48" y="2899"/>
                </a:lnTo>
                <a:cubicBezTo>
                  <a:pt x="22" y="2899"/>
                  <a:pt x="0" y="2920"/>
                  <a:pt x="0" y="2947"/>
                </a:cubicBezTo>
                <a:cubicBezTo>
                  <a:pt x="0" y="2974"/>
                  <a:pt x="21" y="2997"/>
                  <a:pt x="48" y="2997"/>
                </a:cubicBezTo>
                <a:lnTo>
                  <a:pt x="916" y="2997"/>
                </a:lnTo>
                <a:lnTo>
                  <a:pt x="916" y="3198"/>
                </a:lnTo>
                <a:lnTo>
                  <a:pt x="48" y="3198"/>
                </a:lnTo>
                <a:cubicBezTo>
                  <a:pt x="22" y="3198"/>
                  <a:pt x="0" y="3219"/>
                  <a:pt x="0" y="3246"/>
                </a:cubicBezTo>
                <a:cubicBezTo>
                  <a:pt x="0" y="3274"/>
                  <a:pt x="21" y="3295"/>
                  <a:pt x="48" y="3295"/>
                </a:cubicBezTo>
                <a:lnTo>
                  <a:pt x="1702" y="3295"/>
                </a:lnTo>
                <a:cubicBezTo>
                  <a:pt x="1803" y="3292"/>
                  <a:pt x="1936" y="3261"/>
                  <a:pt x="1970" y="3151"/>
                </a:cubicBezTo>
                <a:lnTo>
                  <a:pt x="2235" y="3151"/>
                </a:lnTo>
                <a:cubicBezTo>
                  <a:pt x="2271" y="3151"/>
                  <a:pt x="2309" y="3159"/>
                  <a:pt x="2343" y="3173"/>
                </a:cubicBezTo>
                <a:cubicBezTo>
                  <a:pt x="2364" y="3243"/>
                  <a:pt x="2429" y="3295"/>
                  <a:pt x="2505" y="3295"/>
                </a:cubicBezTo>
                <a:lnTo>
                  <a:pt x="2761" y="3295"/>
                </a:lnTo>
                <a:cubicBezTo>
                  <a:pt x="2875" y="3295"/>
                  <a:pt x="2985" y="3248"/>
                  <a:pt x="3062" y="3164"/>
                </a:cubicBezTo>
                <a:cubicBezTo>
                  <a:pt x="3080" y="3144"/>
                  <a:pt x="3079" y="3114"/>
                  <a:pt x="3059" y="3096"/>
                </a:cubicBezTo>
                <a:cubicBezTo>
                  <a:pt x="3050" y="3087"/>
                  <a:pt x="3038" y="3083"/>
                  <a:pt x="3026" y="3083"/>
                </a:cubicBezTo>
                <a:cubicBezTo>
                  <a:pt x="3014" y="3083"/>
                  <a:pt x="3001" y="3088"/>
                  <a:pt x="2991" y="3098"/>
                </a:cubicBezTo>
                <a:cubicBezTo>
                  <a:pt x="2930" y="3162"/>
                  <a:pt x="2849" y="3199"/>
                  <a:pt x="2760" y="3199"/>
                </a:cubicBezTo>
                <a:lnTo>
                  <a:pt x="2504" y="3199"/>
                </a:lnTo>
                <a:cubicBezTo>
                  <a:pt x="2463" y="3199"/>
                  <a:pt x="2432" y="3166"/>
                  <a:pt x="2432" y="3126"/>
                </a:cubicBezTo>
                <a:cubicBezTo>
                  <a:pt x="2430" y="3087"/>
                  <a:pt x="2459" y="3052"/>
                  <a:pt x="2499" y="3052"/>
                </a:cubicBezTo>
                <a:cubicBezTo>
                  <a:pt x="2547" y="3052"/>
                  <a:pt x="2593" y="3034"/>
                  <a:pt x="2629" y="2999"/>
                </a:cubicBezTo>
                <a:cubicBezTo>
                  <a:pt x="2662" y="2965"/>
                  <a:pt x="2682" y="2919"/>
                  <a:pt x="2682" y="2871"/>
                </a:cubicBezTo>
                <a:cubicBezTo>
                  <a:pt x="2682" y="2847"/>
                  <a:pt x="2687" y="2824"/>
                  <a:pt x="2697" y="2801"/>
                </a:cubicBezTo>
                <a:cubicBezTo>
                  <a:pt x="2705" y="2779"/>
                  <a:pt x="2720" y="2759"/>
                  <a:pt x="2737" y="2742"/>
                </a:cubicBezTo>
                <a:lnTo>
                  <a:pt x="2760" y="2721"/>
                </a:lnTo>
                <a:cubicBezTo>
                  <a:pt x="2783" y="2761"/>
                  <a:pt x="2818" y="2792"/>
                  <a:pt x="2861" y="2811"/>
                </a:cubicBezTo>
                <a:cubicBezTo>
                  <a:pt x="2867" y="2814"/>
                  <a:pt x="2875" y="2815"/>
                  <a:pt x="2881" y="2815"/>
                </a:cubicBezTo>
                <a:cubicBezTo>
                  <a:pt x="2899" y="2815"/>
                  <a:pt x="2917" y="2805"/>
                  <a:pt x="2924" y="2788"/>
                </a:cubicBezTo>
                <a:cubicBezTo>
                  <a:pt x="2935" y="2764"/>
                  <a:pt x="2924" y="2736"/>
                  <a:pt x="2901" y="2724"/>
                </a:cubicBezTo>
                <a:cubicBezTo>
                  <a:pt x="2865" y="2707"/>
                  <a:pt x="2838" y="2677"/>
                  <a:pt x="2826" y="2638"/>
                </a:cubicBezTo>
                <a:lnTo>
                  <a:pt x="2768" y="2444"/>
                </a:lnTo>
                <a:cubicBezTo>
                  <a:pt x="2766" y="2433"/>
                  <a:pt x="2767" y="2423"/>
                  <a:pt x="2773" y="2415"/>
                </a:cubicBezTo>
                <a:cubicBezTo>
                  <a:pt x="2781" y="2407"/>
                  <a:pt x="2789" y="2402"/>
                  <a:pt x="2799" y="2402"/>
                </a:cubicBezTo>
                <a:cubicBezTo>
                  <a:pt x="2875" y="2402"/>
                  <a:pt x="2944" y="2431"/>
                  <a:pt x="2997" y="2483"/>
                </a:cubicBezTo>
                <a:cubicBezTo>
                  <a:pt x="3050" y="2536"/>
                  <a:pt x="3079" y="2606"/>
                  <a:pt x="3079" y="2680"/>
                </a:cubicBezTo>
                <a:lnTo>
                  <a:pt x="3079" y="2882"/>
                </a:lnTo>
                <a:cubicBezTo>
                  <a:pt x="3079" y="2895"/>
                  <a:pt x="3077" y="2910"/>
                  <a:pt x="3076" y="2923"/>
                </a:cubicBezTo>
                <a:cubicBezTo>
                  <a:pt x="3072" y="2950"/>
                  <a:pt x="3092" y="2974"/>
                  <a:pt x="3118" y="2977"/>
                </a:cubicBezTo>
                <a:cubicBezTo>
                  <a:pt x="3120" y="2977"/>
                  <a:pt x="3123" y="2977"/>
                  <a:pt x="3125" y="2977"/>
                </a:cubicBezTo>
                <a:cubicBezTo>
                  <a:pt x="3148" y="2977"/>
                  <a:pt x="3169" y="2959"/>
                  <a:pt x="3172" y="2935"/>
                </a:cubicBezTo>
                <a:cubicBezTo>
                  <a:pt x="3174" y="2918"/>
                  <a:pt x="3175" y="2900"/>
                  <a:pt x="3175" y="2882"/>
                </a:cubicBezTo>
                <a:lnTo>
                  <a:pt x="3175" y="2680"/>
                </a:lnTo>
                <a:cubicBezTo>
                  <a:pt x="3184" y="2575"/>
                  <a:pt x="3144" y="2480"/>
                  <a:pt x="3074" y="2410"/>
                </a:cubicBezTo>
                <a:cubicBezTo>
                  <a:pt x="3003" y="2339"/>
                  <a:pt x="2908" y="2300"/>
                  <a:pt x="2808" y="2300"/>
                </a:cubicBezTo>
                <a:cubicBezTo>
                  <a:pt x="2767" y="2300"/>
                  <a:pt x="2729" y="2318"/>
                  <a:pt x="2704" y="2352"/>
                </a:cubicBezTo>
                <a:cubicBezTo>
                  <a:pt x="2701" y="2358"/>
                  <a:pt x="2697" y="2364"/>
                  <a:pt x="2694" y="2369"/>
                </a:cubicBezTo>
                <a:cubicBezTo>
                  <a:pt x="2683" y="2368"/>
                  <a:pt x="2675" y="2368"/>
                  <a:pt x="2664" y="2368"/>
                </a:cubicBezTo>
                <a:lnTo>
                  <a:pt x="2578" y="2368"/>
                </a:lnTo>
                <a:cubicBezTo>
                  <a:pt x="2571" y="2368"/>
                  <a:pt x="2563" y="2365"/>
                  <a:pt x="2556" y="2360"/>
                </a:cubicBezTo>
                <a:lnTo>
                  <a:pt x="2474" y="2299"/>
                </a:lnTo>
                <a:cubicBezTo>
                  <a:pt x="2453" y="2284"/>
                  <a:pt x="2428" y="2276"/>
                  <a:pt x="2403" y="2276"/>
                </a:cubicBezTo>
                <a:cubicBezTo>
                  <a:pt x="2384" y="2276"/>
                  <a:pt x="2364" y="2280"/>
                  <a:pt x="2346" y="2290"/>
                </a:cubicBezTo>
                <a:cubicBezTo>
                  <a:pt x="2311" y="2306"/>
                  <a:pt x="2288" y="2339"/>
                  <a:pt x="2280" y="2375"/>
                </a:cubicBezTo>
                <a:lnTo>
                  <a:pt x="2188" y="2375"/>
                </a:lnTo>
                <a:cubicBezTo>
                  <a:pt x="2164" y="2375"/>
                  <a:pt x="2140" y="2381"/>
                  <a:pt x="2117" y="2389"/>
                </a:cubicBezTo>
                <a:cubicBezTo>
                  <a:pt x="2107" y="2371"/>
                  <a:pt x="2095" y="2355"/>
                  <a:pt x="2084" y="2339"/>
                </a:cubicBezTo>
                <a:lnTo>
                  <a:pt x="2049" y="2296"/>
                </a:lnTo>
                <a:cubicBezTo>
                  <a:pt x="1969" y="2192"/>
                  <a:pt x="1923" y="2062"/>
                  <a:pt x="1923" y="1931"/>
                </a:cubicBezTo>
                <a:lnTo>
                  <a:pt x="1985" y="1815"/>
                </a:lnTo>
                <a:cubicBezTo>
                  <a:pt x="1999" y="1792"/>
                  <a:pt x="1990" y="1763"/>
                  <a:pt x="1966" y="1750"/>
                </a:cubicBezTo>
                <a:cubicBezTo>
                  <a:pt x="1958" y="1746"/>
                  <a:pt x="1950" y="1744"/>
                  <a:pt x="1943" y="1744"/>
                </a:cubicBezTo>
                <a:cubicBezTo>
                  <a:pt x="1926" y="1744"/>
                  <a:pt x="1909" y="1753"/>
                  <a:pt x="1901" y="1769"/>
                </a:cubicBezTo>
                <a:lnTo>
                  <a:pt x="1853" y="1857"/>
                </a:lnTo>
                <a:lnTo>
                  <a:pt x="1737" y="1800"/>
                </a:lnTo>
                <a:lnTo>
                  <a:pt x="1819" y="1646"/>
                </a:lnTo>
                <a:cubicBezTo>
                  <a:pt x="1832" y="1622"/>
                  <a:pt x="1823" y="1594"/>
                  <a:pt x="1800" y="1580"/>
                </a:cubicBezTo>
                <a:cubicBezTo>
                  <a:pt x="1793" y="1577"/>
                  <a:pt x="1785" y="1575"/>
                  <a:pt x="1777" y="1575"/>
                </a:cubicBezTo>
                <a:cubicBezTo>
                  <a:pt x="1760" y="1575"/>
                  <a:pt x="1743" y="1584"/>
                  <a:pt x="1734" y="1600"/>
                </a:cubicBezTo>
                <a:lnTo>
                  <a:pt x="1483" y="2070"/>
                </a:lnTo>
                <a:lnTo>
                  <a:pt x="1413" y="2070"/>
                </a:lnTo>
                <a:cubicBezTo>
                  <a:pt x="1382" y="2070"/>
                  <a:pt x="1353" y="2077"/>
                  <a:pt x="1326" y="2093"/>
                </a:cubicBezTo>
                <a:lnTo>
                  <a:pt x="1062" y="1600"/>
                </a:lnTo>
                <a:cubicBezTo>
                  <a:pt x="1053" y="1584"/>
                  <a:pt x="1036" y="1575"/>
                  <a:pt x="1019" y="1575"/>
                </a:cubicBezTo>
                <a:cubicBezTo>
                  <a:pt x="1011" y="1575"/>
                  <a:pt x="1004" y="1577"/>
                  <a:pt x="996" y="1580"/>
                </a:cubicBezTo>
                <a:cubicBezTo>
                  <a:pt x="973" y="1594"/>
                  <a:pt x="964" y="1622"/>
                  <a:pt x="978" y="1646"/>
                </a:cubicBezTo>
                <a:lnTo>
                  <a:pt x="1059" y="1800"/>
                </a:lnTo>
                <a:lnTo>
                  <a:pt x="941" y="1858"/>
                </a:lnTo>
                <a:lnTo>
                  <a:pt x="781" y="1556"/>
                </a:lnTo>
                <a:cubicBezTo>
                  <a:pt x="739" y="1479"/>
                  <a:pt x="767" y="1383"/>
                  <a:pt x="845" y="1341"/>
                </a:cubicBezTo>
                <a:lnTo>
                  <a:pt x="956" y="1281"/>
                </a:lnTo>
                <a:cubicBezTo>
                  <a:pt x="964" y="1311"/>
                  <a:pt x="979" y="1339"/>
                  <a:pt x="1001" y="1363"/>
                </a:cubicBezTo>
                <a:lnTo>
                  <a:pt x="1189" y="1565"/>
                </a:lnTo>
                <a:cubicBezTo>
                  <a:pt x="1199" y="1574"/>
                  <a:pt x="1211" y="1580"/>
                  <a:pt x="1225" y="1580"/>
                </a:cubicBezTo>
                <a:cubicBezTo>
                  <a:pt x="1238" y="1580"/>
                  <a:pt x="1253" y="1574"/>
                  <a:pt x="1263" y="1563"/>
                </a:cubicBezTo>
                <a:lnTo>
                  <a:pt x="1351" y="1453"/>
                </a:lnTo>
                <a:lnTo>
                  <a:pt x="1351" y="1787"/>
                </a:lnTo>
                <a:cubicBezTo>
                  <a:pt x="1351" y="1813"/>
                  <a:pt x="1372" y="1835"/>
                  <a:pt x="1399" y="1835"/>
                </a:cubicBezTo>
                <a:cubicBezTo>
                  <a:pt x="1425" y="1835"/>
                  <a:pt x="1447" y="1814"/>
                  <a:pt x="1447" y="1787"/>
                </a:cubicBezTo>
                <a:lnTo>
                  <a:pt x="1447" y="1453"/>
                </a:lnTo>
                <a:lnTo>
                  <a:pt x="1535" y="1563"/>
                </a:lnTo>
                <a:cubicBezTo>
                  <a:pt x="1544" y="1573"/>
                  <a:pt x="1557" y="1579"/>
                  <a:pt x="1571" y="1580"/>
                </a:cubicBezTo>
                <a:cubicBezTo>
                  <a:pt x="1585" y="1580"/>
                  <a:pt x="1598" y="1575"/>
                  <a:pt x="1607" y="1565"/>
                </a:cubicBezTo>
                <a:lnTo>
                  <a:pt x="1796" y="1363"/>
                </a:lnTo>
                <a:cubicBezTo>
                  <a:pt x="1818" y="1339"/>
                  <a:pt x="1832" y="1311"/>
                  <a:pt x="1840" y="1281"/>
                </a:cubicBezTo>
                <a:lnTo>
                  <a:pt x="1952" y="1341"/>
                </a:lnTo>
                <a:cubicBezTo>
                  <a:pt x="2028" y="1383"/>
                  <a:pt x="2058" y="1480"/>
                  <a:pt x="2016" y="1556"/>
                </a:cubicBezTo>
                <a:lnTo>
                  <a:pt x="2006" y="1572"/>
                </a:lnTo>
                <a:cubicBezTo>
                  <a:pt x="1994" y="1595"/>
                  <a:pt x="2002" y="1624"/>
                  <a:pt x="2026" y="1637"/>
                </a:cubicBezTo>
                <a:cubicBezTo>
                  <a:pt x="2034" y="1641"/>
                  <a:pt x="2042" y="1642"/>
                  <a:pt x="2048" y="1642"/>
                </a:cubicBezTo>
                <a:cubicBezTo>
                  <a:pt x="2065" y="1642"/>
                  <a:pt x="2083" y="1633"/>
                  <a:pt x="2090" y="1617"/>
                </a:cubicBezTo>
                <a:lnTo>
                  <a:pt x="2100" y="1601"/>
                </a:lnTo>
                <a:cubicBezTo>
                  <a:pt x="2167" y="1479"/>
                  <a:pt x="2120" y="1323"/>
                  <a:pt x="1996" y="1256"/>
                </a:cubicBezTo>
                <a:lnTo>
                  <a:pt x="1829" y="1165"/>
                </a:lnTo>
                <a:cubicBezTo>
                  <a:pt x="1816" y="1132"/>
                  <a:pt x="1791" y="1102"/>
                  <a:pt x="1759" y="1082"/>
                </a:cubicBezTo>
                <a:lnTo>
                  <a:pt x="1733" y="1065"/>
                </a:lnTo>
                <a:cubicBezTo>
                  <a:pt x="1740" y="1041"/>
                  <a:pt x="1746" y="1018"/>
                  <a:pt x="1749" y="994"/>
                </a:cubicBezTo>
                <a:cubicBezTo>
                  <a:pt x="1777" y="986"/>
                  <a:pt x="1802" y="972"/>
                  <a:pt x="1824" y="950"/>
                </a:cubicBezTo>
                <a:cubicBezTo>
                  <a:pt x="1858" y="917"/>
                  <a:pt x="1874" y="873"/>
                  <a:pt x="1874" y="828"/>
                </a:cubicBezTo>
                <a:cubicBezTo>
                  <a:pt x="1874" y="825"/>
                  <a:pt x="1873" y="671"/>
                  <a:pt x="1873" y="668"/>
                </a:cubicBezTo>
                <a:cubicBezTo>
                  <a:pt x="1873" y="516"/>
                  <a:pt x="1769" y="353"/>
                  <a:pt x="1628" y="275"/>
                </a:cubicBezTo>
                <a:lnTo>
                  <a:pt x="1628" y="231"/>
                </a:lnTo>
                <a:cubicBezTo>
                  <a:pt x="1628" y="103"/>
                  <a:pt x="1524" y="1"/>
                  <a:pt x="139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Tree>
    <p:extLst>
      <p:ext uri="{BB962C8B-B14F-4D97-AF65-F5344CB8AC3E}">
        <p14:creationId xmlns:p14="http://schemas.microsoft.com/office/powerpoint/2010/main" val="39247597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59"/>
          <p:cNvSpPr/>
          <p:nvPr/>
        </p:nvSpPr>
        <p:spPr>
          <a:xfrm>
            <a:off x="1757700" y="3389500"/>
            <a:ext cx="24792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75" name="Google Shape;675;p59"/>
          <p:cNvSpPr/>
          <p:nvPr/>
        </p:nvSpPr>
        <p:spPr>
          <a:xfrm>
            <a:off x="4907100" y="3389500"/>
            <a:ext cx="24792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76" name="Google Shape;676;p59"/>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تیم ما</a:t>
            </a:r>
            <a:endParaRPr dirty="0">
              <a:cs typeface="B Nazanin" panose="00000400000000000000" pitchFamily="2" charset="-78"/>
            </a:endParaRPr>
          </a:p>
        </p:txBody>
      </p:sp>
      <p:sp>
        <p:nvSpPr>
          <p:cNvPr id="677" name="Google Shape;677;p59"/>
          <p:cNvSpPr txBox="1"/>
          <p:nvPr/>
        </p:nvSpPr>
        <p:spPr>
          <a:xfrm flipH="1">
            <a:off x="1911290" y="3417700"/>
            <a:ext cx="21720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ماریا اسمیت</a:t>
            </a:r>
            <a:endParaRPr sz="2000" dirty="0">
              <a:solidFill>
                <a:schemeClr val="lt1"/>
              </a:solidFill>
              <a:latin typeface="Titan One"/>
              <a:ea typeface="Titan One"/>
              <a:cs typeface="B Nazanin" panose="00000400000000000000" pitchFamily="2" charset="-78"/>
              <a:sym typeface="Titan One"/>
            </a:endParaRPr>
          </a:p>
        </p:txBody>
      </p:sp>
      <p:sp>
        <p:nvSpPr>
          <p:cNvPr id="678" name="Google Shape;678;p59"/>
          <p:cNvSpPr txBox="1"/>
          <p:nvPr/>
        </p:nvSpPr>
        <p:spPr>
          <a:xfrm flipH="1">
            <a:off x="1867940" y="3871525"/>
            <a:ext cx="2258700" cy="6156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در اینجا می توانید کمی در مورد این شخص صحبت کنید</a:t>
            </a:r>
            <a:endParaRPr dirty="0">
              <a:solidFill>
                <a:schemeClr val="dk1"/>
              </a:solidFill>
              <a:latin typeface="Nunito"/>
              <a:ea typeface="Nunito"/>
              <a:cs typeface="B Nazanin" panose="00000400000000000000" pitchFamily="2" charset="-78"/>
              <a:sym typeface="Nunito"/>
            </a:endParaRPr>
          </a:p>
        </p:txBody>
      </p:sp>
      <p:sp>
        <p:nvSpPr>
          <p:cNvPr id="679" name="Google Shape;679;p59"/>
          <p:cNvSpPr txBox="1"/>
          <p:nvPr/>
        </p:nvSpPr>
        <p:spPr>
          <a:xfrm flipH="1">
            <a:off x="5284800" y="3417700"/>
            <a:ext cx="1723800" cy="339600"/>
          </a:xfrm>
          <a:prstGeom prst="rect">
            <a:avLst/>
          </a:prstGeom>
          <a:noFill/>
          <a:ln>
            <a:noFill/>
          </a:ln>
        </p:spPr>
        <p:txBody>
          <a:bodyPr spcFirstLastPara="1" wrap="square" lIns="91425" tIns="91425" rIns="91425" bIns="91425" anchor="ctr" anchorCtr="0">
            <a:noAutofit/>
          </a:bodyPr>
          <a:lstStyle/>
          <a:p>
            <a:pPr lvl="0" algn="ctr"/>
            <a:r>
              <a:rPr lang="fa-IR" sz="2000" dirty="0">
                <a:solidFill>
                  <a:schemeClr val="lt1"/>
                </a:solidFill>
                <a:latin typeface="Titan One"/>
                <a:ea typeface="Titan One"/>
                <a:cs typeface="B Nazanin" panose="00000400000000000000" pitchFamily="2" charset="-78"/>
                <a:sym typeface="Titan One"/>
              </a:rPr>
              <a:t>جیمز هیل</a:t>
            </a:r>
            <a:endParaRPr sz="2000" dirty="0">
              <a:solidFill>
                <a:schemeClr val="lt1"/>
              </a:solidFill>
              <a:latin typeface="Titan One"/>
              <a:ea typeface="Titan One"/>
              <a:cs typeface="B Nazanin" panose="00000400000000000000" pitchFamily="2" charset="-78"/>
              <a:sym typeface="Titan One"/>
            </a:endParaRPr>
          </a:p>
        </p:txBody>
      </p:sp>
      <p:sp>
        <p:nvSpPr>
          <p:cNvPr id="680" name="Google Shape;680;p59"/>
          <p:cNvSpPr txBox="1"/>
          <p:nvPr/>
        </p:nvSpPr>
        <p:spPr>
          <a:xfrm flipH="1">
            <a:off x="5017350" y="3871525"/>
            <a:ext cx="2258700" cy="615600"/>
          </a:xfrm>
          <a:prstGeom prst="rect">
            <a:avLst/>
          </a:prstGeom>
          <a:noFill/>
          <a:ln>
            <a:noFill/>
          </a:ln>
        </p:spPr>
        <p:txBody>
          <a:bodyPr spcFirstLastPara="1" wrap="square" lIns="91425" tIns="91425" rIns="91425" bIns="91425" anchor="t" anchorCtr="0">
            <a:noAutofit/>
          </a:bodyPr>
          <a:lstStyle/>
          <a:p>
            <a:pPr lvl="0" algn="ctr"/>
            <a:r>
              <a:rPr lang="fa-IR" dirty="0">
                <a:solidFill>
                  <a:schemeClr val="dk1"/>
                </a:solidFill>
                <a:latin typeface="Nunito"/>
                <a:ea typeface="Nunito"/>
                <a:cs typeface="B Nazanin" panose="00000400000000000000" pitchFamily="2" charset="-78"/>
                <a:sym typeface="Nunito"/>
              </a:rPr>
              <a:t>در اینجا می توانید کمی در مورد این شخص صحبت کنید</a:t>
            </a:r>
            <a:endParaRPr dirty="0">
              <a:solidFill>
                <a:schemeClr val="dk1"/>
              </a:solidFill>
              <a:latin typeface="Nunito"/>
              <a:ea typeface="Nunito"/>
              <a:cs typeface="B Nazanin" panose="00000400000000000000" pitchFamily="2" charset="-78"/>
              <a:sym typeface="Nunito"/>
            </a:endParaRPr>
          </a:p>
        </p:txBody>
      </p:sp>
      <p:pic>
        <p:nvPicPr>
          <p:cNvPr id="681" name="Google Shape;681;p59"/>
          <p:cNvPicPr preferRelativeResize="0"/>
          <p:nvPr/>
        </p:nvPicPr>
        <p:blipFill rotWithShape="1">
          <a:blip r:embed="rId3">
            <a:alphaModFix/>
          </a:blip>
          <a:srcRect l="27163" r="8697" b="10080"/>
          <a:stretch/>
        </p:blipFill>
        <p:spPr>
          <a:xfrm>
            <a:off x="4907050" y="1282100"/>
            <a:ext cx="2479200" cy="1955100"/>
          </a:xfrm>
          <a:prstGeom prst="roundRect">
            <a:avLst>
              <a:gd name="adj" fmla="val 10185"/>
            </a:avLst>
          </a:prstGeom>
          <a:noFill/>
          <a:ln>
            <a:noFill/>
          </a:ln>
        </p:spPr>
      </p:pic>
      <p:pic>
        <p:nvPicPr>
          <p:cNvPr id="682" name="Google Shape;682;p59"/>
          <p:cNvPicPr preferRelativeResize="0"/>
          <p:nvPr/>
        </p:nvPicPr>
        <p:blipFill rotWithShape="1">
          <a:blip r:embed="rId4">
            <a:alphaModFix/>
          </a:blip>
          <a:srcRect l="48003" b="27097"/>
          <a:stretch/>
        </p:blipFill>
        <p:spPr>
          <a:xfrm>
            <a:off x="1757700" y="1282100"/>
            <a:ext cx="2479200" cy="1955100"/>
          </a:xfrm>
          <a:prstGeom prst="roundRect">
            <a:avLst>
              <a:gd name="adj" fmla="val 10185"/>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p60"/>
          <p:cNvSpPr txBox="1">
            <a:spLocks noGrp="1"/>
          </p:cNvSpPr>
          <p:nvPr>
            <p:ph type="title"/>
          </p:nvPr>
        </p:nvSpPr>
        <p:spPr>
          <a:xfrm>
            <a:off x="2039850" y="1579500"/>
            <a:ext cx="5064300" cy="19845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کلمات فوق العاده</a:t>
            </a:r>
            <a:endParaRPr dirty="0">
              <a:cs typeface="B Nazanin" panose="00000400000000000000" pitchFamily="2" charset="-78"/>
            </a:endParaRPr>
          </a:p>
        </p:txBody>
      </p:sp>
      <p:pic>
        <p:nvPicPr>
          <p:cNvPr id="688" name="Google Shape;688;p60"/>
          <p:cNvPicPr preferRelativeResize="0"/>
          <p:nvPr/>
        </p:nvPicPr>
        <p:blipFill>
          <a:blip r:embed="rId3">
            <a:alphaModFix/>
          </a:blip>
          <a:stretch>
            <a:fillRect/>
          </a:stretch>
        </p:blipFill>
        <p:spPr>
          <a:xfrm>
            <a:off x="7054050" y="764100"/>
            <a:ext cx="1636207" cy="3869450"/>
          </a:xfrm>
          <a:prstGeom prst="rect">
            <a:avLst/>
          </a:prstGeom>
          <a:noFill/>
          <a:ln>
            <a:noFill/>
          </a:ln>
        </p:spPr>
      </p:pic>
      <p:sp>
        <p:nvSpPr>
          <p:cNvPr id="689" name="Google Shape;689;p60"/>
          <p:cNvSpPr/>
          <p:nvPr/>
        </p:nvSpPr>
        <p:spPr>
          <a:xfrm flipH="1">
            <a:off x="210888"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690" name="Google Shape;690;p60"/>
          <p:cNvPicPr preferRelativeResize="0"/>
          <p:nvPr/>
        </p:nvPicPr>
        <p:blipFill>
          <a:blip r:embed="rId4">
            <a:alphaModFix/>
          </a:blip>
          <a:stretch>
            <a:fillRect/>
          </a:stretch>
        </p:blipFill>
        <p:spPr>
          <a:xfrm flipH="1">
            <a:off x="536350" y="764100"/>
            <a:ext cx="1396633" cy="3844475"/>
          </a:xfrm>
          <a:prstGeom prst="rect">
            <a:avLst/>
          </a:prstGeom>
          <a:noFill/>
          <a:ln>
            <a:noFill/>
          </a:ln>
        </p:spPr>
      </p:pic>
      <p:sp>
        <p:nvSpPr>
          <p:cNvPr id="691" name="Google Shape;691;p60"/>
          <p:cNvSpPr/>
          <p:nvPr/>
        </p:nvSpPr>
        <p:spPr>
          <a:xfrm flipH="1">
            <a:off x="7362513"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692" name="Google Shape;692;p60"/>
          <p:cNvPicPr preferRelativeResize="0"/>
          <p:nvPr/>
        </p:nvPicPr>
        <p:blipFill>
          <a:blip r:embed="rId5">
            <a:alphaModFix/>
          </a:blip>
          <a:stretch>
            <a:fillRect/>
          </a:stretch>
        </p:blipFill>
        <p:spPr>
          <a:xfrm>
            <a:off x="3410912"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fontScale="25000" lnSpcReduction="20000"/>
          </a:bodyPr>
          <a:lstStyle/>
          <a:p>
            <a:pPr rtl="1"/>
            <a:r>
              <a:rPr lang="en-US" dirty="0">
                <a:solidFill>
                  <a:schemeClr val="tx1">
                    <a:lumMod val="75000"/>
                    <a:lumOff val="25000"/>
                  </a:schemeClr>
                </a:solidFill>
                <a:cs typeface="B Nazanin" panose="00000400000000000000" pitchFamily="2" charset="-78"/>
              </a:rPr>
              <a:t>You can download professional PowerPoint diagrams for free</a:t>
            </a:r>
          </a:p>
        </p:txBody>
      </p:sp>
      <p:grpSp>
        <p:nvGrpSpPr>
          <p:cNvPr id="111" name="Group 2">
            <a:extLst>
              <a:ext uri="{FF2B5EF4-FFF2-40B4-BE49-F238E27FC236}">
                <a16:creationId xmlns:a16="http://schemas.microsoft.com/office/drawing/2014/main" id="{59ACC679-5D89-447D-810F-0A54AA46AB47}"/>
              </a:ext>
            </a:extLst>
          </p:cNvPr>
          <p:cNvGrpSpPr/>
          <p:nvPr/>
        </p:nvGrpSpPr>
        <p:grpSpPr>
          <a:xfrm>
            <a:off x="1008054" y="1199066"/>
            <a:ext cx="1373010" cy="1465770"/>
            <a:chOff x="3975087" y="1937022"/>
            <a:chExt cx="1830680" cy="1954360"/>
          </a:xfrm>
        </p:grpSpPr>
        <p:sp>
          <p:nvSpPr>
            <p:cNvPr id="112" name="TextBox 111">
              <a:extLst>
                <a:ext uri="{FF2B5EF4-FFF2-40B4-BE49-F238E27FC236}">
                  <a16:creationId xmlns:a16="http://schemas.microsoft.com/office/drawing/2014/main" id="{77AFCBFF-73EF-4A7B-9F22-146A28B6EB24}"/>
                </a:ext>
              </a:extLst>
            </p:cNvPr>
            <p:cNvSpPr txBox="1"/>
            <p:nvPr/>
          </p:nvSpPr>
          <p:spPr>
            <a:xfrm>
              <a:off x="3975087" y="1937022"/>
              <a:ext cx="1830680" cy="538609"/>
            </a:xfrm>
            <a:prstGeom prst="rect">
              <a:avLst/>
            </a:prstGeom>
            <a:noFill/>
          </p:spPr>
          <p:txBody>
            <a:bodyPr wrap="square" rtlCol="0">
              <a:spAutoFit/>
            </a:bodyPr>
            <a:lstStyle/>
            <a:p>
              <a:pPr algn="r" rtl="1"/>
              <a:r>
                <a:rPr lang="en-US" altLang="ko-KR" sz="2025" b="1" dirty="0">
                  <a:solidFill>
                    <a:srgbClr val="FF0000"/>
                  </a:solidFill>
                  <a:cs typeface="B Nazanin" panose="00000400000000000000" pitchFamily="2" charset="-78"/>
                </a:rPr>
                <a:t>2020</a:t>
              </a:r>
              <a:endParaRPr lang="ko-KR" altLang="en-US" sz="2025" b="1" dirty="0">
                <a:solidFill>
                  <a:srgbClr val="FF0000"/>
                </a:solidFill>
                <a:cs typeface="B Nazanin" panose="00000400000000000000" pitchFamily="2" charset="-78"/>
              </a:endParaRPr>
            </a:p>
          </p:txBody>
        </p:sp>
        <p:sp>
          <p:nvSpPr>
            <p:cNvPr id="113" name="TextBox 112">
              <a:extLst>
                <a:ext uri="{FF2B5EF4-FFF2-40B4-BE49-F238E27FC236}">
                  <a16:creationId xmlns:a16="http://schemas.microsoft.com/office/drawing/2014/main" id="{F26F8656-6756-4DD6-ACB7-30ED8EFE00E7}"/>
                </a:ext>
              </a:extLst>
            </p:cNvPr>
            <p:cNvSpPr txBox="1"/>
            <p:nvPr/>
          </p:nvSpPr>
          <p:spPr>
            <a:xfrm>
              <a:off x="3975087" y="2406361"/>
              <a:ext cx="1789152" cy="1485021"/>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900" dirty="0">
                <a:solidFill>
                  <a:schemeClr val="tx1">
                    <a:lumMod val="75000"/>
                    <a:lumOff val="25000"/>
                  </a:schemeClr>
                </a:solidFill>
                <a:cs typeface="B Nazanin" panose="00000400000000000000" pitchFamily="2" charset="-78"/>
              </a:endParaRPr>
            </a:p>
          </p:txBody>
        </p:sp>
        <p:sp>
          <p:nvSpPr>
            <p:cNvPr id="114" name="Rectangle 5">
              <a:extLst>
                <a:ext uri="{FF2B5EF4-FFF2-40B4-BE49-F238E27FC236}">
                  <a16:creationId xmlns:a16="http://schemas.microsoft.com/office/drawing/2014/main" id="{D21234BF-B533-4AD5-8D2C-1388581540EA}"/>
                </a:ext>
              </a:extLst>
            </p:cNvPr>
            <p:cNvSpPr/>
            <p:nvPr/>
          </p:nvSpPr>
          <p:spPr>
            <a:xfrm>
              <a:off x="4016613" y="2370166"/>
              <a:ext cx="1737360"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050">
                <a:cs typeface="B Nazanin" panose="00000400000000000000" pitchFamily="2" charset="-78"/>
              </a:endParaRPr>
            </a:p>
          </p:txBody>
        </p:sp>
      </p:grpSp>
      <p:grpSp>
        <p:nvGrpSpPr>
          <p:cNvPr id="115" name="Group 6">
            <a:extLst>
              <a:ext uri="{FF2B5EF4-FFF2-40B4-BE49-F238E27FC236}">
                <a16:creationId xmlns:a16="http://schemas.microsoft.com/office/drawing/2014/main" id="{34E0755B-5953-4CF2-AF0C-4FC784808970}"/>
              </a:ext>
            </a:extLst>
          </p:cNvPr>
          <p:cNvGrpSpPr/>
          <p:nvPr/>
        </p:nvGrpSpPr>
        <p:grpSpPr>
          <a:xfrm>
            <a:off x="3950121" y="1157764"/>
            <a:ext cx="1373010" cy="1465770"/>
            <a:chOff x="6668697" y="1937022"/>
            <a:chExt cx="1830680" cy="1954360"/>
          </a:xfrm>
        </p:grpSpPr>
        <p:sp>
          <p:nvSpPr>
            <p:cNvPr id="116" name="TextBox 115">
              <a:extLst>
                <a:ext uri="{FF2B5EF4-FFF2-40B4-BE49-F238E27FC236}">
                  <a16:creationId xmlns:a16="http://schemas.microsoft.com/office/drawing/2014/main" id="{D28AC25C-61DB-447D-B080-A82557810B7F}"/>
                </a:ext>
              </a:extLst>
            </p:cNvPr>
            <p:cNvSpPr txBox="1"/>
            <p:nvPr/>
          </p:nvSpPr>
          <p:spPr>
            <a:xfrm>
              <a:off x="6668697" y="1937022"/>
              <a:ext cx="1830680" cy="538609"/>
            </a:xfrm>
            <a:prstGeom prst="rect">
              <a:avLst/>
            </a:prstGeom>
            <a:noFill/>
          </p:spPr>
          <p:txBody>
            <a:bodyPr wrap="square" rtlCol="0">
              <a:spAutoFit/>
            </a:bodyPr>
            <a:lstStyle/>
            <a:p>
              <a:pPr algn="r" rtl="1"/>
              <a:r>
                <a:rPr lang="en-US" altLang="ko-KR" sz="2025" b="1" dirty="0">
                  <a:solidFill>
                    <a:schemeClr val="accent2"/>
                  </a:solidFill>
                  <a:cs typeface="B Nazanin" panose="00000400000000000000" pitchFamily="2" charset="-78"/>
                </a:rPr>
                <a:t>2022</a:t>
              </a:r>
              <a:endParaRPr lang="ko-KR" altLang="en-US" sz="2025" b="1" dirty="0">
                <a:solidFill>
                  <a:schemeClr val="accent2"/>
                </a:solidFill>
                <a:cs typeface="B Nazanin" panose="00000400000000000000" pitchFamily="2" charset="-78"/>
              </a:endParaRPr>
            </a:p>
          </p:txBody>
        </p:sp>
        <p:sp>
          <p:nvSpPr>
            <p:cNvPr id="117" name="TextBox 116">
              <a:extLst>
                <a:ext uri="{FF2B5EF4-FFF2-40B4-BE49-F238E27FC236}">
                  <a16:creationId xmlns:a16="http://schemas.microsoft.com/office/drawing/2014/main" id="{001217CC-613E-45CB-81A3-D2C8806860E7}"/>
                </a:ext>
              </a:extLst>
            </p:cNvPr>
            <p:cNvSpPr txBox="1"/>
            <p:nvPr/>
          </p:nvSpPr>
          <p:spPr>
            <a:xfrm>
              <a:off x="6668697" y="2406361"/>
              <a:ext cx="1789152" cy="1485021"/>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900" dirty="0">
                <a:solidFill>
                  <a:schemeClr val="tx1">
                    <a:lumMod val="75000"/>
                    <a:lumOff val="25000"/>
                  </a:schemeClr>
                </a:solidFill>
                <a:cs typeface="B Nazanin" panose="00000400000000000000" pitchFamily="2" charset="-78"/>
              </a:endParaRPr>
            </a:p>
          </p:txBody>
        </p:sp>
        <p:sp>
          <p:nvSpPr>
            <p:cNvPr id="118" name="Rectangle 9">
              <a:extLst>
                <a:ext uri="{FF2B5EF4-FFF2-40B4-BE49-F238E27FC236}">
                  <a16:creationId xmlns:a16="http://schemas.microsoft.com/office/drawing/2014/main" id="{1A4F670E-5BBC-4B64-B478-66CAD8920E5A}"/>
                </a:ext>
              </a:extLst>
            </p:cNvPr>
            <p:cNvSpPr/>
            <p:nvPr/>
          </p:nvSpPr>
          <p:spPr>
            <a:xfrm>
              <a:off x="6706927" y="2370166"/>
              <a:ext cx="1737360" cy="45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050">
                <a:cs typeface="B Nazanin" panose="00000400000000000000" pitchFamily="2" charset="-78"/>
              </a:endParaRPr>
            </a:p>
          </p:txBody>
        </p:sp>
      </p:grpSp>
      <p:grpSp>
        <p:nvGrpSpPr>
          <p:cNvPr id="119" name="Group 10">
            <a:extLst>
              <a:ext uri="{FF2B5EF4-FFF2-40B4-BE49-F238E27FC236}">
                <a16:creationId xmlns:a16="http://schemas.microsoft.com/office/drawing/2014/main" id="{9994DE50-772E-41C2-977E-EEEC0F69052D}"/>
              </a:ext>
            </a:extLst>
          </p:cNvPr>
          <p:cNvGrpSpPr/>
          <p:nvPr/>
        </p:nvGrpSpPr>
        <p:grpSpPr>
          <a:xfrm>
            <a:off x="6791870" y="1157764"/>
            <a:ext cx="1373010" cy="1465770"/>
            <a:chOff x="9362305" y="1937022"/>
            <a:chExt cx="1830680" cy="1954360"/>
          </a:xfrm>
        </p:grpSpPr>
        <p:sp>
          <p:nvSpPr>
            <p:cNvPr id="120" name="TextBox 119">
              <a:extLst>
                <a:ext uri="{FF2B5EF4-FFF2-40B4-BE49-F238E27FC236}">
                  <a16:creationId xmlns:a16="http://schemas.microsoft.com/office/drawing/2014/main" id="{FEE1E4D9-9FBF-42C7-9630-844EB0577372}"/>
                </a:ext>
              </a:extLst>
            </p:cNvPr>
            <p:cNvSpPr txBox="1"/>
            <p:nvPr/>
          </p:nvSpPr>
          <p:spPr>
            <a:xfrm>
              <a:off x="9362305" y="1937022"/>
              <a:ext cx="1830680" cy="538609"/>
            </a:xfrm>
            <a:prstGeom prst="rect">
              <a:avLst/>
            </a:prstGeom>
            <a:noFill/>
          </p:spPr>
          <p:txBody>
            <a:bodyPr wrap="square" rtlCol="0">
              <a:spAutoFit/>
            </a:bodyPr>
            <a:lstStyle/>
            <a:p>
              <a:pPr algn="r" rtl="1"/>
              <a:r>
                <a:rPr lang="en-US" altLang="ko-KR" sz="2025" b="1" dirty="0">
                  <a:solidFill>
                    <a:schemeClr val="accent4"/>
                  </a:solidFill>
                  <a:cs typeface="B Nazanin" panose="00000400000000000000" pitchFamily="2" charset="-78"/>
                </a:rPr>
                <a:t>2024</a:t>
              </a:r>
              <a:endParaRPr lang="ko-KR" altLang="en-US" sz="2025" b="1" dirty="0">
                <a:solidFill>
                  <a:schemeClr val="accent4"/>
                </a:solidFill>
                <a:cs typeface="B Nazanin" panose="00000400000000000000" pitchFamily="2" charset="-78"/>
              </a:endParaRPr>
            </a:p>
          </p:txBody>
        </p:sp>
        <p:sp>
          <p:nvSpPr>
            <p:cNvPr id="121" name="TextBox 120">
              <a:extLst>
                <a:ext uri="{FF2B5EF4-FFF2-40B4-BE49-F238E27FC236}">
                  <a16:creationId xmlns:a16="http://schemas.microsoft.com/office/drawing/2014/main" id="{29B850A0-C51E-4382-BD53-517659189798}"/>
                </a:ext>
              </a:extLst>
            </p:cNvPr>
            <p:cNvSpPr txBox="1"/>
            <p:nvPr/>
          </p:nvSpPr>
          <p:spPr>
            <a:xfrm>
              <a:off x="9362305" y="2406361"/>
              <a:ext cx="1789152" cy="1485021"/>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900" dirty="0">
                <a:solidFill>
                  <a:schemeClr val="tx1">
                    <a:lumMod val="75000"/>
                    <a:lumOff val="25000"/>
                  </a:schemeClr>
                </a:solidFill>
                <a:cs typeface="B Nazanin" panose="00000400000000000000" pitchFamily="2" charset="-78"/>
              </a:endParaRPr>
            </a:p>
          </p:txBody>
        </p:sp>
        <p:sp>
          <p:nvSpPr>
            <p:cNvPr id="122" name="Rectangle 13">
              <a:extLst>
                <a:ext uri="{FF2B5EF4-FFF2-40B4-BE49-F238E27FC236}">
                  <a16:creationId xmlns:a16="http://schemas.microsoft.com/office/drawing/2014/main" id="{91D315E0-C78F-4E68-92F5-2F3CA34B5B94}"/>
                </a:ext>
              </a:extLst>
            </p:cNvPr>
            <p:cNvSpPr/>
            <p:nvPr/>
          </p:nvSpPr>
          <p:spPr>
            <a:xfrm>
              <a:off x="9397241" y="2370166"/>
              <a:ext cx="1737360" cy="457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050">
                <a:cs typeface="B Nazanin" panose="00000400000000000000" pitchFamily="2" charset="-78"/>
              </a:endParaRPr>
            </a:p>
          </p:txBody>
        </p:sp>
      </p:grpSp>
      <p:grpSp>
        <p:nvGrpSpPr>
          <p:cNvPr id="123" name="Group 14">
            <a:extLst>
              <a:ext uri="{FF2B5EF4-FFF2-40B4-BE49-F238E27FC236}">
                <a16:creationId xmlns:a16="http://schemas.microsoft.com/office/drawing/2014/main" id="{F74734D6-CED4-41EF-AF3F-97340F8746BB}"/>
              </a:ext>
            </a:extLst>
          </p:cNvPr>
          <p:cNvGrpSpPr/>
          <p:nvPr/>
        </p:nvGrpSpPr>
        <p:grpSpPr>
          <a:xfrm>
            <a:off x="2433324" y="3415778"/>
            <a:ext cx="1373010" cy="1445832"/>
            <a:chOff x="5321892" y="4678198"/>
            <a:chExt cx="1830680" cy="1927776"/>
          </a:xfrm>
        </p:grpSpPr>
        <p:sp>
          <p:nvSpPr>
            <p:cNvPr id="124" name="TextBox 123">
              <a:extLst>
                <a:ext uri="{FF2B5EF4-FFF2-40B4-BE49-F238E27FC236}">
                  <a16:creationId xmlns:a16="http://schemas.microsoft.com/office/drawing/2014/main" id="{57E25725-AE12-47BE-9C3C-3220F5460B1A}"/>
                </a:ext>
              </a:extLst>
            </p:cNvPr>
            <p:cNvSpPr txBox="1"/>
            <p:nvPr/>
          </p:nvSpPr>
          <p:spPr>
            <a:xfrm>
              <a:off x="5321892" y="4678198"/>
              <a:ext cx="1830680" cy="538609"/>
            </a:xfrm>
            <a:prstGeom prst="rect">
              <a:avLst/>
            </a:prstGeom>
            <a:noFill/>
          </p:spPr>
          <p:txBody>
            <a:bodyPr wrap="square" rtlCol="0">
              <a:spAutoFit/>
            </a:bodyPr>
            <a:lstStyle/>
            <a:p>
              <a:pPr algn="r" rtl="1"/>
              <a:r>
                <a:rPr lang="en-US" altLang="ko-KR" sz="2025" b="1" dirty="0">
                  <a:solidFill>
                    <a:schemeClr val="accent1"/>
                  </a:solidFill>
                  <a:cs typeface="B Nazanin" panose="00000400000000000000" pitchFamily="2" charset="-78"/>
                </a:rPr>
                <a:t>2021</a:t>
              </a:r>
              <a:endParaRPr lang="ko-KR" altLang="en-US" sz="2025" b="1" dirty="0">
                <a:solidFill>
                  <a:schemeClr val="accent1"/>
                </a:solidFill>
                <a:cs typeface="B Nazanin" panose="00000400000000000000" pitchFamily="2" charset="-78"/>
              </a:endParaRPr>
            </a:p>
          </p:txBody>
        </p:sp>
        <p:sp>
          <p:nvSpPr>
            <p:cNvPr id="125" name="TextBox 124">
              <a:extLst>
                <a:ext uri="{FF2B5EF4-FFF2-40B4-BE49-F238E27FC236}">
                  <a16:creationId xmlns:a16="http://schemas.microsoft.com/office/drawing/2014/main" id="{42239517-947E-4C63-83E1-0037CFB0179D}"/>
                </a:ext>
              </a:extLst>
            </p:cNvPr>
            <p:cNvSpPr txBox="1"/>
            <p:nvPr/>
          </p:nvSpPr>
          <p:spPr>
            <a:xfrm>
              <a:off x="5321892" y="5120953"/>
              <a:ext cx="1789152" cy="1485021"/>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900" dirty="0">
                <a:solidFill>
                  <a:schemeClr val="tx1">
                    <a:lumMod val="75000"/>
                    <a:lumOff val="25000"/>
                  </a:schemeClr>
                </a:solidFill>
                <a:cs typeface="B Nazanin" panose="00000400000000000000" pitchFamily="2" charset="-78"/>
              </a:endParaRPr>
            </a:p>
          </p:txBody>
        </p:sp>
        <p:sp>
          <p:nvSpPr>
            <p:cNvPr id="126" name="Rectangle 17">
              <a:extLst>
                <a:ext uri="{FF2B5EF4-FFF2-40B4-BE49-F238E27FC236}">
                  <a16:creationId xmlns:a16="http://schemas.microsoft.com/office/drawing/2014/main" id="{B5A31219-1D3D-4557-A199-DA2AD45CFBEA}"/>
                </a:ext>
              </a:extLst>
            </p:cNvPr>
            <p:cNvSpPr/>
            <p:nvPr/>
          </p:nvSpPr>
          <p:spPr>
            <a:xfrm>
              <a:off x="5363094" y="5120953"/>
              <a:ext cx="1737360" cy="45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050">
                <a:cs typeface="B Nazanin" panose="00000400000000000000" pitchFamily="2" charset="-78"/>
              </a:endParaRPr>
            </a:p>
          </p:txBody>
        </p:sp>
      </p:grpSp>
      <p:grpSp>
        <p:nvGrpSpPr>
          <p:cNvPr id="127" name="Group 18">
            <a:extLst>
              <a:ext uri="{FF2B5EF4-FFF2-40B4-BE49-F238E27FC236}">
                <a16:creationId xmlns:a16="http://schemas.microsoft.com/office/drawing/2014/main" id="{793F57EE-9D6F-4A5E-B698-95B666BB9E53}"/>
              </a:ext>
            </a:extLst>
          </p:cNvPr>
          <p:cNvGrpSpPr/>
          <p:nvPr/>
        </p:nvGrpSpPr>
        <p:grpSpPr>
          <a:xfrm>
            <a:off x="5326710" y="3415778"/>
            <a:ext cx="1373010" cy="1445832"/>
            <a:chOff x="8015502" y="4678198"/>
            <a:chExt cx="1830680" cy="1927776"/>
          </a:xfrm>
        </p:grpSpPr>
        <p:sp>
          <p:nvSpPr>
            <p:cNvPr id="128" name="TextBox 127">
              <a:extLst>
                <a:ext uri="{FF2B5EF4-FFF2-40B4-BE49-F238E27FC236}">
                  <a16:creationId xmlns:a16="http://schemas.microsoft.com/office/drawing/2014/main" id="{CD425FD0-865C-4D36-A868-805CFAFE09CB}"/>
                </a:ext>
              </a:extLst>
            </p:cNvPr>
            <p:cNvSpPr txBox="1"/>
            <p:nvPr/>
          </p:nvSpPr>
          <p:spPr>
            <a:xfrm>
              <a:off x="8015502" y="4678198"/>
              <a:ext cx="1830680" cy="538609"/>
            </a:xfrm>
            <a:prstGeom prst="rect">
              <a:avLst/>
            </a:prstGeom>
            <a:noFill/>
          </p:spPr>
          <p:txBody>
            <a:bodyPr wrap="square" rtlCol="0">
              <a:spAutoFit/>
            </a:bodyPr>
            <a:lstStyle/>
            <a:p>
              <a:pPr algn="r" rtl="1"/>
              <a:r>
                <a:rPr lang="en-US" altLang="ko-KR" sz="2025" b="1" dirty="0">
                  <a:solidFill>
                    <a:schemeClr val="accent3"/>
                  </a:solidFill>
                  <a:cs typeface="B Nazanin" panose="00000400000000000000" pitchFamily="2" charset="-78"/>
                </a:rPr>
                <a:t>2023</a:t>
              </a:r>
              <a:endParaRPr lang="ko-KR" altLang="en-US" sz="2025" b="1" dirty="0">
                <a:solidFill>
                  <a:schemeClr val="accent3"/>
                </a:solidFill>
                <a:cs typeface="B Nazanin" panose="00000400000000000000" pitchFamily="2" charset="-78"/>
              </a:endParaRPr>
            </a:p>
          </p:txBody>
        </p:sp>
        <p:sp>
          <p:nvSpPr>
            <p:cNvPr id="129" name="TextBox 128">
              <a:extLst>
                <a:ext uri="{FF2B5EF4-FFF2-40B4-BE49-F238E27FC236}">
                  <a16:creationId xmlns:a16="http://schemas.microsoft.com/office/drawing/2014/main" id="{5B7CA89E-6CB5-444A-BBF3-95BB3D43E60A}"/>
                </a:ext>
              </a:extLst>
            </p:cNvPr>
            <p:cNvSpPr txBox="1"/>
            <p:nvPr/>
          </p:nvSpPr>
          <p:spPr>
            <a:xfrm>
              <a:off x="8015502" y="5120953"/>
              <a:ext cx="1789152" cy="1485021"/>
            </a:xfrm>
            <a:prstGeom prst="rect">
              <a:avLst/>
            </a:prstGeom>
            <a:noFill/>
          </p:spPr>
          <p:txBody>
            <a:bodyPr wrap="square" rtlCol="0">
              <a:spAutoFit/>
            </a:bodyPr>
            <a:lstStyle/>
            <a:p>
              <a:pPr algn="r" rtl="1">
                <a:lnSpc>
                  <a:spcPct val="150000"/>
                </a:lnSpc>
              </a:pPr>
              <a:r>
                <a:rPr lang="fa-IR" altLang="ko-KR" sz="9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900" dirty="0">
                <a:solidFill>
                  <a:schemeClr val="tx1">
                    <a:lumMod val="75000"/>
                    <a:lumOff val="25000"/>
                  </a:schemeClr>
                </a:solidFill>
                <a:cs typeface="B Nazanin" panose="00000400000000000000" pitchFamily="2" charset="-78"/>
              </a:endParaRPr>
            </a:p>
          </p:txBody>
        </p:sp>
        <p:sp>
          <p:nvSpPr>
            <p:cNvPr id="130" name="Rectangle 21">
              <a:extLst>
                <a:ext uri="{FF2B5EF4-FFF2-40B4-BE49-F238E27FC236}">
                  <a16:creationId xmlns:a16="http://schemas.microsoft.com/office/drawing/2014/main" id="{A5F8468B-69EA-48B0-AED7-1B826CE192CB}"/>
                </a:ext>
              </a:extLst>
            </p:cNvPr>
            <p:cNvSpPr/>
            <p:nvPr/>
          </p:nvSpPr>
          <p:spPr>
            <a:xfrm>
              <a:off x="8058966" y="5109861"/>
              <a:ext cx="173736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050">
                <a:cs typeface="B Nazanin" panose="00000400000000000000" pitchFamily="2" charset="-78"/>
              </a:endParaRPr>
            </a:p>
          </p:txBody>
        </p:sp>
      </p:grpSp>
      <p:grpSp>
        <p:nvGrpSpPr>
          <p:cNvPr id="131" name="Group 22">
            <a:extLst>
              <a:ext uri="{FF2B5EF4-FFF2-40B4-BE49-F238E27FC236}">
                <a16:creationId xmlns:a16="http://schemas.microsoft.com/office/drawing/2014/main" id="{BC08A579-8988-4BED-A5B5-6A04D80F3B75}"/>
              </a:ext>
            </a:extLst>
          </p:cNvPr>
          <p:cNvGrpSpPr/>
          <p:nvPr/>
        </p:nvGrpSpPr>
        <p:grpSpPr>
          <a:xfrm>
            <a:off x="554660" y="2729837"/>
            <a:ext cx="8034682" cy="412782"/>
            <a:chOff x="843327" y="3639782"/>
            <a:chExt cx="10712909" cy="550376"/>
          </a:xfrm>
        </p:grpSpPr>
        <p:sp>
          <p:nvSpPr>
            <p:cNvPr id="132" name="Oval 28">
              <a:extLst>
                <a:ext uri="{FF2B5EF4-FFF2-40B4-BE49-F238E27FC236}">
                  <a16:creationId xmlns:a16="http://schemas.microsoft.com/office/drawing/2014/main" id="{DF3D4D16-D3EF-4052-B7CE-45BAD7288EB9}"/>
                </a:ext>
              </a:extLst>
            </p:cNvPr>
            <p:cNvSpPr/>
            <p:nvPr/>
          </p:nvSpPr>
          <p:spPr>
            <a:xfrm>
              <a:off x="84332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3" name="Oval 29">
              <a:extLst>
                <a:ext uri="{FF2B5EF4-FFF2-40B4-BE49-F238E27FC236}">
                  <a16:creationId xmlns:a16="http://schemas.microsoft.com/office/drawing/2014/main" id="{D9073BDB-3183-45E3-8369-7765C9EFFEE0}"/>
                </a:ext>
              </a:extLst>
            </p:cNvPr>
            <p:cNvSpPr/>
            <p:nvPr/>
          </p:nvSpPr>
          <p:spPr>
            <a:xfrm>
              <a:off x="113130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4" name="Oval 30">
              <a:extLst>
                <a:ext uri="{FF2B5EF4-FFF2-40B4-BE49-F238E27FC236}">
                  <a16:creationId xmlns:a16="http://schemas.microsoft.com/office/drawing/2014/main" id="{1E2B7B2D-1F4B-4DA7-9909-CD96ACF49C6F}"/>
                </a:ext>
              </a:extLst>
            </p:cNvPr>
            <p:cNvSpPr/>
            <p:nvPr/>
          </p:nvSpPr>
          <p:spPr>
            <a:xfrm>
              <a:off x="192776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5" name="Oval 31">
              <a:extLst>
                <a:ext uri="{FF2B5EF4-FFF2-40B4-BE49-F238E27FC236}">
                  <a16:creationId xmlns:a16="http://schemas.microsoft.com/office/drawing/2014/main" id="{DC7E4613-EE9A-4692-AE66-F17572BBE3C2}"/>
                </a:ext>
              </a:extLst>
            </p:cNvPr>
            <p:cNvSpPr/>
            <p:nvPr/>
          </p:nvSpPr>
          <p:spPr>
            <a:xfrm>
              <a:off x="250372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6" name="Oval 32">
              <a:extLst>
                <a:ext uri="{FF2B5EF4-FFF2-40B4-BE49-F238E27FC236}">
                  <a16:creationId xmlns:a16="http://schemas.microsoft.com/office/drawing/2014/main" id="{AFDFC4B6-D4EF-4399-B30E-2DF96714B929}"/>
                </a:ext>
              </a:extLst>
            </p:cNvPr>
            <p:cNvSpPr/>
            <p:nvPr/>
          </p:nvSpPr>
          <p:spPr>
            <a:xfrm>
              <a:off x="279170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7" name="Oval 33">
              <a:extLst>
                <a:ext uri="{FF2B5EF4-FFF2-40B4-BE49-F238E27FC236}">
                  <a16:creationId xmlns:a16="http://schemas.microsoft.com/office/drawing/2014/main" id="{777BCDB9-76EA-44E1-BDC2-0BFCEE2C8A47}"/>
                </a:ext>
              </a:extLst>
            </p:cNvPr>
            <p:cNvSpPr/>
            <p:nvPr/>
          </p:nvSpPr>
          <p:spPr>
            <a:xfrm>
              <a:off x="307969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8" name="Oval 34">
              <a:extLst>
                <a:ext uri="{FF2B5EF4-FFF2-40B4-BE49-F238E27FC236}">
                  <a16:creationId xmlns:a16="http://schemas.microsoft.com/office/drawing/2014/main" id="{DBEBA6AE-80FF-4870-8AA1-11EFBF06DB09}"/>
                </a:ext>
              </a:extLst>
            </p:cNvPr>
            <p:cNvSpPr/>
            <p:nvPr/>
          </p:nvSpPr>
          <p:spPr>
            <a:xfrm>
              <a:off x="387614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39" name="Oval 35">
              <a:extLst>
                <a:ext uri="{FF2B5EF4-FFF2-40B4-BE49-F238E27FC236}">
                  <a16:creationId xmlns:a16="http://schemas.microsoft.com/office/drawing/2014/main" id="{00DC3396-4F2B-4799-A713-36BDFBFDC680}"/>
                </a:ext>
              </a:extLst>
            </p:cNvPr>
            <p:cNvSpPr/>
            <p:nvPr/>
          </p:nvSpPr>
          <p:spPr>
            <a:xfrm>
              <a:off x="445211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0" name="Oval 36">
              <a:extLst>
                <a:ext uri="{FF2B5EF4-FFF2-40B4-BE49-F238E27FC236}">
                  <a16:creationId xmlns:a16="http://schemas.microsoft.com/office/drawing/2014/main" id="{57DF5AF3-B04C-46F7-9108-A843EA208101}"/>
                </a:ext>
              </a:extLst>
            </p:cNvPr>
            <p:cNvSpPr/>
            <p:nvPr/>
          </p:nvSpPr>
          <p:spPr>
            <a:xfrm>
              <a:off x="474009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1" name="Oval 37">
              <a:extLst>
                <a:ext uri="{FF2B5EF4-FFF2-40B4-BE49-F238E27FC236}">
                  <a16:creationId xmlns:a16="http://schemas.microsoft.com/office/drawing/2014/main" id="{612BFD48-3518-4857-B2C2-89A39D3C32FF}"/>
                </a:ext>
              </a:extLst>
            </p:cNvPr>
            <p:cNvSpPr/>
            <p:nvPr/>
          </p:nvSpPr>
          <p:spPr>
            <a:xfrm>
              <a:off x="502807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2" name="Oval 38">
              <a:extLst>
                <a:ext uri="{FF2B5EF4-FFF2-40B4-BE49-F238E27FC236}">
                  <a16:creationId xmlns:a16="http://schemas.microsoft.com/office/drawing/2014/main" id="{15823CED-0D1A-4A09-B816-7F975FD4305B}"/>
                </a:ext>
              </a:extLst>
            </p:cNvPr>
            <p:cNvSpPr/>
            <p:nvPr/>
          </p:nvSpPr>
          <p:spPr>
            <a:xfrm>
              <a:off x="582453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3" name="Oval 39">
              <a:extLst>
                <a:ext uri="{FF2B5EF4-FFF2-40B4-BE49-F238E27FC236}">
                  <a16:creationId xmlns:a16="http://schemas.microsoft.com/office/drawing/2014/main" id="{1CF9DBD5-2A4E-4693-A73B-B8237775E66E}"/>
                </a:ext>
              </a:extLst>
            </p:cNvPr>
            <p:cNvSpPr/>
            <p:nvPr/>
          </p:nvSpPr>
          <p:spPr>
            <a:xfrm>
              <a:off x="640049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4" name="Oval 40">
              <a:extLst>
                <a:ext uri="{FF2B5EF4-FFF2-40B4-BE49-F238E27FC236}">
                  <a16:creationId xmlns:a16="http://schemas.microsoft.com/office/drawing/2014/main" id="{5B176DA5-F170-4ED6-AACD-EBE8B7F27F5C}"/>
                </a:ext>
              </a:extLst>
            </p:cNvPr>
            <p:cNvSpPr/>
            <p:nvPr/>
          </p:nvSpPr>
          <p:spPr>
            <a:xfrm>
              <a:off x="668847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5" name="Oval 41">
              <a:extLst>
                <a:ext uri="{FF2B5EF4-FFF2-40B4-BE49-F238E27FC236}">
                  <a16:creationId xmlns:a16="http://schemas.microsoft.com/office/drawing/2014/main" id="{F755EF5E-6B62-4158-86BF-8CD84C5B359C}"/>
                </a:ext>
              </a:extLst>
            </p:cNvPr>
            <p:cNvSpPr/>
            <p:nvPr/>
          </p:nvSpPr>
          <p:spPr>
            <a:xfrm>
              <a:off x="6976454"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6" name="Oval 42">
              <a:extLst>
                <a:ext uri="{FF2B5EF4-FFF2-40B4-BE49-F238E27FC236}">
                  <a16:creationId xmlns:a16="http://schemas.microsoft.com/office/drawing/2014/main" id="{1D9639C3-B462-48FC-A481-0ED5775B8F66}"/>
                </a:ext>
              </a:extLst>
            </p:cNvPr>
            <p:cNvSpPr/>
            <p:nvPr/>
          </p:nvSpPr>
          <p:spPr>
            <a:xfrm>
              <a:off x="777291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7" name="Oval 43">
              <a:extLst>
                <a:ext uri="{FF2B5EF4-FFF2-40B4-BE49-F238E27FC236}">
                  <a16:creationId xmlns:a16="http://schemas.microsoft.com/office/drawing/2014/main" id="{C1875575-B314-4E92-955E-ECF4ED906DF2}"/>
                </a:ext>
              </a:extLst>
            </p:cNvPr>
            <p:cNvSpPr/>
            <p:nvPr/>
          </p:nvSpPr>
          <p:spPr>
            <a:xfrm>
              <a:off x="8348874"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8" name="Oval 44">
              <a:extLst>
                <a:ext uri="{FF2B5EF4-FFF2-40B4-BE49-F238E27FC236}">
                  <a16:creationId xmlns:a16="http://schemas.microsoft.com/office/drawing/2014/main" id="{C02E70D6-D78E-4553-B590-EC1DC0AA1E2C}"/>
                </a:ext>
              </a:extLst>
            </p:cNvPr>
            <p:cNvSpPr/>
            <p:nvPr/>
          </p:nvSpPr>
          <p:spPr>
            <a:xfrm>
              <a:off x="8636855"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49" name="Oval 45">
              <a:extLst>
                <a:ext uri="{FF2B5EF4-FFF2-40B4-BE49-F238E27FC236}">
                  <a16:creationId xmlns:a16="http://schemas.microsoft.com/office/drawing/2014/main" id="{FB63EF1F-56E4-42F9-ADD4-0C1C5C7ADC61}"/>
                </a:ext>
              </a:extLst>
            </p:cNvPr>
            <p:cNvSpPr/>
            <p:nvPr/>
          </p:nvSpPr>
          <p:spPr>
            <a:xfrm>
              <a:off x="892483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0" name="Oval 46">
              <a:extLst>
                <a:ext uri="{FF2B5EF4-FFF2-40B4-BE49-F238E27FC236}">
                  <a16:creationId xmlns:a16="http://schemas.microsoft.com/office/drawing/2014/main" id="{A78E6404-89CE-4343-9294-828E460A6F19}"/>
                </a:ext>
              </a:extLst>
            </p:cNvPr>
            <p:cNvSpPr/>
            <p:nvPr/>
          </p:nvSpPr>
          <p:spPr>
            <a:xfrm>
              <a:off x="970183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grpSp>
          <p:nvGrpSpPr>
            <p:cNvPr id="151" name="Group 47">
              <a:extLst>
                <a:ext uri="{FF2B5EF4-FFF2-40B4-BE49-F238E27FC236}">
                  <a16:creationId xmlns:a16="http://schemas.microsoft.com/office/drawing/2014/main" id="{AA4ACB0B-B79B-4219-868D-EF48E9F81452}"/>
                </a:ext>
              </a:extLst>
            </p:cNvPr>
            <p:cNvGrpSpPr/>
            <p:nvPr/>
          </p:nvGrpSpPr>
          <p:grpSpPr>
            <a:xfrm>
              <a:off x="10864750" y="3639782"/>
              <a:ext cx="691486" cy="550376"/>
              <a:chOff x="6546734" y="4469326"/>
              <a:chExt cx="691486" cy="550376"/>
            </a:xfrm>
            <a:solidFill>
              <a:schemeClr val="bg1">
                <a:lumMod val="75000"/>
              </a:schemeClr>
            </a:solidFill>
          </p:grpSpPr>
          <p:sp>
            <p:nvSpPr>
              <p:cNvPr id="160" name="Rounded Rectangle 25">
                <a:extLst>
                  <a:ext uri="{FF2B5EF4-FFF2-40B4-BE49-F238E27FC236}">
                    <a16:creationId xmlns:a16="http://schemas.microsoft.com/office/drawing/2014/main" id="{F1251C21-2D96-4128-9B85-AC5C3EA967D7}"/>
                  </a:ext>
                </a:extLst>
              </p:cNvPr>
              <p:cNvSpPr/>
              <p:nvPr/>
            </p:nvSpPr>
            <p:spPr>
              <a:xfrm rot="2624939">
                <a:off x="6546734" y="4469326"/>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61" name="Rounded Rectangle 26">
                <a:extLst>
                  <a:ext uri="{FF2B5EF4-FFF2-40B4-BE49-F238E27FC236}">
                    <a16:creationId xmlns:a16="http://schemas.microsoft.com/office/drawing/2014/main" id="{33C69401-2F0D-4BCE-95A3-D7E641F4ABC9}"/>
                  </a:ext>
                </a:extLst>
              </p:cNvPr>
              <p:cNvSpPr/>
              <p:nvPr/>
            </p:nvSpPr>
            <p:spPr>
              <a:xfrm rot="18900000">
                <a:off x="6555378" y="4839702"/>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grpSp>
        <p:sp>
          <p:nvSpPr>
            <p:cNvPr id="152" name="Oval 48">
              <a:extLst>
                <a:ext uri="{FF2B5EF4-FFF2-40B4-BE49-F238E27FC236}">
                  <a16:creationId xmlns:a16="http://schemas.microsoft.com/office/drawing/2014/main" id="{3065F132-DA66-4327-8D99-0379F233B4C3}"/>
                </a:ext>
              </a:extLst>
            </p:cNvPr>
            <p:cNvSpPr/>
            <p:nvPr/>
          </p:nvSpPr>
          <p:spPr>
            <a:xfrm>
              <a:off x="1027780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3" name="Oval 49">
              <a:extLst>
                <a:ext uri="{FF2B5EF4-FFF2-40B4-BE49-F238E27FC236}">
                  <a16:creationId xmlns:a16="http://schemas.microsoft.com/office/drawing/2014/main" id="{BA4516DD-82E4-4091-A74F-5983CBA0BA45}"/>
                </a:ext>
              </a:extLst>
            </p:cNvPr>
            <p:cNvSpPr/>
            <p:nvPr/>
          </p:nvSpPr>
          <p:spPr>
            <a:xfrm>
              <a:off x="1056578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4" name="Oval 50">
              <a:extLst>
                <a:ext uri="{FF2B5EF4-FFF2-40B4-BE49-F238E27FC236}">
                  <a16:creationId xmlns:a16="http://schemas.microsoft.com/office/drawing/2014/main" id="{0997CF84-77FE-43C9-A9DB-F2277AD28D2F}"/>
                </a:ext>
              </a:extLst>
            </p:cNvPr>
            <p:cNvSpPr/>
            <p:nvPr/>
          </p:nvSpPr>
          <p:spPr>
            <a:xfrm>
              <a:off x="1085375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5" name="Oval 5">
              <a:extLst>
                <a:ext uri="{FF2B5EF4-FFF2-40B4-BE49-F238E27FC236}">
                  <a16:creationId xmlns:a16="http://schemas.microsoft.com/office/drawing/2014/main" id="{8898E2C2-8FFF-4AB7-A7C0-24DCD717DB85}"/>
                </a:ext>
              </a:extLst>
            </p:cNvPr>
            <p:cNvSpPr/>
            <p:nvPr/>
          </p:nvSpPr>
          <p:spPr>
            <a:xfrm>
              <a:off x="221574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6" name="Oval 9">
              <a:extLst>
                <a:ext uri="{FF2B5EF4-FFF2-40B4-BE49-F238E27FC236}">
                  <a16:creationId xmlns:a16="http://schemas.microsoft.com/office/drawing/2014/main" id="{09841B5E-5856-454D-A7ED-AFF8498C3AB9}"/>
                </a:ext>
              </a:extLst>
            </p:cNvPr>
            <p:cNvSpPr/>
            <p:nvPr/>
          </p:nvSpPr>
          <p:spPr>
            <a:xfrm>
              <a:off x="416412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7" name="Oval 13">
              <a:extLst>
                <a:ext uri="{FF2B5EF4-FFF2-40B4-BE49-F238E27FC236}">
                  <a16:creationId xmlns:a16="http://schemas.microsoft.com/office/drawing/2014/main" id="{60845B5B-A365-4A79-9843-0079F6E7F0AC}"/>
                </a:ext>
              </a:extLst>
            </p:cNvPr>
            <p:cNvSpPr/>
            <p:nvPr/>
          </p:nvSpPr>
          <p:spPr>
            <a:xfrm>
              <a:off x="611251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8" name="Oval 17">
              <a:extLst>
                <a:ext uri="{FF2B5EF4-FFF2-40B4-BE49-F238E27FC236}">
                  <a16:creationId xmlns:a16="http://schemas.microsoft.com/office/drawing/2014/main" id="{4A93DB12-E8E9-4CA9-9002-63822279B0D3}"/>
                </a:ext>
              </a:extLst>
            </p:cNvPr>
            <p:cNvSpPr/>
            <p:nvPr/>
          </p:nvSpPr>
          <p:spPr>
            <a:xfrm>
              <a:off x="806089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sp>
          <p:nvSpPr>
            <p:cNvPr id="159" name="Oval 21">
              <a:extLst>
                <a:ext uri="{FF2B5EF4-FFF2-40B4-BE49-F238E27FC236}">
                  <a16:creationId xmlns:a16="http://schemas.microsoft.com/office/drawing/2014/main" id="{E709F21B-A43F-4577-8074-47AFB0AA6C8B}"/>
                </a:ext>
              </a:extLst>
            </p:cNvPr>
            <p:cNvSpPr/>
            <p:nvPr/>
          </p:nvSpPr>
          <p:spPr>
            <a:xfrm>
              <a:off x="998981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dirty="0">
                <a:cs typeface="B Nazanin" panose="00000400000000000000" pitchFamily="2" charset="-78"/>
              </a:endParaRPr>
            </a:p>
          </p:txBody>
        </p:sp>
      </p:grpSp>
      <p:sp>
        <p:nvSpPr>
          <p:cNvPr id="2" name="Freeform 5">
            <a:extLst>
              <a:ext uri="{FF2B5EF4-FFF2-40B4-BE49-F238E27FC236}">
                <a16:creationId xmlns:a16="http://schemas.microsoft.com/office/drawing/2014/main" id="{18B3DBCD-9843-D6B2-953C-36D512749E84}"/>
              </a:ext>
            </a:extLst>
          </p:cNvPr>
          <p:cNvSpPr/>
          <p:nvPr/>
        </p:nvSpPr>
        <p:spPr>
          <a:xfrm>
            <a:off x="906731" y="2465407"/>
            <a:ext cx="793074" cy="663860"/>
          </a:xfrm>
          <a:custGeom>
            <a:avLst/>
            <a:gdLst/>
            <a:ahLst/>
            <a:cxnLst/>
            <a:rect l="l" t="t" r="r" b="b"/>
            <a:pathLst>
              <a:path w="1639663" h="1639663">
                <a:moveTo>
                  <a:pt x="0" y="0"/>
                </a:moveTo>
                <a:lnTo>
                  <a:pt x="1639663" y="0"/>
                </a:lnTo>
                <a:lnTo>
                  <a:pt x="1639663" y="1639663"/>
                </a:lnTo>
                <a:lnTo>
                  <a:pt x="0" y="16396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7">
            <a:extLst>
              <a:ext uri="{FF2B5EF4-FFF2-40B4-BE49-F238E27FC236}">
                <a16:creationId xmlns:a16="http://schemas.microsoft.com/office/drawing/2014/main" id="{76E31FE2-7199-302F-475B-16764A982D8F}"/>
              </a:ext>
            </a:extLst>
          </p:cNvPr>
          <p:cNvSpPr/>
          <p:nvPr/>
        </p:nvSpPr>
        <p:spPr>
          <a:xfrm>
            <a:off x="2361541" y="2661383"/>
            <a:ext cx="492181" cy="483342"/>
          </a:xfrm>
          <a:custGeom>
            <a:avLst/>
            <a:gdLst/>
            <a:ahLst/>
            <a:cxnLst/>
            <a:rect l="l" t="t" r="r" b="b"/>
            <a:pathLst>
              <a:path w="1705458" h="1705458">
                <a:moveTo>
                  <a:pt x="0" y="0"/>
                </a:moveTo>
                <a:lnTo>
                  <a:pt x="1705457" y="0"/>
                </a:lnTo>
                <a:lnTo>
                  <a:pt x="1705457" y="1705458"/>
                </a:lnTo>
                <a:lnTo>
                  <a:pt x="0" y="170545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6">
            <a:extLst>
              <a:ext uri="{FF2B5EF4-FFF2-40B4-BE49-F238E27FC236}">
                <a16:creationId xmlns:a16="http://schemas.microsoft.com/office/drawing/2014/main" id="{49A912AE-702B-1B8B-A032-315022096C06}"/>
              </a:ext>
            </a:extLst>
          </p:cNvPr>
          <p:cNvSpPr/>
          <p:nvPr/>
        </p:nvSpPr>
        <p:spPr>
          <a:xfrm>
            <a:off x="3901850" y="2743200"/>
            <a:ext cx="377449" cy="401525"/>
          </a:xfrm>
          <a:custGeom>
            <a:avLst/>
            <a:gdLst/>
            <a:ahLst/>
            <a:cxnLst/>
            <a:rect l="l" t="t" r="r" b="b"/>
            <a:pathLst>
              <a:path w="1783996" h="1783996">
                <a:moveTo>
                  <a:pt x="0" y="0"/>
                </a:moveTo>
                <a:lnTo>
                  <a:pt x="1783996" y="0"/>
                </a:lnTo>
                <a:lnTo>
                  <a:pt x="1783996" y="1783996"/>
                </a:lnTo>
                <a:lnTo>
                  <a:pt x="0" y="17839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Freeform 12">
            <a:extLst>
              <a:ext uri="{FF2B5EF4-FFF2-40B4-BE49-F238E27FC236}">
                <a16:creationId xmlns:a16="http://schemas.microsoft.com/office/drawing/2014/main" id="{32333E16-C48D-D87D-83A3-F5C4FCA6AE1D}"/>
              </a:ext>
            </a:extLst>
          </p:cNvPr>
          <p:cNvSpPr/>
          <p:nvPr/>
        </p:nvSpPr>
        <p:spPr>
          <a:xfrm>
            <a:off x="5157273" y="2615176"/>
            <a:ext cx="615711" cy="623248"/>
          </a:xfrm>
          <a:custGeom>
            <a:avLst/>
            <a:gdLst/>
            <a:ahLst/>
            <a:cxnLst/>
            <a:rect l="l" t="t" r="r" b="b"/>
            <a:pathLst>
              <a:path w="1825515" h="1825515">
                <a:moveTo>
                  <a:pt x="0" y="0"/>
                </a:moveTo>
                <a:lnTo>
                  <a:pt x="1825515" y="0"/>
                </a:lnTo>
                <a:lnTo>
                  <a:pt x="1825515" y="1825515"/>
                </a:lnTo>
                <a:lnTo>
                  <a:pt x="0" y="182551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7" name="Freeform 8">
            <a:extLst>
              <a:ext uri="{FF2B5EF4-FFF2-40B4-BE49-F238E27FC236}">
                <a16:creationId xmlns:a16="http://schemas.microsoft.com/office/drawing/2014/main" id="{C2F3989B-8AFF-095B-DE84-A908459D2C40}"/>
              </a:ext>
            </a:extLst>
          </p:cNvPr>
          <p:cNvSpPr/>
          <p:nvPr/>
        </p:nvSpPr>
        <p:spPr>
          <a:xfrm>
            <a:off x="6681375" y="2580458"/>
            <a:ext cx="566450" cy="542004"/>
          </a:xfrm>
          <a:custGeom>
            <a:avLst/>
            <a:gdLst/>
            <a:ahLst/>
            <a:cxnLst/>
            <a:rect l="l" t="t" r="r" b="b"/>
            <a:pathLst>
              <a:path w="1734756" h="1734756">
                <a:moveTo>
                  <a:pt x="0" y="0"/>
                </a:moveTo>
                <a:lnTo>
                  <a:pt x="1734756" y="0"/>
                </a:lnTo>
                <a:lnTo>
                  <a:pt x="1734756" y="1734756"/>
                </a:lnTo>
                <a:lnTo>
                  <a:pt x="0" y="173475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extLst>
      <p:ext uri="{BB962C8B-B14F-4D97-AF65-F5344CB8AC3E}">
        <p14:creationId xmlns:p14="http://schemas.microsoft.com/office/powerpoint/2010/main" val="14414582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a:extLst>
              <a:ext uri="{FF2B5EF4-FFF2-40B4-BE49-F238E27FC236}">
                <a16:creationId xmlns:a16="http://schemas.microsoft.com/office/drawing/2014/main" id="{0E283170-F337-4DAB-9C4A-F25008056E48}"/>
              </a:ext>
            </a:extLst>
          </p:cNvPr>
          <p:cNvSpPr txBox="1"/>
          <p:nvPr/>
        </p:nvSpPr>
        <p:spPr>
          <a:xfrm>
            <a:off x="26720" y="133602"/>
            <a:ext cx="9144000" cy="461665"/>
          </a:xfrm>
          <a:prstGeom prst="rect">
            <a:avLst/>
          </a:prstGeom>
          <a:noFill/>
        </p:spPr>
        <p:txBody>
          <a:bodyPr wrap="square" rtlCol="0">
            <a:spAutoFit/>
          </a:bodyPr>
          <a:lstStyle/>
          <a:p>
            <a:pPr algn="ctr" rtl="1"/>
            <a:r>
              <a:rPr lang="fa-IR" sz="2400" dirty="0">
                <a:latin typeface="Georgia" panose="02040502050405020303" pitchFamily="18" charset="0"/>
                <a:cs typeface="B Nazanin" panose="00000400000000000000" pitchFamily="2" charset="-78"/>
              </a:rPr>
              <a:t>قالب های پاورپوینت پزشکی اطفال</a:t>
            </a:r>
            <a:endParaRPr lang="en-US" sz="2400" b="1" dirty="0">
              <a:latin typeface="Georgia" panose="02040502050405020303" pitchFamily="18" charset="0"/>
              <a:cs typeface="B Nazanin" panose="00000400000000000000" pitchFamily="2" charset="-78"/>
            </a:endParaRPr>
          </a:p>
        </p:txBody>
      </p:sp>
      <p:grpSp>
        <p:nvGrpSpPr>
          <p:cNvPr id="42" name="Group 41">
            <a:extLst>
              <a:ext uri="{FF2B5EF4-FFF2-40B4-BE49-F238E27FC236}">
                <a16:creationId xmlns:a16="http://schemas.microsoft.com/office/drawing/2014/main" id="{D086CD04-B720-4C6D-868A-746A4F592E3F}"/>
              </a:ext>
            </a:extLst>
          </p:cNvPr>
          <p:cNvGrpSpPr/>
          <p:nvPr/>
        </p:nvGrpSpPr>
        <p:grpSpPr>
          <a:xfrm>
            <a:off x="598188" y="964751"/>
            <a:ext cx="7947625" cy="3337927"/>
            <a:chOff x="800380" y="1633459"/>
            <a:chExt cx="10596833" cy="4450569"/>
          </a:xfrm>
        </p:grpSpPr>
        <p:sp>
          <p:nvSpPr>
            <p:cNvPr id="5" name="Oval 4">
              <a:extLst>
                <a:ext uri="{FF2B5EF4-FFF2-40B4-BE49-F238E27FC236}">
                  <a16:creationId xmlns:a16="http://schemas.microsoft.com/office/drawing/2014/main" id="{565B5AEA-A8D4-4745-BD28-F1104F673024}"/>
                </a:ext>
              </a:extLst>
            </p:cNvPr>
            <p:cNvSpPr/>
            <p:nvPr/>
          </p:nvSpPr>
          <p:spPr>
            <a:xfrm>
              <a:off x="1435790" y="3809697"/>
              <a:ext cx="1080000" cy="1080000"/>
            </a:xfrm>
            <a:prstGeom prst="ellipse">
              <a:avLst/>
            </a:prstGeom>
            <a:solidFill>
              <a:schemeClr val="accent1"/>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sp>
          <p:nvSpPr>
            <p:cNvPr id="6" name="Oval 5">
              <a:extLst>
                <a:ext uri="{FF2B5EF4-FFF2-40B4-BE49-F238E27FC236}">
                  <a16:creationId xmlns:a16="http://schemas.microsoft.com/office/drawing/2014/main" id="{1F000A97-BFB7-413C-BC94-235B57846159}"/>
                </a:ext>
              </a:extLst>
            </p:cNvPr>
            <p:cNvSpPr/>
            <p:nvPr/>
          </p:nvSpPr>
          <p:spPr>
            <a:xfrm>
              <a:off x="4182596" y="3809697"/>
              <a:ext cx="1080000" cy="1080000"/>
            </a:xfrm>
            <a:prstGeom prst="ellipse">
              <a:avLst/>
            </a:prstGeom>
            <a:solidFill>
              <a:schemeClr val="accent2"/>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sp>
          <p:nvSpPr>
            <p:cNvPr id="7" name="Oval 6">
              <a:extLst>
                <a:ext uri="{FF2B5EF4-FFF2-40B4-BE49-F238E27FC236}">
                  <a16:creationId xmlns:a16="http://schemas.microsoft.com/office/drawing/2014/main" id="{E1528215-6411-4446-9C65-FE4D8D228B3E}"/>
                </a:ext>
              </a:extLst>
            </p:cNvPr>
            <p:cNvSpPr/>
            <p:nvPr/>
          </p:nvSpPr>
          <p:spPr>
            <a:xfrm>
              <a:off x="6929402" y="3809697"/>
              <a:ext cx="1080000" cy="1080000"/>
            </a:xfrm>
            <a:prstGeom prst="ellipse">
              <a:avLst/>
            </a:prstGeom>
            <a:solidFill>
              <a:schemeClr val="accent3"/>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sp>
          <p:nvSpPr>
            <p:cNvPr id="8" name="Oval 7">
              <a:extLst>
                <a:ext uri="{FF2B5EF4-FFF2-40B4-BE49-F238E27FC236}">
                  <a16:creationId xmlns:a16="http://schemas.microsoft.com/office/drawing/2014/main" id="{25DEADB3-1854-4AE7-BAA1-BA5F9B5A2271}"/>
                </a:ext>
              </a:extLst>
            </p:cNvPr>
            <p:cNvSpPr/>
            <p:nvPr/>
          </p:nvSpPr>
          <p:spPr>
            <a:xfrm>
              <a:off x="9676209" y="3809697"/>
              <a:ext cx="1080000" cy="1080000"/>
            </a:xfrm>
            <a:prstGeom prst="ellipse">
              <a:avLst/>
            </a:prstGeom>
            <a:solidFill>
              <a:schemeClr val="accent4"/>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grpSp>
          <p:nvGrpSpPr>
            <p:cNvPr id="9" name="Group 8">
              <a:extLst>
                <a:ext uri="{FF2B5EF4-FFF2-40B4-BE49-F238E27FC236}">
                  <a16:creationId xmlns:a16="http://schemas.microsoft.com/office/drawing/2014/main" id="{91F9B12F-9D7B-491B-B99C-12709FC32FAC}"/>
                </a:ext>
              </a:extLst>
            </p:cNvPr>
            <p:cNvGrpSpPr/>
            <p:nvPr/>
          </p:nvGrpSpPr>
          <p:grpSpPr>
            <a:xfrm>
              <a:off x="1931657" y="2948465"/>
              <a:ext cx="8334279" cy="802933"/>
              <a:chOff x="403321" y="2998094"/>
              <a:chExt cx="8334279" cy="971640"/>
            </a:xfrm>
            <a:solidFill>
              <a:schemeClr val="bg1">
                <a:lumMod val="95000"/>
              </a:schemeClr>
            </a:solidFill>
          </p:grpSpPr>
          <p:cxnSp>
            <p:nvCxnSpPr>
              <p:cNvPr id="31" name="Straight Connector 30">
                <a:extLst>
                  <a:ext uri="{FF2B5EF4-FFF2-40B4-BE49-F238E27FC236}">
                    <a16:creationId xmlns:a16="http://schemas.microsoft.com/office/drawing/2014/main" id="{A9E2D5A5-6ACA-4C8A-9FC7-100DF221263A}"/>
                  </a:ext>
                </a:extLst>
              </p:cNvPr>
              <p:cNvCxnSpPr>
                <a:cxnSpLocks/>
              </p:cNvCxnSpPr>
              <p:nvPr/>
            </p:nvCxnSpPr>
            <p:spPr>
              <a:xfrm>
                <a:off x="403321" y="3639368"/>
                <a:ext cx="8334279" cy="5656"/>
              </a:xfrm>
              <a:prstGeom prst="line">
                <a:avLst/>
              </a:prstGeom>
              <a:grpFill/>
              <a:ln w="11430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BB21B7C-2EDE-493F-B45A-535A056CEE1D}"/>
                  </a:ext>
                </a:extLst>
              </p:cNvPr>
              <p:cNvCxnSpPr/>
              <p:nvPr/>
            </p:nvCxnSpPr>
            <p:spPr>
              <a:xfrm>
                <a:off x="462955" y="3645025"/>
                <a:ext cx="0" cy="313183"/>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0E34F28-9853-4FBC-8C82-7A015AD0C6F6}"/>
                  </a:ext>
                </a:extLst>
              </p:cNvPr>
              <p:cNvCxnSpPr/>
              <p:nvPr/>
            </p:nvCxnSpPr>
            <p:spPr>
              <a:xfrm>
                <a:off x="8681045" y="3656551"/>
                <a:ext cx="0" cy="313183"/>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AA7A-3948-4E8C-BC89-74E2D1460006}"/>
                  </a:ext>
                </a:extLst>
              </p:cNvPr>
              <p:cNvCxnSpPr/>
              <p:nvPr/>
            </p:nvCxnSpPr>
            <p:spPr>
              <a:xfrm>
                <a:off x="5941681" y="3645024"/>
                <a:ext cx="0" cy="313185"/>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11E705D-BF01-4865-AEF4-23534DC5D4E8}"/>
                  </a:ext>
                </a:extLst>
              </p:cNvPr>
              <p:cNvCxnSpPr/>
              <p:nvPr/>
            </p:nvCxnSpPr>
            <p:spPr>
              <a:xfrm>
                <a:off x="3202318" y="3645024"/>
                <a:ext cx="0" cy="313185"/>
              </a:xfrm>
              <a:prstGeom prst="line">
                <a:avLst/>
              </a:prstGeom>
              <a:grpFill/>
              <a:ln w="120650">
                <a:solidFill>
                  <a:srgbClr val="ECECEC"/>
                </a:solidFill>
              </a:ln>
            </p:spPr>
            <p:style>
              <a:lnRef idx="1">
                <a:schemeClr val="accent1"/>
              </a:lnRef>
              <a:fillRef idx="0">
                <a:schemeClr val="accent1"/>
              </a:fillRef>
              <a:effectRef idx="0">
                <a:schemeClr val="accent1"/>
              </a:effectRef>
              <a:fontRef idx="minor">
                <a:schemeClr val="tx1"/>
              </a:fontRef>
            </p:style>
          </p:cxnSp>
          <p:sp>
            <p:nvSpPr>
              <p:cNvPr id="36" name="Down Arrow 23">
                <a:extLst>
                  <a:ext uri="{FF2B5EF4-FFF2-40B4-BE49-F238E27FC236}">
                    <a16:creationId xmlns:a16="http://schemas.microsoft.com/office/drawing/2014/main" id="{FD79E957-EA28-4E0C-BA91-FFDD7F4B06A8}"/>
                  </a:ext>
                </a:extLst>
              </p:cNvPr>
              <p:cNvSpPr/>
              <p:nvPr/>
            </p:nvSpPr>
            <p:spPr>
              <a:xfrm rot="10800000">
                <a:off x="4209481" y="2998094"/>
                <a:ext cx="716398" cy="646930"/>
              </a:xfrm>
              <a:prstGeom prst="downArrow">
                <a:avLst>
                  <a:gd name="adj1" fmla="val 37917"/>
                  <a:gd name="adj2" fmla="val 498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grpSp>
        <p:sp>
          <p:nvSpPr>
            <p:cNvPr id="10" name="Oval 9">
              <a:extLst>
                <a:ext uri="{FF2B5EF4-FFF2-40B4-BE49-F238E27FC236}">
                  <a16:creationId xmlns:a16="http://schemas.microsoft.com/office/drawing/2014/main" id="{AFD161DF-0D48-40E2-9007-108BEBB91542}"/>
                </a:ext>
              </a:extLst>
            </p:cNvPr>
            <p:cNvSpPr/>
            <p:nvPr/>
          </p:nvSpPr>
          <p:spPr>
            <a:xfrm>
              <a:off x="5477567" y="1633459"/>
              <a:ext cx="1236898" cy="1236898"/>
            </a:xfrm>
            <a:prstGeom prst="ellipse">
              <a:avLst/>
            </a:prstGeom>
            <a:solidFill>
              <a:schemeClr val="accent6"/>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5">
                <a:cs typeface="B Nazanin" panose="00000400000000000000" pitchFamily="2" charset="-78"/>
              </a:endParaRPr>
            </a:p>
          </p:txBody>
        </p:sp>
        <p:sp>
          <p:nvSpPr>
            <p:cNvPr id="13" name="TextBox 12">
              <a:extLst>
                <a:ext uri="{FF2B5EF4-FFF2-40B4-BE49-F238E27FC236}">
                  <a16:creationId xmlns:a16="http://schemas.microsoft.com/office/drawing/2014/main" id="{ADC12A22-D369-4B62-819D-2EB9B2C48E10}"/>
                </a:ext>
              </a:extLst>
            </p:cNvPr>
            <p:cNvSpPr txBox="1"/>
            <p:nvPr/>
          </p:nvSpPr>
          <p:spPr>
            <a:xfrm>
              <a:off x="1954109" y="1925348"/>
              <a:ext cx="1240291" cy="430887"/>
            </a:xfrm>
            <a:prstGeom prst="rect">
              <a:avLst/>
            </a:prstGeom>
            <a:noFill/>
          </p:spPr>
          <p:txBody>
            <a:bodyPr wrap="square" rtlCol="0" anchor="ctr">
              <a:spAutoFit/>
            </a:bodyPr>
            <a:lstStyle/>
            <a:p>
              <a:pPr algn="ctr" rtl="1"/>
              <a:r>
                <a:rPr lang="fa-IR" altLang="ko-KR" sz="1500" b="1" dirty="0">
                  <a:solidFill>
                    <a:schemeClr val="bg1"/>
                  </a:solidFill>
                  <a:latin typeface="Georgia" panose="02040502050405020303" pitchFamily="18" charset="0"/>
                  <a:cs typeface="B Nazanin" panose="00000400000000000000" pitchFamily="2" charset="-78"/>
                </a:rPr>
                <a:t>عنوان</a:t>
              </a:r>
              <a:endParaRPr lang="ko-KR" altLang="en-US" sz="1500" b="1" dirty="0">
                <a:solidFill>
                  <a:schemeClr val="bg1"/>
                </a:solidFill>
                <a:latin typeface="Georgia" panose="02040502050405020303" pitchFamily="18" charset="0"/>
                <a:cs typeface="B Nazanin" panose="00000400000000000000" pitchFamily="2" charset="-78"/>
              </a:endParaRPr>
            </a:p>
          </p:txBody>
        </p:sp>
        <p:sp>
          <p:nvSpPr>
            <p:cNvPr id="37" name="TextBox 36">
              <a:extLst>
                <a:ext uri="{FF2B5EF4-FFF2-40B4-BE49-F238E27FC236}">
                  <a16:creationId xmlns:a16="http://schemas.microsoft.com/office/drawing/2014/main" id="{5DB5785D-C54A-4437-85A4-97E886FB448F}"/>
                </a:ext>
              </a:extLst>
            </p:cNvPr>
            <p:cNvSpPr txBox="1"/>
            <p:nvPr/>
          </p:nvSpPr>
          <p:spPr>
            <a:xfrm>
              <a:off x="800380" y="5229093"/>
              <a:ext cx="2262555" cy="793380"/>
            </a:xfrm>
            <a:prstGeom prst="rect">
              <a:avLst/>
            </a:prstGeom>
            <a:noFill/>
          </p:spPr>
          <p:txBody>
            <a:bodyPr wrap="square" rtlCol="0">
              <a:spAutoFit/>
            </a:bodyPr>
            <a:lstStyle/>
            <a:p>
              <a:pPr algn="ctr" defTabSz="685800" rtl="1">
                <a:spcBef>
                  <a:spcPts val="450"/>
                </a:spcBef>
                <a:buClrTx/>
                <a:defRPr/>
              </a:pPr>
              <a:r>
                <a:rPr lang="fa-IR" sz="1050" b="1" kern="1200" dirty="0">
                  <a:solidFill>
                    <a:prstClr val="black"/>
                  </a:solidFill>
                  <a:latin typeface="Georgia" panose="02040502050405020303" pitchFamily="18" charset="0"/>
                  <a:cs typeface="B Nazanin" panose="00000400000000000000" pitchFamily="2" charset="-78"/>
                </a:rPr>
                <a:t>عنوان</a:t>
              </a:r>
              <a:r>
                <a:rPr lang="en-US" sz="1050" b="1" kern="1200" dirty="0">
                  <a:solidFill>
                    <a:prstClr val="black"/>
                  </a:solidFill>
                  <a:latin typeface="Georgia Pro cond" panose="02040506050405020303" pitchFamily="18" charset="0"/>
                  <a:ea typeface="+mn-ea"/>
                  <a:cs typeface="B Nazanin" panose="00000400000000000000" pitchFamily="2" charset="-78"/>
                </a:rPr>
                <a:t> 1</a:t>
              </a:r>
            </a:p>
            <a:p>
              <a:pPr algn="ctr" defTabSz="685800" rtl="1">
                <a:spcBef>
                  <a:spcPts val="450"/>
                </a:spcBef>
                <a:buClrTx/>
                <a:defRPr/>
              </a:pPr>
              <a:r>
                <a:rPr lang="fa-IR" sz="900" b="1" kern="1200"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800" kern="1200" dirty="0">
                <a:solidFill>
                  <a:prstClr val="black"/>
                </a:solidFill>
                <a:latin typeface="Calibri" panose="020F0502020204030204"/>
                <a:cs typeface="B Nazanin" panose="00000400000000000000" pitchFamily="2" charset="-78"/>
              </a:endParaRPr>
            </a:p>
          </p:txBody>
        </p:sp>
        <p:sp>
          <p:nvSpPr>
            <p:cNvPr id="39" name="TextBox 38">
              <a:extLst>
                <a:ext uri="{FF2B5EF4-FFF2-40B4-BE49-F238E27FC236}">
                  <a16:creationId xmlns:a16="http://schemas.microsoft.com/office/drawing/2014/main" id="{627C6B51-D624-4AEB-9773-DAF486304E7A}"/>
                </a:ext>
              </a:extLst>
            </p:cNvPr>
            <p:cNvSpPr txBox="1"/>
            <p:nvPr/>
          </p:nvSpPr>
          <p:spPr>
            <a:xfrm>
              <a:off x="3578473" y="5229093"/>
              <a:ext cx="2262555" cy="793380"/>
            </a:xfrm>
            <a:prstGeom prst="rect">
              <a:avLst/>
            </a:prstGeom>
            <a:noFill/>
          </p:spPr>
          <p:txBody>
            <a:bodyPr wrap="square" rtlCol="0">
              <a:spAutoFit/>
            </a:bodyPr>
            <a:lstStyle/>
            <a:p>
              <a:pPr algn="ctr" defTabSz="685800" rtl="1">
                <a:spcBef>
                  <a:spcPts val="450"/>
                </a:spcBef>
                <a:buClrTx/>
                <a:defRPr/>
              </a:pPr>
              <a:r>
                <a:rPr lang="fa-IR" sz="1050" b="1" kern="1200" dirty="0">
                  <a:solidFill>
                    <a:prstClr val="black"/>
                  </a:solidFill>
                  <a:latin typeface="Georgia" panose="02040502050405020303" pitchFamily="18" charset="0"/>
                  <a:cs typeface="B Nazanin" panose="00000400000000000000" pitchFamily="2" charset="-78"/>
                </a:rPr>
                <a:t>عنوان</a:t>
              </a:r>
              <a:r>
                <a:rPr lang="en-US" sz="1050" b="1" kern="1200" dirty="0">
                  <a:solidFill>
                    <a:prstClr val="black"/>
                  </a:solidFill>
                  <a:latin typeface="Georgia Pro cond" panose="02040506050405020303" pitchFamily="18" charset="0"/>
                  <a:ea typeface="+mn-ea"/>
                  <a:cs typeface="B Nazanin" panose="00000400000000000000" pitchFamily="2" charset="-78"/>
                </a:rPr>
                <a:t> </a:t>
              </a:r>
              <a:r>
                <a:rPr lang="en-US" sz="1050" b="1" dirty="0">
                  <a:solidFill>
                    <a:prstClr val="black"/>
                  </a:solidFill>
                  <a:latin typeface="Georgia Pro cond" panose="02040506050405020303" pitchFamily="18" charset="0"/>
                  <a:cs typeface="B Nazanin" panose="00000400000000000000" pitchFamily="2" charset="-78"/>
                </a:rPr>
                <a:t>2</a:t>
              </a:r>
              <a:endParaRPr lang="en-US" sz="1050" b="1" kern="1200" dirty="0">
                <a:solidFill>
                  <a:prstClr val="black"/>
                </a:solidFill>
                <a:latin typeface="Georgia Pro cond" panose="02040506050405020303" pitchFamily="18" charset="0"/>
                <a:ea typeface="+mn-ea"/>
                <a:cs typeface="B Nazanin" panose="00000400000000000000" pitchFamily="2" charset="-78"/>
              </a:endParaRPr>
            </a:p>
            <a:p>
              <a:pPr algn="ctr" defTabSz="685800" rtl="1">
                <a:spcBef>
                  <a:spcPts val="450"/>
                </a:spcBef>
                <a:buClrTx/>
                <a:defRPr/>
              </a:pPr>
              <a:r>
                <a:rPr lang="fa-IR" sz="900" b="1" kern="1200"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800" kern="1200" dirty="0">
                <a:solidFill>
                  <a:prstClr val="black"/>
                </a:solidFill>
                <a:latin typeface="Calibri" panose="020F0502020204030204"/>
                <a:cs typeface="B Nazanin" panose="00000400000000000000" pitchFamily="2" charset="-78"/>
              </a:endParaRPr>
            </a:p>
          </p:txBody>
        </p:sp>
        <p:sp>
          <p:nvSpPr>
            <p:cNvPr id="40" name="TextBox 39">
              <a:extLst>
                <a:ext uri="{FF2B5EF4-FFF2-40B4-BE49-F238E27FC236}">
                  <a16:creationId xmlns:a16="http://schemas.microsoft.com/office/drawing/2014/main" id="{8B8F80BA-E493-4755-B731-7A17AEDBAE6F}"/>
                </a:ext>
              </a:extLst>
            </p:cNvPr>
            <p:cNvSpPr txBox="1"/>
            <p:nvPr/>
          </p:nvSpPr>
          <p:spPr>
            <a:xfrm>
              <a:off x="6356566" y="5229093"/>
              <a:ext cx="2262555" cy="793380"/>
            </a:xfrm>
            <a:prstGeom prst="rect">
              <a:avLst/>
            </a:prstGeom>
            <a:noFill/>
          </p:spPr>
          <p:txBody>
            <a:bodyPr wrap="square" rtlCol="0">
              <a:spAutoFit/>
            </a:bodyPr>
            <a:lstStyle/>
            <a:p>
              <a:pPr algn="ctr" defTabSz="685800" rtl="1">
                <a:spcBef>
                  <a:spcPts val="450"/>
                </a:spcBef>
                <a:buClrTx/>
                <a:defRPr/>
              </a:pPr>
              <a:r>
                <a:rPr lang="fa-IR" sz="1050" b="1" kern="1200" dirty="0">
                  <a:solidFill>
                    <a:prstClr val="black"/>
                  </a:solidFill>
                  <a:latin typeface="Georgia" panose="02040502050405020303" pitchFamily="18" charset="0"/>
                  <a:cs typeface="B Nazanin" panose="00000400000000000000" pitchFamily="2" charset="-78"/>
                </a:rPr>
                <a:t>عنوان</a:t>
              </a:r>
              <a:r>
                <a:rPr lang="en-US" sz="1050" b="1" kern="1200" dirty="0">
                  <a:solidFill>
                    <a:prstClr val="black"/>
                  </a:solidFill>
                  <a:latin typeface="Georgia Pro cond" panose="02040506050405020303" pitchFamily="18" charset="0"/>
                  <a:ea typeface="+mn-ea"/>
                  <a:cs typeface="B Nazanin" panose="00000400000000000000" pitchFamily="2" charset="-78"/>
                </a:rPr>
                <a:t> 3</a:t>
              </a:r>
            </a:p>
            <a:p>
              <a:pPr algn="ctr" defTabSz="685800" rtl="1">
                <a:spcBef>
                  <a:spcPts val="450"/>
                </a:spcBef>
                <a:buClrTx/>
                <a:defRPr/>
              </a:pPr>
              <a:r>
                <a:rPr lang="fa-IR" sz="900" b="1" kern="1200"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800" kern="1200" dirty="0">
                <a:solidFill>
                  <a:prstClr val="black"/>
                </a:solidFill>
                <a:latin typeface="Calibri" panose="020F0502020204030204"/>
                <a:cs typeface="B Nazanin" panose="00000400000000000000" pitchFamily="2" charset="-78"/>
              </a:endParaRPr>
            </a:p>
          </p:txBody>
        </p:sp>
        <p:sp>
          <p:nvSpPr>
            <p:cNvPr id="41" name="TextBox 40">
              <a:extLst>
                <a:ext uri="{FF2B5EF4-FFF2-40B4-BE49-F238E27FC236}">
                  <a16:creationId xmlns:a16="http://schemas.microsoft.com/office/drawing/2014/main" id="{7644359D-56A5-457A-8548-E6BD8800265C}"/>
                </a:ext>
              </a:extLst>
            </p:cNvPr>
            <p:cNvSpPr txBox="1"/>
            <p:nvPr/>
          </p:nvSpPr>
          <p:spPr>
            <a:xfrm>
              <a:off x="9134658" y="5229093"/>
              <a:ext cx="2262555" cy="854935"/>
            </a:xfrm>
            <a:prstGeom prst="rect">
              <a:avLst/>
            </a:prstGeom>
            <a:noFill/>
          </p:spPr>
          <p:txBody>
            <a:bodyPr wrap="square" rtlCol="0">
              <a:spAutoFit/>
            </a:bodyPr>
            <a:lstStyle/>
            <a:p>
              <a:pPr algn="ctr" defTabSz="685800" rtl="1">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عنوان 4</a:t>
              </a:r>
            </a:p>
            <a:p>
              <a:pPr algn="ctr" defTabSz="685800" rtl="1">
                <a:spcBef>
                  <a:spcPts val="450"/>
                </a:spcBef>
                <a:buClrTx/>
                <a:defRPr/>
              </a:pPr>
              <a:r>
                <a:rPr lang="fa-IR" sz="1050" b="1" kern="1200" dirty="0">
                  <a:solidFill>
                    <a:prstClr val="black"/>
                  </a:solidFill>
                  <a:latin typeface="Georgia" panose="02040502050405020303" pitchFamily="18" charset="0"/>
                  <a:ea typeface="+mn-ea"/>
                  <a:cs typeface="B Nazanin" panose="00000400000000000000" pitchFamily="2" charset="-78"/>
                </a:rPr>
                <a:t>این اسلاید یک اسلاید قابل ویرایش با تمام نیازهای شماست.</a:t>
              </a:r>
              <a:endParaRPr lang="en-US" sz="900" kern="1200" dirty="0">
                <a:solidFill>
                  <a:prstClr val="black"/>
                </a:solidFill>
                <a:latin typeface="Calibri" panose="020F0502020204030204"/>
                <a:ea typeface="+mn-ea"/>
                <a:cs typeface="B Nazanin" panose="00000400000000000000" pitchFamily="2" charset="-78"/>
              </a:endParaRPr>
            </a:p>
          </p:txBody>
        </p:sp>
      </p:grpSp>
      <p:sp>
        <p:nvSpPr>
          <p:cNvPr id="2" name="Freeform 9">
            <a:extLst>
              <a:ext uri="{FF2B5EF4-FFF2-40B4-BE49-F238E27FC236}">
                <a16:creationId xmlns:a16="http://schemas.microsoft.com/office/drawing/2014/main" id="{8A59A94C-2F47-379B-1DD9-3A6837D64268}"/>
              </a:ext>
            </a:extLst>
          </p:cNvPr>
          <p:cNvSpPr/>
          <p:nvPr/>
        </p:nvSpPr>
        <p:spPr>
          <a:xfrm>
            <a:off x="4330070" y="1126529"/>
            <a:ext cx="537299" cy="559017"/>
          </a:xfrm>
          <a:custGeom>
            <a:avLst/>
            <a:gdLst/>
            <a:ahLst/>
            <a:cxnLst/>
            <a:rect l="l" t="t" r="r" b="b"/>
            <a:pathLst>
              <a:path w="1723832" h="1723832">
                <a:moveTo>
                  <a:pt x="0" y="0"/>
                </a:moveTo>
                <a:lnTo>
                  <a:pt x="1723832" y="0"/>
                </a:lnTo>
                <a:lnTo>
                  <a:pt x="1723832" y="1723832"/>
                </a:lnTo>
                <a:lnTo>
                  <a:pt x="0" y="1723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oogle Shape;1524;p49">
            <a:extLst>
              <a:ext uri="{FF2B5EF4-FFF2-40B4-BE49-F238E27FC236}">
                <a16:creationId xmlns:a16="http://schemas.microsoft.com/office/drawing/2014/main" id="{1989CA8D-9FA4-19B6-03E9-415BCDFB9E2C}"/>
              </a:ext>
            </a:extLst>
          </p:cNvPr>
          <p:cNvGrpSpPr/>
          <p:nvPr/>
        </p:nvGrpSpPr>
        <p:grpSpPr>
          <a:xfrm>
            <a:off x="1291735" y="2727031"/>
            <a:ext cx="428207" cy="507684"/>
            <a:chOff x="4747407" y="2839176"/>
            <a:chExt cx="413094" cy="412093"/>
          </a:xfrm>
        </p:grpSpPr>
        <p:sp>
          <p:nvSpPr>
            <p:cNvPr id="4" name="Google Shape;1525;p49">
              <a:extLst>
                <a:ext uri="{FF2B5EF4-FFF2-40B4-BE49-F238E27FC236}">
                  <a16:creationId xmlns:a16="http://schemas.microsoft.com/office/drawing/2014/main" id="{3D805041-5F47-08D7-CD23-25074B3B1F57}"/>
                </a:ext>
              </a:extLst>
            </p:cNvPr>
            <p:cNvSpPr/>
            <p:nvPr/>
          </p:nvSpPr>
          <p:spPr>
            <a:xfrm>
              <a:off x="4917564" y="2863144"/>
              <a:ext cx="52578" cy="12298"/>
            </a:xfrm>
            <a:custGeom>
              <a:avLst/>
              <a:gdLst/>
              <a:ahLst/>
              <a:cxnLst/>
              <a:rect l="l" t="t" r="r" b="b"/>
              <a:pathLst>
                <a:path w="419" h="98" extrusionOk="0">
                  <a:moveTo>
                    <a:pt x="48" y="0"/>
                  </a:moveTo>
                  <a:cubicBezTo>
                    <a:pt x="22" y="0"/>
                    <a:pt x="0" y="21"/>
                    <a:pt x="0" y="48"/>
                  </a:cubicBezTo>
                  <a:cubicBezTo>
                    <a:pt x="0" y="75"/>
                    <a:pt x="21" y="98"/>
                    <a:pt x="48" y="98"/>
                  </a:cubicBezTo>
                  <a:lnTo>
                    <a:pt x="369" y="98"/>
                  </a:lnTo>
                  <a:cubicBezTo>
                    <a:pt x="395" y="98"/>
                    <a:pt x="418" y="77"/>
                    <a:pt x="418" y="48"/>
                  </a:cubicBezTo>
                  <a:cubicBezTo>
                    <a:pt x="418" y="22"/>
                    <a:pt x="397" y="0"/>
                    <a:pt x="369"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1" name="Google Shape;1526;p49">
              <a:extLst>
                <a:ext uri="{FF2B5EF4-FFF2-40B4-BE49-F238E27FC236}">
                  <a16:creationId xmlns:a16="http://schemas.microsoft.com/office/drawing/2014/main" id="{62DDB3C6-B35B-86D9-9A94-446F51737F86}"/>
                </a:ext>
              </a:extLst>
            </p:cNvPr>
            <p:cNvSpPr/>
            <p:nvPr/>
          </p:nvSpPr>
          <p:spPr>
            <a:xfrm>
              <a:off x="4917313" y="2955876"/>
              <a:ext cx="135147" cy="135273"/>
            </a:xfrm>
            <a:custGeom>
              <a:avLst/>
              <a:gdLst/>
              <a:ahLst/>
              <a:cxnLst/>
              <a:rect l="l" t="t" r="r" b="b"/>
              <a:pathLst>
                <a:path w="1077" h="1078" extrusionOk="0">
                  <a:moveTo>
                    <a:pt x="657" y="97"/>
                  </a:moveTo>
                  <a:lnTo>
                    <a:pt x="657" y="372"/>
                  </a:lnTo>
                  <a:cubicBezTo>
                    <a:pt x="657" y="398"/>
                    <a:pt x="678" y="420"/>
                    <a:pt x="705" y="420"/>
                  </a:cubicBezTo>
                  <a:lnTo>
                    <a:pt x="981" y="420"/>
                  </a:lnTo>
                  <a:lnTo>
                    <a:pt x="981" y="658"/>
                  </a:lnTo>
                  <a:lnTo>
                    <a:pt x="705" y="658"/>
                  </a:lnTo>
                  <a:cubicBezTo>
                    <a:pt x="679" y="658"/>
                    <a:pt x="657" y="679"/>
                    <a:pt x="657" y="706"/>
                  </a:cubicBezTo>
                  <a:lnTo>
                    <a:pt x="657" y="980"/>
                  </a:lnTo>
                  <a:lnTo>
                    <a:pt x="420" y="980"/>
                  </a:lnTo>
                  <a:lnTo>
                    <a:pt x="420" y="706"/>
                  </a:lnTo>
                  <a:cubicBezTo>
                    <a:pt x="420" y="680"/>
                    <a:pt x="399" y="658"/>
                    <a:pt x="371" y="658"/>
                  </a:cubicBezTo>
                  <a:lnTo>
                    <a:pt x="96" y="658"/>
                  </a:lnTo>
                  <a:lnTo>
                    <a:pt x="96" y="420"/>
                  </a:lnTo>
                  <a:lnTo>
                    <a:pt x="371" y="420"/>
                  </a:lnTo>
                  <a:cubicBezTo>
                    <a:pt x="397" y="420"/>
                    <a:pt x="420" y="399"/>
                    <a:pt x="420" y="372"/>
                  </a:cubicBezTo>
                  <a:lnTo>
                    <a:pt x="420" y="97"/>
                  </a:lnTo>
                  <a:close/>
                  <a:moveTo>
                    <a:pt x="373" y="1"/>
                  </a:moveTo>
                  <a:cubicBezTo>
                    <a:pt x="347" y="1"/>
                    <a:pt x="324" y="22"/>
                    <a:pt x="324" y="49"/>
                  </a:cubicBezTo>
                  <a:lnTo>
                    <a:pt x="324" y="325"/>
                  </a:lnTo>
                  <a:lnTo>
                    <a:pt x="49" y="325"/>
                  </a:lnTo>
                  <a:cubicBezTo>
                    <a:pt x="23" y="325"/>
                    <a:pt x="0" y="346"/>
                    <a:pt x="0" y="373"/>
                  </a:cubicBezTo>
                  <a:lnTo>
                    <a:pt x="0" y="706"/>
                  </a:lnTo>
                  <a:cubicBezTo>
                    <a:pt x="0" y="732"/>
                    <a:pt x="21" y="754"/>
                    <a:pt x="49" y="754"/>
                  </a:cubicBezTo>
                  <a:lnTo>
                    <a:pt x="324" y="754"/>
                  </a:lnTo>
                  <a:lnTo>
                    <a:pt x="324" y="1030"/>
                  </a:lnTo>
                  <a:cubicBezTo>
                    <a:pt x="324" y="1056"/>
                    <a:pt x="345" y="1078"/>
                    <a:pt x="373" y="1078"/>
                  </a:cubicBezTo>
                  <a:lnTo>
                    <a:pt x="705" y="1078"/>
                  </a:lnTo>
                  <a:cubicBezTo>
                    <a:pt x="731" y="1078"/>
                    <a:pt x="753" y="1057"/>
                    <a:pt x="753" y="1030"/>
                  </a:cubicBezTo>
                  <a:lnTo>
                    <a:pt x="753" y="754"/>
                  </a:lnTo>
                  <a:lnTo>
                    <a:pt x="1029" y="754"/>
                  </a:lnTo>
                  <a:cubicBezTo>
                    <a:pt x="1055" y="754"/>
                    <a:pt x="1077" y="733"/>
                    <a:pt x="1077" y="706"/>
                  </a:cubicBezTo>
                  <a:lnTo>
                    <a:pt x="1077" y="373"/>
                  </a:lnTo>
                  <a:cubicBezTo>
                    <a:pt x="1077" y="347"/>
                    <a:pt x="1056" y="325"/>
                    <a:pt x="1029" y="325"/>
                  </a:cubicBezTo>
                  <a:lnTo>
                    <a:pt x="753" y="325"/>
                  </a:lnTo>
                  <a:lnTo>
                    <a:pt x="753" y="49"/>
                  </a:lnTo>
                  <a:cubicBezTo>
                    <a:pt x="753" y="23"/>
                    <a:pt x="732" y="1"/>
                    <a:pt x="705"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2" name="Google Shape;1527;p49">
              <a:extLst>
                <a:ext uri="{FF2B5EF4-FFF2-40B4-BE49-F238E27FC236}">
                  <a16:creationId xmlns:a16="http://schemas.microsoft.com/office/drawing/2014/main" id="{3EC12A60-48A0-363B-21B0-446B566BD474}"/>
                </a:ext>
              </a:extLst>
            </p:cNvPr>
            <p:cNvSpPr/>
            <p:nvPr/>
          </p:nvSpPr>
          <p:spPr>
            <a:xfrm>
              <a:off x="5115201" y="3015105"/>
              <a:ext cx="45300" cy="12298"/>
            </a:xfrm>
            <a:custGeom>
              <a:avLst/>
              <a:gdLst/>
              <a:ahLst/>
              <a:cxnLst/>
              <a:rect l="l" t="t" r="r" b="b"/>
              <a:pathLst>
                <a:path w="361" h="98" extrusionOk="0">
                  <a:moveTo>
                    <a:pt x="49" y="0"/>
                  </a:moveTo>
                  <a:cubicBezTo>
                    <a:pt x="23" y="0"/>
                    <a:pt x="1" y="21"/>
                    <a:pt x="1" y="50"/>
                  </a:cubicBezTo>
                  <a:cubicBezTo>
                    <a:pt x="1" y="76"/>
                    <a:pt x="22" y="98"/>
                    <a:pt x="49" y="98"/>
                  </a:cubicBezTo>
                  <a:lnTo>
                    <a:pt x="312" y="98"/>
                  </a:lnTo>
                  <a:cubicBezTo>
                    <a:pt x="338" y="98"/>
                    <a:pt x="360" y="77"/>
                    <a:pt x="360" y="50"/>
                  </a:cubicBezTo>
                  <a:cubicBezTo>
                    <a:pt x="360" y="21"/>
                    <a:pt x="338" y="0"/>
                    <a:pt x="31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4" name="Google Shape;1528;p49">
              <a:extLst>
                <a:ext uri="{FF2B5EF4-FFF2-40B4-BE49-F238E27FC236}">
                  <a16:creationId xmlns:a16="http://schemas.microsoft.com/office/drawing/2014/main" id="{AF82B4B2-157C-C3C9-F764-F75E37F64447}"/>
                </a:ext>
              </a:extLst>
            </p:cNvPr>
            <p:cNvSpPr/>
            <p:nvPr/>
          </p:nvSpPr>
          <p:spPr>
            <a:xfrm>
              <a:off x="5114699" y="2975703"/>
              <a:ext cx="30493" cy="29489"/>
            </a:xfrm>
            <a:custGeom>
              <a:avLst/>
              <a:gdLst/>
              <a:ahLst/>
              <a:cxnLst/>
              <a:rect l="l" t="t" r="r" b="b"/>
              <a:pathLst>
                <a:path w="243" h="235" extrusionOk="0">
                  <a:moveTo>
                    <a:pt x="190" y="1"/>
                  </a:moveTo>
                  <a:cubicBezTo>
                    <a:pt x="178" y="1"/>
                    <a:pt x="166" y="5"/>
                    <a:pt x="157" y="15"/>
                  </a:cubicBezTo>
                  <a:lnTo>
                    <a:pt x="18" y="152"/>
                  </a:lnTo>
                  <a:cubicBezTo>
                    <a:pt x="1" y="171"/>
                    <a:pt x="1" y="202"/>
                    <a:pt x="18" y="220"/>
                  </a:cubicBezTo>
                  <a:cubicBezTo>
                    <a:pt x="28" y="230"/>
                    <a:pt x="41" y="235"/>
                    <a:pt x="53" y="235"/>
                  </a:cubicBezTo>
                  <a:cubicBezTo>
                    <a:pt x="64" y="235"/>
                    <a:pt x="78" y="229"/>
                    <a:pt x="86" y="220"/>
                  </a:cubicBezTo>
                  <a:lnTo>
                    <a:pt x="225" y="83"/>
                  </a:lnTo>
                  <a:cubicBezTo>
                    <a:pt x="243" y="65"/>
                    <a:pt x="243" y="34"/>
                    <a:pt x="225" y="15"/>
                  </a:cubicBezTo>
                  <a:cubicBezTo>
                    <a:pt x="215" y="5"/>
                    <a:pt x="203" y="1"/>
                    <a:pt x="190"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5" name="Google Shape;1529;p49">
              <a:extLst>
                <a:ext uri="{FF2B5EF4-FFF2-40B4-BE49-F238E27FC236}">
                  <a16:creationId xmlns:a16="http://schemas.microsoft.com/office/drawing/2014/main" id="{DEE6958B-F6D9-DC3F-BE47-7A71367E9A95}"/>
                </a:ext>
              </a:extLst>
            </p:cNvPr>
            <p:cNvSpPr/>
            <p:nvPr/>
          </p:nvSpPr>
          <p:spPr>
            <a:xfrm>
              <a:off x="5114699" y="3037064"/>
              <a:ext cx="30493" cy="29363"/>
            </a:xfrm>
            <a:custGeom>
              <a:avLst/>
              <a:gdLst/>
              <a:ahLst/>
              <a:cxnLst/>
              <a:rect l="l" t="t" r="r" b="b"/>
              <a:pathLst>
                <a:path w="243" h="234" extrusionOk="0">
                  <a:moveTo>
                    <a:pt x="53" y="0"/>
                  </a:moveTo>
                  <a:cubicBezTo>
                    <a:pt x="40" y="0"/>
                    <a:pt x="28" y="5"/>
                    <a:pt x="18" y="14"/>
                  </a:cubicBezTo>
                  <a:cubicBezTo>
                    <a:pt x="1" y="33"/>
                    <a:pt x="1" y="64"/>
                    <a:pt x="18" y="82"/>
                  </a:cubicBezTo>
                  <a:lnTo>
                    <a:pt x="157" y="220"/>
                  </a:lnTo>
                  <a:cubicBezTo>
                    <a:pt x="165" y="229"/>
                    <a:pt x="179" y="234"/>
                    <a:pt x="190" y="234"/>
                  </a:cubicBezTo>
                  <a:cubicBezTo>
                    <a:pt x="202" y="234"/>
                    <a:pt x="215" y="229"/>
                    <a:pt x="225" y="220"/>
                  </a:cubicBezTo>
                  <a:cubicBezTo>
                    <a:pt x="243" y="201"/>
                    <a:pt x="243" y="170"/>
                    <a:pt x="225" y="152"/>
                  </a:cubicBezTo>
                  <a:lnTo>
                    <a:pt x="86" y="14"/>
                  </a:lnTo>
                  <a:cubicBezTo>
                    <a:pt x="78" y="5"/>
                    <a:pt x="65" y="0"/>
                    <a:pt x="53"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6" name="Google Shape;1530;p49">
              <a:extLst>
                <a:ext uri="{FF2B5EF4-FFF2-40B4-BE49-F238E27FC236}">
                  <a16:creationId xmlns:a16="http://schemas.microsoft.com/office/drawing/2014/main" id="{1FD68338-E65D-5BFC-5D6D-BDD37DD6B54C}"/>
                </a:ext>
              </a:extLst>
            </p:cNvPr>
            <p:cNvSpPr/>
            <p:nvPr/>
          </p:nvSpPr>
          <p:spPr>
            <a:xfrm>
              <a:off x="4747407" y="3014979"/>
              <a:ext cx="45300" cy="12298"/>
            </a:xfrm>
            <a:custGeom>
              <a:avLst/>
              <a:gdLst/>
              <a:ahLst/>
              <a:cxnLst/>
              <a:rect l="l" t="t" r="r" b="b"/>
              <a:pathLst>
                <a:path w="361" h="98" extrusionOk="0">
                  <a:moveTo>
                    <a:pt x="49" y="0"/>
                  </a:moveTo>
                  <a:cubicBezTo>
                    <a:pt x="23" y="0"/>
                    <a:pt x="1" y="21"/>
                    <a:pt x="1" y="48"/>
                  </a:cubicBezTo>
                  <a:cubicBezTo>
                    <a:pt x="1" y="75"/>
                    <a:pt x="22" y="98"/>
                    <a:pt x="49" y="98"/>
                  </a:cubicBezTo>
                  <a:lnTo>
                    <a:pt x="313" y="98"/>
                  </a:lnTo>
                  <a:cubicBezTo>
                    <a:pt x="340" y="98"/>
                    <a:pt x="361" y="77"/>
                    <a:pt x="361" y="48"/>
                  </a:cubicBezTo>
                  <a:cubicBezTo>
                    <a:pt x="361" y="22"/>
                    <a:pt x="340" y="0"/>
                    <a:pt x="313"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17" name="Google Shape;1531;p49">
              <a:extLst>
                <a:ext uri="{FF2B5EF4-FFF2-40B4-BE49-F238E27FC236}">
                  <a16:creationId xmlns:a16="http://schemas.microsoft.com/office/drawing/2014/main" id="{BA004979-072B-A724-42DA-AF7D7D0BD84F}"/>
                </a:ext>
              </a:extLst>
            </p:cNvPr>
            <p:cNvSpPr/>
            <p:nvPr/>
          </p:nvSpPr>
          <p:spPr>
            <a:xfrm>
              <a:off x="4762968" y="2975828"/>
              <a:ext cx="30493" cy="29363"/>
            </a:xfrm>
            <a:custGeom>
              <a:avLst/>
              <a:gdLst/>
              <a:ahLst/>
              <a:cxnLst/>
              <a:rect l="l" t="t" r="r" b="b"/>
              <a:pathLst>
                <a:path w="243" h="234" extrusionOk="0">
                  <a:moveTo>
                    <a:pt x="52" y="0"/>
                  </a:moveTo>
                  <a:cubicBezTo>
                    <a:pt x="40" y="0"/>
                    <a:pt x="27" y="5"/>
                    <a:pt x="18" y="14"/>
                  </a:cubicBezTo>
                  <a:cubicBezTo>
                    <a:pt x="0" y="33"/>
                    <a:pt x="0" y="64"/>
                    <a:pt x="18" y="82"/>
                  </a:cubicBezTo>
                  <a:lnTo>
                    <a:pt x="155" y="219"/>
                  </a:lnTo>
                  <a:cubicBezTo>
                    <a:pt x="165" y="228"/>
                    <a:pt x="178" y="234"/>
                    <a:pt x="190" y="234"/>
                  </a:cubicBezTo>
                  <a:cubicBezTo>
                    <a:pt x="201" y="234"/>
                    <a:pt x="215" y="228"/>
                    <a:pt x="223" y="219"/>
                  </a:cubicBezTo>
                  <a:cubicBezTo>
                    <a:pt x="242" y="201"/>
                    <a:pt x="242" y="170"/>
                    <a:pt x="223" y="151"/>
                  </a:cubicBezTo>
                  <a:lnTo>
                    <a:pt x="86" y="14"/>
                  </a:lnTo>
                  <a:cubicBezTo>
                    <a:pt x="77" y="5"/>
                    <a:pt x="65" y="0"/>
                    <a:pt x="5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3" name="Google Shape;1532;p49">
              <a:extLst>
                <a:ext uri="{FF2B5EF4-FFF2-40B4-BE49-F238E27FC236}">
                  <a16:creationId xmlns:a16="http://schemas.microsoft.com/office/drawing/2014/main" id="{7E7AEAE2-EF2B-0493-1270-BF6AAED8B792}"/>
                </a:ext>
              </a:extLst>
            </p:cNvPr>
            <p:cNvSpPr/>
            <p:nvPr/>
          </p:nvSpPr>
          <p:spPr>
            <a:xfrm>
              <a:off x="4762968" y="3037064"/>
              <a:ext cx="30493" cy="29363"/>
            </a:xfrm>
            <a:custGeom>
              <a:avLst/>
              <a:gdLst/>
              <a:ahLst/>
              <a:cxnLst/>
              <a:rect l="l" t="t" r="r" b="b"/>
              <a:pathLst>
                <a:path w="243" h="234" extrusionOk="0">
                  <a:moveTo>
                    <a:pt x="189" y="0"/>
                  </a:moveTo>
                  <a:cubicBezTo>
                    <a:pt x="177" y="0"/>
                    <a:pt x="165" y="5"/>
                    <a:pt x="155" y="14"/>
                  </a:cubicBezTo>
                  <a:lnTo>
                    <a:pt x="18" y="152"/>
                  </a:lnTo>
                  <a:cubicBezTo>
                    <a:pt x="0" y="170"/>
                    <a:pt x="0" y="201"/>
                    <a:pt x="18" y="220"/>
                  </a:cubicBezTo>
                  <a:cubicBezTo>
                    <a:pt x="27" y="229"/>
                    <a:pt x="40" y="234"/>
                    <a:pt x="53" y="234"/>
                  </a:cubicBezTo>
                  <a:cubicBezTo>
                    <a:pt x="64" y="234"/>
                    <a:pt x="77" y="229"/>
                    <a:pt x="86" y="220"/>
                  </a:cubicBezTo>
                  <a:lnTo>
                    <a:pt x="223" y="82"/>
                  </a:lnTo>
                  <a:cubicBezTo>
                    <a:pt x="242" y="64"/>
                    <a:pt x="242" y="33"/>
                    <a:pt x="223" y="14"/>
                  </a:cubicBezTo>
                  <a:cubicBezTo>
                    <a:pt x="214" y="5"/>
                    <a:pt x="202" y="0"/>
                    <a:pt x="189"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4" name="Google Shape;1533;p49">
              <a:extLst>
                <a:ext uri="{FF2B5EF4-FFF2-40B4-BE49-F238E27FC236}">
                  <a16:creationId xmlns:a16="http://schemas.microsoft.com/office/drawing/2014/main" id="{682CAEF5-1B7D-C3A6-8059-3B22975FD4F5}"/>
                </a:ext>
              </a:extLst>
            </p:cNvPr>
            <p:cNvSpPr/>
            <p:nvPr/>
          </p:nvSpPr>
          <p:spPr>
            <a:xfrm>
              <a:off x="4978172" y="2863144"/>
              <a:ext cx="12298" cy="12298"/>
            </a:xfrm>
            <a:custGeom>
              <a:avLst/>
              <a:gdLst/>
              <a:ahLst/>
              <a:cxnLst/>
              <a:rect l="l" t="t" r="r" b="b"/>
              <a:pathLst>
                <a:path w="98" h="98" extrusionOk="0">
                  <a:moveTo>
                    <a:pt x="48" y="0"/>
                  </a:moveTo>
                  <a:cubicBezTo>
                    <a:pt x="21" y="0"/>
                    <a:pt x="0" y="22"/>
                    <a:pt x="0" y="48"/>
                  </a:cubicBezTo>
                  <a:cubicBezTo>
                    <a:pt x="0" y="77"/>
                    <a:pt x="22" y="98"/>
                    <a:pt x="48" y="98"/>
                  </a:cubicBezTo>
                  <a:cubicBezTo>
                    <a:pt x="77" y="98"/>
                    <a:pt x="98" y="75"/>
                    <a:pt x="98" y="48"/>
                  </a:cubicBezTo>
                  <a:cubicBezTo>
                    <a:pt x="98" y="22"/>
                    <a:pt x="77" y="0"/>
                    <a:pt x="48"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5" name="Google Shape;1534;p49">
              <a:extLst>
                <a:ext uri="{FF2B5EF4-FFF2-40B4-BE49-F238E27FC236}">
                  <a16:creationId xmlns:a16="http://schemas.microsoft.com/office/drawing/2014/main" id="{4D92F774-B6E0-8EC5-3DB0-E8C0434682DE}"/>
                </a:ext>
              </a:extLst>
            </p:cNvPr>
            <p:cNvSpPr/>
            <p:nvPr/>
          </p:nvSpPr>
          <p:spPr>
            <a:xfrm>
              <a:off x="4799232" y="2839176"/>
              <a:ext cx="306058" cy="412093"/>
            </a:xfrm>
            <a:custGeom>
              <a:avLst/>
              <a:gdLst/>
              <a:ahLst/>
              <a:cxnLst/>
              <a:rect l="l" t="t" r="r" b="b"/>
              <a:pathLst>
                <a:path w="2439" h="3284" extrusionOk="0">
                  <a:moveTo>
                    <a:pt x="363" y="1401"/>
                  </a:moveTo>
                  <a:cubicBezTo>
                    <a:pt x="374" y="1401"/>
                    <a:pt x="387" y="1406"/>
                    <a:pt x="394" y="1415"/>
                  </a:cubicBezTo>
                  <a:lnTo>
                    <a:pt x="719" y="1740"/>
                  </a:lnTo>
                  <a:cubicBezTo>
                    <a:pt x="727" y="1747"/>
                    <a:pt x="733" y="1758"/>
                    <a:pt x="733" y="1771"/>
                  </a:cubicBezTo>
                  <a:cubicBezTo>
                    <a:pt x="733" y="1783"/>
                    <a:pt x="727" y="1794"/>
                    <a:pt x="719" y="1802"/>
                  </a:cubicBezTo>
                  <a:lnTo>
                    <a:pt x="654" y="1867"/>
                  </a:lnTo>
                  <a:cubicBezTo>
                    <a:pt x="646" y="1876"/>
                    <a:pt x="634" y="1881"/>
                    <a:pt x="623" y="1881"/>
                  </a:cubicBezTo>
                  <a:cubicBezTo>
                    <a:pt x="610" y="1881"/>
                    <a:pt x="598" y="1876"/>
                    <a:pt x="591" y="1867"/>
                  </a:cubicBezTo>
                  <a:lnTo>
                    <a:pt x="266" y="1543"/>
                  </a:lnTo>
                  <a:cubicBezTo>
                    <a:pt x="258" y="1535"/>
                    <a:pt x="253" y="1523"/>
                    <a:pt x="253" y="1511"/>
                  </a:cubicBezTo>
                  <a:cubicBezTo>
                    <a:pt x="253" y="1500"/>
                    <a:pt x="258" y="1488"/>
                    <a:pt x="266" y="1480"/>
                  </a:cubicBezTo>
                  <a:lnTo>
                    <a:pt x="331" y="1415"/>
                  </a:lnTo>
                  <a:cubicBezTo>
                    <a:pt x="340" y="1406"/>
                    <a:pt x="351" y="1401"/>
                    <a:pt x="363" y="1401"/>
                  </a:cubicBezTo>
                  <a:close/>
                  <a:moveTo>
                    <a:pt x="664" y="1970"/>
                  </a:moveTo>
                  <a:cubicBezTo>
                    <a:pt x="743" y="2098"/>
                    <a:pt x="850" y="2206"/>
                    <a:pt x="979" y="2284"/>
                  </a:cubicBezTo>
                  <a:cubicBezTo>
                    <a:pt x="975" y="2298"/>
                    <a:pt x="971" y="2313"/>
                    <a:pt x="971" y="2327"/>
                  </a:cubicBezTo>
                  <a:cubicBezTo>
                    <a:pt x="971" y="2339"/>
                    <a:pt x="974" y="2349"/>
                    <a:pt x="976" y="2360"/>
                  </a:cubicBezTo>
                  <a:lnTo>
                    <a:pt x="902" y="2433"/>
                  </a:lnTo>
                  <a:cubicBezTo>
                    <a:pt x="886" y="2449"/>
                    <a:pt x="865" y="2457"/>
                    <a:pt x="843" y="2457"/>
                  </a:cubicBezTo>
                  <a:cubicBezTo>
                    <a:pt x="821" y="2457"/>
                    <a:pt x="800" y="2449"/>
                    <a:pt x="783" y="2433"/>
                  </a:cubicBezTo>
                  <a:lnTo>
                    <a:pt x="515" y="2165"/>
                  </a:lnTo>
                  <a:cubicBezTo>
                    <a:pt x="482" y="2132"/>
                    <a:pt x="482" y="2078"/>
                    <a:pt x="515" y="2046"/>
                  </a:cubicBezTo>
                  <a:lnTo>
                    <a:pt x="588" y="1972"/>
                  </a:lnTo>
                  <a:cubicBezTo>
                    <a:pt x="598" y="1975"/>
                    <a:pt x="610" y="1976"/>
                    <a:pt x="620" y="1976"/>
                  </a:cubicBezTo>
                  <a:cubicBezTo>
                    <a:pt x="635" y="1976"/>
                    <a:pt x="650" y="1973"/>
                    <a:pt x="664" y="1970"/>
                  </a:cubicBezTo>
                  <a:close/>
                  <a:moveTo>
                    <a:pt x="1179" y="2217"/>
                  </a:moveTo>
                  <a:cubicBezTo>
                    <a:pt x="1190" y="2217"/>
                    <a:pt x="1202" y="2223"/>
                    <a:pt x="1210" y="2230"/>
                  </a:cubicBezTo>
                  <a:lnTo>
                    <a:pt x="1535" y="2555"/>
                  </a:lnTo>
                  <a:cubicBezTo>
                    <a:pt x="1542" y="2563"/>
                    <a:pt x="1548" y="2575"/>
                    <a:pt x="1548" y="2586"/>
                  </a:cubicBezTo>
                  <a:cubicBezTo>
                    <a:pt x="1548" y="2599"/>
                    <a:pt x="1542" y="2610"/>
                    <a:pt x="1535" y="2617"/>
                  </a:cubicBezTo>
                  <a:lnTo>
                    <a:pt x="1469" y="2683"/>
                  </a:lnTo>
                  <a:cubicBezTo>
                    <a:pt x="1462" y="2691"/>
                    <a:pt x="1450" y="2696"/>
                    <a:pt x="1438" y="2696"/>
                  </a:cubicBezTo>
                  <a:cubicBezTo>
                    <a:pt x="1426" y="2696"/>
                    <a:pt x="1415" y="2691"/>
                    <a:pt x="1406" y="2683"/>
                  </a:cubicBezTo>
                  <a:lnTo>
                    <a:pt x="1081" y="2359"/>
                  </a:lnTo>
                  <a:cubicBezTo>
                    <a:pt x="1074" y="2350"/>
                    <a:pt x="1069" y="2339"/>
                    <a:pt x="1069" y="2327"/>
                  </a:cubicBezTo>
                  <a:cubicBezTo>
                    <a:pt x="1069" y="2316"/>
                    <a:pt x="1074" y="2303"/>
                    <a:pt x="1081" y="2296"/>
                  </a:cubicBezTo>
                  <a:lnTo>
                    <a:pt x="1147" y="2230"/>
                  </a:lnTo>
                  <a:cubicBezTo>
                    <a:pt x="1155" y="2222"/>
                    <a:pt x="1165" y="2217"/>
                    <a:pt x="1179" y="2217"/>
                  </a:cubicBezTo>
                  <a:close/>
                  <a:moveTo>
                    <a:pt x="505" y="1"/>
                  </a:moveTo>
                  <a:cubicBezTo>
                    <a:pt x="346" y="1"/>
                    <a:pt x="217" y="129"/>
                    <a:pt x="217" y="289"/>
                  </a:cubicBezTo>
                  <a:lnTo>
                    <a:pt x="217" y="1392"/>
                  </a:lnTo>
                  <a:lnTo>
                    <a:pt x="198" y="1412"/>
                  </a:lnTo>
                  <a:cubicBezTo>
                    <a:pt x="164" y="1446"/>
                    <a:pt x="148" y="1497"/>
                    <a:pt x="162" y="1546"/>
                  </a:cubicBezTo>
                  <a:cubicBezTo>
                    <a:pt x="88" y="1617"/>
                    <a:pt x="37" y="1708"/>
                    <a:pt x="12" y="1806"/>
                  </a:cubicBezTo>
                  <a:cubicBezTo>
                    <a:pt x="6" y="1832"/>
                    <a:pt x="21" y="1858"/>
                    <a:pt x="47" y="1865"/>
                  </a:cubicBezTo>
                  <a:cubicBezTo>
                    <a:pt x="52" y="1866"/>
                    <a:pt x="55" y="1866"/>
                    <a:pt x="59" y="1866"/>
                  </a:cubicBezTo>
                  <a:cubicBezTo>
                    <a:pt x="80" y="1866"/>
                    <a:pt x="100" y="1852"/>
                    <a:pt x="106" y="1830"/>
                  </a:cubicBezTo>
                  <a:cubicBezTo>
                    <a:pt x="125" y="1755"/>
                    <a:pt x="163" y="1685"/>
                    <a:pt x="216" y="1628"/>
                  </a:cubicBezTo>
                  <a:lnTo>
                    <a:pt x="508" y="1920"/>
                  </a:lnTo>
                  <a:lnTo>
                    <a:pt x="450" y="1978"/>
                  </a:lnTo>
                  <a:cubicBezTo>
                    <a:pt x="415" y="2013"/>
                    <a:pt x="397" y="2059"/>
                    <a:pt x="397" y="2106"/>
                  </a:cubicBezTo>
                  <a:cubicBezTo>
                    <a:pt x="397" y="2154"/>
                    <a:pt x="415" y="2198"/>
                    <a:pt x="450" y="2233"/>
                  </a:cubicBezTo>
                  <a:lnTo>
                    <a:pt x="718" y="2501"/>
                  </a:lnTo>
                  <a:cubicBezTo>
                    <a:pt x="751" y="2536"/>
                    <a:pt x="798" y="2554"/>
                    <a:pt x="845" y="2554"/>
                  </a:cubicBezTo>
                  <a:cubicBezTo>
                    <a:pt x="893" y="2554"/>
                    <a:pt x="938" y="2536"/>
                    <a:pt x="971" y="2501"/>
                  </a:cubicBezTo>
                  <a:lnTo>
                    <a:pt x="1031" y="2443"/>
                  </a:lnTo>
                  <a:lnTo>
                    <a:pt x="1322" y="2735"/>
                  </a:lnTo>
                  <a:cubicBezTo>
                    <a:pt x="1234" y="2817"/>
                    <a:pt x="1121" y="2858"/>
                    <a:pt x="1008" y="2858"/>
                  </a:cubicBezTo>
                  <a:cubicBezTo>
                    <a:pt x="890" y="2858"/>
                    <a:pt x="772" y="2814"/>
                    <a:pt x="682" y="2724"/>
                  </a:cubicBezTo>
                  <a:lnTo>
                    <a:pt x="226" y="2267"/>
                  </a:lnTo>
                  <a:cubicBezTo>
                    <a:pt x="160" y="2203"/>
                    <a:pt x="117" y="2120"/>
                    <a:pt x="100" y="2031"/>
                  </a:cubicBezTo>
                  <a:cubicBezTo>
                    <a:pt x="95" y="2008"/>
                    <a:pt x="75" y="1992"/>
                    <a:pt x="53" y="1992"/>
                  </a:cubicBezTo>
                  <a:cubicBezTo>
                    <a:pt x="50" y="1992"/>
                    <a:pt x="46" y="1992"/>
                    <a:pt x="43" y="1993"/>
                  </a:cubicBezTo>
                  <a:cubicBezTo>
                    <a:pt x="17" y="1998"/>
                    <a:pt x="0" y="2024"/>
                    <a:pt x="6" y="2050"/>
                  </a:cubicBezTo>
                  <a:cubicBezTo>
                    <a:pt x="26" y="2159"/>
                    <a:pt x="80" y="2256"/>
                    <a:pt x="157" y="2335"/>
                  </a:cubicBezTo>
                  <a:lnTo>
                    <a:pt x="217" y="2395"/>
                  </a:lnTo>
                  <a:lnTo>
                    <a:pt x="217" y="2994"/>
                  </a:lnTo>
                  <a:cubicBezTo>
                    <a:pt x="217" y="3154"/>
                    <a:pt x="347" y="3282"/>
                    <a:pt x="505" y="3282"/>
                  </a:cubicBezTo>
                  <a:lnTo>
                    <a:pt x="1420" y="3282"/>
                  </a:lnTo>
                  <a:cubicBezTo>
                    <a:pt x="1446" y="3282"/>
                    <a:pt x="1468" y="3261"/>
                    <a:pt x="1468" y="3233"/>
                  </a:cubicBezTo>
                  <a:cubicBezTo>
                    <a:pt x="1468" y="3207"/>
                    <a:pt x="1447" y="3185"/>
                    <a:pt x="1420" y="3185"/>
                  </a:cubicBezTo>
                  <a:lnTo>
                    <a:pt x="505" y="3185"/>
                  </a:lnTo>
                  <a:cubicBezTo>
                    <a:pt x="399" y="3185"/>
                    <a:pt x="314" y="3098"/>
                    <a:pt x="314" y="2993"/>
                  </a:cubicBezTo>
                  <a:lnTo>
                    <a:pt x="314" y="2491"/>
                  </a:lnTo>
                  <a:lnTo>
                    <a:pt x="613" y="2790"/>
                  </a:lnTo>
                  <a:cubicBezTo>
                    <a:pt x="722" y="2899"/>
                    <a:pt x="865" y="2953"/>
                    <a:pt x="1007" y="2953"/>
                  </a:cubicBezTo>
                  <a:cubicBezTo>
                    <a:pt x="1152" y="2953"/>
                    <a:pt x="1296" y="2897"/>
                    <a:pt x="1405" y="2787"/>
                  </a:cubicBezTo>
                  <a:cubicBezTo>
                    <a:pt x="1416" y="2789"/>
                    <a:pt x="1427" y="2790"/>
                    <a:pt x="1438" y="2790"/>
                  </a:cubicBezTo>
                  <a:cubicBezTo>
                    <a:pt x="1476" y="2790"/>
                    <a:pt x="1511" y="2777"/>
                    <a:pt x="1537" y="2748"/>
                  </a:cubicBezTo>
                  <a:lnTo>
                    <a:pt x="1603" y="2683"/>
                  </a:lnTo>
                  <a:cubicBezTo>
                    <a:pt x="1629" y="2657"/>
                    <a:pt x="1645" y="2622"/>
                    <a:pt x="1645" y="2584"/>
                  </a:cubicBezTo>
                  <a:cubicBezTo>
                    <a:pt x="1645" y="2546"/>
                    <a:pt x="1630" y="2511"/>
                    <a:pt x="1603" y="2484"/>
                  </a:cubicBezTo>
                  <a:lnTo>
                    <a:pt x="1541" y="2423"/>
                  </a:lnTo>
                  <a:cubicBezTo>
                    <a:pt x="1616" y="2417"/>
                    <a:pt x="1689" y="2404"/>
                    <a:pt x="1761" y="2382"/>
                  </a:cubicBezTo>
                  <a:cubicBezTo>
                    <a:pt x="1786" y="2374"/>
                    <a:pt x="1801" y="2348"/>
                    <a:pt x="1793" y="2322"/>
                  </a:cubicBezTo>
                  <a:cubicBezTo>
                    <a:pt x="1787" y="2302"/>
                    <a:pt x="1769" y="2288"/>
                    <a:pt x="1748" y="2288"/>
                  </a:cubicBezTo>
                  <a:cubicBezTo>
                    <a:pt x="1743" y="2288"/>
                    <a:pt x="1738" y="2289"/>
                    <a:pt x="1733" y="2291"/>
                  </a:cubicBezTo>
                  <a:cubicBezTo>
                    <a:pt x="1651" y="2315"/>
                    <a:pt x="1565" y="2328"/>
                    <a:pt x="1478" y="2328"/>
                  </a:cubicBezTo>
                  <a:cubicBezTo>
                    <a:pt x="1468" y="2328"/>
                    <a:pt x="1456" y="2328"/>
                    <a:pt x="1446" y="2327"/>
                  </a:cubicBezTo>
                  <a:lnTo>
                    <a:pt x="1278" y="2160"/>
                  </a:lnTo>
                  <a:cubicBezTo>
                    <a:pt x="1252" y="2134"/>
                    <a:pt x="1217" y="2118"/>
                    <a:pt x="1179" y="2118"/>
                  </a:cubicBezTo>
                  <a:cubicBezTo>
                    <a:pt x="1141" y="2118"/>
                    <a:pt x="1106" y="2131"/>
                    <a:pt x="1079" y="2160"/>
                  </a:cubicBezTo>
                  <a:lnTo>
                    <a:pt x="1034" y="2204"/>
                  </a:lnTo>
                  <a:cubicBezTo>
                    <a:pt x="916" y="2131"/>
                    <a:pt x="814" y="2032"/>
                    <a:pt x="743" y="1914"/>
                  </a:cubicBezTo>
                  <a:lnTo>
                    <a:pt x="787" y="1868"/>
                  </a:lnTo>
                  <a:cubicBezTo>
                    <a:pt x="813" y="1842"/>
                    <a:pt x="829" y="1807"/>
                    <a:pt x="829" y="1769"/>
                  </a:cubicBezTo>
                  <a:cubicBezTo>
                    <a:pt x="829" y="1731"/>
                    <a:pt x="814" y="1696"/>
                    <a:pt x="787" y="1669"/>
                  </a:cubicBezTo>
                  <a:lnTo>
                    <a:pt x="619" y="1502"/>
                  </a:lnTo>
                  <a:lnTo>
                    <a:pt x="619" y="1469"/>
                  </a:lnTo>
                  <a:cubicBezTo>
                    <a:pt x="619" y="994"/>
                    <a:pt x="1006" y="607"/>
                    <a:pt x="1482" y="607"/>
                  </a:cubicBezTo>
                  <a:cubicBezTo>
                    <a:pt x="1956" y="607"/>
                    <a:pt x="2343" y="994"/>
                    <a:pt x="2343" y="1469"/>
                  </a:cubicBezTo>
                  <a:cubicBezTo>
                    <a:pt x="2343" y="1620"/>
                    <a:pt x="2304" y="1768"/>
                    <a:pt x="2229" y="1898"/>
                  </a:cubicBezTo>
                  <a:cubicBezTo>
                    <a:pt x="2157" y="2024"/>
                    <a:pt x="2054" y="2129"/>
                    <a:pt x="1929" y="2205"/>
                  </a:cubicBezTo>
                  <a:cubicBezTo>
                    <a:pt x="1907" y="2219"/>
                    <a:pt x="1899" y="2249"/>
                    <a:pt x="1913" y="2271"/>
                  </a:cubicBezTo>
                  <a:cubicBezTo>
                    <a:pt x="1923" y="2285"/>
                    <a:pt x="1938" y="2294"/>
                    <a:pt x="1954" y="2294"/>
                  </a:cubicBezTo>
                  <a:cubicBezTo>
                    <a:pt x="1964" y="2294"/>
                    <a:pt x="1971" y="2292"/>
                    <a:pt x="1979" y="2287"/>
                  </a:cubicBezTo>
                  <a:cubicBezTo>
                    <a:pt x="2043" y="2249"/>
                    <a:pt x="2102" y="2202"/>
                    <a:pt x="2155" y="2149"/>
                  </a:cubicBezTo>
                  <a:lnTo>
                    <a:pt x="2155" y="2995"/>
                  </a:lnTo>
                  <a:cubicBezTo>
                    <a:pt x="2155" y="3100"/>
                    <a:pt x="2069" y="3187"/>
                    <a:pt x="1964" y="3187"/>
                  </a:cubicBezTo>
                  <a:lnTo>
                    <a:pt x="1645" y="3187"/>
                  </a:lnTo>
                  <a:cubicBezTo>
                    <a:pt x="1619" y="3187"/>
                    <a:pt x="1597" y="3208"/>
                    <a:pt x="1597" y="3236"/>
                  </a:cubicBezTo>
                  <a:cubicBezTo>
                    <a:pt x="1597" y="3262"/>
                    <a:pt x="1618" y="3284"/>
                    <a:pt x="1645" y="3284"/>
                  </a:cubicBezTo>
                  <a:lnTo>
                    <a:pt x="1964" y="3284"/>
                  </a:lnTo>
                  <a:cubicBezTo>
                    <a:pt x="2123" y="3284"/>
                    <a:pt x="2252" y="3155"/>
                    <a:pt x="2252" y="2996"/>
                  </a:cubicBezTo>
                  <a:lnTo>
                    <a:pt x="2252" y="2039"/>
                  </a:lnTo>
                  <a:cubicBezTo>
                    <a:pt x="2274" y="2009"/>
                    <a:pt x="2293" y="1978"/>
                    <a:pt x="2311" y="1947"/>
                  </a:cubicBezTo>
                  <a:cubicBezTo>
                    <a:pt x="2394" y="1804"/>
                    <a:pt x="2438" y="1638"/>
                    <a:pt x="2438" y="1472"/>
                  </a:cubicBezTo>
                  <a:cubicBezTo>
                    <a:pt x="2437" y="1258"/>
                    <a:pt x="2368" y="1061"/>
                    <a:pt x="2249" y="903"/>
                  </a:cubicBezTo>
                  <a:lnTo>
                    <a:pt x="2249" y="289"/>
                  </a:lnTo>
                  <a:cubicBezTo>
                    <a:pt x="2249" y="128"/>
                    <a:pt x="2121" y="1"/>
                    <a:pt x="1961" y="1"/>
                  </a:cubicBezTo>
                  <a:lnTo>
                    <a:pt x="940" y="1"/>
                  </a:lnTo>
                  <a:cubicBezTo>
                    <a:pt x="914" y="1"/>
                    <a:pt x="892" y="22"/>
                    <a:pt x="892" y="49"/>
                  </a:cubicBezTo>
                  <a:cubicBezTo>
                    <a:pt x="892" y="75"/>
                    <a:pt x="913" y="97"/>
                    <a:pt x="940" y="97"/>
                  </a:cubicBezTo>
                  <a:lnTo>
                    <a:pt x="1961" y="97"/>
                  </a:lnTo>
                  <a:cubicBezTo>
                    <a:pt x="2068" y="97"/>
                    <a:pt x="2154" y="184"/>
                    <a:pt x="2154" y="290"/>
                  </a:cubicBezTo>
                  <a:lnTo>
                    <a:pt x="2154" y="793"/>
                  </a:lnTo>
                  <a:cubicBezTo>
                    <a:pt x="1981" y="621"/>
                    <a:pt x="1744" y="514"/>
                    <a:pt x="1480" y="514"/>
                  </a:cubicBezTo>
                  <a:cubicBezTo>
                    <a:pt x="974" y="514"/>
                    <a:pt x="557" y="910"/>
                    <a:pt x="524" y="1410"/>
                  </a:cubicBezTo>
                  <a:lnTo>
                    <a:pt x="462" y="1348"/>
                  </a:lnTo>
                  <a:cubicBezTo>
                    <a:pt x="436" y="1322"/>
                    <a:pt x="400" y="1306"/>
                    <a:pt x="363" y="1306"/>
                  </a:cubicBezTo>
                  <a:cubicBezTo>
                    <a:pt x="346" y="1306"/>
                    <a:pt x="328" y="1308"/>
                    <a:pt x="314" y="1315"/>
                  </a:cubicBezTo>
                  <a:lnTo>
                    <a:pt x="314" y="290"/>
                  </a:lnTo>
                  <a:cubicBezTo>
                    <a:pt x="314" y="184"/>
                    <a:pt x="399" y="97"/>
                    <a:pt x="505" y="97"/>
                  </a:cubicBezTo>
                  <a:lnTo>
                    <a:pt x="715" y="97"/>
                  </a:lnTo>
                  <a:cubicBezTo>
                    <a:pt x="741" y="97"/>
                    <a:pt x="764" y="76"/>
                    <a:pt x="764" y="49"/>
                  </a:cubicBezTo>
                  <a:cubicBezTo>
                    <a:pt x="764" y="23"/>
                    <a:pt x="743" y="1"/>
                    <a:pt x="715"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grpSp>
        <p:nvGrpSpPr>
          <p:cNvPr id="26" name="Google Shape;1698;p49">
            <a:extLst>
              <a:ext uri="{FF2B5EF4-FFF2-40B4-BE49-F238E27FC236}">
                <a16:creationId xmlns:a16="http://schemas.microsoft.com/office/drawing/2014/main" id="{04B382EF-2126-AC04-6E63-460F8EE88880}"/>
              </a:ext>
            </a:extLst>
          </p:cNvPr>
          <p:cNvGrpSpPr/>
          <p:nvPr/>
        </p:nvGrpSpPr>
        <p:grpSpPr>
          <a:xfrm>
            <a:off x="3275167" y="2779209"/>
            <a:ext cx="510097" cy="444050"/>
            <a:chOff x="3427442" y="4226276"/>
            <a:chExt cx="413850" cy="350731"/>
          </a:xfrm>
        </p:grpSpPr>
        <p:sp>
          <p:nvSpPr>
            <p:cNvPr id="27" name="Google Shape;1699;p49">
              <a:extLst>
                <a:ext uri="{FF2B5EF4-FFF2-40B4-BE49-F238E27FC236}">
                  <a16:creationId xmlns:a16="http://schemas.microsoft.com/office/drawing/2014/main" id="{1BAF60A5-E444-C4A4-CD4F-A65B7C136C68}"/>
                </a:ext>
              </a:extLst>
            </p:cNvPr>
            <p:cNvSpPr/>
            <p:nvPr/>
          </p:nvSpPr>
          <p:spPr>
            <a:xfrm>
              <a:off x="3427442" y="4226276"/>
              <a:ext cx="413850" cy="350731"/>
            </a:xfrm>
            <a:custGeom>
              <a:avLst/>
              <a:gdLst/>
              <a:ahLst/>
              <a:cxnLst/>
              <a:rect l="l" t="t" r="r" b="b"/>
              <a:pathLst>
                <a:path w="3298" h="2795" extrusionOk="0">
                  <a:moveTo>
                    <a:pt x="1653" y="96"/>
                  </a:moveTo>
                  <a:cubicBezTo>
                    <a:pt x="1758" y="96"/>
                    <a:pt x="1863" y="112"/>
                    <a:pt x="1965" y="145"/>
                  </a:cubicBezTo>
                  <a:cubicBezTo>
                    <a:pt x="1977" y="149"/>
                    <a:pt x="1988" y="159"/>
                    <a:pt x="1995" y="172"/>
                  </a:cubicBezTo>
                  <a:cubicBezTo>
                    <a:pt x="2002" y="184"/>
                    <a:pt x="2002" y="199"/>
                    <a:pt x="1995" y="211"/>
                  </a:cubicBezTo>
                  <a:cubicBezTo>
                    <a:pt x="1988" y="232"/>
                    <a:pt x="1969" y="244"/>
                    <a:pt x="1948" y="244"/>
                  </a:cubicBezTo>
                  <a:cubicBezTo>
                    <a:pt x="1943" y="244"/>
                    <a:pt x="1938" y="243"/>
                    <a:pt x="1932" y="242"/>
                  </a:cubicBezTo>
                  <a:cubicBezTo>
                    <a:pt x="1840" y="214"/>
                    <a:pt x="1746" y="199"/>
                    <a:pt x="1652" y="199"/>
                  </a:cubicBezTo>
                  <a:cubicBezTo>
                    <a:pt x="1557" y="199"/>
                    <a:pt x="1463" y="214"/>
                    <a:pt x="1372" y="242"/>
                  </a:cubicBezTo>
                  <a:cubicBezTo>
                    <a:pt x="1367" y="243"/>
                    <a:pt x="1361" y="244"/>
                    <a:pt x="1356" y="244"/>
                  </a:cubicBezTo>
                  <a:cubicBezTo>
                    <a:pt x="1335" y="244"/>
                    <a:pt x="1316" y="232"/>
                    <a:pt x="1309" y="211"/>
                  </a:cubicBezTo>
                  <a:cubicBezTo>
                    <a:pt x="1304" y="200"/>
                    <a:pt x="1305" y="184"/>
                    <a:pt x="1310" y="172"/>
                  </a:cubicBezTo>
                  <a:cubicBezTo>
                    <a:pt x="1316" y="158"/>
                    <a:pt x="1327" y="149"/>
                    <a:pt x="1341" y="145"/>
                  </a:cubicBezTo>
                  <a:cubicBezTo>
                    <a:pt x="1443" y="112"/>
                    <a:pt x="1548" y="96"/>
                    <a:pt x="1653" y="96"/>
                  </a:cubicBezTo>
                  <a:close/>
                  <a:moveTo>
                    <a:pt x="1213" y="482"/>
                  </a:moveTo>
                  <a:cubicBezTo>
                    <a:pt x="1233" y="482"/>
                    <a:pt x="1248" y="497"/>
                    <a:pt x="1248" y="517"/>
                  </a:cubicBezTo>
                  <a:lnTo>
                    <a:pt x="1248" y="559"/>
                  </a:lnTo>
                  <a:lnTo>
                    <a:pt x="1178" y="559"/>
                  </a:lnTo>
                  <a:lnTo>
                    <a:pt x="1178" y="517"/>
                  </a:lnTo>
                  <a:cubicBezTo>
                    <a:pt x="1178" y="497"/>
                    <a:pt x="1194" y="482"/>
                    <a:pt x="1213" y="482"/>
                  </a:cubicBezTo>
                  <a:close/>
                  <a:moveTo>
                    <a:pt x="1653" y="296"/>
                  </a:moveTo>
                  <a:cubicBezTo>
                    <a:pt x="1737" y="296"/>
                    <a:pt x="1821" y="309"/>
                    <a:pt x="1903" y="335"/>
                  </a:cubicBezTo>
                  <a:cubicBezTo>
                    <a:pt x="1918" y="340"/>
                    <a:pt x="1933" y="342"/>
                    <a:pt x="1948" y="342"/>
                  </a:cubicBezTo>
                  <a:cubicBezTo>
                    <a:pt x="1981" y="342"/>
                    <a:pt x="2013" y="331"/>
                    <a:pt x="2039" y="310"/>
                  </a:cubicBezTo>
                  <a:cubicBezTo>
                    <a:pt x="2043" y="319"/>
                    <a:pt x="2044" y="330"/>
                    <a:pt x="2044" y="340"/>
                  </a:cubicBezTo>
                  <a:lnTo>
                    <a:pt x="2044" y="395"/>
                  </a:lnTo>
                  <a:cubicBezTo>
                    <a:pt x="1996" y="415"/>
                    <a:pt x="1961" y="462"/>
                    <a:pt x="1961" y="517"/>
                  </a:cubicBezTo>
                  <a:lnTo>
                    <a:pt x="1961" y="559"/>
                  </a:lnTo>
                  <a:lnTo>
                    <a:pt x="1344" y="559"/>
                  </a:lnTo>
                  <a:lnTo>
                    <a:pt x="1344" y="517"/>
                  </a:lnTo>
                  <a:cubicBezTo>
                    <a:pt x="1344" y="462"/>
                    <a:pt x="1310" y="415"/>
                    <a:pt x="1262" y="395"/>
                  </a:cubicBezTo>
                  <a:lnTo>
                    <a:pt x="1262" y="340"/>
                  </a:lnTo>
                  <a:cubicBezTo>
                    <a:pt x="1262" y="330"/>
                    <a:pt x="1263" y="319"/>
                    <a:pt x="1267" y="310"/>
                  </a:cubicBezTo>
                  <a:cubicBezTo>
                    <a:pt x="1293" y="330"/>
                    <a:pt x="1325" y="341"/>
                    <a:pt x="1357" y="341"/>
                  </a:cubicBezTo>
                  <a:cubicBezTo>
                    <a:pt x="1372" y="341"/>
                    <a:pt x="1387" y="339"/>
                    <a:pt x="1401" y="335"/>
                  </a:cubicBezTo>
                  <a:cubicBezTo>
                    <a:pt x="1484" y="309"/>
                    <a:pt x="1568" y="296"/>
                    <a:pt x="1653" y="296"/>
                  </a:cubicBezTo>
                  <a:close/>
                  <a:moveTo>
                    <a:pt x="2093" y="482"/>
                  </a:moveTo>
                  <a:cubicBezTo>
                    <a:pt x="2113" y="482"/>
                    <a:pt x="2128" y="497"/>
                    <a:pt x="2128" y="517"/>
                  </a:cubicBezTo>
                  <a:lnTo>
                    <a:pt x="2128" y="559"/>
                  </a:lnTo>
                  <a:lnTo>
                    <a:pt x="2058" y="559"/>
                  </a:lnTo>
                  <a:lnTo>
                    <a:pt x="2058" y="517"/>
                  </a:lnTo>
                  <a:cubicBezTo>
                    <a:pt x="2058" y="497"/>
                    <a:pt x="2074" y="482"/>
                    <a:pt x="2093" y="482"/>
                  </a:cubicBezTo>
                  <a:close/>
                  <a:moveTo>
                    <a:pt x="309" y="1306"/>
                  </a:moveTo>
                  <a:lnTo>
                    <a:pt x="309" y="1419"/>
                  </a:lnTo>
                  <a:lnTo>
                    <a:pt x="120" y="1419"/>
                  </a:lnTo>
                  <a:cubicBezTo>
                    <a:pt x="112" y="1419"/>
                    <a:pt x="104" y="1413"/>
                    <a:pt x="104" y="1404"/>
                  </a:cubicBezTo>
                  <a:lnTo>
                    <a:pt x="104" y="1322"/>
                  </a:lnTo>
                  <a:cubicBezTo>
                    <a:pt x="104" y="1315"/>
                    <a:pt x="111" y="1306"/>
                    <a:pt x="120" y="1306"/>
                  </a:cubicBezTo>
                  <a:close/>
                  <a:moveTo>
                    <a:pt x="3186" y="1308"/>
                  </a:moveTo>
                  <a:cubicBezTo>
                    <a:pt x="3195" y="1308"/>
                    <a:pt x="3202" y="1315"/>
                    <a:pt x="3202" y="1324"/>
                  </a:cubicBezTo>
                  <a:lnTo>
                    <a:pt x="3202" y="1406"/>
                  </a:lnTo>
                  <a:cubicBezTo>
                    <a:pt x="3202" y="1414"/>
                    <a:pt x="3196" y="1421"/>
                    <a:pt x="3186" y="1421"/>
                  </a:cubicBezTo>
                  <a:lnTo>
                    <a:pt x="2998" y="1421"/>
                  </a:lnTo>
                  <a:lnTo>
                    <a:pt x="2998" y="1309"/>
                  </a:lnTo>
                  <a:lnTo>
                    <a:pt x="3186" y="1309"/>
                  </a:lnTo>
                  <a:lnTo>
                    <a:pt x="3186" y="1308"/>
                  </a:lnTo>
                  <a:close/>
                  <a:moveTo>
                    <a:pt x="875" y="573"/>
                  </a:moveTo>
                  <a:cubicBezTo>
                    <a:pt x="885" y="573"/>
                    <a:pt x="891" y="580"/>
                    <a:pt x="891" y="589"/>
                  </a:cubicBezTo>
                  <a:lnTo>
                    <a:pt x="891" y="1608"/>
                  </a:lnTo>
                  <a:lnTo>
                    <a:pt x="701" y="1608"/>
                  </a:lnTo>
                  <a:lnTo>
                    <a:pt x="701" y="1118"/>
                  </a:lnTo>
                  <a:cubicBezTo>
                    <a:pt x="701" y="1091"/>
                    <a:pt x="681" y="1069"/>
                    <a:pt x="652" y="1069"/>
                  </a:cubicBezTo>
                  <a:cubicBezTo>
                    <a:pt x="625" y="1069"/>
                    <a:pt x="604" y="1090"/>
                    <a:pt x="604" y="1118"/>
                  </a:cubicBezTo>
                  <a:lnTo>
                    <a:pt x="604" y="1613"/>
                  </a:lnTo>
                  <a:cubicBezTo>
                    <a:pt x="577" y="1624"/>
                    <a:pt x="556" y="1645"/>
                    <a:pt x="546" y="1672"/>
                  </a:cubicBezTo>
                  <a:cubicBezTo>
                    <a:pt x="456" y="1592"/>
                    <a:pt x="404" y="1476"/>
                    <a:pt x="404" y="1351"/>
                  </a:cubicBezTo>
                  <a:lnTo>
                    <a:pt x="404" y="733"/>
                  </a:lnTo>
                  <a:cubicBezTo>
                    <a:pt x="404" y="690"/>
                    <a:pt x="440" y="655"/>
                    <a:pt x="483" y="655"/>
                  </a:cubicBezTo>
                  <a:lnTo>
                    <a:pt x="605" y="655"/>
                  </a:lnTo>
                  <a:lnTo>
                    <a:pt x="605" y="894"/>
                  </a:lnTo>
                  <a:cubicBezTo>
                    <a:pt x="605" y="921"/>
                    <a:pt x="626" y="943"/>
                    <a:pt x="654" y="943"/>
                  </a:cubicBezTo>
                  <a:cubicBezTo>
                    <a:pt x="682" y="943"/>
                    <a:pt x="703" y="922"/>
                    <a:pt x="703" y="894"/>
                  </a:cubicBezTo>
                  <a:lnTo>
                    <a:pt x="703" y="589"/>
                  </a:lnTo>
                  <a:cubicBezTo>
                    <a:pt x="703" y="580"/>
                    <a:pt x="709" y="573"/>
                    <a:pt x="718" y="573"/>
                  </a:cubicBezTo>
                  <a:close/>
                  <a:moveTo>
                    <a:pt x="2823" y="655"/>
                  </a:moveTo>
                  <a:cubicBezTo>
                    <a:pt x="2866" y="655"/>
                    <a:pt x="2901" y="690"/>
                    <a:pt x="2901" y="733"/>
                  </a:cubicBezTo>
                  <a:lnTo>
                    <a:pt x="2901" y="1351"/>
                  </a:lnTo>
                  <a:cubicBezTo>
                    <a:pt x="2901" y="1476"/>
                    <a:pt x="2849" y="1591"/>
                    <a:pt x="2757" y="1673"/>
                  </a:cubicBezTo>
                  <a:cubicBezTo>
                    <a:pt x="2746" y="1646"/>
                    <a:pt x="2725" y="1625"/>
                    <a:pt x="2699" y="1614"/>
                  </a:cubicBezTo>
                  <a:lnTo>
                    <a:pt x="2699" y="655"/>
                  </a:lnTo>
                  <a:close/>
                  <a:moveTo>
                    <a:pt x="2588" y="573"/>
                  </a:moveTo>
                  <a:cubicBezTo>
                    <a:pt x="2598" y="573"/>
                    <a:pt x="2604" y="580"/>
                    <a:pt x="2604" y="589"/>
                  </a:cubicBezTo>
                  <a:lnTo>
                    <a:pt x="2604" y="1608"/>
                  </a:lnTo>
                  <a:lnTo>
                    <a:pt x="2414" y="1608"/>
                  </a:lnTo>
                  <a:lnTo>
                    <a:pt x="2414" y="1435"/>
                  </a:lnTo>
                  <a:cubicBezTo>
                    <a:pt x="2414" y="1409"/>
                    <a:pt x="2393" y="1387"/>
                    <a:pt x="2365" y="1387"/>
                  </a:cubicBezTo>
                  <a:cubicBezTo>
                    <a:pt x="2339" y="1387"/>
                    <a:pt x="2317" y="1408"/>
                    <a:pt x="2317" y="1435"/>
                  </a:cubicBezTo>
                  <a:lnTo>
                    <a:pt x="2317" y="1614"/>
                  </a:lnTo>
                  <a:cubicBezTo>
                    <a:pt x="2279" y="1629"/>
                    <a:pt x="2253" y="1664"/>
                    <a:pt x="2253" y="1707"/>
                  </a:cubicBezTo>
                  <a:lnTo>
                    <a:pt x="2253" y="1785"/>
                  </a:lnTo>
                  <a:lnTo>
                    <a:pt x="1052" y="1785"/>
                  </a:lnTo>
                  <a:lnTo>
                    <a:pt x="1052" y="1707"/>
                  </a:lnTo>
                  <a:cubicBezTo>
                    <a:pt x="1052" y="1665"/>
                    <a:pt x="1026" y="1629"/>
                    <a:pt x="987" y="1614"/>
                  </a:cubicBezTo>
                  <a:lnTo>
                    <a:pt x="987" y="655"/>
                  </a:lnTo>
                  <a:lnTo>
                    <a:pt x="2318" y="655"/>
                  </a:lnTo>
                  <a:lnTo>
                    <a:pt x="2318" y="1210"/>
                  </a:lnTo>
                  <a:cubicBezTo>
                    <a:pt x="2318" y="1236"/>
                    <a:pt x="2339" y="1258"/>
                    <a:pt x="2367" y="1258"/>
                  </a:cubicBezTo>
                  <a:cubicBezTo>
                    <a:pt x="2393" y="1258"/>
                    <a:pt x="2415" y="1237"/>
                    <a:pt x="2415" y="1210"/>
                  </a:cubicBezTo>
                  <a:lnTo>
                    <a:pt x="2415" y="589"/>
                  </a:lnTo>
                  <a:cubicBezTo>
                    <a:pt x="2415" y="580"/>
                    <a:pt x="2422" y="573"/>
                    <a:pt x="2431" y="573"/>
                  </a:cubicBezTo>
                  <a:close/>
                  <a:moveTo>
                    <a:pt x="954" y="1704"/>
                  </a:moveTo>
                  <a:cubicBezTo>
                    <a:pt x="955" y="1704"/>
                    <a:pt x="956" y="1706"/>
                    <a:pt x="956" y="1707"/>
                  </a:cubicBezTo>
                  <a:lnTo>
                    <a:pt x="956" y="1918"/>
                  </a:lnTo>
                  <a:cubicBezTo>
                    <a:pt x="956" y="1919"/>
                    <a:pt x="955" y="1921"/>
                    <a:pt x="954" y="1921"/>
                  </a:cubicBezTo>
                  <a:lnTo>
                    <a:pt x="640" y="1921"/>
                  </a:lnTo>
                  <a:cubicBezTo>
                    <a:pt x="639" y="1921"/>
                    <a:pt x="637" y="1919"/>
                    <a:pt x="637" y="1918"/>
                  </a:cubicBezTo>
                  <a:lnTo>
                    <a:pt x="637" y="1707"/>
                  </a:lnTo>
                  <a:cubicBezTo>
                    <a:pt x="637" y="1706"/>
                    <a:pt x="639" y="1704"/>
                    <a:pt x="640" y="1704"/>
                  </a:cubicBezTo>
                  <a:lnTo>
                    <a:pt x="749" y="1704"/>
                  </a:lnTo>
                  <a:lnTo>
                    <a:pt x="749" y="1781"/>
                  </a:lnTo>
                  <a:cubicBezTo>
                    <a:pt x="749" y="1807"/>
                    <a:pt x="770" y="1829"/>
                    <a:pt x="797" y="1829"/>
                  </a:cubicBezTo>
                  <a:cubicBezTo>
                    <a:pt x="823" y="1829"/>
                    <a:pt x="845" y="1808"/>
                    <a:pt x="845" y="1781"/>
                  </a:cubicBezTo>
                  <a:lnTo>
                    <a:pt x="845" y="1704"/>
                  </a:lnTo>
                  <a:close/>
                  <a:moveTo>
                    <a:pt x="2667" y="1704"/>
                  </a:moveTo>
                  <a:cubicBezTo>
                    <a:pt x="2668" y="1704"/>
                    <a:pt x="2669" y="1706"/>
                    <a:pt x="2669" y="1707"/>
                  </a:cubicBezTo>
                  <a:lnTo>
                    <a:pt x="2669" y="1918"/>
                  </a:lnTo>
                  <a:cubicBezTo>
                    <a:pt x="2669" y="1919"/>
                    <a:pt x="2668" y="1921"/>
                    <a:pt x="2667" y="1921"/>
                  </a:cubicBezTo>
                  <a:lnTo>
                    <a:pt x="2352" y="1921"/>
                  </a:lnTo>
                  <a:cubicBezTo>
                    <a:pt x="2351" y="1921"/>
                    <a:pt x="2349" y="1919"/>
                    <a:pt x="2349" y="1918"/>
                  </a:cubicBezTo>
                  <a:lnTo>
                    <a:pt x="2349" y="1707"/>
                  </a:lnTo>
                  <a:cubicBezTo>
                    <a:pt x="2349" y="1706"/>
                    <a:pt x="2351" y="1704"/>
                    <a:pt x="2352" y="1704"/>
                  </a:cubicBezTo>
                  <a:lnTo>
                    <a:pt x="2460" y="1704"/>
                  </a:lnTo>
                  <a:lnTo>
                    <a:pt x="2460" y="1781"/>
                  </a:lnTo>
                  <a:cubicBezTo>
                    <a:pt x="2460" y="1807"/>
                    <a:pt x="2482" y="1829"/>
                    <a:pt x="2510" y="1829"/>
                  </a:cubicBezTo>
                  <a:cubicBezTo>
                    <a:pt x="2536" y="1829"/>
                    <a:pt x="2558" y="1808"/>
                    <a:pt x="2558" y="1781"/>
                  </a:cubicBezTo>
                  <a:lnTo>
                    <a:pt x="2558" y="1704"/>
                  </a:lnTo>
                  <a:close/>
                  <a:moveTo>
                    <a:pt x="307" y="1518"/>
                  </a:moveTo>
                  <a:lnTo>
                    <a:pt x="307" y="2142"/>
                  </a:lnTo>
                  <a:cubicBezTo>
                    <a:pt x="231" y="2121"/>
                    <a:pt x="173" y="2049"/>
                    <a:pt x="173" y="1966"/>
                  </a:cubicBezTo>
                  <a:lnTo>
                    <a:pt x="173" y="1518"/>
                  </a:lnTo>
                  <a:close/>
                  <a:moveTo>
                    <a:pt x="3132" y="1516"/>
                  </a:moveTo>
                  <a:lnTo>
                    <a:pt x="3132" y="1965"/>
                  </a:lnTo>
                  <a:cubicBezTo>
                    <a:pt x="3132" y="2049"/>
                    <a:pt x="3075" y="2121"/>
                    <a:pt x="2998" y="2142"/>
                  </a:cubicBezTo>
                  <a:lnTo>
                    <a:pt x="2998" y="1516"/>
                  </a:lnTo>
                  <a:close/>
                  <a:moveTo>
                    <a:pt x="892" y="2017"/>
                  </a:moveTo>
                  <a:lnTo>
                    <a:pt x="892" y="2195"/>
                  </a:lnTo>
                  <a:lnTo>
                    <a:pt x="703" y="2195"/>
                  </a:lnTo>
                  <a:lnTo>
                    <a:pt x="703" y="2017"/>
                  </a:lnTo>
                  <a:close/>
                  <a:moveTo>
                    <a:pt x="2604" y="2017"/>
                  </a:moveTo>
                  <a:lnTo>
                    <a:pt x="2604" y="2195"/>
                  </a:lnTo>
                  <a:lnTo>
                    <a:pt x="2414" y="2195"/>
                  </a:lnTo>
                  <a:lnTo>
                    <a:pt x="2414" y="2017"/>
                  </a:lnTo>
                  <a:close/>
                  <a:moveTo>
                    <a:pt x="1649" y="1"/>
                  </a:moveTo>
                  <a:cubicBezTo>
                    <a:pt x="1534" y="1"/>
                    <a:pt x="1419" y="18"/>
                    <a:pt x="1307" y="53"/>
                  </a:cubicBezTo>
                  <a:cubicBezTo>
                    <a:pt x="1268" y="67"/>
                    <a:pt x="1236" y="94"/>
                    <a:pt x="1218" y="132"/>
                  </a:cubicBezTo>
                  <a:cubicBezTo>
                    <a:pt x="1206" y="158"/>
                    <a:pt x="1202" y="188"/>
                    <a:pt x="1206" y="216"/>
                  </a:cubicBezTo>
                  <a:cubicBezTo>
                    <a:pt x="1176" y="250"/>
                    <a:pt x="1159" y="294"/>
                    <a:pt x="1159" y="340"/>
                  </a:cubicBezTo>
                  <a:lnTo>
                    <a:pt x="1159" y="395"/>
                  </a:lnTo>
                  <a:cubicBezTo>
                    <a:pt x="1111" y="415"/>
                    <a:pt x="1075" y="462"/>
                    <a:pt x="1075" y="517"/>
                  </a:cubicBezTo>
                  <a:lnTo>
                    <a:pt x="1075" y="559"/>
                  </a:lnTo>
                  <a:lnTo>
                    <a:pt x="977" y="559"/>
                  </a:lnTo>
                  <a:cubicBezTo>
                    <a:pt x="964" y="512"/>
                    <a:pt x="921" y="478"/>
                    <a:pt x="869" y="478"/>
                  </a:cubicBezTo>
                  <a:lnTo>
                    <a:pt x="712" y="478"/>
                  </a:lnTo>
                  <a:cubicBezTo>
                    <a:pt x="661" y="478"/>
                    <a:pt x="618" y="512"/>
                    <a:pt x="603" y="559"/>
                  </a:cubicBezTo>
                  <a:lnTo>
                    <a:pt x="476" y="559"/>
                  </a:lnTo>
                  <a:cubicBezTo>
                    <a:pt x="379" y="559"/>
                    <a:pt x="300" y="638"/>
                    <a:pt x="300" y="734"/>
                  </a:cubicBezTo>
                  <a:lnTo>
                    <a:pt x="300" y="1211"/>
                  </a:lnTo>
                  <a:lnTo>
                    <a:pt x="112" y="1211"/>
                  </a:lnTo>
                  <a:cubicBezTo>
                    <a:pt x="50" y="1211"/>
                    <a:pt x="1" y="1261"/>
                    <a:pt x="1" y="1322"/>
                  </a:cubicBezTo>
                  <a:lnTo>
                    <a:pt x="1" y="1405"/>
                  </a:lnTo>
                  <a:cubicBezTo>
                    <a:pt x="1" y="1451"/>
                    <a:pt x="29" y="1492"/>
                    <a:pt x="70" y="1508"/>
                  </a:cubicBezTo>
                  <a:lnTo>
                    <a:pt x="70" y="1966"/>
                  </a:lnTo>
                  <a:cubicBezTo>
                    <a:pt x="70" y="2102"/>
                    <a:pt x="169" y="2218"/>
                    <a:pt x="300" y="2242"/>
                  </a:cubicBezTo>
                  <a:lnTo>
                    <a:pt x="300" y="2328"/>
                  </a:lnTo>
                  <a:cubicBezTo>
                    <a:pt x="300" y="2443"/>
                    <a:pt x="382" y="2539"/>
                    <a:pt x="490" y="2561"/>
                  </a:cubicBezTo>
                  <a:lnTo>
                    <a:pt x="490" y="2620"/>
                  </a:lnTo>
                  <a:cubicBezTo>
                    <a:pt x="490" y="2716"/>
                    <a:pt x="568" y="2795"/>
                    <a:pt x="666" y="2795"/>
                  </a:cubicBezTo>
                  <a:lnTo>
                    <a:pt x="2192" y="2795"/>
                  </a:lnTo>
                  <a:cubicBezTo>
                    <a:pt x="2218" y="2795"/>
                    <a:pt x="2241" y="2774"/>
                    <a:pt x="2241" y="2747"/>
                  </a:cubicBezTo>
                  <a:cubicBezTo>
                    <a:pt x="2241" y="2719"/>
                    <a:pt x="2220" y="2698"/>
                    <a:pt x="2192" y="2698"/>
                  </a:cubicBezTo>
                  <a:lnTo>
                    <a:pt x="672" y="2698"/>
                  </a:lnTo>
                  <a:cubicBezTo>
                    <a:pt x="629" y="2698"/>
                    <a:pt x="594" y="2663"/>
                    <a:pt x="594" y="2620"/>
                  </a:cubicBezTo>
                  <a:lnTo>
                    <a:pt x="594" y="2566"/>
                  </a:lnTo>
                  <a:lnTo>
                    <a:pt x="1052" y="2566"/>
                  </a:lnTo>
                  <a:cubicBezTo>
                    <a:pt x="1079" y="2566"/>
                    <a:pt x="1101" y="2545"/>
                    <a:pt x="1101" y="2517"/>
                  </a:cubicBezTo>
                  <a:cubicBezTo>
                    <a:pt x="1101" y="2491"/>
                    <a:pt x="1080" y="2469"/>
                    <a:pt x="1052" y="2469"/>
                  </a:cubicBezTo>
                  <a:lnTo>
                    <a:pt x="545" y="2469"/>
                  </a:lnTo>
                  <a:cubicBezTo>
                    <a:pt x="467" y="2469"/>
                    <a:pt x="404" y="2405"/>
                    <a:pt x="404" y="2328"/>
                  </a:cubicBezTo>
                  <a:lnTo>
                    <a:pt x="404" y="1657"/>
                  </a:lnTo>
                  <a:cubicBezTo>
                    <a:pt x="432" y="1698"/>
                    <a:pt x="468" y="1735"/>
                    <a:pt x="509" y="1767"/>
                  </a:cubicBezTo>
                  <a:cubicBezTo>
                    <a:pt x="519" y="1775"/>
                    <a:pt x="531" y="1784"/>
                    <a:pt x="541" y="1792"/>
                  </a:cubicBezTo>
                  <a:lnTo>
                    <a:pt x="541" y="1920"/>
                  </a:lnTo>
                  <a:cubicBezTo>
                    <a:pt x="541" y="1962"/>
                    <a:pt x="567" y="1999"/>
                    <a:pt x="605" y="2013"/>
                  </a:cubicBezTo>
                  <a:lnTo>
                    <a:pt x="605" y="2227"/>
                  </a:lnTo>
                  <a:cubicBezTo>
                    <a:pt x="605" y="2264"/>
                    <a:pt x="635" y="2294"/>
                    <a:pt x="672" y="2294"/>
                  </a:cubicBezTo>
                  <a:lnTo>
                    <a:pt x="919" y="2294"/>
                  </a:lnTo>
                  <a:cubicBezTo>
                    <a:pt x="956" y="2294"/>
                    <a:pt x="986" y="2264"/>
                    <a:pt x="986" y="2227"/>
                  </a:cubicBezTo>
                  <a:lnTo>
                    <a:pt x="986" y="2013"/>
                  </a:lnTo>
                  <a:cubicBezTo>
                    <a:pt x="1024" y="1999"/>
                    <a:pt x="1050" y="1964"/>
                    <a:pt x="1050" y="1920"/>
                  </a:cubicBezTo>
                  <a:lnTo>
                    <a:pt x="1050" y="1882"/>
                  </a:lnTo>
                  <a:lnTo>
                    <a:pt x="2253" y="1882"/>
                  </a:lnTo>
                  <a:lnTo>
                    <a:pt x="2253" y="1920"/>
                  </a:lnTo>
                  <a:cubicBezTo>
                    <a:pt x="2253" y="1962"/>
                    <a:pt x="2279" y="1999"/>
                    <a:pt x="2317" y="2013"/>
                  </a:cubicBezTo>
                  <a:lnTo>
                    <a:pt x="2317" y="2227"/>
                  </a:lnTo>
                  <a:cubicBezTo>
                    <a:pt x="2317" y="2264"/>
                    <a:pt x="2347" y="2294"/>
                    <a:pt x="2384" y="2294"/>
                  </a:cubicBezTo>
                  <a:lnTo>
                    <a:pt x="2631" y="2294"/>
                  </a:lnTo>
                  <a:cubicBezTo>
                    <a:pt x="2668" y="2294"/>
                    <a:pt x="2698" y="2264"/>
                    <a:pt x="2698" y="2227"/>
                  </a:cubicBezTo>
                  <a:lnTo>
                    <a:pt x="2698" y="2013"/>
                  </a:lnTo>
                  <a:cubicBezTo>
                    <a:pt x="2736" y="1999"/>
                    <a:pt x="2762" y="1964"/>
                    <a:pt x="2762" y="1920"/>
                  </a:cubicBezTo>
                  <a:lnTo>
                    <a:pt x="2762" y="1792"/>
                  </a:lnTo>
                  <a:cubicBezTo>
                    <a:pt x="2774" y="1784"/>
                    <a:pt x="2784" y="1777"/>
                    <a:pt x="2795" y="1767"/>
                  </a:cubicBezTo>
                  <a:cubicBezTo>
                    <a:pt x="2835" y="1736"/>
                    <a:pt x="2871" y="1698"/>
                    <a:pt x="2899" y="1657"/>
                  </a:cubicBezTo>
                  <a:lnTo>
                    <a:pt x="2899" y="2328"/>
                  </a:lnTo>
                  <a:cubicBezTo>
                    <a:pt x="2899" y="2406"/>
                    <a:pt x="2835" y="2469"/>
                    <a:pt x="2758" y="2469"/>
                  </a:cubicBezTo>
                  <a:lnTo>
                    <a:pt x="1276" y="2469"/>
                  </a:lnTo>
                  <a:cubicBezTo>
                    <a:pt x="1249" y="2469"/>
                    <a:pt x="1227" y="2490"/>
                    <a:pt x="1227" y="2517"/>
                  </a:cubicBezTo>
                  <a:cubicBezTo>
                    <a:pt x="1227" y="2543"/>
                    <a:pt x="1248" y="2566"/>
                    <a:pt x="1276" y="2566"/>
                  </a:cubicBezTo>
                  <a:lnTo>
                    <a:pt x="2710" y="2566"/>
                  </a:lnTo>
                  <a:lnTo>
                    <a:pt x="2710" y="2620"/>
                  </a:lnTo>
                  <a:cubicBezTo>
                    <a:pt x="2710" y="2663"/>
                    <a:pt x="2674" y="2698"/>
                    <a:pt x="2631" y="2698"/>
                  </a:cubicBezTo>
                  <a:lnTo>
                    <a:pt x="2422" y="2698"/>
                  </a:lnTo>
                  <a:cubicBezTo>
                    <a:pt x="2395" y="2698"/>
                    <a:pt x="2373" y="2719"/>
                    <a:pt x="2373" y="2747"/>
                  </a:cubicBezTo>
                  <a:cubicBezTo>
                    <a:pt x="2373" y="2774"/>
                    <a:pt x="2394" y="2795"/>
                    <a:pt x="2422" y="2795"/>
                  </a:cubicBezTo>
                  <a:lnTo>
                    <a:pt x="2631" y="2795"/>
                  </a:lnTo>
                  <a:cubicBezTo>
                    <a:pt x="2728" y="2795"/>
                    <a:pt x="2806" y="2716"/>
                    <a:pt x="2806" y="2620"/>
                  </a:cubicBezTo>
                  <a:lnTo>
                    <a:pt x="2806" y="2561"/>
                  </a:lnTo>
                  <a:cubicBezTo>
                    <a:pt x="2915" y="2538"/>
                    <a:pt x="2997" y="2443"/>
                    <a:pt x="2997" y="2328"/>
                  </a:cubicBezTo>
                  <a:lnTo>
                    <a:pt x="2997" y="2242"/>
                  </a:lnTo>
                  <a:cubicBezTo>
                    <a:pt x="3128" y="2218"/>
                    <a:pt x="3227" y="2102"/>
                    <a:pt x="3227" y="1966"/>
                  </a:cubicBezTo>
                  <a:lnTo>
                    <a:pt x="3227" y="1508"/>
                  </a:lnTo>
                  <a:cubicBezTo>
                    <a:pt x="3268" y="1492"/>
                    <a:pt x="3296" y="1452"/>
                    <a:pt x="3296" y="1405"/>
                  </a:cubicBezTo>
                  <a:lnTo>
                    <a:pt x="3296" y="1322"/>
                  </a:lnTo>
                  <a:cubicBezTo>
                    <a:pt x="3297" y="1261"/>
                    <a:pt x="3248" y="1211"/>
                    <a:pt x="3186" y="1211"/>
                  </a:cubicBezTo>
                  <a:lnTo>
                    <a:pt x="2998" y="1211"/>
                  </a:lnTo>
                  <a:lnTo>
                    <a:pt x="2998" y="734"/>
                  </a:lnTo>
                  <a:cubicBezTo>
                    <a:pt x="2998" y="638"/>
                    <a:pt x="2919" y="559"/>
                    <a:pt x="2823" y="559"/>
                  </a:cubicBezTo>
                  <a:lnTo>
                    <a:pt x="2695" y="559"/>
                  </a:lnTo>
                  <a:cubicBezTo>
                    <a:pt x="2682" y="512"/>
                    <a:pt x="2640" y="478"/>
                    <a:pt x="2587" y="478"/>
                  </a:cubicBezTo>
                  <a:lnTo>
                    <a:pt x="2430" y="478"/>
                  </a:lnTo>
                  <a:cubicBezTo>
                    <a:pt x="2379" y="478"/>
                    <a:pt x="2336" y="512"/>
                    <a:pt x="2321" y="559"/>
                  </a:cubicBezTo>
                  <a:lnTo>
                    <a:pt x="2223" y="559"/>
                  </a:lnTo>
                  <a:lnTo>
                    <a:pt x="2223" y="517"/>
                  </a:lnTo>
                  <a:cubicBezTo>
                    <a:pt x="2223" y="462"/>
                    <a:pt x="2189" y="414"/>
                    <a:pt x="2139" y="395"/>
                  </a:cubicBezTo>
                  <a:lnTo>
                    <a:pt x="2139" y="340"/>
                  </a:lnTo>
                  <a:cubicBezTo>
                    <a:pt x="2139" y="294"/>
                    <a:pt x="2122" y="251"/>
                    <a:pt x="2092" y="216"/>
                  </a:cubicBezTo>
                  <a:cubicBezTo>
                    <a:pt x="2096" y="187"/>
                    <a:pt x="2093" y="158"/>
                    <a:pt x="2080" y="132"/>
                  </a:cubicBezTo>
                  <a:cubicBezTo>
                    <a:pt x="2063" y="94"/>
                    <a:pt x="2030" y="65"/>
                    <a:pt x="1991" y="53"/>
                  </a:cubicBezTo>
                  <a:cubicBezTo>
                    <a:pt x="1879" y="18"/>
                    <a:pt x="1764" y="1"/>
                    <a:pt x="1649"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28" name="Google Shape;1700;p49">
              <a:extLst>
                <a:ext uri="{FF2B5EF4-FFF2-40B4-BE49-F238E27FC236}">
                  <a16:creationId xmlns:a16="http://schemas.microsoft.com/office/drawing/2014/main" id="{052E54CF-333B-D287-BC31-49D1C5B85A4B}"/>
                </a:ext>
              </a:extLst>
            </p:cNvPr>
            <p:cNvSpPr/>
            <p:nvPr/>
          </p:nvSpPr>
          <p:spPr>
            <a:xfrm>
              <a:off x="3588563" y="4333188"/>
              <a:ext cx="92608" cy="92357"/>
            </a:xfrm>
            <a:custGeom>
              <a:avLst/>
              <a:gdLst/>
              <a:ahLst/>
              <a:cxnLst/>
              <a:rect l="l" t="t" r="r" b="b"/>
              <a:pathLst>
                <a:path w="738" h="736" extrusionOk="0">
                  <a:moveTo>
                    <a:pt x="429" y="97"/>
                  </a:moveTo>
                  <a:lnTo>
                    <a:pt x="429" y="259"/>
                  </a:lnTo>
                  <a:cubicBezTo>
                    <a:pt x="429" y="285"/>
                    <a:pt x="450" y="307"/>
                    <a:pt x="478" y="307"/>
                  </a:cubicBezTo>
                  <a:lnTo>
                    <a:pt x="640" y="307"/>
                  </a:lnTo>
                  <a:lnTo>
                    <a:pt x="640" y="428"/>
                  </a:lnTo>
                  <a:lnTo>
                    <a:pt x="478" y="428"/>
                  </a:lnTo>
                  <a:cubicBezTo>
                    <a:pt x="451" y="428"/>
                    <a:pt x="429" y="449"/>
                    <a:pt x="429" y="477"/>
                  </a:cubicBezTo>
                  <a:lnTo>
                    <a:pt x="429" y="640"/>
                  </a:lnTo>
                  <a:lnTo>
                    <a:pt x="309" y="640"/>
                  </a:lnTo>
                  <a:lnTo>
                    <a:pt x="309" y="477"/>
                  </a:lnTo>
                  <a:cubicBezTo>
                    <a:pt x="309" y="451"/>
                    <a:pt x="288" y="428"/>
                    <a:pt x="260" y="428"/>
                  </a:cubicBezTo>
                  <a:lnTo>
                    <a:pt x="98" y="428"/>
                  </a:lnTo>
                  <a:lnTo>
                    <a:pt x="98" y="307"/>
                  </a:lnTo>
                  <a:lnTo>
                    <a:pt x="260" y="307"/>
                  </a:lnTo>
                  <a:cubicBezTo>
                    <a:pt x="286" y="307"/>
                    <a:pt x="309" y="287"/>
                    <a:pt x="309" y="259"/>
                  </a:cubicBezTo>
                  <a:lnTo>
                    <a:pt x="309" y="97"/>
                  </a:lnTo>
                  <a:close/>
                  <a:moveTo>
                    <a:pt x="260" y="1"/>
                  </a:moveTo>
                  <a:cubicBezTo>
                    <a:pt x="234" y="1"/>
                    <a:pt x="212" y="21"/>
                    <a:pt x="212" y="49"/>
                  </a:cubicBezTo>
                  <a:lnTo>
                    <a:pt x="212" y="211"/>
                  </a:lnTo>
                  <a:lnTo>
                    <a:pt x="49" y="211"/>
                  </a:lnTo>
                  <a:cubicBezTo>
                    <a:pt x="23" y="211"/>
                    <a:pt x="1" y="232"/>
                    <a:pt x="1" y="259"/>
                  </a:cubicBezTo>
                  <a:lnTo>
                    <a:pt x="1" y="477"/>
                  </a:lnTo>
                  <a:cubicBezTo>
                    <a:pt x="1" y="503"/>
                    <a:pt x="22" y="525"/>
                    <a:pt x="49" y="525"/>
                  </a:cubicBezTo>
                  <a:lnTo>
                    <a:pt x="212" y="525"/>
                  </a:lnTo>
                  <a:lnTo>
                    <a:pt x="212" y="688"/>
                  </a:lnTo>
                  <a:cubicBezTo>
                    <a:pt x="212" y="714"/>
                    <a:pt x="233" y="736"/>
                    <a:pt x="260" y="736"/>
                  </a:cubicBezTo>
                  <a:lnTo>
                    <a:pt x="478" y="736"/>
                  </a:lnTo>
                  <a:cubicBezTo>
                    <a:pt x="504" y="736"/>
                    <a:pt x="526" y="715"/>
                    <a:pt x="526" y="688"/>
                  </a:cubicBezTo>
                  <a:lnTo>
                    <a:pt x="526" y="525"/>
                  </a:lnTo>
                  <a:lnTo>
                    <a:pt x="688" y="525"/>
                  </a:lnTo>
                  <a:cubicBezTo>
                    <a:pt x="714" y="525"/>
                    <a:pt x="737" y="504"/>
                    <a:pt x="737" y="477"/>
                  </a:cubicBezTo>
                  <a:lnTo>
                    <a:pt x="737" y="259"/>
                  </a:lnTo>
                  <a:cubicBezTo>
                    <a:pt x="737" y="232"/>
                    <a:pt x="714" y="211"/>
                    <a:pt x="688" y="211"/>
                  </a:cubicBezTo>
                  <a:lnTo>
                    <a:pt x="526" y="211"/>
                  </a:lnTo>
                  <a:lnTo>
                    <a:pt x="526" y="49"/>
                  </a:lnTo>
                  <a:cubicBezTo>
                    <a:pt x="526" y="23"/>
                    <a:pt x="505" y="1"/>
                    <a:pt x="478"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grpSp>
        <p:nvGrpSpPr>
          <p:cNvPr id="29" name="Google Shape;1377;p49">
            <a:extLst>
              <a:ext uri="{FF2B5EF4-FFF2-40B4-BE49-F238E27FC236}">
                <a16:creationId xmlns:a16="http://schemas.microsoft.com/office/drawing/2014/main" id="{E3A478B5-0FB6-5B39-0CBB-8CD079AC3497}"/>
              </a:ext>
            </a:extLst>
          </p:cNvPr>
          <p:cNvGrpSpPr/>
          <p:nvPr/>
        </p:nvGrpSpPr>
        <p:grpSpPr>
          <a:xfrm>
            <a:off x="5345784" y="2721393"/>
            <a:ext cx="510731" cy="501866"/>
            <a:chOff x="4747533" y="1425725"/>
            <a:chExt cx="413345" cy="413473"/>
          </a:xfrm>
        </p:grpSpPr>
        <p:sp>
          <p:nvSpPr>
            <p:cNvPr id="30" name="Google Shape;1378;p49">
              <a:extLst>
                <a:ext uri="{FF2B5EF4-FFF2-40B4-BE49-F238E27FC236}">
                  <a16:creationId xmlns:a16="http://schemas.microsoft.com/office/drawing/2014/main" id="{E486734A-862D-DA90-AA06-E03B603EBBA4}"/>
                </a:ext>
              </a:extLst>
            </p:cNvPr>
            <p:cNvSpPr/>
            <p:nvPr/>
          </p:nvSpPr>
          <p:spPr>
            <a:xfrm>
              <a:off x="4829725" y="1426352"/>
              <a:ext cx="82695" cy="66633"/>
            </a:xfrm>
            <a:custGeom>
              <a:avLst/>
              <a:gdLst/>
              <a:ahLst/>
              <a:cxnLst/>
              <a:rect l="l" t="t" r="r" b="b"/>
              <a:pathLst>
                <a:path w="659" h="531" extrusionOk="0">
                  <a:moveTo>
                    <a:pt x="609" y="1"/>
                  </a:moveTo>
                  <a:cubicBezTo>
                    <a:pt x="585" y="1"/>
                    <a:pt x="564" y="18"/>
                    <a:pt x="560" y="43"/>
                  </a:cubicBezTo>
                  <a:lnTo>
                    <a:pt x="546" y="156"/>
                  </a:lnTo>
                  <a:cubicBezTo>
                    <a:pt x="535" y="251"/>
                    <a:pt x="464" y="331"/>
                    <a:pt x="370" y="354"/>
                  </a:cubicBezTo>
                  <a:lnTo>
                    <a:pt x="368" y="354"/>
                  </a:lnTo>
                  <a:lnTo>
                    <a:pt x="42" y="435"/>
                  </a:lnTo>
                  <a:cubicBezTo>
                    <a:pt x="16" y="441"/>
                    <a:pt x="0" y="467"/>
                    <a:pt x="7" y="493"/>
                  </a:cubicBezTo>
                  <a:cubicBezTo>
                    <a:pt x="14" y="516"/>
                    <a:pt x="34" y="530"/>
                    <a:pt x="56" y="530"/>
                  </a:cubicBezTo>
                  <a:cubicBezTo>
                    <a:pt x="59" y="530"/>
                    <a:pt x="63" y="530"/>
                    <a:pt x="67" y="529"/>
                  </a:cubicBezTo>
                  <a:lnTo>
                    <a:pt x="392" y="448"/>
                  </a:lnTo>
                  <a:cubicBezTo>
                    <a:pt x="526" y="417"/>
                    <a:pt x="627" y="304"/>
                    <a:pt x="643" y="168"/>
                  </a:cubicBezTo>
                  <a:lnTo>
                    <a:pt x="655" y="56"/>
                  </a:lnTo>
                  <a:cubicBezTo>
                    <a:pt x="658" y="29"/>
                    <a:pt x="639" y="5"/>
                    <a:pt x="613" y="1"/>
                  </a:cubicBezTo>
                  <a:cubicBezTo>
                    <a:pt x="612" y="1"/>
                    <a:pt x="610" y="1"/>
                    <a:pt x="609"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3" name="Google Shape;1379;p49">
              <a:extLst>
                <a:ext uri="{FF2B5EF4-FFF2-40B4-BE49-F238E27FC236}">
                  <a16:creationId xmlns:a16="http://schemas.microsoft.com/office/drawing/2014/main" id="{230CEFFB-EA5E-6C6D-6802-01BE76089E42}"/>
                </a:ext>
              </a:extLst>
            </p:cNvPr>
            <p:cNvSpPr/>
            <p:nvPr/>
          </p:nvSpPr>
          <p:spPr>
            <a:xfrm>
              <a:off x="4747533" y="1487589"/>
              <a:ext cx="68389" cy="197513"/>
            </a:xfrm>
            <a:custGeom>
              <a:avLst/>
              <a:gdLst/>
              <a:ahLst/>
              <a:cxnLst/>
              <a:rect l="l" t="t" r="r" b="b"/>
              <a:pathLst>
                <a:path w="545" h="1574" extrusionOk="0">
                  <a:moveTo>
                    <a:pt x="492" y="0"/>
                  </a:moveTo>
                  <a:cubicBezTo>
                    <a:pt x="488" y="0"/>
                    <a:pt x="484" y="1"/>
                    <a:pt x="479" y="2"/>
                  </a:cubicBezTo>
                  <a:lnTo>
                    <a:pt x="331" y="39"/>
                  </a:lnTo>
                  <a:cubicBezTo>
                    <a:pt x="136" y="87"/>
                    <a:pt x="1" y="261"/>
                    <a:pt x="1" y="461"/>
                  </a:cubicBezTo>
                  <a:lnTo>
                    <a:pt x="1" y="643"/>
                  </a:lnTo>
                  <a:cubicBezTo>
                    <a:pt x="1" y="745"/>
                    <a:pt x="22" y="848"/>
                    <a:pt x="62" y="941"/>
                  </a:cubicBezTo>
                  <a:lnTo>
                    <a:pt x="62" y="1524"/>
                  </a:lnTo>
                  <a:cubicBezTo>
                    <a:pt x="62" y="1551"/>
                    <a:pt x="83" y="1574"/>
                    <a:pt x="111" y="1574"/>
                  </a:cubicBezTo>
                  <a:cubicBezTo>
                    <a:pt x="137" y="1574"/>
                    <a:pt x="160" y="1553"/>
                    <a:pt x="160" y="1524"/>
                  </a:cubicBezTo>
                  <a:lnTo>
                    <a:pt x="160" y="1102"/>
                  </a:lnTo>
                  <a:cubicBezTo>
                    <a:pt x="168" y="1109"/>
                    <a:pt x="179" y="1113"/>
                    <a:pt x="189" y="1113"/>
                  </a:cubicBezTo>
                  <a:cubicBezTo>
                    <a:pt x="200" y="1113"/>
                    <a:pt x="209" y="1110"/>
                    <a:pt x="219" y="1103"/>
                  </a:cubicBezTo>
                  <a:cubicBezTo>
                    <a:pt x="239" y="1088"/>
                    <a:pt x="245" y="1057"/>
                    <a:pt x="229" y="1036"/>
                  </a:cubicBezTo>
                  <a:cubicBezTo>
                    <a:pt x="145" y="923"/>
                    <a:pt x="99" y="785"/>
                    <a:pt x="99" y="644"/>
                  </a:cubicBezTo>
                  <a:lnTo>
                    <a:pt x="99" y="462"/>
                  </a:lnTo>
                  <a:cubicBezTo>
                    <a:pt x="99" y="307"/>
                    <a:pt x="205" y="171"/>
                    <a:pt x="357" y="132"/>
                  </a:cubicBezTo>
                  <a:lnTo>
                    <a:pt x="506" y="96"/>
                  </a:lnTo>
                  <a:cubicBezTo>
                    <a:pt x="529" y="88"/>
                    <a:pt x="544" y="62"/>
                    <a:pt x="538" y="37"/>
                  </a:cubicBezTo>
                  <a:cubicBezTo>
                    <a:pt x="533" y="15"/>
                    <a:pt x="514" y="0"/>
                    <a:pt x="49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4" name="Google Shape;1380;p49">
              <a:extLst>
                <a:ext uri="{FF2B5EF4-FFF2-40B4-BE49-F238E27FC236}">
                  <a16:creationId xmlns:a16="http://schemas.microsoft.com/office/drawing/2014/main" id="{184BDD67-4459-1F16-10D7-F532598750CE}"/>
                </a:ext>
              </a:extLst>
            </p:cNvPr>
            <p:cNvSpPr/>
            <p:nvPr/>
          </p:nvSpPr>
          <p:spPr>
            <a:xfrm>
              <a:off x="4747533" y="1701162"/>
              <a:ext cx="26854" cy="138033"/>
            </a:xfrm>
            <a:custGeom>
              <a:avLst/>
              <a:gdLst/>
              <a:ahLst/>
              <a:cxnLst/>
              <a:rect l="l" t="t" r="r" b="b"/>
              <a:pathLst>
                <a:path w="214" h="1100" extrusionOk="0">
                  <a:moveTo>
                    <a:pt x="110" y="1"/>
                  </a:moveTo>
                  <a:cubicBezTo>
                    <a:pt x="83" y="1"/>
                    <a:pt x="62" y="24"/>
                    <a:pt x="62" y="50"/>
                  </a:cubicBezTo>
                  <a:cubicBezTo>
                    <a:pt x="63" y="150"/>
                    <a:pt x="76" y="251"/>
                    <a:pt x="95" y="349"/>
                  </a:cubicBezTo>
                  <a:cubicBezTo>
                    <a:pt x="115" y="448"/>
                    <a:pt x="110" y="548"/>
                    <a:pt x="79" y="644"/>
                  </a:cubicBezTo>
                  <a:lnTo>
                    <a:pt x="53" y="723"/>
                  </a:lnTo>
                  <a:cubicBezTo>
                    <a:pt x="19" y="830"/>
                    <a:pt x="3" y="940"/>
                    <a:pt x="1" y="1051"/>
                  </a:cubicBezTo>
                  <a:cubicBezTo>
                    <a:pt x="1" y="1077"/>
                    <a:pt x="22" y="1099"/>
                    <a:pt x="50" y="1099"/>
                  </a:cubicBezTo>
                  <a:cubicBezTo>
                    <a:pt x="76" y="1099"/>
                    <a:pt x="98" y="1079"/>
                    <a:pt x="98" y="1051"/>
                  </a:cubicBezTo>
                  <a:cubicBezTo>
                    <a:pt x="98" y="949"/>
                    <a:pt x="115" y="849"/>
                    <a:pt x="145" y="753"/>
                  </a:cubicBezTo>
                  <a:lnTo>
                    <a:pt x="171" y="673"/>
                  </a:lnTo>
                  <a:cubicBezTo>
                    <a:pt x="207" y="561"/>
                    <a:pt x="213" y="444"/>
                    <a:pt x="189" y="329"/>
                  </a:cubicBezTo>
                  <a:cubicBezTo>
                    <a:pt x="170" y="238"/>
                    <a:pt x="160" y="142"/>
                    <a:pt x="158" y="48"/>
                  </a:cubicBezTo>
                  <a:cubicBezTo>
                    <a:pt x="158" y="21"/>
                    <a:pt x="136" y="1"/>
                    <a:pt x="110"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5" name="Google Shape;1381;p49">
              <a:extLst>
                <a:ext uri="{FF2B5EF4-FFF2-40B4-BE49-F238E27FC236}">
                  <a16:creationId xmlns:a16="http://schemas.microsoft.com/office/drawing/2014/main" id="{7A03D259-C1BC-D5E6-C34E-F5F03F7C4714}"/>
                </a:ext>
              </a:extLst>
            </p:cNvPr>
            <p:cNvSpPr/>
            <p:nvPr/>
          </p:nvSpPr>
          <p:spPr>
            <a:xfrm>
              <a:off x="4814416" y="1589105"/>
              <a:ext cx="42288" cy="250092"/>
            </a:xfrm>
            <a:custGeom>
              <a:avLst/>
              <a:gdLst/>
              <a:ahLst/>
              <a:cxnLst/>
              <a:rect l="l" t="t" r="r" b="b"/>
              <a:pathLst>
                <a:path w="337" h="1993" extrusionOk="0">
                  <a:moveTo>
                    <a:pt x="153" y="1"/>
                  </a:moveTo>
                  <a:cubicBezTo>
                    <a:pt x="127" y="1"/>
                    <a:pt x="105" y="22"/>
                    <a:pt x="105" y="49"/>
                  </a:cubicBezTo>
                  <a:lnTo>
                    <a:pt x="105" y="573"/>
                  </a:lnTo>
                  <a:cubicBezTo>
                    <a:pt x="105" y="676"/>
                    <a:pt x="112" y="778"/>
                    <a:pt x="127" y="881"/>
                  </a:cubicBezTo>
                  <a:lnTo>
                    <a:pt x="58" y="1160"/>
                  </a:lnTo>
                  <a:cubicBezTo>
                    <a:pt x="20" y="1322"/>
                    <a:pt x="1" y="1489"/>
                    <a:pt x="1" y="1655"/>
                  </a:cubicBezTo>
                  <a:lnTo>
                    <a:pt x="1" y="1944"/>
                  </a:lnTo>
                  <a:cubicBezTo>
                    <a:pt x="1" y="1970"/>
                    <a:pt x="22" y="1992"/>
                    <a:pt x="49" y="1992"/>
                  </a:cubicBezTo>
                  <a:cubicBezTo>
                    <a:pt x="75" y="1992"/>
                    <a:pt x="98" y="1972"/>
                    <a:pt x="98" y="1944"/>
                  </a:cubicBezTo>
                  <a:lnTo>
                    <a:pt x="98" y="1655"/>
                  </a:lnTo>
                  <a:cubicBezTo>
                    <a:pt x="98" y="1495"/>
                    <a:pt x="116" y="1337"/>
                    <a:pt x="153" y="1182"/>
                  </a:cubicBezTo>
                  <a:lnTo>
                    <a:pt x="172" y="1105"/>
                  </a:lnTo>
                  <a:cubicBezTo>
                    <a:pt x="173" y="1108"/>
                    <a:pt x="206" y="1258"/>
                    <a:pt x="206" y="1260"/>
                  </a:cubicBezTo>
                  <a:cubicBezTo>
                    <a:pt x="235" y="1389"/>
                    <a:pt x="240" y="1522"/>
                    <a:pt x="216" y="1655"/>
                  </a:cubicBezTo>
                  <a:lnTo>
                    <a:pt x="166" y="1935"/>
                  </a:lnTo>
                  <a:cubicBezTo>
                    <a:pt x="161" y="1961"/>
                    <a:pt x="179" y="1986"/>
                    <a:pt x="205" y="1991"/>
                  </a:cubicBezTo>
                  <a:cubicBezTo>
                    <a:pt x="208" y="1991"/>
                    <a:pt x="210" y="1992"/>
                    <a:pt x="213" y="1992"/>
                  </a:cubicBezTo>
                  <a:cubicBezTo>
                    <a:pt x="237" y="1992"/>
                    <a:pt x="256" y="1976"/>
                    <a:pt x="261" y="1954"/>
                  </a:cubicBezTo>
                  <a:lnTo>
                    <a:pt x="310" y="1673"/>
                  </a:lnTo>
                  <a:cubicBezTo>
                    <a:pt x="336" y="1527"/>
                    <a:pt x="332" y="1382"/>
                    <a:pt x="300" y="1241"/>
                  </a:cubicBezTo>
                  <a:lnTo>
                    <a:pt x="252" y="1029"/>
                  </a:lnTo>
                  <a:cubicBezTo>
                    <a:pt x="219" y="880"/>
                    <a:pt x="201" y="726"/>
                    <a:pt x="201" y="573"/>
                  </a:cubicBezTo>
                  <a:lnTo>
                    <a:pt x="201" y="49"/>
                  </a:lnTo>
                  <a:cubicBezTo>
                    <a:pt x="201" y="23"/>
                    <a:pt x="180" y="1"/>
                    <a:pt x="153"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6" name="Google Shape;1382;p49">
              <a:extLst>
                <a:ext uri="{FF2B5EF4-FFF2-40B4-BE49-F238E27FC236}">
                  <a16:creationId xmlns:a16="http://schemas.microsoft.com/office/drawing/2014/main" id="{2A286387-6427-0766-7190-F31F9E41CBFB}"/>
                </a:ext>
              </a:extLst>
            </p:cNvPr>
            <p:cNvSpPr/>
            <p:nvPr/>
          </p:nvSpPr>
          <p:spPr>
            <a:xfrm>
              <a:off x="4995489" y="1426352"/>
              <a:ext cx="82695" cy="66633"/>
            </a:xfrm>
            <a:custGeom>
              <a:avLst/>
              <a:gdLst/>
              <a:ahLst/>
              <a:cxnLst/>
              <a:rect l="l" t="t" r="r" b="b"/>
              <a:pathLst>
                <a:path w="659" h="531" extrusionOk="0">
                  <a:moveTo>
                    <a:pt x="52" y="1"/>
                  </a:moveTo>
                  <a:cubicBezTo>
                    <a:pt x="50" y="1"/>
                    <a:pt x="48" y="1"/>
                    <a:pt x="46" y="1"/>
                  </a:cubicBezTo>
                  <a:cubicBezTo>
                    <a:pt x="20" y="4"/>
                    <a:pt x="0" y="29"/>
                    <a:pt x="5" y="56"/>
                  </a:cubicBezTo>
                  <a:lnTo>
                    <a:pt x="18" y="168"/>
                  </a:lnTo>
                  <a:cubicBezTo>
                    <a:pt x="34" y="304"/>
                    <a:pt x="134" y="417"/>
                    <a:pt x="269" y="448"/>
                  </a:cubicBezTo>
                  <a:lnTo>
                    <a:pt x="593" y="529"/>
                  </a:lnTo>
                  <a:cubicBezTo>
                    <a:pt x="596" y="530"/>
                    <a:pt x="601" y="530"/>
                    <a:pt x="605" y="530"/>
                  </a:cubicBezTo>
                  <a:cubicBezTo>
                    <a:pt x="626" y="530"/>
                    <a:pt x="646" y="516"/>
                    <a:pt x="652" y="493"/>
                  </a:cubicBezTo>
                  <a:cubicBezTo>
                    <a:pt x="658" y="467"/>
                    <a:pt x="643" y="441"/>
                    <a:pt x="616" y="435"/>
                  </a:cubicBezTo>
                  <a:lnTo>
                    <a:pt x="292" y="354"/>
                  </a:lnTo>
                  <a:lnTo>
                    <a:pt x="291" y="354"/>
                  </a:lnTo>
                  <a:cubicBezTo>
                    <a:pt x="196" y="331"/>
                    <a:pt x="125" y="251"/>
                    <a:pt x="114" y="156"/>
                  </a:cubicBezTo>
                  <a:lnTo>
                    <a:pt x="100" y="43"/>
                  </a:lnTo>
                  <a:cubicBezTo>
                    <a:pt x="98" y="19"/>
                    <a:pt x="76" y="1"/>
                    <a:pt x="52"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7" name="Google Shape;1383;p49">
              <a:extLst>
                <a:ext uri="{FF2B5EF4-FFF2-40B4-BE49-F238E27FC236}">
                  <a16:creationId xmlns:a16="http://schemas.microsoft.com/office/drawing/2014/main" id="{9654EE32-7C88-E361-D8F3-607EC9EEC2DB}"/>
                </a:ext>
              </a:extLst>
            </p:cNvPr>
            <p:cNvSpPr/>
            <p:nvPr/>
          </p:nvSpPr>
          <p:spPr>
            <a:xfrm>
              <a:off x="5091986" y="1487714"/>
              <a:ext cx="68891" cy="351483"/>
            </a:xfrm>
            <a:custGeom>
              <a:avLst/>
              <a:gdLst/>
              <a:ahLst/>
              <a:cxnLst/>
              <a:rect l="l" t="t" r="r" b="b"/>
              <a:pathLst>
                <a:path w="549" h="2801" extrusionOk="0">
                  <a:moveTo>
                    <a:pt x="55" y="1"/>
                  </a:moveTo>
                  <a:cubicBezTo>
                    <a:pt x="33" y="1"/>
                    <a:pt x="13" y="16"/>
                    <a:pt x="8" y="38"/>
                  </a:cubicBezTo>
                  <a:cubicBezTo>
                    <a:pt x="0" y="64"/>
                    <a:pt x="16" y="90"/>
                    <a:pt x="42" y="97"/>
                  </a:cubicBezTo>
                  <a:lnTo>
                    <a:pt x="192" y="133"/>
                  </a:lnTo>
                  <a:cubicBezTo>
                    <a:pt x="344" y="171"/>
                    <a:pt x="450" y="307"/>
                    <a:pt x="450" y="463"/>
                  </a:cubicBezTo>
                  <a:lnTo>
                    <a:pt x="450" y="646"/>
                  </a:lnTo>
                  <a:cubicBezTo>
                    <a:pt x="450" y="785"/>
                    <a:pt x="404" y="924"/>
                    <a:pt x="320" y="1036"/>
                  </a:cubicBezTo>
                  <a:cubicBezTo>
                    <a:pt x="304" y="1057"/>
                    <a:pt x="308" y="1088"/>
                    <a:pt x="330" y="1103"/>
                  </a:cubicBezTo>
                  <a:cubicBezTo>
                    <a:pt x="340" y="1110"/>
                    <a:pt x="349" y="1113"/>
                    <a:pt x="360" y="1113"/>
                  </a:cubicBezTo>
                  <a:cubicBezTo>
                    <a:pt x="370" y="1113"/>
                    <a:pt x="381" y="1109"/>
                    <a:pt x="390" y="1102"/>
                  </a:cubicBezTo>
                  <a:lnTo>
                    <a:pt x="390" y="1658"/>
                  </a:lnTo>
                  <a:cubicBezTo>
                    <a:pt x="395" y="1783"/>
                    <a:pt x="385" y="1909"/>
                    <a:pt x="360" y="2030"/>
                  </a:cubicBezTo>
                  <a:cubicBezTo>
                    <a:pt x="336" y="2145"/>
                    <a:pt x="343" y="2264"/>
                    <a:pt x="377" y="2374"/>
                  </a:cubicBezTo>
                  <a:lnTo>
                    <a:pt x="404" y="2454"/>
                  </a:lnTo>
                  <a:cubicBezTo>
                    <a:pt x="435" y="2550"/>
                    <a:pt x="451" y="2650"/>
                    <a:pt x="451" y="2752"/>
                  </a:cubicBezTo>
                  <a:cubicBezTo>
                    <a:pt x="451" y="2778"/>
                    <a:pt x="474" y="2800"/>
                    <a:pt x="500" y="2800"/>
                  </a:cubicBezTo>
                  <a:cubicBezTo>
                    <a:pt x="526" y="2800"/>
                    <a:pt x="548" y="2778"/>
                    <a:pt x="548" y="2752"/>
                  </a:cubicBezTo>
                  <a:cubicBezTo>
                    <a:pt x="547" y="2641"/>
                    <a:pt x="529" y="2531"/>
                    <a:pt x="496" y="2424"/>
                  </a:cubicBezTo>
                  <a:lnTo>
                    <a:pt x="470" y="2345"/>
                  </a:lnTo>
                  <a:cubicBezTo>
                    <a:pt x="439" y="2249"/>
                    <a:pt x="434" y="2149"/>
                    <a:pt x="454" y="2050"/>
                  </a:cubicBezTo>
                  <a:cubicBezTo>
                    <a:pt x="480" y="1920"/>
                    <a:pt x="492" y="1787"/>
                    <a:pt x="485" y="1654"/>
                  </a:cubicBezTo>
                  <a:lnTo>
                    <a:pt x="485" y="941"/>
                  </a:lnTo>
                  <a:cubicBezTo>
                    <a:pt x="526" y="847"/>
                    <a:pt x="547" y="746"/>
                    <a:pt x="547" y="643"/>
                  </a:cubicBezTo>
                  <a:lnTo>
                    <a:pt x="547" y="462"/>
                  </a:lnTo>
                  <a:lnTo>
                    <a:pt x="545" y="462"/>
                  </a:lnTo>
                  <a:cubicBezTo>
                    <a:pt x="545" y="261"/>
                    <a:pt x="409" y="87"/>
                    <a:pt x="215" y="39"/>
                  </a:cubicBezTo>
                  <a:lnTo>
                    <a:pt x="66" y="2"/>
                  </a:lnTo>
                  <a:cubicBezTo>
                    <a:pt x="62" y="1"/>
                    <a:pt x="59" y="1"/>
                    <a:pt x="55"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8" name="Google Shape;1384;p49">
              <a:extLst>
                <a:ext uri="{FF2B5EF4-FFF2-40B4-BE49-F238E27FC236}">
                  <a16:creationId xmlns:a16="http://schemas.microsoft.com/office/drawing/2014/main" id="{F11F747A-57C8-5A13-EBAF-21A78DE56F91}"/>
                </a:ext>
              </a:extLst>
            </p:cNvPr>
            <p:cNvSpPr/>
            <p:nvPr/>
          </p:nvSpPr>
          <p:spPr>
            <a:xfrm>
              <a:off x="4863731" y="1548072"/>
              <a:ext cx="40783" cy="112686"/>
            </a:xfrm>
            <a:custGeom>
              <a:avLst/>
              <a:gdLst/>
              <a:ahLst/>
              <a:cxnLst/>
              <a:rect l="l" t="t" r="r" b="b"/>
              <a:pathLst>
                <a:path w="325" h="898" extrusionOk="0">
                  <a:moveTo>
                    <a:pt x="276" y="0"/>
                  </a:moveTo>
                  <a:cubicBezTo>
                    <a:pt x="250" y="0"/>
                    <a:pt x="227" y="21"/>
                    <a:pt x="227" y="49"/>
                  </a:cubicBezTo>
                  <a:lnTo>
                    <a:pt x="227" y="450"/>
                  </a:lnTo>
                  <a:cubicBezTo>
                    <a:pt x="227" y="596"/>
                    <a:pt x="154" y="730"/>
                    <a:pt x="29" y="809"/>
                  </a:cubicBezTo>
                  <a:cubicBezTo>
                    <a:pt x="7" y="822"/>
                    <a:pt x="1" y="853"/>
                    <a:pt x="15" y="875"/>
                  </a:cubicBezTo>
                  <a:cubicBezTo>
                    <a:pt x="25" y="889"/>
                    <a:pt x="40" y="898"/>
                    <a:pt x="56" y="898"/>
                  </a:cubicBezTo>
                  <a:cubicBezTo>
                    <a:pt x="65" y="898"/>
                    <a:pt x="74" y="895"/>
                    <a:pt x="82" y="889"/>
                  </a:cubicBezTo>
                  <a:cubicBezTo>
                    <a:pt x="234" y="794"/>
                    <a:pt x="324" y="629"/>
                    <a:pt x="324" y="450"/>
                  </a:cubicBezTo>
                  <a:lnTo>
                    <a:pt x="324" y="49"/>
                  </a:lnTo>
                  <a:cubicBezTo>
                    <a:pt x="324" y="23"/>
                    <a:pt x="303" y="0"/>
                    <a:pt x="276"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49" name="Google Shape;1385;p49">
              <a:extLst>
                <a:ext uri="{FF2B5EF4-FFF2-40B4-BE49-F238E27FC236}">
                  <a16:creationId xmlns:a16="http://schemas.microsoft.com/office/drawing/2014/main" id="{3C3FD7FF-3D2D-32A7-3A4B-59DAB36133BE}"/>
                </a:ext>
              </a:extLst>
            </p:cNvPr>
            <p:cNvSpPr/>
            <p:nvPr/>
          </p:nvSpPr>
          <p:spPr>
            <a:xfrm>
              <a:off x="5003395" y="1548072"/>
              <a:ext cx="41034" cy="112686"/>
            </a:xfrm>
            <a:custGeom>
              <a:avLst/>
              <a:gdLst/>
              <a:ahLst/>
              <a:cxnLst/>
              <a:rect l="l" t="t" r="r" b="b"/>
              <a:pathLst>
                <a:path w="327" h="898" extrusionOk="0">
                  <a:moveTo>
                    <a:pt x="49" y="0"/>
                  </a:moveTo>
                  <a:cubicBezTo>
                    <a:pt x="23" y="0"/>
                    <a:pt x="0" y="21"/>
                    <a:pt x="0" y="49"/>
                  </a:cubicBezTo>
                  <a:lnTo>
                    <a:pt x="0" y="450"/>
                  </a:lnTo>
                  <a:cubicBezTo>
                    <a:pt x="0" y="629"/>
                    <a:pt x="91" y="794"/>
                    <a:pt x="243" y="889"/>
                  </a:cubicBezTo>
                  <a:cubicBezTo>
                    <a:pt x="251" y="895"/>
                    <a:pt x="260" y="898"/>
                    <a:pt x="269" y="898"/>
                  </a:cubicBezTo>
                  <a:cubicBezTo>
                    <a:pt x="285" y="898"/>
                    <a:pt x="301" y="889"/>
                    <a:pt x="309" y="875"/>
                  </a:cubicBezTo>
                  <a:cubicBezTo>
                    <a:pt x="326" y="853"/>
                    <a:pt x="318" y="822"/>
                    <a:pt x="296" y="809"/>
                  </a:cubicBezTo>
                  <a:cubicBezTo>
                    <a:pt x="172" y="730"/>
                    <a:pt x="98" y="596"/>
                    <a:pt x="98" y="450"/>
                  </a:cubicBezTo>
                  <a:lnTo>
                    <a:pt x="98" y="49"/>
                  </a:lnTo>
                  <a:cubicBezTo>
                    <a:pt x="98" y="23"/>
                    <a:pt x="77" y="0"/>
                    <a:pt x="49"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0" name="Google Shape;1386;p49">
              <a:extLst>
                <a:ext uri="{FF2B5EF4-FFF2-40B4-BE49-F238E27FC236}">
                  <a16:creationId xmlns:a16="http://schemas.microsoft.com/office/drawing/2014/main" id="{C8F95C12-B010-80E8-1259-A694A6D4B9E0}"/>
                </a:ext>
              </a:extLst>
            </p:cNvPr>
            <p:cNvSpPr/>
            <p:nvPr/>
          </p:nvSpPr>
          <p:spPr>
            <a:xfrm>
              <a:off x="5051581" y="1589105"/>
              <a:ext cx="42163" cy="249966"/>
            </a:xfrm>
            <a:custGeom>
              <a:avLst/>
              <a:gdLst/>
              <a:ahLst/>
              <a:cxnLst/>
              <a:rect l="l" t="t" r="r" b="b"/>
              <a:pathLst>
                <a:path w="336" h="1992" extrusionOk="0">
                  <a:moveTo>
                    <a:pt x="183" y="1"/>
                  </a:moveTo>
                  <a:cubicBezTo>
                    <a:pt x="157" y="1"/>
                    <a:pt x="134" y="22"/>
                    <a:pt x="134" y="49"/>
                  </a:cubicBezTo>
                  <a:lnTo>
                    <a:pt x="134" y="573"/>
                  </a:lnTo>
                  <a:cubicBezTo>
                    <a:pt x="134" y="726"/>
                    <a:pt x="117" y="880"/>
                    <a:pt x="83" y="1029"/>
                  </a:cubicBezTo>
                  <a:lnTo>
                    <a:pt x="36" y="1237"/>
                  </a:lnTo>
                  <a:lnTo>
                    <a:pt x="36" y="1239"/>
                  </a:lnTo>
                  <a:cubicBezTo>
                    <a:pt x="3" y="1381"/>
                    <a:pt x="1" y="1526"/>
                    <a:pt x="27" y="1672"/>
                  </a:cubicBezTo>
                  <a:lnTo>
                    <a:pt x="76" y="1952"/>
                  </a:lnTo>
                  <a:cubicBezTo>
                    <a:pt x="80" y="1976"/>
                    <a:pt x="101" y="1991"/>
                    <a:pt x="123" y="1991"/>
                  </a:cubicBezTo>
                  <a:cubicBezTo>
                    <a:pt x="126" y="1991"/>
                    <a:pt x="128" y="1991"/>
                    <a:pt x="132" y="1989"/>
                  </a:cubicBezTo>
                  <a:cubicBezTo>
                    <a:pt x="158" y="1984"/>
                    <a:pt x="175" y="1960"/>
                    <a:pt x="170" y="1934"/>
                  </a:cubicBezTo>
                  <a:lnTo>
                    <a:pt x="121" y="1653"/>
                  </a:lnTo>
                  <a:cubicBezTo>
                    <a:pt x="97" y="1521"/>
                    <a:pt x="100" y="1389"/>
                    <a:pt x="131" y="1259"/>
                  </a:cubicBezTo>
                  <a:lnTo>
                    <a:pt x="165" y="1103"/>
                  </a:lnTo>
                  <a:lnTo>
                    <a:pt x="184" y="1180"/>
                  </a:lnTo>
                  <a:cubicBezTo>
                    <a:pt x="221" y="1334"/>
                    <a:pt x="238" y="1494"/>
                    <a:pt x="238" y="1652"/>
                  </a:cubicBezTo>
                  <a:lnTo>
                    <a:pt x="238" y="1941"/>
                  </a:lnTo>
                  <a:cubicBezTo>
                    <a:pt x="238" y="1967"/>
                    <a:pt x="259" y="1990"/>
                    <a:pt x="288" y="1990"/>
                  </a:cubicBezTo>
                  <a:cubicBezTo>
                    <a:pt x="314" y="1990"/>
                    <a:pt x="336" y="1969"/>
                    <a:pt x="336" y="1941"/>
                  </a:cubicBezTo>
                  <a:lnTo>
                    <a:pt x="336" y="1652"/>
                  </a:lnTo>
                  <a:cubicBezTo>
                    <a:pt x="336" y="1485"/>
                    <a:pt x="316" y="1318"/>
                    <a:pt x="277" y="1155"/>
                  </a:cubicBezTo>
                  <a:lnTo>
                    <a:pt x="209" y="881"/>
                  </a:lnTo>
                  <a:cubicBezTo>
                    <a:pt x="223" y="778"/>
                    <a:pt x="231" y="677"/>
                    <a:pt x="231" y="573"/>
                  </a:cubicBezTo>
                  <a:lnTo>
                    <a:pt x="231" y="49"/>
                  </a:lnTo>
                  <a:cubicBezTo>
                    <a:pt x="231" y="23"/>
                    <a:pt x="210" y="1"/>
                    <a:pt x="183"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1" name="Google Shape;1387;p49">
              <a:extLst>
                <a:ext uri="{FF2B5EF4-FFF2-40B4-BE49-F238E27FC236}">
                  <a16:creationId xmlns:a16="http://schemas.microsoft.com/office/drawing/2014/main" id="{CC37A423-F16E-33AA-5B5D-583CBB86350E}"/>
                </a:ext>
              </a:extLst>
            </p:cNvPr>
            <p:cNvSpPr/>
            <p:nvPr/>
          </p:nvSpPr>
          <p:spPr>
            <a:xfrm>
              <a:off x="4866115" y="1425725"/>
              <a:ext cx="176557" cy="413473"/>
            </a:xfrm>
            <a:custGeom>
              <a:avLst/>
              <a:gdLst/>
              <a:ahLst/>
              <a:cxnLst/>
              <a:rect l="l" t="t" r="r" b="b"/>
              <a:pathLst>
                <a:path w="1407" h="3295" extrusionOk="0">
                  <a:moveTo>
                    <a:pt x="847" y="268"/>
                  </a:moveTo>
                  <a:cubicBezTo>
                    <a:pt x="868" y="268"/>
                    <a:pt x="886" y="286"/>
                    <a:pt x="886" y="307"/>
                  </a:cubicBezTo>
                  <a:cubicBezTo>
                    <a:pt x="886" y="328"/>
                    <a:pt x="868" y="344"/>
                    <a:pt x="847" y="344"/>
                  </a:cubicBezTo>
                  <a:lnTo>
                    <a:pt x="813" y="344"/>
                  </a:lnTo>
                  <a:cubicBezTo>
                    <a:pt x="790" y="344"/>
                    <a:pt x="772" y="360"/>
                    <a:pt x="766" y="382"/>
                  </a:cubicBezTo>
                  <a:lnTo>
                    <a:pt x="736" y="519"/>
                  </a:lnTo>
                  <a:lnTo>
                    <a:pt x="662" y="519"/>
                  </a:lnTo>
                  <a:lnTo>
                    <a:pt x="632" y="382"/>
                  </a:lnTo>
                  <a:cubicBezTo>
                    <a:pt x="627" y="360"/>
                    <a:pt x="608" y="344"/>
                    <a:pt x="585" y="344"/>
                  </a:cubicBezTo>
                  <a:lnTo>
                    <a:pt x="552" y="344"/>
                  </a:lnTo>
                  <a:cubicBezTo>
                    <a:pt x="531" y="344"/>
                    <a:pt x="514" y="328"/>
                    <a:pt x="514" y="307"/>
                  </a:cubicBezTo>
                  <a:cubicBezTo>
                    <a:pt x="514" y="286"/>
                    <a:pt x="531" y="268"/>
                    <a:pt x="552" y="268"/>
                  </a:cubicBezTo>
                  <a:close/>
                  <a:moveTo>
                    <a:pt x="847" y="617"/>
                  </a:moveTo>
                  <a:cubicBezTo>
                    <a:pt x="868" y="617"/>
                    <a:pt x="886" y="634"/>
                    <a:pt x="886" y="655"/>
                  </a:cubicBezTo>
                  <a:cubicBezTo>
                    <a:pt x="886" y="675"/>
                    <a:pt x="868" y="692"/>
                    <a:pt x="847" y="692"/>
                  </a:cubicBezTo>
                  <a:lnTo>
                    <a:pt x="813" y="692"/>
                  </a:lnTo>
                  <a:cubicBezTo>
                    <a:pt x="790" y="692"/>
                    <a:pt x="772" y="708"/>
                    <a:pt x="766" y="731"/>
                  </a:cubicBezTo>
                  <a:lnTo>
                    <a:pt x="736" y="868"/>
                  </a:lnTo>
                  <a:lnTo>
                    <a:pt x="662" y="868"/>
                  </a:lnTo>
                  <a:lnTo>
                    <a:pt x="632" y="731"/>
                  </a:lnTo>
                  <a:cubicBezTo>
                    <a:pt x="627" y="708"/>
                    <a:pt x="608" y="692"/>
                    <a:pt x="585" y="692"/>
                  </a:cubicBezTo>
                  <a:lnTo>
                    <a:pt x="552" y="692"/>
                  </a:lnTo>
                  <a:cubicBezTo>
                    <a:pt x="531" y="692"/>
                    <a:pt x="514" y="675"/>
                    <a:pt x="514" y="655"/>
                  </a:cubicBezTo>
                  <a:cubicBezTo>
                    <a:pt x="514" y="634"/>
                    <a:pt x="531" y="617"/>
                    <a:pt x="552" y="617"/>
                  </a:cubicBezTo>
                  <a:close/>
                  <a:moveTo>
                    <a:pt x="847" y="965"/>
                  </a:moveTo>
                  <a:cubicBezTo>
                    <a:pt x="868" y="965"/>
                    <a:pt x="886" y="982"/>
                    <a:pt x="886" y="1003"/>
                  </a:cubicBezTo>
                  <a:cubicBezTo>
                    <a:pt x="886" y="1024"/>
                    <a:pt x="868" y="1041"/>
                    <a:pt x="847" y="1041"/>
                  </a:cubicBezTo>
                  <a:lnTo>
                    <a:pt x="813" y="1041"/>
                  </a:lnTo>
                  <a:cubicBezTo>
                    <a:pt x="790" y="1041"/>
                    <a:pt x="772" y="1057"/>
                    <a:pt x="766" y="1079"/>
                  </a:cubicBezTo>
                  <a:lnTo>
                    <a:pt x="736" y="1216"/>
                  </a:lnTo>
                  <a:lnTo>
                    <a:pt x="662" y="1216"/>
                  </a:lnTo>
                  <a:lnTo>
                    <a:pt x="632" y="1079"/>
                  </a:lnTo>
                  <a:cubicBezTo>
                    <a:pt x="627" y="1057"/>
                    <a:pt x="608" y="1041"/>
                    <a:pt x="585" y="1041"/>
                  </a:cubicBezTo>
                  <a:lnTo>
                    <a:pt x="552" y="1041"/>
                  </a:lnTo>
                  <a:cubicBezTo>
                    <a:pt x="531" y="1041"/>
                    <a:pt x="514" y="1024"/>
                    <a:pt x="514" y="1003"/>
                  </a:cubicBezTo>
                  <a:cubicBezTo>
                    <a:pt x="514" y="982"/>
                    <a:pt x="531" y="965"/>
                    <a:pt x="552" y="965"/>
                  </a:cubicBezTo>
                  <a:close/>
                  <a:moveTo>
                    <a:pt x="847" y="1312"/>
                  </a:moveTo>
                  <a:cubicBezTo>
                    <a:pt x="868" y="1312"/>
                    <a:pt x="886" y="1329"/>
                    <a:pt x="886" y="1350"/>
                  </a:cubicBezTo>
                  <a:cubicBezTo>
                    <a:pt x="886" y="1371"/>
                    <a:pt x="868" y="1388"/>
                    <a:pt x="847" y="1388"/>
                  </a:cubicBezTo>
                  <a:lnTo>
                    <a:pt x="813" y="1388"/>
                  </a:lnTo>
                  <a:cubicBezTo>
                    <a:pt x="790" y="1388"/>
                    <a:pt x="772" y="1404"/>
                    <a:pt x="766" y="1426"/>
                  </a:cubicBezTo>
                  <a:lnTo>
                    <a:pt x="736" y="1564"/>
                  </a:lnTo>
                  <a:lnTo>
                    <a:pt x="662" y="1564"/>
                  </a:lnTo>
                  <a:lnTo>
                    <a:pt x="632" y="1426"/>
                  </a:lnTo>
                  <a:cubicBezTo>
                    <a:pt x="627" y="1404"/>
                    <a:pt x="608" y="1388"/>
                    <a:pt x="585" y="1388"/>
                  </a:cubicBezTo>
                  <a:lnTo>
                    <a:pt x="552" y="1388"/>
                  </a:lnTo>
                  <a:cubicBezTo>
                    <a:pt x="531" y="1388"/>
                    <a:pt x="514" y="1371"/>
                    <a:pt x="514" y="1350"/>
                  </a:cubicBezTo>
                  <a:cubicBezTo>
                    <a:pt x="514" y="1329"/>
                    <a:pt x="531" y="1312"/>
                    <a:pt x="552" y="1312"/>
                  </a:cubicBezTo>
                  <a:close/>
                  <a:moveTo>
                    <a:pt x="847" y="1660"/>
                  </a:moveTo>
                  <a:cubicBezTo>
                    <a:pt x="868" y="1660"/>
                    <a:pt x="886" y="1677"/>
                    <a:pt x="886" y="1698"/>
                  </a:cubicBezTo>
                  <a:cubicBezTo>
                    <a:pt x="886" y="1719"/>
                    <a:pt x="868" y="1737"/>
                    <a:pt x="847" y="1737"/>
                  </a:cubicBezTo>
                  <a:lnTo>
                    <a:pt x="813" y="1737"/>
                  </a:lnTo>
                  <a:cubicBezTo>
                    <a:pt x="790" y="1737"/>
                    <a:pt x="772" y="1752"/>
                    <a:pt x="766" y="1774"/>
                  </a:cubicBezTo>
                  <a:lnTo>
                    <a:pt x="740" y="1891"/>
                  </a:lnTo>
                  <a:cubicBezTo>
                    <a:pt x="725" y="1890"/>
                    <a:pt x="712" y="1890"/>
                    <a:pt x="698" y="1890"/>
                  </a:cubicBezTo>
                  <a:cubicBezTo>
                    <a:pt x="684" y="1890"/>
                    <a:pt x="670" y="1890"/>
                    <a:pt x="656" y="1891"/>
                  </a:cubicBezTo>
                  <a:lnTo>
                    <a:pt x="632" y="1774"/>
                  </a:lnTo>
                  <a:cubicBezTo>
                    <a:pt x="627" y="1752"/>
                    <a:pt x="608" y="1737"/>
                    <a:pt x="585" y="1737"/>
                  </a:cubicBezTo>
                  <a:lnTo>
                    <a:pt x="552" y="1737"/>
                  </a:lnTo>
                  <a:cubicBezTo>
                    <a:pt x="531" y="1737"/>
                    <a:pt x="514" y="1719"/>
                    <a:pt x="514" y="1698"/>
                  </a:cubicBezTo>
                  <a:cubicBezTo>
                    <a:pt x="514" y="1677"/>
                    <a:pt x="531" y="1660"/>
                    <a:pt x="552" y="1660"/>
                  </a:cubicBezTo>
                  <a:close/>
                  <a:moveTo>
                    <a:pt x="604" y="1"/>
                  </a:moveTo>
                  <a:cubicBezTo>
                    <a:pt x="578" y="1"/>
                    <a:pt x="555" y="22"/>
                    <a:pt x="555" y="50"/>
                  </a:cubicBezTo>
                  <a:lnTo>
                    <a:pt x="555" y="168"/>
                  </a:lnTo>
                  <a:cubicBezTo>
                    <a:pt x="554" y="168"/>
                    <a:pt x="553" y="168"/>
                    <a:pt x="553" y="168"/>
                  </a:cubicBezTo>
                  <a:cubicBezTo>
                    <a:pt x="479" y="168"/>
                    <a:pt x="420" y="229"/>
                    <a:pt x="420" y="304"/>
                  </a:cubicBezTo>
                  <a:cubicBezTo>
                    <a:pt x="420" y="376"/>
                    <a:pt x="476" y="435"/>
                    <a:pt x="548" y="439"/>
                  </a:cubicBezTo>
                  <a:lnTo>
                    <a:pt x="565" y="517"/>
                  </a:lnTo>
                  <a:lnTo>
                    <a:pt x="554" y="517"/>
                  </a:lnTo>
                  <a:cubicBezTo>
                    <a:pt x="479" y="517"/>
                    <a:pt x="420" y="577"/>
                    <a:pt x="420" y="652"/>
                  </a:cubicBezTo>
                  <a:cubicBezTo>
                    <a:pt x="420" y="724"/>
                    <a:pt x="476" y="783"/>
                    <a:pt x="548" y="787"/>
                  </a:cubicBezTo>
                  <a:lnTo>
                    <a:pt x="565" y="865"/>
                  </a:lnTo>
                  <a:lnTo>
                    <a:pt x="554" y="865"/>
                  </a:lnTo>
                  <a:cubicBezTo>
                    <a:pt x="479" y="865"/>
                    <a:pt x="420" y="926"/>
                    <a:pt x="420" y="1000"/>
                  </a:cubicBezTo>
                  <a:cubicBezTo>
                    <a:pt x="420" y="1073"/>
                    <a:pt x="476" y="1131"/>
                    <a:pt x="548" y="1135"/>
                  </a:cubicBezTo>
                  <a:lnTo>
                    <a:pt x="565" y="1214"/>
                  </a:lnTo>
                  <a:lnTo>
                    <a:pt x="554" y="1214"/>
                  </a:lnTo>
                  <a:cubicBezTo>
                    <a:pt x="479" y="1214"/>
                    <a:pt x="420" y="1274"/>
                    <a:pt x="420" y="1349"/>
                  </a:cubicBezTo>
                  <a:cubicBezTo>
                    <a:pt x="420" y="1420"/>
                    <a:pt x="476" y="1480"/>
                    <a:pt x="548" y="1483"/>
                  </a:cubicBezTo>
                  <a:lnTo>
                    <a:pt x="565" y="1562"/>
                  </a:lnTo>
                  <a:lnTo>
                    <a:pt x="554" y="1562"/>
                  </a:lnTo>
                  <a:cubicBezTo>
                    <a:pt x="479" y="1562"/>
                    <a:pt x="420" y="1622"/>
                    <a:pt x="420" y="1697"/>
                  </a:cubicBezTo>
                  <a:cubicBezTo>
                    <a:pt x="420" y="1769"/>
                    <a:pt x="476" y="1828"/>
                    <a:pt x="548" y="1832"/>
                  </a:cubicBezTo>
                  <a:lnTo>
                    <a:pt x="564" y="1902"/>
                  </a:lnTo>
                  <a:cubicBezTo>
                    <a:pt x="243" y="1967"/>
                    <a:pt x="1" y="2251"/>
                    <a:pt x="1" y="2592"/>
                  </a:cubicBezTo>
                  <a:cubicBezTo>
                    <a:pt x="1" y="2979"/>
                    <a:pt x="316" y="3294"/>
                    <a:pt x="703" y="3294"/>
                  </a:cubicBezTo>
                  <a:cubicBezTo>
                    <a:pt x="1091" y="3294"/>
                    <a:pt x="1406" y="2979"/>
                    <a:pt x="1406" y="2592"/>
                  </a:cubicBezTo>
                  <a:cubicBezTo>
                    <a:pt x="1406" y="2416"/>
                    <a:pt x="1341" y="2247"/>
                    <a:pt x="1223" y="2117"/>
                  </a:cubicBezTo>
                  <a:cubicBezTo>
                    <a:pt x="1212" y="2108"/>
                    <a:pt x="1198" y="2103"/>
                    <a:pt x="1184" y="2103"/>
                  </a:cubicBezTo>
                  <a:cubicBezTo>
                    <a:pt x="1172" y="2103"/>
                    <a:pt x="1160" y="2107"/>
                    <a:pt x="1151" y="2115"/>
                  </a:cubicBezTo>
                  <a:cubicBezTo>
                    <a:pt x="1132" y="2133"/>
                    <a:pt x="1130" y="2163"/>
                    <a:pt x="1149" y="2183"/>
                  </a:cubicBezTo>
                  <a:cubicBezTo>
                    <a:pt x="1250" y="2294"/>
                    <a:pt x="1307" y="2440"/>
                    <a:pt x="1307" y="2592"/>
                  </a:cubicBezTo>
                  <a:cubicBezTo>
                    <a:pt x="1307" y="2926"/>
                    <a:pt x="1035" y="3198"/>
                    <a:pt x="700" y="3198"/>
                  </a:cubicBezTo>
                  <a:cubicBezTo>
                    <a:pt x="367" y="3198"/>
                    <a:pt x="95" y="2926"/>
                    <a:pt x="95" y="2592"/>
                  </a:cubicBezTo>
                  <a:cubicBezTo>
                    <a:pt x="95" y="2257"/>
                    <a:pt x="367" y="1985"/>
                    <a:pt x="700" y="1985"/>
                  </a:cubicBezTo>
                  <a:cubicBezTo>
                    <a:pt x="799" y="1985"/>
                    <a:pt x="897" y="2009"/>
                    <a:pt x="983" y="2054"/>
                  </a:cubicBezTo>
                  <a:cubicBezTo>
                    <a:pt x="991" y="2058"/>
                    <a:pt x="999" y="2060"/>
                    <a:pt x="1007" y="2060"/>
                  </a:cubicBezTo>
                  <a:cubicBezTo>
                    <a:pt x="1024" y="2060"/>
                    <a:pt x="1040" y="2051"/>
                    <a:pt x="1049" y="2035"/>
                  </a:cubicBezTo>
                  <a:cubicBezTo>
                    <a:pt x="1062" y="2011"/>
                    <a:pt x="1053" y="1983"/>
                    <a:pt x="1029" y="1969"/>
                  </a:cubicBezTo>
                  <a:cubicBezTo>
                    <a:pt x="970" y="1938"/>
                    <a:pt x="905" y="1916"/>
                    <a:pt x="840" y="1902"/>
                  </a:cubicBezTo>
                  <a:lnTo>
                    <a:pt x="855" y="1832"/>
                  </a:lnTo>
                  <a:cubicBezTo>
                    <a:pt x="928" y="1829"/>
                    <a:pt x="985" y="1770"/>
                    <a:pt x="985" y="1697"/>
                  </a:cubicBezTo>
                  <a:cubicBezTo>
                    <a:pt x="985" y="1622"/>
                    <a:pt x="925" y="1562"/>
                    <a:pt x="850" y="1562"/>
                  </a:cubicBezTo>
                  <a:lnTo>
                    <a:pt x="839" y="1562"/>
                  </a:lnTo>
                  <a:lnTo>
                    <a:pt x="855" y="1483"/>
                  </a:lnTo>
                  <a:cubicBezTo>
                    <a:pt x="928" y="1481"/>
                    <a:pt x="985" y="1422"/>
                    <a:pt x="985" y="1349"/>
                  </a:cubicBezTo>
                  <a:cubicBezTo>
                    <a:pt x="985" y="1274"/>
                    <a:pt x="925" y="1214"/>
                    <a:pt x="850" y="1214"/>
                  </a:cubicBezTo>
                  <a:lnTo>
                    <a:pt x="839" y="1214"/>
                  </a:lnTo>
                  <a:lnTo>
                    <a:pt x="855" y="1135"/>
                  </a:lnTo>
                  <a:cubicBezTo>
                    <a:pt x="928" y="1132"/>
                    <a:pt x="985" y="1074"/>
                    <a:pt x="985" y="1000"/>
                  </a:cubicBezTo>
                  <a:cubicBezTo>
                    <a:pt x="985" y="926"/>
                    <a:pt x="925" y="865"/>
                    <a:pt x="850" y="865"/>
                  </a:cubicBezTo>
                  <a:lnTo>
                    <a:pt x="839" y="865"/>
                  </a:lnTo>
                  <a:lnTo>
                    <a:pt x="855" y="787"/>
                  </a:lnTo>
                  <a:cubicBezTo>
                    <a:pt x="928" y="784"/>
                    <a:pt x="985" y="726"/>
                    <a:pt x="985" y="652"/>
                  </a:cubicBezTo>
                  <a:cubicBezTo>
                    <a:pt x="985" y="577"/>
                    <a:pt x="925" y="517"/>
                    <a:pt x="850" y="517"/>
                  </a:cubicBezTo>
                  <a:lnTo>
                    <a:pt x="839" y="517"/>
                  </a:lnTo>
                  <a:lnTo>
                    <a:pt x="855" y="439"/>
                  </a:lnTo>
                  <a:cubicBezTo>
                    <a:pt x="928" y="436"/>
                    <a:pt x="985" y="377"/>
                    <a:pt x="985" y="304"/>
                  </a:cubicBezTo>
                  <a:cubicBezTo>
                    <a:pt x="985" y="230"/>
                    <a:pt x="924" y="168"/>
                    <a:pt x="851" y="168"/>
                  </a:cubicBezTo>
                  <a:cubicBezTo>
                    <a:pt x="850" y="168"/>
                    <a:pt x="850" y="168"/>
                    <a:pt x="849" y="168"/>
                  </a:cubicBezTo>
                  <a:lnTo>
                    <a:pt x="849" y="50"/>
                  </a:lnTo>
                  <a:cubicBezTo>
                    <a:pt x="849" y="24"/>
                    <a:pt x="828" y="1"/>
                    <a:pt x="800" y="1"/>
                  </a:cubicBezTo>
                  <a:cubicBezTo>
                    <a:pt x="774" y="1"/>
                    <a:pt x="752" y="22"/>
                    <a:pt x="752" y="50"/>
                  </a:cubicBezTo>
                  <a:lnTo>
                    <a:pt x="752" y="168"/>
                  </a:lnTo>
                  <a:lnTo>
                    <a:pt x="652" y="168"/>
                  </a:lnTo>
                  <a:lnTo>
                    <a:pt x="652" y="50"/>
                  </a:lnTo>
                  <a:cubicBezTo>
                    <a:pt x="652" y="24"/>
                    <a:pt x="631" y="1"/>
                    <a:pt x="604"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sp>
          <p:nvSpPr>
            <p:cNvPr id="52" name="Google Shape;1388;p49">
              <a:extLst>
                <a:ext uri="{FF2B5EF4-FFF2-40B4-BE49-F238E27FC236}">
                  <a16:creationId xmlns:a16="http://schemas.microsoft.com/office/drawing/2014/main" id="{B0FD5D22-1304-A24C-769B-92E63B599C19}"/>
                </a:ext>
              </a:extLst>
            </p:cNvPr>
            <p:cNvSpPr/>
            <p:nvPr/>
          </p:nvSpPr>
          <p:spPr>
            <a:xfrm>
              <a:off x="4903510" y="1700409"/>
              <a:ext cx="100890" cy="100764"/>
            </a:xfrm>
            <a:custGeom>
              <a:avLst/>
              <a:gdLst/>
              <a:ahLst/>
              <a:cxnLst/>
              <a:rect l="l" t="t" r="r" b="b"/>
              <a:pathLst>
                <a:path w="804" h="803" extrusionOk="0">
                  <a:moveTo>
                    <a:pt x="474" y="99"/>
                  </a:moveTo>
                  <a:lnTo>
                    <a:pt x="474" y="283"/>
                  </a:lnTo>
                  <a:cubicBezTo>
                    <a:pt x="474" y="309"/>
                    <a:pt x="495" y="331"/>
                    <a:pt x="522" y="331"/>
                  </a:cubicBezTo>
                  <a:lnTo>
                    <a:pt x="706" y="331"/>
                  </a:lnTo>
                  <a:lnTo>
                    <a:pt x="706" y="475"/>
                  </a:lnTo>
                  <a:lnTo>
                    <a:pt x="522" y="475"/>
                  </a:lnTo>
                  <a:cubicBezTo>
                    <a:pt x="496" y="475"/>
                    <a:pt x="474" y="496"/>
                    <a:pt x="474" y="523"/>
                  </a:cubicBezTo>
                  <a:lnTo>
                    <a:pt x="474" y="707"/>
                  </a:lnTo>
                  <a:lnTo>
                    <a:pt x="331" y="707"/>
                  </a:lnTo>
                  <a:lnTo>
                    <a:pt x="331" y="523"/>
                  </a:lnTo>
                  <a:cubicBezTo>
                    <a:pt x="331" y="497"/>
                    <a:pt x="310" y="475"/>
                    <a:pt x="282" y="475"/>
                  </a:cubicBezTo>
                  <a:lnTo>
                    <a:pt x="97" y="475"/>
                  </a:lnTo>
                  <a:lnTo>
                    <a:pt x="97" y="331"/>
                  </a:lnTo>
                  <a:lnTo>
                    <a:pt x="282" y="331"/>
                  </a:lnTo>
                  <a:cubicBezTo>
                    <a:pt x="308" y="331"/>
                    <a:pt x="331" y="310"/>
                    <a:pt x="331" y="283"/>
                  </a:cubicBezTo>
                  <a:lnTo>
                    <a:pt x="331" y="99"/>
                  </a:lnTo>
                  <a:close/>
                  <a:moveTo>
                    <a:pt x="282" y="0"/>
                  </a:moveTo>
                  <a:cubicBezTo>
                    <a:pt x="256" y="0"/>
                    <a:pt x="234" y="21"/>
                    <a:pt x="234" y="48"/>
                  </a:cubicBezTo>
                  <a:lnTo>
                    <a:pt x="234" y="233"/>
                  </a:lnTo>
                  <a:lnTo>
                    <a:pt x="49" y="233"/>
                  </a:lnTo>
                  <a:cubicBezTo>
                    <a:pt x="23" y="233"/>
                    <a:pt x="0" y="255"/>
                    <a:pt x="0" y="282"/>
                  </a:cubicBezTo>
                  <a:lnTo>
                    <a:pt x="0" y="521"/>
                  </a:lnTo>
                  <a:cubicBezTo>
                    <a:pt x="0" y="547"/>
                    <a:pt x="21" y="570"/>
                    <a:pt x="49" y="570"/>
                  </a:cubicBezTo>
                  <a:lnTo>
                    <a:pt x="234" y="570"/>
                  </a:lnTo>
                  <a:lnTo>
                    <a:pt x="234" y="755"/>
                  </a:lnTo>
                  <a:cubicBezTo>
                    <a:pt x="235" y="782"/>
                    <a:pt x="256" y="803"/>
                    <a:pt x="282" y="803"/>
                  </a:cubicBezTo>
                  <a:lnTo>
                    <a:pt x="522" y="803"/>
                  </a:lnTo>
                  <a:cubicBezTo>
                    <a:pt x="548" y="803"/>
                    <a:pt x="570" y="782"/>
                    <a:pt x="570" y="755"/>
                  </a:cubicBezTo>
                  <a:lnTo>
                    <a:pt x="570" y="570"/>
                  </a:lnTo>
                  <a:lnTo>
                    <a:pt x="755" y="570"/>
                  </a:lnTo>
                  <a:cubicBezTo>
                    <a:pt x="782" y="570"/>
                    <a:pt x="804" y="549"/>
                    <a:pt x="804" y="521"/>
                  </a:cubicBezTo>
                  <a:lnTo>
                    <a:pt x="804" y="282"/>
                  </a:lnTo>
                  <a:cubicBezTo>
                    <a:pt x="804" y="256"/>
                    <a:pt x="783" y="233"/>
                    <a:pt x="755" y="233"/>
                  </a:cubicBezTo>
                  <a:lnTo>
                    <a:pt x="570" y="233"/>
                  </a:lnTo>
                  <a:lnTo>
                    <a:pt x="570" y="48"/>
                  </a:lnTo>
                  <a:cubicBezTo>
                    <a:pt x="570" y="22"/>
                    <a:pt x="549" y="0"/>
                    <a:pt x="52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cs typeface="B Nazanin" panose="00000400000000000000" pitchFamily="2" charset="-78"/>
              </a:endParaRPr>
            </a:p>
          </p:txBody>
        </p:sp>
      </p:grpSp>
      <p:sp>
        <p:nvSpPr>
          <p:cNvPr id="53" name="Freeform 6">
            <a:extLst>
              <a:ext uri="{FF2B5EF4-FFF2-40B4-BE49-F238E27FC236}">
                <a16:creationId xmlns:a16="http://schemas.microsoft.com/office/drawing/2014/main" id="{3638C670-040A-4653-A0B3-99A37C2B0725}"/>
              </a:ext>
            </a:extLst>
          </p:cNvPr>
          <p:cNvSpPr/>
          <p:nvPr/>
        </p:nvSpPr>
        <p:spPr>
          <a:xfrm>
            <a:off x="7446249" y="2779209"/>
            <a:ext cx="502212" cy="438581"/>
          </a:xfrm>
          <a:custGeom>
            <a:avLst/>
            <a:gdLst/>
            <a:ahLst/>
            <a:cxnLst/>
            <a:rect l="l" t="t" r="r" b="b"/>
            <a:pathLst>
              <a:path w="1783996" h="1783996">
                <a:moveTo>
                  <a:pt x="0" y="0"/>
                </a:moveTo>
                <a:lnTo>
                  <a:pt x="1783996" y="0"/>
                </a:lnTo>
                <a:lnTo>
                  <a:pt x="1783996" y="1783996"/>
                </a:lnTo>
                <a:lnTo>
                  <a:pt x="0" y="17839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extLst>
      <p:ext uri="{BB962C8B-B14F-4D97-AF65-F5344CB8AC3E}">
        <p14:creationId xmlns:p14="http://schemas.microsoft.com/office/powerpoint/2010/main" val="40757456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696"/>
        <p:cNvGrpSpPr/>
        <p:nvPr/>
      </p:nvGrpSpPr>
      <p:grpSpPr>
        <a:xfrm>
          <a:off x="0" y="0"/>
          <a:ext cx="0" cy="0"/>
          <a:chOff x="0" y="0"/>
          <a:chExt cx="0" cy="0"/>
        </a:xfrm>
      </p:grpSpPr>
      <p:pic>
        <p:nvPicPr>
          <p:cNvPr id="697" name="Google Shape;697;p61"/>
          <p:cNvPicPr preferRelativeResize="0"/>
          <p:nvPr/>
        </p:nvPicPr>
        <p:blipFill rotWithShape="1">
          <a:blip r:embed="rId4">
            <a:alphaModFix/>
          </a:blip>
          <a:srcRect t="73872"/>
          <a:stretch/>
        </p:blipFill>
        <p:spPr>
          <a:xfrm>
            <a:off x="0" y="3799775"/>
            <a:ext cx="9144000" cy="1343725"/>
          </a:xfrm>
          <a:prstGeom prst="rect">
            <a:avLst/>
          </a:prstGeom>
          <a:noFill/>
          <a:ln>
            <a:noFill/>
          </a:ln>
        </p:spPr>
      </p:pic>
      <p:sp>
        <p:nvSpPr>
          <p:cNvPr id="698" name="Google Shape;698;p61"/>
          <p:cNvSpPr txBox="1">
            <a:spLocks noGrp="1"/>
          </p:cNvSpPr>
          <p:nvPr>
            <p:ph type="body" idx="1"/>
          </p:nvPr>
        </p:nvSpPr>
        <p:spPr>
          <a:xfrm>
            <a:off x="713225" y="4225275"/>
            <a:ext cx="7717500" cy="3834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62"/>
          <p:cNvSpPr txBox="1">
            <a:spLocks noGrp="1"/>
          </p:cNvSpPr>
          <p:nvPr>
            <p:ph type="title"/>
          </p:nvPr>
        </p:nvSpPr>
        <p:spPr>
          <a:xfrm>
            <a:off x="4660135" y="1537825"/>
            <a:ext cx="4241494" cy="14928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یک تصویر همیشه تقویت می کند</a:t>
            </a:r>
            <a:br>
              <a:rPr lang="fa-IR" dirty="0">
                <a:cs typeface="B Nazanin" panose="00000400000000000000" pitchFamily="2" charset="-78"/>
              </a:rPr>
            </a:br>
            <a:r>
              <a:rPr lang="fa-IR" dirty="0">
                <a:cs typeface="B Nazanin" panose="00000400000000000000" pitchFamily="2" charset="-78"/>
              </a:rPr>
              <a:t>مفهوم</a:t>
            </a:r>
            <a:endParaRPr dirty="0">
              <a:cs typeface="B Nazanin" panose="00000400000000000000" pitchFamily="2" charset="-78"/>
            </a:endParaRPr>
          </a:p>
        </p:txBody>
      </p:sp>
      <p:sp>
        <p:nvSpPr>
          <p:cNvPr id="704" name="Google Shape;704;p62"/>
          <p:cNvSpPr txBox="1">
            <a:spLocks noGrp="1"/>
          </p:cNvSpPr>
          <p:nvPr>
            <p:ph type="body" idx="1"/>
          </p:nvPr>
        </p:nvSpPr>
        <p:spPr>
          <a:xfrm>
            <a:off x="4919550" y="2984800"/>
            <a:ext cx="3511200" cy="785100"/>
          </a:xfrm>
          <a:prstGeom prst="rect">
            <a:avLst/>
          </a:prstGeom>
        </p:spPr>
        <p:txBody>
          <a:bodyPr spcFirstLastPara="1" wrap="square" lIns="91425" tIns="91425" rIns="91425" bIns="91425" anchor="t" anchorCtr="0">
            <a:noAutofit/>
          </a:bodyPr>
          <a:lstStyle/>
          <a:p>
            <a:pPr marL="0" lvl="0" indent="0" algn="r" rtl="1">
              <a:lnSpc>
                <a:spcPct val="150000"/>
              </a:lnSpc>
              <a:spcAft>
                <a:spcPts val="1200"/>
              </a:spcAft>
              <a:buNone/>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pic>
        <p:nvPicPr>
          <p:cNvPr id="705" name="Google Shape;705;p62"/>
          <p:cNvPicPr preferRelativeResize="0"/>
          <p:nvPr/>
        </p:nvPicPr>
        <p:blipFill rotWithShape="1">
          <a:blip r:embed="rId3">
            <a:alphaModFix/>
          </a:blip>
          <a:srcRect l="7630" r="26135"/>
          <a:stretch/>
        </p:blipFill>
        <p:spPr>
          <a:xfrm>
            <a:off x="713225" y="985400"/>
            <a:ext cx="3858900" cy="3277200"/>
          </a:xfrm>
          <a:prstGeom prst="roundRect">
            <a:avLst>
              <a:gd name="adj" fmla="val 10609"/>
            </a:avLst>
          </a:prstGeom>
          <a:noFill/>
          <a:ln>
            <a:noFill/>
          </a:ln>
        </p:spPr>
      </p:pic>
      <p:pic>
        <p:nvPicPr>
          <p:cNvPr id="706" name="Google Shape;706;p62"/>
          <p:cNvPicPr preferRelativeResize="0"/>
          <p:nvPr/>
        </p:nvPicPr>
        <p:blipFill>
          <a:blip r:embed="rId4">
            <a:alphaModFix/>
          </a:blip>
          <a:stretch>
            <a:fillRect/>
          </a:stretch>
        </p:blipFill>
        <p:spPr>
          <a:xfrm>
            <a:off x="1481587" y="-2"/>
            <a:ext cx="2322176" cy="642900"/>
          </a:xfrm>
          <a:prstGeom prst="rect">
            <a:avLst/>
          </a:prstGeom>
          <a:noFill/>
          <a:ln>
            <a:noFill/>
          </a:ln>
        </p:spPr>
      </p:pic>
      <p:sp>
        <p:nvSpPr>
          <p:cNvPr id="707" name="Google Shape;707;p62"/>
          <p:cNvSpPr/>
          <p:nvPr/>
        </p:nvSpPr>
        <p:spPr>
          <a:xfrm>
            <a:off x="300050"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08" name="Google Shape;708;p62"/>
          <p:cNvPicPr preferRelativeResize="0"/>
          <p:nvPr/>
        </p:nvPicPr>
        <p:blipFill>
          <a:blip r:embed="rId5">
            <a:alphaModFix/>
          </a:blip>
          <a:stretch>
            <a:fillRect/>
          </a:stretch>
        </p:blipFill>
        <p:spPr>
          <a:xfrm>
            <a:off x="363699" y="2571750"/>
            <a:ext cx="1290425" cy="2218977"/>
          </a:xfrm>
          <a:prstGeom prst="rect">
            <a:avLst/>
          </a:prstGeom>
          <a:noFill/>
          <a:ln>
            <a:noFill/>
          </a:ln>
        </p:spPr>
      </p:pic>
      <p:pic>
        <p:nvPicPr>
          <p:cNvPr id="709" name="Google Shape;709;p62"/>
          <p:cNvPicPr preferRelativeResize="0"/>
          <p:nvPr/>
        </p:nvPicPr>
        <p:blipFill>
          <a:blip r:embed="rId6">
            <a:alphaModFix/>
          </a:blip>
          <a:stretch>
            <a:fillRect/>
          </a:stretch>
        </p:blipFill>
        <p:spPr>
          <a:xfrm>
            <a:off x="7796587" y="530350"/>
            <a:ext cx="634174" cy="69334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63"/>
          <p:cNvSpPr/>
          <p:nvPr/>
        </p:nvSpPr>
        <p:spPr>
          <a:xfrm>
            <a:off x="5546625" y="1952475"/>
            <a:ext cx="2884200" cy="396000"/>
          </a:xfrm>
          <a:prstGeom prst="roundRect">
            <a:avLst>
              <a:gd name="adj" fmla="val 26301"/>
            </a:avLst>
          </a:prstGeom>
          <a:solidFill>
            <a:srgbClr val="FFBD5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5"/>
              </a:solidFill>
              <a:cs typeface="B Nazanin" panose="00000400000000000000" pitchFamily="2" charset="-78"/>
            </a:endParaRPr>
          </a:p>
        </p:txBody>
      </p:sp>
      <p:sp>
        <p:nvSpPr>
          <p:cNvPr id="715" name="Google Shape;715;p63"/>
          <p:cNvSpPr/>
          <p:nvPr/>
        </p:nvSpPr>
        <p:spPr>
          <a:xfrm>
            <a:off x="5546625" y="3063325"/>
            <a:ext cx="2884200" cy="396000"/>
          </a:xfrm>
          <a:prstGeom prst="roundRect">
            <a:avLst>
              <a:gd name="adj" fmla="val 26301"/>
            </a:avLst>
          </a:prstGeom>
          <a:solidFill>
            <a:srgbClr val="FFBD5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accent5"/>
              </a:solidFill>
              <a:cs typeface="B Nazanin" panose="00000400000000000000" pitchFamily="2" charset="-78"/>
            </a:endParaRPr>
          </a:p>
        </p:txBody>
      </p:sp>
      <p:sp>
        <p:nvSpPr>
          <p:cNvPr id="716" name="Google Shape;716;p63"/>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rtl="1"/>
            <a:r>
              <a:rPr lang="fa-IR" dirty="0">
                <a:cs typeface="B Nazanin" panose="00000400000000000000" pitchFamily="2" charset="-78"/>
              </a:rPr>
              <a:t>مراکز ما</a:t>
            </a:r>
            <a:endParaRPr dirty="0">
              <a:cs typeface="B Nazanin" panose="00000400000000000000" pitchFamily="2" charset="-78"/>
            </a:endParaRPr>
          </a:p>
        </p:txBody>
      </p:sp>
      <p:grpSp>
        <p:nvGrpSpPr>
          <p:cNvPr id="717" name="Google Shape;717;p63"/>
          <p:cNvGrpSpPr/>
          <p:nvPr/>
        </p:nvGrpSpPr>
        <p:grpSpPr>
          <a:xfrm>
            <a:off x="608697" y="1647115"/>
            <a:ext cx="4900470" cy="2610659"/>
            <a:chOff x="233350" y="949250"/>
            <a:chExt cx="7137300" cy="3802300"/>
          </a:xfrm>
        </p:grpSpPr>
        <p:sp>
          <p:nvSpPr>
            <p:cNvPr id="718" name="Google Shape;718;p63"/>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9" name="Google Shape;719;p63"/>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0" name="Google Shape;720;p63"/>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1" name="Google Shape;721;p63"/>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2" name="Google Shape;722;p63"/>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3" name="Google Shape;723;p63"/>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4" name="Google Shape;724;p63"/>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5" name="Google Shape;725;p63"/>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6" name="Google Shape;726;p63"/>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7" name="Google Shape;727;p63"/>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8" name="Google Shape;728;p63"/>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9" name="Google Shape;729;p63"/>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0" name="Google Shape;730;p63"/>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1" name="Google Shape;731;p63"/>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2" name="Google Shape;732;p63"/>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3" name="Google Shape;733;p63"/>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4" name="Google Shape;734;p63"/>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5" name="Google Shape;735;p63"/>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6" name="Google Shape;736;p63"/>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7" name="Google Shape;737;p63"/>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8" name="Google Shape;738;p63"/>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9" name="Google Shape;739;p63"/>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0" name="Google Shape;740;p63"/>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1" name="Google Shape;741;p63"/>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2" name="Google Shape;742;p63"/>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3" name="Google Shape;743;p63"/>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4" name="Google Shape;744;p63"/>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5" name="Google Shape;745;p63"/>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6" name="Google Shape;746;p63"/>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7" name="Google Shape;747;p63"/>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8" name="Google Shape;748;p63"/>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9" name="Google Shape;749;p63"/>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0" name="Google Shape;750;p63"/>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1" name="Google Shape;751;p63"/>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2" name="Google Shape;752;p63"/>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3" name="Google Shape;753;p63"/>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4" name="Google Shape;754;p63"/>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5" name="Google Shape;755;p63"/>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6" name="Google Shape;756;p63"/>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7" name="Google Shape;757;p63"/>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8" name="Google Shape;758;p63"/>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9" name="Google Shape;759;p63"/>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0" name="Google Shape;760;p63"/>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1" name="Google Shape;761;p63"/>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2" name="Google Shape;762;p63"/>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3" name="Google Shape;763;p63"/>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4" name="Google Shape;764;p63"/>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5" name="Google Shape;765;p63"/>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6" name="Google Shape;766;p63"/>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7" name="Google Shape;767;p63"/>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8" name="Google Shape;768;p63"/>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69" name="Google Shape;769;p63"/>
          <p:cNvSpPr txBox="1"/>
          <p:nvPr/>
        </p:nvSpPr>
        <p:spPr>
          <a:xfrm flipH="1">
            <a:off x="5994725" y="1980675"/>
            <a:ext cx="2436000" cy="339600"/>
          </a:xfrm>
          <a:prstGeom prst="rect">
            <a:avLst/>
          </a:prstGeom>
          <a:noFill/>
          <a:ln>
            <a:noFill/>
          </a:ln>
        </p:spPr>
        <p:txBody>
          <a:bodyPr spcFirstLastPara="1" wrap="square" lIns="91425" tIns="91425" rIns="91425" bIns="91425" anchor="ctr" anchorCtr="0">
            <a:noAutofit/>
          </a:bodyPr>
          <a:lstStyle/>
          <a:p>
            <a:pPr lvl="0" algn="r" rtl="1"/>
            <a:r>
              <a:rPr lang="fa-IR" sz="2000" dirty="0">
                <a:solidFill>
                  <a:schemeClr val="lt1"/>
                </a:solidFill>
                <a:latin typeface="Titan One"/>
                <a:ea typeface="Titan One"/>
                <a:cs typeface="B Nazanin" panose="00000400000000000000" pitchFamily="2" charset="-78"/>
                <a:sym typeface="Titan One"/>
              </a:rPr>
              <a:t>مراکز فعلی</a:t>
            </a:r>
            <a:endParaRPr sz="2000" dirty="0">
              <a:solidFill>
                <a:schemeClr val="lt1"/>
              </a:solidFill>
              <a:latin typeface="Titan One"/>
              <a:ea typeface="Titan One"/>
              <a:cs typeface="B Nazanin" panose="00000400000000000000" pitchFamily="2" charset="-78"/>
              <a:sym typeface="Titan One"/>
            </a:endParaRPr>
          </a:p>
        </p:txBody>
      </p:sp>
      <p:sp>
        <p:nvSpPr>
          <p:cNvPr id="770" name="Google Shape;770;p63"/>
          <p:cNvSpPr txBox="1"/>
          <p:nvPr/>
        </p:nvSpPr>
        <p:spPr>
          <a:xfrm flipH="1">
            <a:off x="5994725" y="3091534"/>
            <a:ext cx="2436000" cy="339600"/>
          </a:xfrm>
          <a:prstGeom prst="rect">
            <a:avLst/>
          </a:prstGeom>
          <a:noFill/>
          <a:ln>
            <a:noFill/>
          </a:ln>
        </p:spPr>
        <p:txBody>
          <a:bodyPr spcFirstLastPara="1" wrap="square" lIns="91425" tIns="91425" rIns="91425" bIns="91425" anchor="ctr" anchorCtr="0">
            <a:noAutofit/>
          </a:bodyPr>
          <a:lstStyle/>
          <a:p>
            <a:pPr lvl="0" algn="r" rtl="1"/>
            <a:r>
              <a:rPr lang="fa-IR" sz="2000" dirty="0">
                <a:solidFill>
                  <a:schemeClr val="lt1"/>
                </a:solidFill>
                <a:latin typeface="Titan One"/>
                <a:ea typeface="Titan One"/>
                <a:cs typeface="B Nazanin" panose="00000400000000000000" pitchFamily="2" charset="-78"/>
                <a:sym typeface="Titan One"/>
              </a:rPr>
              <a:t>مراکز آینده</a:t>
            </a:r>
            <a:endParaRPr sz="2000" dirty="0">
              <a:solidFill>
                <a:schemeClr val="lt1"/>
              </a:solidFill>
              <a:latin typeface="Titan One"/>
              <a:ea typeface="Titan One"/>
              <a:cs typeface="B Nazanin" panose="00000400000000000000" pitchFamily="2" charset="-78"/>
              <a:sym typeface="Titan One"/>
            </a:endParaRPr>
          </a:p>
        </p:txBody>
      </p:sp>
      <p:sp>
        <p:nvSpPr>
          <p:cNvPr id="771" name="Google Shape;771;p63"/>
          <p:cNvSpPr txBox="1"/>
          <p:nvPr/>
        </p:nvSpPr>
        <p:spPr>
          <a:xfrm flipH="1">
            <a:off x="5994900" y="3431125"/>
            <a:ext cx="24360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772" name="Google Shape;772;p63"/>
          <p:cNvSpPr txBox="1"/>
          <p:nvPr/>
        </p:nvSpPr>
        <p:spPr>
          <a:xfrm flipH="1">
            <a:off x="5994500" y="2320275"/>
            <a:ext cx="21276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dk1"/>
                </a:solidFill>
                <a:latin typeface="Nunito"/>
                <a:ea typeface="Nunito"/>
                <a:cs typeface="B Nazanin" panose="00000400000000000000" pitchFamily="2" charset="-78"/>
                <a:sym typeface="Nunito"/>
              </a:rPr>
              <a:t>قالب پاورپوینت پزشکی اطفال قابل ویرایش می باشد</a:t>
            </a:r>
            <a:endParaRPr dirty="0">
              <a:solidFill>
                <a:schemeClr val="dk1"/>
              </a:solidFill>
              <a:latin typeface="Nunito"/>
              <a:ea typeface="Nunito"/>
              <a:cs typeface="B Nazanin" panose="00000400000000000000" pitchFamily="2" charset="-78"/>
              <a:sym typeface="Nunito"/>
            </a:endParaRPr>
          </a:p>
        </p:txBody>
      </p:sp>
      <p:sp>
        <p:nvSpPr>
          <p:cNvPr id="773" name="Google Shape;773;p63"/>
          <p:cNvSpPr/>
          <p:nvPr/>
        </p:nvSpPr>
        <p:spPr>
          <a:xfrm>
            <a:off x="5688752" y="2002200"/>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4" name="Google Shape;774;p63"/>
          <p:cNvSpPr/>
          <p:nvPr/>
        </p:nvSpPr>
        <p:spPr>
          <a:xfrm>
            <a:off x="5688752" y="3113037"/>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5" name="Google Shape;775;p63"/>
          <p:cNvSpPr/>
          <p:nvPr/>
        </p:nvSpPr>
        <p:spPr>
          <a:xfrm>
            <a:off x="2552964" y="2097787"/>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6" name="Google Shape;776;p63"/>
          <p:cNvSpPr/>
          <p:nvPr/>
        </p:nvSpPr>
        <p:spPr>
          <a:xfrm>
            <a:off x="3187514" y="3247437"/>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7" name="Google Shape;777;p63"/>
          <p:cNvSpPr/>
          <p:nvPr/>
        </p:nvSpPr>
        <p:spPr>
          <a:xfrm>
            <a:off x="4531214" y="2320275"/>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8" name="Google Shape;778;p63"/>
          <p:cNvSpPr/>
          <p:nvPr/>
        </p:nvSpPr>
        <p:spPr>
          <a:xfrm>
            <a:off x="2956689" y="2002200"/>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9" name="Google Shape;779;p63"/>
          <p:cNvSpPr/>
          <p:nvPr/>
        </p:nvSpPr>
        <p:spPr>
          <a:xfrm>
            <a:off x="1336739" y="2233625"/>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0" name="Google Shape;780;p63"/>
          <p:cNvSpPr/>
          <p:nvPr/>
        </p:nvSpPr>
        <p:spPr>
          <a:xfrm>
            <a:off x="1739864" y="2892975"/>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1" name="Google Shape;781;p63"/>
          <p:cNvSpPr/>
          <p:nvPr/>
        </p:nvSpPr>
        <p:spPr>
          <a:xfrm>
            <a:off x="4994689" y="3544000"/>
            <a:ext cx="230844" cy="296575"/>
          </a:xfrm>
          <a:custGeom>
            <a:avLst/>
            <a:gdLst/>
            <a:ahLst/>
            <a:cxnLst/>
            <a:rect l="l" t="t" r="r" b="b"/>
            <a:pathLst>
              <a:path w="29230" h="37553" extrusionOk="0">
                <a:moveTo>
                  <a:pt x="9655" y="0"/>
                </a:moveTo>
                <a:cubicBezTo>
                  <a:pt x="7693" y="0"/>
                  <a:pt x="5983" y="1692"/>
                  <a:pt x="5974" y="3671"/>
                </a:cubicBezTo>
                <a:cubicBezTo>
                  <a:pt x="5974" y="4182"/>
                  <a:pt x="6085" y="4693"/>
                  <a:pt x="6245" y="5036"/>
                </a:cubicBezTo>
                <a:cubicBezTo>
                  <a:pt x="7169" y="7653"/>
                  <a:pt x="7369" y="9675"/>
                  <a:pt x="6863" y="11515"/>
                </a:cubicBezTo>
                <a:lnTo>
                  <a:pt x="6716" y="11933"/>
                </a:lnTo>
                <a:cubicBezTo>
                  <a:pt x="6089" y="13821"/>
                  <a:pt x="5018" y="16181"/>
                  <a:pt x="1850" y="19345"/>
                </a:cubicBezTo>
                <a:cubicBezTo>
                  <a:pt x="1" y="21194"/>
                  <a:pt x="623" y="24331"/>
                  <a:pt x="3041" y="25340"/>
                </a:cubicBezTo>
                <a:cubicBezTo>
                  <a:pt x="3475" y="25523"/>
                  <a:pt x="3948" y="25620"/>
                  <a:pt x="4422" y="25620"/>
                </a:cubicBezTo>
                <a:cubicBezTo>
                  <a:pt x="4433" y="25620"/>
                  <a:pt x="4443" y="25620"/>
                  <a:pt x="4454" y="25620"/>
                </a:cubicBezTo>
                <a:lnTo>
                  <a:pt x="12866" y="25620"/>
                </a:lnTo>
                <a:lnTo>
                  <a:pt x="14862" y="37552"/>
                </a:lnTo>
                <a:lnTo>
                  <a:pt x="16848" y="25625"/>
                </a:lnTo>
                <a:lnTo>
                  <a:pt x="25243" y="25625"/>
                </a:lnTo>
                <a:cubicBezTo>
                  <a:pt x="25254" y="25625"/>
                  <a:pt x="25264" y="25625"/>
                  <a:pt x="25275" y="25625"/>
                </a:cubicBezTo>
                <a:cubicBezTo>
                  <a:pt x="25753" y="25625"/>
                  <a:pt x="26230" y="25527"/>
                  <a:pt x="26669" y="25345"/>
                </a:cubicBezTo>
                <a:cubicBezTo>
                  <a:pt x="27576" y="24976"/>
                  <a:pt x="28292" y="24256"/>
                  <a:pt x="28660" y="23354"/>
                </a:cubicBezTo>
                <a:cubicBezTo>
                  <a:pt x="29229" y="21980"/>
                  <a:pt x="28914" y="20398"/>
                  <a:pt x="27865" y="19345"/>
                </a:cubicBezTo>
                <a:cubicBezTo>
                  <a:pt x="24701" y="16177"/>
                  <a:pt x="23630" y="13821"/>
                  <a:pt x="22999" y="11933"/>
                </a:cubicBezTo>
                <a:cubicBezTo>
                  <a:pt x="22354" y="9999"/>
                  <a:pt x="22505" y="7880"/>
                  <a:pt x="23443" y="5213"/>
                </a:cubicBezTo>
                <a:cubicBezTo>
                  <a:pt x="23661" y="4733"/>
                  <a:pt x="23772" y="4218"/>
                  <a:pt x="23772" y="3693"/>
                </a:cubicBezTo>
                <a:cubicBezTo>
                  <a:pt x="23759" y="1670"/>
                  <a:pt x="22105" y="27"/>
                  <a:pt x="20100" y="27"/>
                </a:cubicBezTo>
                <a:cubicBezTo>
                  <a:pt x="20098" y="27"/>
                  <a:pt x="20095" y="27"/>
                  <a:pt x="20092" y="27"/>
                </a:cubicBezTo>
                <a:lnTo>
                  <a:pt x="9662" y="0"/>
                </a:lnTo>
                <a:cubicBezTo>
                  <a:pt x="9660" y="0"/>
                  <a:pt x="9657" y="0"/>
                  <a:pt x="965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786" name="Google Shape;786;p64"/>
          <p:cNvSpPr/>
          <p:nvPr/>
        </p:nvSpPr>
        <p:spPr>
          <a:xfrm flipH="1">
            <a:off x="5389799" y="4083325"/>
            <a:ext cx="28092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7" name="Google Shape;787;p64"/>
          <p:cNvSpPr txBox="1">
            <a:spLocks noGrp="1"/>
          </p:cNvSpPr>
          <p:nvPr>
            <p:ph type="title"/>
          </p:nvPr>
        </p:nvSpPr>
        <p:spPr>
          <a:xfrm>
            <a:off x="713213" y="1869450"/>
            <a:ext cx="3511200" cy="6195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ماکت دسکتاپ</a:t>
            </a:r>
            <a:endParaRPr dirty="0">
              <a:cs typeface="B Nazanin" panose="00000400000000000000" pitchFamily="2" charset="-78"/>
            </a:endParaRPr>
          </a:p>
        </p:txBody>
      </p:sp>
      <p:sp>
        <p:nvSpPr>
          <p:cNvPr id="788" name="Google Shape;788;p64"/>
          <p:cNvSpPr txBox="1">
            <a:spLocks noGrp="1"/>
          </p:cNvSpPr>
          <p:nvPr>
            <p:ph type="body" idx="1"/>
          </p:nvPr>
        </p:nvSpPr>
        <p:spPr>
          <a:xfrm>
            <a:off x="713213" y="2488950"/>
            <a:ext cx="3511200" cy="785100"/>
          </a:xfrm>
          <a:prstGeom prst="rect">
            <a:avLst/>
          </a:prstGeom>
        </p:spPr>
        <p:txBody>
          <a:bodyPr spcFirstLastPara="1" wrap="square" lIns="91425" tIns="91425" rIns="91425" bIns="91425" anchor="t" anchorCtr="0">
            <a:noAutofit/>
          </a:bodyPr>
          <a:lstStyle/>
          <a:p>
            <a:pPr marL="0" lvl="0" indent="0" algn="r" rtl="1">
              <a:spcAft>
                <a:spcPts val="120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grpSp>
        <p:nvGrpSpPr>
          <p:cNvPr id="789" name="Google Shape;789;p64"/>
          <p:cNvGrpSpPr/>
          <p:nvPr/>
        </p:nvGrpSpPr>
        <p:grpSpPr>
          <a:xfrm>
            <a:off x="5158019" y="1294990"/>
            <a:ext cx="3272748" cy="2869867"/>
            <a:chOff x="5049725" y="2650425"/>
            <a:chExt cx="481825" cy="422499"/>
          </a:xfrm>
        </p:grpSpPr>
        <p:sp>
          <p:nvSpPr>
            <p:cNvPr id="790" name="Google Shape;790;p64"/>
            <p:cNvSpPr/>
            <p:nvPr/>
          </p:nvSpPr>
          <p:spPr>
            <a:xfrm>
              <a:off x="5135325" y="3016450"/>
              <a:ext cx="310550" cy="56475"/>
            </a:xfrm>
            <a:custGeom>
              <a:avLst/>
              <a:gdLst/>
              <a:ahLst/>
              <a:cxnLst/>
              <a:rect l="l" t="t" r="r" b="b"/>
              <a:pathLst>
                <a:path w="12422" h="2259" extrusionOk="0">
                  <a:moveTo>
                    <a:pt x="2791" y="0"/>
                  </a:moveTo>
                  <a:lnTo>
                    <a:pt x="2415" y="1130"/>
                  </a:lnTo>
                  <a:lnTo>
                    <a:pt x="566" y="1130"/>
                  </a:lnTo>
                  <a:cubicBezTo>
                    <a:pt x="253" y="1130"/>
                    <a:pt x="0" y="1383"/>
                    <a:pt x="0" y="1696"/>
                  </a:cubicBezTo>
                  <a:cubicBezTo>
                    <a:pt x="0" y="2006"/>
                    <a:pt x="253" y="2259"/>
                    <a:pt x="566" y="2259"/>
                  </a:cubicBezTo>
                  <a:lnTo>
                    <a:pt x="11858" y="2259"/>
                  </a:lnTo>
                  <a:cubicBezTo>
                    <a:pt x="12169" y="2259"/>
                    <a:pt x="12421" y="2006"/>
                    <a:pt x="12421" y="1696"/>
                  </a:cubicBezTo>
                  <a:cubicBezTo>
                    <a:pt x="12421" y="1383"/>
                    <a:pt x="12169" y="1130"/>
                    <a:pt x="11858" y="1130"/>
                  </a:cubicBezTo>
                  <a:lnTo>
                    <a:pt x="10006" y="1130"/>
                  </a:lnTo>
                  <a:lnTo>
                    <a:pt x="9630"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791" name="Google Shape;791;p64"/>
            <p:cNvSpPr/>
            <p:nvPr/>
          </p:nvSpPr>
          <p:spPr>
            <a:xfrm>
              <a:off x="5049725" y="2946350"/>
              <a:ext cx="481825" cy="56500"/>
            </a:xfrm>
            <a:custGeom>
              <a:avLst/>
              <a:gdLst/>
              <a:ahLst/>
              <a:cxnLst/>
              <a:rect l="l" t="t" r="r" b="b"/>
              <a:pathLst>
                <a:path w="19273" h="2260" extrusionOk="0">
                  <a:moveTo>
                    <a:pt x="0" y="1"/>
                  </a:moveTo>
                  <a:lnTo>
                    <a:pt x="0" y="567"/>
                  </a:lnTo>
                  <a:cubicBezTo>
                    <a:pt x="0" y="1500"/>
                    <a:pt x="756" y="2259"/>
                    <a:pt x="1693" y="2259"/>
                  </a:cubicBezTo>
                  <a:lnTo>
                    <a:pt x="17577" y="2259"/>
                  </a:lnTo>
                  <a:cubicBezTo>
                    <a:pt x="18513" y="2259"/>
                    <a:pt x="19269" y="1500"/>
                    <a:pt x="19272" y="567"/>
                  </a:cubicBezTo>
                  <a:lnTo>
                    <a:pt x="19272"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792" name="Google Shape;792;p64"/>
            <p:cNvSpPr/>
            <p:nvPr/>
          </p:nvSpPr>
          <p:spPr>
            <a:xfrm>
              <a:off x="5049725" y="2650425"/>
              <a:ext cx="481825" cy="282325"/>
            </a:xfrm>
            <a:custGeom>
              <a:avLst/>
              <a:gdLst/>
              <a:ahLst/>
              <a:cxnLst/>
              <a:rect l="l" t="t" r="r" b="b"/>
              <a:pathLst>
                <a:path w="19273" h="11293" extrusionOk="0">
                  <a:moveTo>
                    <a:pt x="1693" y="0"/>
                  </a:moveTo>
                  <a:cubicBezTo>
                    <a:pt x="756" y="0"/>
                    <a:pt x="0" y="759"/>
                    <a:pt x="0" y="1696"/>
                  </a:cubicBezTo>
                  <a:lnTo>
                    <a:pt x="0" y="11293"/>
                  </a:lnTo>
                  <a:lnTo>
                    <a:pt x="19272" y="11293"/>
                  </a:lnTo>
                  <a:lnTo>
                    <a:pt x="19272" y="1696"/>
                  </a:lnTo>
                  <a:cubicBezTo>
                    <a:pt x="19269" y="759"/>
                    <a:pt x="18513" y="0"/>
                    <a:pt x="17577"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pic>
        <p:nvPicPr>
          <p:cNvPr id="793" name="Google Shape;793;p64"/>
          <p:cNvPicPr preferRelativeResize="0"/>
          <p:nvPr/>
        </p:nvPicPr>
        <p:blipFill>
          <a:blip r:embed="rId3">
            <a:alphaModFix/>
          </a:blip>
          <a:stretch>
            <a:fillRect/>
          </a:stretch>
        </p:blipFill>
        <p:spPr>
          <a:xfrm>
            <a:off x="5389813" y="1515425"/>
            <a:ext cx="2809176" cy="1580151"/>
          </a:xfrm>
          <a:prstGeom prst="rect">
            <a:avLst/>
          </a:prstGeom>
          <a:noFill/>
          <a:ln>
            <a:noFill/>
          </a:ln>
        </p:spPr>
      </p:pic>
      <p:pic>
        <p:nvPicPr>
          <p:cNvPr id="794" name="Google Shape;794;p64"/>
          <p:cNvPicPr preferRelativeResize="0"/>
          <p:nvPr/>
        </p:nvPicPr>
        <p:blipFill>
          <a:blip r:embed="rId4">
            <a:alphaModFix/>
          </a:blip>
          <a:stretch>
            <a:fillRect/>
          </a:stretch>
        </p:blipFill>
        <p:spPr>
          <a:xfrm>
            <a:off x="5633325" y="-2"/>
            <a:ext cx="2322176" cy="642900"/>
          </a:xfrm>
          <a:prstGeom prst="rect">
            <a:avLst/>
          </a:prstGeom>
          <a:noFill/>
          <a:ln>
            <a:noFill/>
          </a:ln>
        </p:spPr>
      </p:pic>
      <p:pic>
        <p:nvPicPr>
          <p:cNvPr id="795" name="Google Shape;795;p64"/>
          <p:cNvPicPr preferRelativeResize="0"/>
          <p:nvPr/>
        </p:nvPicPr>
        <p:blipFill>
          <a:blip r:embed="rId5">
            <a:alphaModFix/>
          </a:blip>
          <a:stretch>
            <a:fillRect/>
          </a:stretch>
        </p:blipFill>
        <p:spPr>
          <a:xfrm>
            <a:off x="4032175" y="777673"/>
            <a:ext cx="704209" cy="73776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pic>
        <p:nvPicPr>
          <p:cNvPr id="800" name="Google Shape;800;p65"/>
          <p:cNvPicPr preferRelativeResize="0"/>
          <p:nvPr/>
        </p:nvPicPr>
        <p:blipFill>
          <a:blip r:embed="rId3">
            <a:alphaModFix/>
          </a:blip>
          <a:stretch>
            <a:fillRect/>
          </a:stretch>
        </p:blipFill>
        <p:spPr>
          <a:xfrm>
            <a:off x="4848200" y="1094401"/>
            <a:ext cx="1385226" cy="1065975"/>
          </a:xfrm>
          <a:prstGeom prst="rect">
            <a:avLst/>
          </a:prstGeom>
          <a:noFill/>
          <a:ln>
            <a:noFill/>
          </a:ln>
        </p:spPr>
      </p:pic>
      <p:sp>
        <p:nvSpPr>
          <p:cNvPr id="801" name="Google Shape;801;p65"/>
          <p:cNvSpPr/>
          <p:nvPr/>
        </p:nvSpPr>
        <p:spPr>
          <a:xfrm flipH="1">
            <a:off x="4915849" y="4434567"/>
            <a:ext cx="3651300" cy="1740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802" name="Google Shape;802;p65"/>
          <p:cNvPicPr preferRelativeResize="0"/>
          <p:nvPr/>
        </p:nvPicPr>
        <p:blipFill>
          <a:blip r:embed="rId4">
            <a:alphaModFix/>
          </a:blip>
          <a:stretch>
            <a:fillRect/>
          </a:stretch>
        </p:blipFill>
        <p:spPr>
          <a:xfrm>
            <a:off x="5095225" y="1173474"/>
            <a:ext cx="3221000" cy="3331625"/>
          </a:xfrm>
          <a:prstGeom prst="rect">
            <a:avLst/>
          </a:prstGeom>
          <a:noFill/>
          <a:ln>
            <a:noFill/>
          </a:ln>
        </p:spPr>
      </p:pic>
      <p:pic>
        <p:nvPicPr>
          <p:cNvPr id="803" name="Google Shape;803;p65"/>
          <p:cNvPicPr preferRelativeResize="0"/>
          <p:nvPr/>
        </p:nvPicPr>
        <p:blipFill>
          <a:blip r:embed="rId5">
            <a:alphaModFix/>
          </a:blip>
          <a:stretch>
            <a:fillRect/>
          </a:stretch>
        </p:blipFill>
        <p:spPr>
          <a:xfrm>
            <a:off x="4662850" y="-2"/>
            <a:ext cx="2322176" cy="642900"/>
          </a:xfrm>
          <a:prstGeom prst="rect">
            <a:avLst/>
          </a:prstGeom>
          <a:noFill/>
          <a:ln>
            <a:noFill/>
          </a:ln>
        </p:spPr>
      </p:pic>
      <p:pic>
        <p:nvPicPr>
          <p:cNvPr id="804" name="Google Shape;804;p65"/>
          <p:cNvPicPr preferRelativeResize="0"/>
          <p:nvPr/>
        </p:nvPicPr>
        <p:blipFill>
          <a:blip r:embed="rId6">
            <a:alphaModFix/>
          </a:blip>
          <a:stretch>
            <a:fillRect/>
          </a:stretch>
        </p:blipFill>
        <p:spPr>
          <a:xfrm>
            <a:off x="7726575" y="530348"/>
            <a:ext cx="704209" cy="737763"/>
          </a:xfrm>
          <a:prstGeom prst="rect">
            <a:avLst/>
          </a:prstGeom>
          <a:noFill/>
          <a:ln>
            <a:noFill/>
          </a:ln>
        </p:spPr>
      </p:pic>
      <p:sp>
        <p:nvSpPr>
          <p:cNvPr id="805" name="Google Shape;805;p65"/>
          <p:cNvSpPr txBox="1">
            <a:spLocks noGrp="1"/>
          </p:cNvSpPr>
          <p:nvPr>
            <p:ph type="ctrTitle"/>
          </p:nvPr>
        </p:nvSpPr>
        <p:spPr>
          <a:xfrm>
            <a:off x="717600" y="715250"/>
            <a:ext cx="3854400" cy="9978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با تشکر</a:t>
            </a:r>
            <a:endParaRPr dirty="0">
              <a:cs typeface="B Nazanin" panose="00000400000000000000" pitchFamily="2" charset="-78"/>
            </a:endParaRPr>
          </a:p>
        </p:txBody>
      </p:sp>
      <p:sp>
        <p:nvSpPr>
          <p:cNvPr id="806" name="Google Shape;806;p65"/>
          <p:cNvSpPr txBox="1">
            <a:spLocks noGrp="1"/>
          </p:cNvSpPr>
          <p:nvPr>
            <p:ph type="subTitle" idx="1"/>
          </p:nvPr>
        </p:nvSpPr>
        <p:spPr>
          <a:xfrm>
            <a:off x="713225" y="1713038"/>
            <a:ext cx="3858900" cy="11766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آیا هیچ سوالی دارید؟</a:t>
            </a:r>
          </a:p>
          <a:p>
            <a:pPr marL="0" lvl="0" indent="0" algn="r" rtl="1"/>
            <a:r>
              <a:rPr lang="en-US" dirty="0">
                <a:cs typeface="B Nazanin" panose="00000400000000000000" pitchFamily="2" charset="-78"/>
              </a:rPr>
              <a:t>addyouremail@freepik.com</a:t>
            </a:r>
          </a:p>
          <a:p>
            <a:pPr marL="0" lvl="0" indent="0" algn="r" rtl="1"/>
            <a:r>
              <a:rPr lang="en-US" dirty="0">
                <a:cs typeface="B Nazanin" panose="00000400000000000000" pitchFamily="2" charset="-78"/>
              </a:rPr>
              <a:t>+91 620 421 838</a:t>
            </a:r>
          </a:p>
          <a:p>
            <a:pPr marL="0" lvl="0" indent="0" algn="r" rtl="1"/>
            <a:r>
              <a:rPr lang="en-US" dirty="0">
                <a:cs typeface="B Nazanin" panose="00000400000000000000" pitchFamily="2" charset="-78"/>
              </a:rPr>
              <a:t>yourwebsite.com</a:t>
            </a:r>
            <a:endParaRPr dirty="0">
              <a:cs typeface="B Nazanin" panose="00000400000000000000" pitchFamily="2" charset="-78"/>
            </a:endParaRPr>
          </a:p>
        </p:txBody>
      </p:sp>
      <p:sp>
        <p:nvSpPr>
          <p:cNvPr id="807" name="Google Shape;807;p65"/>
          <p:cNvSpPr txBox="1"/>
          <p:nvPr/>
        </p:nvSpPr>
        <p:spPr>
          <a:xfrm>
            <a:off x="713200" y="4259063"/>
            <a:ext cx="3858900" cy="349500"/>
          </a:xfrm>
          <a:prstGeom prst="rect">
            <a:avLst/>
          </a:prstGeom>
          <a:noFill/>
          <a:ln>
            <a:noFill/>
          </a:ln>
        </p:spPr>
        <p:txBody>
          <a:bodyPr spcFirstLastPara="1" wrap="square" lIns="91425" tIns="91425" rIns="91425" bIns="91425" anchor="t" anchorCtr="0">
            <a:noAutofit/>
          </a:bodyPr>
          <a:lstStyle/>
          <a:p>
            <a:pPr lvl="0" algn="r" rtl="1"/>
            <a:r>
              <a:rPr lang="fa-IR" sz="1100" dirty="0">
                <a:solidFill>
                  <a:schemeClr val="dk1"/>
                </a:solidFill>
                <a:latin typeface="Nunito"/>
                <a:ea typeface="Nunito"/>
                <a:cs typeface="B Nazanin" panose="00000400000000000000" pitchFamily="2" charset="-78"/>
                <a:sym typeface="Nunito"/>
              </a:rPr>
              <a:t>لطفاً این اسلاید را برای ذکر منبع نگه دارید</a:t>
            </a:r>
            <a:endParaRPr sz="1100" dirty="0">
              <a:solidFill>
                <a:schemeClr val="dk1"/>
              </a:solidFill>
              <a:latin typeface="Nunito"/>
              <a:ea typeface="Nunito"/>
              <a:cs typeface="B Nazanin" panose="00000400000000000000" pitchFamily="2" charset="-78"/>
              <a:sym typeface="Nunito"/>
            </a:endParaRPr>
          </a:p>
        </p:txBody>
      </p:sp>
      <p:grpSp>
        <p:nvGrpSpPr>
          <p:cNvPr id="808" name="Google Shape;808;p65"/>
          <p:cNvGrpSpPr/>
          <p:nvPr/>
        </p:nvGrpSpPr>
        <p:grpSpPr>
          <a:xfrm>
            <a:off x="814637" y="3015973"/>
            <a:ext cx="456360" cy="456336"/>
            <a:chOff x="266768" y="1721375"/>
            <a:chExt cx="397907" cy="397887"/>
          </a:xfrm>
        </p:grpSpPr>
        <p:sp>
          <p:nvSpPr>
            <p:cNvPr id="809" name="Google Shape;809;p65"/>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0" name="Google Shape;810;p65"/>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11" name="Google Shape;811;p65"/>
          <p:cNvGrpSpPr/>
          <p:nvPr/>
        </p:nvGrpSpPr>
        <p:grpSpPr>
          <a:xfrm>
            <a:off x="2064917" y="3015974"/>
            <a:ext cx="456336" cy="456336"/>
            <a:chOff x="1379798" y="1723250"/>
            <a:chExt cx="397887" cy="397887"/>
          </a:xfrm>
        </p:grpSpPr>
        <p:sp>
          <p:nvSpPr>
            <p:cNvPr id="812" name="Google Shape;812;p65"/>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3" name="Google Shape;813;p65"/>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4" name="Google Shape;814;p65"/>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5" name="Google Shape;815;p65"/>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16" name="Google Shape;816;p65"/>
          <p:cNvGrpSpPr/>
          <p:nvPr/>
        </p:nvGrpSpPr>
        <p:grpSpPr>
          <a:xfrm>
            <a:off x="1439803" y="3015974"/>
            <a:ext cx="456312" cy="456336"/>
            <a:chOff x="864491" y="1723250"/>
            <a:chExt cx="397866" cy="397887"/>
          </a:xfrm>
        </p:grpSpPr>
        <p:sp>
          <p:nvSpPr>
            <p:cNvPr id="817" name="Google Shape;817;p65"/>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8" name="Google Shape;818;p65"/>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9" name="Google Shape;819;p65"/>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6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بسته نماد: خدمات پزشکی</a:t>
            </a:r>
            <a:endParaRPr dirty="0">
              <a:cs typeface="B Nazanin" panose="00000400000000000000" pitchFamily="2" charset="-78"/>
            </a:endParaRPr>
          </a:p>
        </p:txBody>
      </p:sp>
      <p:grpSp>
        <p:nvGrpSpPr>
          <p:cNvPr id="825" name="Google Shape;825;p66"/>
          <p:cNvGrpSpPr/>
          <p:nvPr/>
        </p:nvGrpSpPr>
        <p:grpSpPr>
          <a:xfrm>
            <a:off x="7408272" y="3986646"/>
            <a:ext cx="361137" cy="469327"/>
            <a:chOff x="6951000" y="4074550"/>
            <a:chExt cx="399975" cy="519800"/>
          </a:xfrm>
        </p:grpSpPr>
        <p:sp>
          <p:nvSpPr>
            <p:cNvPr id="826" name="Google Shape;826;p66"/>
            <p:cNvSpPr/>
            <p:nvPr/>
          </p:nvSpPr>
          <p:spPr>
            <a:xfrm>
              <a:off x="6951000" y="4074550"/>
              <a:ext cx="399975" cy="153350"/>
            </a:xfrm>
            <a:custGeom>
              <a:avLst/>
              <a:gdLst/>
              <a:ahLst/>
              <a:cxnLst/>
              <a:rect l="l" t="t" r="r" b="b"/>
              <a:pathLst>
                <a:path w="15999" h="6134" extrusionOk="0">
                  <a:moveTo>
                    <a:pt x="1" y="1"/>
                  </a:moveTo>
                  <a:lnTo>
                    <a:pt x="680" y="5478"/>
                  </a:lnTo>
                  <a:cubicBezTo>
                    <a:pt x="2051" y="4539"/>
                    <a:pt x="3502" y="3695"/>
                    <a:pt x="4573" y="3695"/>
                  </a:cubicBezTo>
                  <a:cubicBezTo>
                    <a:pt x="6459" y="3695"/>
                    <a:pt x="8276" y="4973"/>
                    <a:pt x="8352" y="5026"/>
                  </a:cubicBezTo>
                  <a:cubicBezTo>
                    <a:pt x="8368" y="5037"/>
                    <a:pt x="9933" y="6133"/>
                    <a:pt x="11426" y="6133"/>
                  </a:cubicBezTo>
                  <a:cubicBezTo>
                    <a:pt x="12461" y="6133"/>
                    <a:pt x="14401" y="4863"/>
                    <a:pt x="15507" y="3975"/>
                  </a:cubicBezTo>
                  <a:lnTo>
                    <a:pt x="1599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7" name="Google Shape;827;p66"/>
            <p:cNvSpPr/>
            <p:nvPr/>
          </p:nvSpPr>
          <p:spPr>
            <a:xfrm>
              <a:off x="6972250" y="4197400"/>
              <a:ext cx="361225" cy="396950"/>
            </a:xfrm>
            <a:custGeom>
              <a:avLst/>
              <a:gdLst/>
              <a:ahLst/>
              <a:cxnLst/>
              <a:rect l="l" t="t" r="r" b="b"/>
              <a:pathLst>
                <a:path w="14449" h="15878" extrusionOk="0">
                  <a:moveTo>
                    <a:pt x="7759" y="6093"/>
                  </a:moveTo>
                  <a:lnTo>
                    <a:pt x="7759" y="7311"/>
                  </a:lnTo>
                  <a:lnTo>
                    <a:pt x="8978" y="7311"/>
                  </a:lnTo>
                  <a:lnTo>
                    <a:pt x="8978" y="8528"/>
                  </a:lnTo>
                  <a:lnTo>
                    <a:pt x="7759" y="8528"/>
                  </a:lnTo>
                  <a:lnTo>
                    <a:pt x="7759" y="9747"/>
                  </a:lnTo>
                  <a:lnTo>
                    <a:pt x="6540" y="9747"/>
                  </a:lnTo>
                  <a:lnTo>
                    <a:pt x="6540" y="8528"/>
                  </a:lnTo>
                  <a:lnTo>
                    <a:pt x="5323" y="8528"/>
                  </a:lnTo>
                  <a:lnTo>
                    <a:pt x="5323" y="7311"/>
                  </a:lnTo>
                  <a:lnTo>
                    <a:pt x="6540" y="7311"/>
                  </a:lnTo>
                  <a:lnTo>
                    <a:pt x="6540" y="6093"/>
                  </a:lnTo>
                  <a:close/>
                  <a:moveTo>
                    <a:pt x="3723" y="0"/>
                  </a:moveTo>
                  <a:cubicBezTo>
                    <a:pt x="2745" y="0"/>
                    <a:pt x="770" y="1383"/>
                    <a:pt x="1" y="1930"/>
                  </a:cubicBezTo>
                  <a:lnTo>
                    <a:pt x="1740" y="15878"/>
                  </a:lnTo>
                  <a:lnTo>
                    <a:pt x="12561" y="15878"/>
                  </a:lnTo>
                  <a:lnTo>
                    <a:pt x="14449" y="738"/>
                  </a:lnTo>
                  <a:lnTo>
                    <a:pt x="14449" y="738"/>
                  </a:lnTo>
                  <a:cubicBezTo>
                    <a:pt x="13371" y="1490"/>
                    <a:pt x="11782" y="2437"/>
                    <a:pt x="10576" y="2437"/>
                  </a:cubicBezTo>
                  <a:cubicBezTo>
                    <a:pt x="8690" y="2437"/>
                    <a:pt x="6873" y="1161"/>
                    <a:pt x="6797" y="1106"/>
                  </a:cubicBezTo>
                  <a:cubicBezTo>
                    <a:pt x="6782" y="1095"/>
                    <a:pt x="5216" y="0"/>
                    <a:pt x="372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28" name="Google Shape;828;p66"/>
          <p:cNvGrpSpPr/>
          <p:nvPr/>
        </p:nvGrpSpPr>
        <p:grpSpPr>
          <a:xfrm>
            <a:off x="6634983" y="4038382"/>
            <a:ext cx="469327" cy="362718"/>
            <a:chOff x="6094550" y="4131850"/>
            <a:chExt cx="519800" cy="401725"/>
          </a:xfrm>
        </p:grpSpPr>
        <p:sp>
          <p:nvSpPr>
            <p:cNvPr id="829" name="Google Shape;829;p66"/>
            <p:cNvSpPr/>
            <p:nvPr/>
          </p:nvSpPr>
          <p:spPr>
            <a:xfrm>
              <a:off x="6094550" y="4131850"/>
              <a:ext cx="214250" cy="158075"/>
            </a:xfrm>
            <a:custGeom>
              <a:avLst/>
              <a:gdLst/>
              <a:ahLst/>
              <a:cxnLst/>
              <a:rect l="l" t="t" r="r" b="b"/>
              <a:pathLst>
                <a:path w="8570" h="6323" extrusionOk="0">
                  <a:moveTo>
                    <a:pt x="1498" y="0"/>
                  </a:moveTo>
                  <a:lnTo>
                    <a:pt x="0" y="1924"/>
                  </a:lnTo>
                  <a:lnTo>
                    <a:pt x="5678" y="6322"/>
                  </a:lnTo>
                  <a:lnTo>
                    <a:pt x="8569" y="6322"/>
                  </a:lnTo>
                  <a:lnTo>
                    <a:pt x="8569" y="3886"/>
                  </a:lnTo>
                  <a:lnTo>
                    <a:pt x="6505" y="3886"/>
                  </a:lnTo>
                  <a:lnTo>
                    <a:pt x="14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0" name="Google Shape;830;p66"/>
            <p:cNvSpPr/>
            <p:nvPr/>
          </p:nvSpPr>
          <p:spPr>
            <a:xfrm>
              <a:off x="6339200" y="4229000"/>
              <a:ext cx="152300" cy="60925"/>
            </a:xfrm>
            <a:custGeom>
              <a:avLst/>
              <a:gdLst/>
              <a:ahLst/>
              <a:cxnLst/>
              <a:rect l="l" t="t" r="r" b="b"/>
              <a:pathLst>
                <a:path w="6092" h="2437" extrusionOk="0">
                  <a:moveTo>
                    <a:pt x="0" y="0"/>
                  </a:moveTo>
                  <a:lnTo>
                    <a:pt x="0" y="2436"/>
                  </a:lnTo>
                  <a:lnTo>
                    <a:pt x="6092" y="2436"/>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1" name="Google Shape;831;p66"/>
            <p:cNvSpPr/>
            <p:nvPr/>
          </p:nvSpPr>
          <p:spPr>
            <a:xfrm>
              <a:off x="6521950" y="4229000"/>
              <a:ext cx="92400" cy="60925"/>
            </a:xfrm>
            <a:custGeom>
              <a:avLst/>
              <a:gdLst/>
              <a:ahLst/>
              <a:cxnLst/>
              <a:rect l="l" t="t" r="r" b="b"/>
              <a:pathLst>
                <a:path w="3696" h="2437" extrusionOk="0">
                  <a:moveTo>
                    <a:pt x="1" y="0"/>
                  </a:moveTo>
                  <a:lnTo>
                    <a:pt x="1" y="2436"/>
                  </a:lnTo>
                  <a:lnTo>
                    <a:pt x="3695" y="2436"/>
                  </a:lnTo>
                  <a:lnTo>
                    <a:pt x="369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2" name="Google Shape;832;p66"/>
            <p:cNvSpPr/>
            <p:nvPr/>
          </p:nvSpPr>
          <p:spPr>
            <a:xfrm>
              <a:off x="6308725" y="4168075"/>
              <a:ext cx="213300" cy="60950"/>
            </a:xfrm>
            <a:custGeom>
              <a:avLst/>
              <a:gdLst/>
              <a:ahLst/>
              <a:cxnLst/>
              <a:rect l="l" t="t" r="r" b="b"/>
              <a:pathLst>
                <a:path w="8532" h="2438" extrusionOk="0">
                  <a:moveTo>
                    <a:pt x="1827" y="1"/>
                  </a:moveTo>
                  <a:cubicBezTo>
                    <a:pt x="818" y="1"/>
                    <a:pt x="0" y="819"/>
                    <a:pt x="2" y="1829"/>
                  </a:cubicBezTo>
                  <a:lnTo>
                    <a:pt x="2" y="2437"/>
                  </a:lnTo>
                  <a:lnTo>
                    <a:pt x="1221" y="2437"/>
                  </a:lnTo>
                  <a:lnTo>
                    <a:pt x="1221" y="1829"/>
                  </a:lnTo>
                  <a:cubicBezTo>
                    <a:pt x="1218" y="1493"/>
                    <a:pt x="1488" y="1218"/>
                    <a:pt x="1823" y="1218"/>
                  </a:cubicBezTo>
                  <a:cubicBezTo>
                    <a:pt x="1826" y="1218"/>
                    <a:pt x="1828" y="1218"/>
                    <a:pt x="1830" y="1218"/>
                  </a:cubicBezTo>
                  <a:lnTo>
                    <a:pt x="6702" y="1218"/>
                  </a:lnTo>
                  <a:cubicBezTo>
                    <a:pt x="6704" y="1218"/>
                    <a:pt x="6706" y="1218"/>
                    <a:pt x="6708" y="1218"/>
                  </a:cubicBezTo>
                  <a:cubicBezTo>
                    <a:pt x="7043" y="1218"/>
                    <a:pt x="7314" y="1493"/>
                    <a:pt x="7312" y="1829"/>
                  </a:cubicBezTo>
                  <a:lnTo>
                    <a:pt x="7312" y="2437"/>
                  </a:lnTo>
                  <a:lnTo>
                    <a:pt x="8530" y="2437"/>
                  </a:lnTo>
                  <a:lnTo>
                    <a:pt x="8530" y="1829"/>
                  </a:lnTo>
                  <a:cubicBezTo>
                    <a:pt x="8531" y="819"/>
                    <a:pt x="7714" y="1"/>
                    <a:pt x="6705" y="1"/>
                  </a:cubicBezTo>
                  <a:cubicBezTo>
                    <a:pt x="6704" y="1"/>
                    <a:pt x="6703" y="1"/>
                    <a:pt x="6702" y="1"/>
                  </a:cubicBezTo>
                  <a:lnTo>
                    <a:pt x="1830" y="1"/>
                  </a:lnTo>
                  <a:cubicBezTo>
                    <a:pt x="1829" y="1"/>
                    <a:pt x="1828" y="1"/>
                    <a:pt x="18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3" name="Google Shape;833;p66"/>
            <p:cNvSpPr/>
            <p:nvPr/>
          </p:nvSpPr>
          <p:spPr>
            <a:xfrm>
              <a:off x="6094550" y="4320375"/>
              <a:ext cx="488325" cy="213200"/>
            </a:xfrm>
            <a:custGeom>
              <a:avLst/>
              <a:gdLst/>
              <a:ahLst/>
              <a:cxnLst/>
              <a:rect l="l" t="t" r="r" b="b"/>
              <a:pathLst>
                <a:path w="19533" h="8528" extrusionOk="0">
                  <a:moveTo>
                    <a:pt x="0" y="0"/>
                  </a:moveTo>
                  <a:lnTo>
                    <a:pt x="0" y="1218"/>
                  </a:lnTo>
                  <a:lnTo>
                    <a:pt x="1217" y="1218"/>
                  </a:lnTo>
                  <a:lnTo>
                    <a:pt x="1217" y="2437"/>
                  </a:lnTo>
                  <a:lnTo>
                    <a:pt x="2436" y="2437"/>
                  </a:lnTo>
                  <a:lnTo>
                    <a:pt x="2436" y="4985"/>
                  </a:lnTo>
                  <a:cubicBezTo>
                    <a:pt x="1730" y="5238"/>
                    <a:pt x="1217" y="5907"/>
                    <a:pt x="1217" y="6700"/>
                  </a:cubicBezTo>
                  <a:cubicBezTo>
                    <a:pt x="1217" y="7709"/>
                    <a:pt x="2036" y="8528"/>
                    <a:pt x="3045" y="8528"/>
                  </a:cubicBezTo>
                  <a:cubicBezTo>
                    <a:pt x="4055" y="8528"/>
                    <a:pt x="4873" y="7709"/>
                    <a:pt x="4873" y="6700"/>
                  </a:cubicBezTo>
                  <a:cubicBezTo>
                    <a:pt x="4873" y="5907"/>
                    <a:pt x="4362" y="5238"/>
                    <a:pt x="3655" y="4985"/>
                  </a:cubicBezTo>
                  <a:lnTo>
                    <a:pt x="3655" y="2437"/>
                  </a:lnTo>
                  <a:lnTo>
                    <a:pt x="17097" y="2437"/>
                  </a:lnTo>
                  <a:lnTo>
                    <a:pt x="17097" y="4985"/>
                  </a:lnTo>
                  <a:cubicBezTo>
                    <a:pt x="16388" y="5238"/>
                    <a:pt x="15878" y="5907"/>
                    <a:pt x="15878" y="6700"/>
                  </a:cubicBezTo>
                  <a:cubicBezTo>
                    <a:pt x="15878" y="7709"/>
                    <a:pt x="16697" y="8528"/>
                    <a:pt x="17705" y="8528"/>
                  </a:cubicBezTo>
                  <a:cubicBezTo>
                    <a:pt x="18714" y="8528"/>
                    <a:pt x="19533" y="7709"/>
                    <a:pt x="19533" y="6700"/>
                  </a:cubicBezTo>
                  <a:cubicBezTo>
                    <a:pt x="19533" y="5907"/>
                    <a:pt x="19023" y="5238"/>
                    <a:pt x="18314" y="4985"/>
                  </a:cubicBezTo>
                  <a:lnTo>
                    <a:pt x="18314" y="2437"/>
                  </a:lnTo>
                  <a:lnTo>
                    <a:pt x="19533" y="2437"/>
                  </a:lnTo>
                  <a:lnTo>
                    <a:pt x="1953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834" name="Google Shape;834;p66"/>
          <p:cNvSpPr/>
          <p:nvPr/>
        </p:nvSpPr>
        <p:spPr>
          <a:xfrm>
            <a:off x="6041155" y="3986785"/>
            <a:ext cx="384997" cy="469373"/>
          </a:xfrm>
          <a:custGeom>
            <a:avLst/>
            <a:gdLst/>
            <a:ahLst/>
            <a:cxnLst/>
            <a:rect l="l" t="t" r="r" b="b"/>
            <a:pathLst>
              <a:path w="17056" h="20794" extrusionOk="0">
                <a:moveTo>
                  <a:pt x="2437" y="1"/>
                </a:moveTo>
                <a:lnTo>
                  <a:pt x="2437" y="2085"/>
                </a:lnTo>
                <a:cubicBezTo>
                  <a:pt x="2437" y="5592"/>
                  <a:pt x="4496" y="6433"/>
                  <a:pt x="6149" y="7107"/>
                </a:cubicBezTo>
                <a:cubicBezTo>
                  <a:pt x="7190" y="7533"/>
                  <a:pt x="8013" y="7870"/>
                  <a:pt x="8358" y="8742"/>
                </a:cubicBezTo>
                <a:cubicBezTo>
                  <a:pt x="8665" y="9013"/>
                  <a:pt x="9021" y="9178"/>
                  <a:pt x="9397" y="9178"/>
                </a:cubicBezTo>
                <a:lnTo>
                  <a:pt x="10965" y="9178"/>
                </a:lnTo>
                <a:lnTo>
                  <a:pt x="10965" y="10397"/>
                </a:lnTo>
                <a:lnTo>
                  <a:pt x="9397" y="10397"/>
                </a:lnTo>
                <a:cubicBezTo>
                  <a:pt x="9135" y="10395"/>
                  <a:pt x="8875" y="10357"/>
                  <a:pt x="8625" y="10282"/>
                </a:cubicBezTo>
                <a:lnTo>
                  <a:pt x="8625" y="10282"/>
                </a:lnTo>
                <a:cubicBezTo>
                  <a:pt x="8408" y="10944"/>
                  <a:pt x="8544" y="11666"/>
                  <a:pt x="9008" y="12185"/>
                </a:cubicBezTo>
                <a:cubicBezTo>
                  <a:pt x="9359" y="12578"/>
                  <a:pt x="9854" y="12811"/>
                  <a:pt x="10380" y="12833"/>
                </a:cubicBezTo>
                <a:lnTo>
                  <a:pt x="10332" y="14051"/>
                </a:lnTo>
                <a:cubicBezTo>
                  <a:pt x="9477" y="14014"/>
                  <a:pt x="8671" y="13635"/>
                  <a:pt x="8099" y="12997"/>
                </a:cubicBezTo>
                <a:cubicBezTo>
                  <a:pt x="7778" y="12637"/>
                  <a:pt x="7577" y="12213"/>
                  <a:pt x="7447" y="11768"/>
                </a:cubicBezTo>
                <a:cubicBezTo>
                  <a:pt x="6780" y="12135"/>
                  <a:pt x="5949" y="12226"/>
                  <a:pt x="5344" y="12226"/>
                </a:cubicBezTo>
                <a:lnTo>
                  <a:pt x="5339" y="12226"/>
                </a:lnTo>
                <a:cubicBezTo>
                  <a:pt x="1739" y="12226"/>
                  <a:pt x="1" y="14130"/>
                  <a:pt x="1" y="16952"/>
                </a:cubicBezTo>
                <a:lnTo>
                  <a:pt x="1" y="20794"/>
                </a:lnTo>
                <a:lnTo>
                  <a:pt x="3656" y="20794"/>
                </a:lnTo>
                <a:lnTo>
                  <a:pt x="3656" y="16775"/>
                </a:lnTo>
                <a:cubicBezTo>
                  <a:pt x="3656" y="16344"/>
                  <a:pt x="3997" y="15878"/>
                  <a:pt x="4553" y="15878"/>
                </a:cubicBezTo>
                <a:cubicBezTo>
                  <a:pt x="5153" y="15878"/>
                  <a:pt x="5268" y="16095"/>
                  <a:pt x="5506" y="17023"/>
                </a:cubicBezTo>
                <a:cubicBezTo>
                  <a:pt x="5599" y="17135"/>
                  <a:pt x="5869" y="19596"/>
                  <a:pt x="9036" y="19596"/>
                </a:cubicBezTo>
                <a:cubicBezTo>
                  <a:pt x="9343" y="19596"/>
                  <a:pt x="9677" y="19573"/>
                  <a:pt x="10040" y="19523"/>
                </a:cubicBezTo>
                <a:cubicBezTo>
                  <a:pt x="13420" y="19052"/>
                  <a:pt x="17056" y="15995"/>
                  <a:pt x="17056" y="10397"/>
                </a:cubicBezTo>
                <a:cubicBezTo>
                  <a:pt x="17056" y="6106"/>
                  <a:pt x="14730" y="1509"/>
                  <a:pt x="11268" y="1509"/>
                </a:cubicBezTo>
                <a:cubicBezTo>
                  <a:pt x="9813" y="1509"/>
                  <a:pt x="9008" y="2192"/>
                  <a:pt x="8361" y="2740"/>
                </a:cubicBezTo>
                <a:cubicBezTo>
                  <a:pt x="7889" y="3139"/>
                  <a:pt x="7603" y="3366"/>
                  <a:pt x="7223" y="3366"/>
                </a:cubicBezTo>
                <a:cubicBezTo>
                  <a:pt x="6672" y="3366"/>
                  <a:pt x="6097" y="2949"/>
                  <a:pt x="6092" y="2256"/>
                </a:cubicBez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5" name="Google Shape;835;p66"/>
          <p:cNvSpPr/>
          <p:nvPr/>
        </p:nvSpPr>
        <p:spPr>
          <a:xfrm>
            <a:off x="5348243" y="4072067"/>
            <a:ext cx="469327" cy="302494"/>
          </a:xfrm>
          <a:custGeom>
            <a:avLst/>
            <a:gdLst/>
            <a:ahLst/>
            <a:cxnLst/>
            <a:rect l="l" t="t" r="r" b="b"/>
            <a:pathLst>
              <a:path w="20792" h="13401" extrusionOk="0">
                <a:moveTo>
                  <a:pt x="8568" y="3652"/>
                </a:moveTo>
                <a:lnTo>
                  <a:pt x="12223" y="3654"/>
                </a:lnTo>
                <a:lnTo>
                  <a:pt x="12223" y="4873"/>
                </a:lnTo>
                <a:lnTo>
                  <a:pt x="8568" y="4873"/>
                </a:lnTo>
                <a:lnTo>
                  <a:pt x="8568" y="3652"/>
                </a:lnTo>
                <a:close/>
                <a:moveTo>
                  <a:pt x="14659" y="6090"/>
                </a:moveTo>
                <a:lnTo>
                  <a:pt x="14659" y="7309"/>
                </a:lnTo>
                <a:lnTo>
                  <a:pt x="6131" y="7309"/>
                </a:lnTo>
                <a:lnTo>
                  <a:pt x="6131" y="6090"/>
                </a:lnTo>
                <a:close/>
                <a:moveTo>
                  <a:pt x="18962" y="4873"/>
                </a:moveTo>
                <a:cubicBezTo>
                  <a:pt x="19299" y="4873"/>
                  <a:pt x="19571" y="5145"/>
                  <a:pt x="19573" y="5481"/>
                </a:cubicBezTo>
                <a:cubicBezTo>
                  <a:pt x="19573" y="7409"/>
                  <a:pt x="18238" y="9023"/>
                  <a:pt x="16480" y="9548"/>
                </a:cubicBezTo>
                <a:cubicBezTo>
                  <a:pt x="17540" y="7740"/>
                  <a:pt x="18073" y="5790"/>
                  <a:pt x="18256" y="4873"/>
                </a:cubicBezTo>
                <a:close/>
                <a:moveTo>
                  <a:pt x="2535" y="4873"/>
                </a:moveTo>
                <a:cubicBezTo>
                  <a:pt x="2718" y="5790"/>
                  <a:pt x="3250" y="7740"/>
                  <a:pt x="4311" y="9550"/>
                </a:cubicBezTo>
                <a:cubicBezTo>
                  <a:pt x="2552" y="9023"/>
                  <a:pt x="1218" y="7409"/>
                  <a:pt x="1218" y="5483"/>
                </a:cubicBezTo>
                <a:lnTo>
                  <a:pt x="1218" y="5481"/>
                </a:lnTo>
                <a:cubicBezTo>
                  <a:pt x="1218" y="5145"/>
                  <a:pt x="1490" y="4873"/>
                  <a:pt x="1828" y="4873"/>
                </a:cubicBezTo>
                <a:close/>
                <a:moveTo>
                  <a:pt x="12223" y="8528"/>
                </a:moveTo>
                <a:lnTo>
                  <a:pt x="12223" y="9745"/>
                </a:lnTo>
                <a:lnTo>
                  <a:pt x="8568" y="9745"/>
                </a:lnTo>
                <a:lnTo>
                  <a:pt x="8568" y="8528"/>
                </a:lnTo>
                <a:close/>
                <a:moveTo>
                  <a:pt x="10395" y="0"/>
                </a:moveTo>
                <a:cubicBezTo>
                  <a:pt x="8316" y="0"/>
                  <a:pt x="7249" y="1066"/>
                  <a:pt x="6311" y="2005"/>
                </a:cubicBezTo>
                <a:cubicBezTo>
                  <a:pt x="5425" y="2890"/>
                  <a:pt x="4621" y="3654"/>
                  <a:pt x="3045" y="3654"/>
                </a:cubicBezTo>
                <a:lnTo>
                  <a:pt x="1828" y="3654"/>
                </a:lnTo>
                <a:cubicBezTo>
                  <a:pt x="818" y="3655"/>
                  <a:pt x="0" y="4473"/>
                  <a:pt x="0" y="5481"/>
                </a:cubicBezTo>
                <a:cubicBezTo>
                  <a:pt x="0" y="8398"/>
                  <a:pt x="2337" y="10767"/>
                  <a:pt x="5288" y="10933"/>
                </a:cubicBezTo>
                <a:cubicBezTo>
                  <a:pt x="6468" y="12329"/>
                  <a:pt x="8106" y="13400"/>
                  <a:pt x="10395" y="13400"/>
                </a:cubicBezTo>
                <a:cubicBezTo>
                  <a:pt x="12680" y="13400"/>
                  <a:pt x="14318" y="12335"/>
                  <a:pt x="15497" y="10941"/>
                </a:cubicBezTo>
                <a:cubicBezTo>
                  <a:pt x="18412" y="10819"/>
                  <a:pt x="20792" y="8428"/>
                  <a:pt x="20792" y="5481"/>
                </a:cubicBezTo>
                <a:cubicBezTo>
                  <a:pt x="20790" y="4473"/>
                  <a:pt x="19973" y="3655"/>
                  <a:pt x="18964" y="3654"/>
                </a:cubicBezTo>
                <a:lnTo>
                  <a:pt x="17745" y="3654"/>
                </a:lnTo>
                <a:cubicBezTo>
                  <a:pt x="16171" y="3654"/>
                  <a:pt x="15366" y="2890"/>
                  <a:pt x="14481" y="2005"/>
                </a:cubicBezTo>
                <a:cubicBezTo>
                  <a:pt x="13542" y="1066"/>
                  <a:pt x="12476" y="0"/>
                  <a:pt x="103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836" name="Google Shape;836;p66"/>
          <p:cNvGrpSpPr/>
          <p:nvPr/>
        </p:nvGrpSpPr>
        <p:grpSpPr>
          <a:xfrm>
            <a:off x="4707765" y="3986646"/>
            <a:ext cx="393100" cy="469373"/>
            <a:chOff x="3960075" y="4074550"/>
            <a:chExt cx="435375" cy="519850"/>
          </a:xfrm>
        </p:grpSpPr>
        <p:sp>
          <p:nvSpPr>
            <p:cNvPr id="837" name="Google Shape;837;p66"/>
            <p:cNvSpPr/>
            <p:nvPr/>
          </p:nvSpPr>
          <p:spPr>
            <a:xfrm>
              <a:off x="4090850" y="4197400"/>
              <a:ext cx="274125" cy="45700"/>
            </a:xfrm>
            <a:custGeom>
              <a:avLst/>
              <a:gdLst/>
              <a:ahLst/>
              <a:cxnLst/>
              <a:rect l="l" t="t" r="r" b="b"/>
              <a:pathLst>
                <a:path w="10965" h="1828" extrusionOk="0">
                  <a:moveTo>
                    <a:pt x="0" y="0"/>
                  </a:moveTo>
                  <a:lnTo>
                    <a:pt x="0" y="1828"/>
                  </a:lnTo>
                  <a:lnTo>
                    <a:pt x="10964" y="1828"/>
                  </a:lnTo>
                  <a:lnTo>
                    <a:pt x="109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8" name="Google Shape;838;p66"/>
            <p:cNvSpPr/>
            <p:nvPr/>
          </p:nvSpPr>
          <p:spPr>
            <a:xfrm>
              <a:off x="4060375" y="4074550"/>
              <a:ext cx="335075" cy="92450"/>
            </a:xfrm>
            <a:custGeom>
              <a:avLst/>
              <a:gdLst/>
              <a:ahLst/>
              <a:cxnLst/>
              <a:rect l="l" t="t" r="r" b="b"/>
              <a:pathLst>
                <a:path w="13403" h="3698" extrusionOk="0">
                  <a:moveTo>
                    <a:pt x="0" y="1"/>
                  </a:moveTo>
                  <a:lnTo>
                    <a:pt x="0" y="3697"/>
                  </a:lnTo>
                  <a:lnTo>
                    <a:pt x="13402" y="3697"/>
                  </a:lnTo>
                  <a:lnTo>
                    <a:pt x="1340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9" name="Google Shape;839;p66"/>
            <p:cNvSpPr/>
            <p:nvPr/>
          </p:nvSpPr>
          <p:spPr>
            <a:xfrm>
              <a:off x="4090850" y="4273550"/>
              <a:ext cx="274150" cy="183775"/>
            </a:xfrm>
            <a:custGeom>
              <a:avLst/>
              <a:gdLst/>
              <a:ahLst/>
              <a:cxnLst/>
              <a:rect l="l" t="t" r="r" b="b"/>
              <a:pathLst>
                <a:path w="10966" h="7351" extrusionOk="0">
                  <a:moveTo>
                    <a:pt x="6092" y="1868"/>
                  </a:moveTo>
                  <a:lnTo>
                    <a:pt x="6092" y="3087"/>
                  </a:lnTo>
                  <a:lnTo>
                    <a:pt x="7311" y="3087"/>
                  </a:lnTo>
                  <a:lnTo>
                    <a:pt x="7311" y="4304"/>
                  </a:lnTo>
                  <a:lnTo>
                    <a:pt x="6092" y="4304"/>
                  </a:lnTo>
                  <a:lnTo>
                    <a:pt x="6092" y="5523"/>
                  </a:lnTo>
                  <a:lnTo>
                    <a:pt x="4873" y="5523"/>
                  </a:lnTo>
                  <a:lnTo>
                    <a:pt x="4873" y="4304"/>
                  </a:lnTo>
                  <a:lnTo>
                    <a:pt x="3656" y="4304"/>
                  </a:lnTo>
                  <a:lnTo>
                    <a:pt x="3656" y="3087"/>
                  </a:lnTo>
                  <a:lnTo>
                    <a:pt x="4873" y="3087"/>
                  </a:lnTo>
                  <a:lnTo>
                    <a:pt x="4873" y="1868"/>
                  </a:lnTo>
                  <a:close/>
                  <a:moveTo>
                    <a:pt x="0" y="1"/>
                  </a:moveTo>
                  <a:lnTo>
                    <a:pt x="0" y="4478"/>
                  </a:lnTo>
                  <a:cubicBezTo>
                    <a:pt x="1497" y="4866"/>
                    <a:pt x="2718" y="5937"/>
                    <a:pt x="3294" y="7351"/>
                  </a:cubicBezTo>
                  <a:lnTo>
                    <a:pt x="10966" y="7351"/>
                  </a:lnTo>
                  <a:lnTo>
                    <a:pt x="109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0" name="Google Shape;840;p66"/>
            <p:cNvSpPr/>
            <p:nvPr/>
          </p:nvSpPr>
          <p:spPr>
            <a:xfrm>
              <a:off x="4177925" y="4487750"/>
              <a:ext cx="187050" cy="45700"/>
            </a:xfrm>
            <a:custGeom>
              <a:avLst/>
              <a:gdLst/>
              <a:ahLst/>
              <a:cxnLst/>
              <a:rect l="l" t="t" r="r" b="b"/>
              <a:pathLst>
                <a:path w="7482" h="1828" extrusionOk="0">
                  <a:moveTo>
                    <a:pt x="111" y="0"/>
                  </a:moveTo>
                  <a:cubicBezTo>
                    <a:pt x="136" y="202"/>
                    <a:pt x="173" y="402"/>
                    <a:pt x="173" y="610"/>
                  </a:cubicBezTo>
                  <a:cubicBezTo>
                    <a:pt x="173" y="1033"/>
                    <a:pt x="102" y="1436"/>
                    <a:pt x="0" y="1828"/>
                  </a:cubicBezTo>
                  <a:lnTo>
                    <a:pt x="7481" y="1828"/>
                  </a:lnTo>
                  <a:lnTo>
                    <a:pt x="748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1" name="Google Shape;841;p66"/>
            <p:cNvSpPr/>
            <p:nvPr/>
          </p:nvSpPr>
          <p:spPr>
            <a:xfrm>
              <a:off x="3960075" y="4411575"/>
              <a:ext cx="153175" cy="144250"/>
            </a:xfrm>
            <a:custGeom>
              <a:avLst/>
              <a:gdLst/>
              <a:ahLst/>
              <a:cxnLst/>
              <a:rect l="l" t="t" r="r" b="b"/>
              <a:pathLst>
                <a:path w="6127" h="5770" extrusionOk="0">
                  <a:moveTo>
                    <a:pt x="4004" y="1"/>
                  </a:moveTo>
                  <a:cubicBezTo>
                    <a:pt x="3064" y="1"/>
                    <a:pt x="2131" y="363"/>
                    <a:pt x="1425" y="1070"/>
                  </a:cubicBezTo>
                  <a:cubicBezTo>
                    <a:pt x="164" y="2330"/>
                    <a:pt x="0" y="4319"/>
                    <a:pt x="1040" y="5769"/>
                  </a:cubicBezTo>
                  <a:lnTo>
                    <a:pt x="6126" y="683"/>
                  </a:lnTo>
                  <a:cubicBezTo>
                    <a:pt x="5487" y="225"/>
                    <a:pt x="4743" y="1"/>
                    <a:pt x="40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2" name="Google Shape;842;p66"/>
            <p:cNvSpPr/>
            <p:nvPr/>
          </p:nvSpPr>
          <p:spPr>
            <a:xfrm>
              <a:off x="4007575" y="4450150"/>
              <a:ext cx="153175" cy="144250"/>
            </a:xfrm>
            <a:custGeom>
              <a:avLst/>
              <a:gdLst/>
              <a:ahLst/>
              <a:cxnLst/>
              <a:rect l="l" t="t" r="r" b="b"/>
              <a:pathLst>
                <a:path w="6127" h="5770" extrusionOk="0">
                  <a:moveTo>
                    <a:pt x="5087" y="1"/>
                  </a:moveTo>
                  <a:lnTo>
                    <a:pt x="0" y="5087"/>
                  </a:lnTo>
                  <a:cubicBezTo>
                    <a:pt x="639" y="5545"/>
                    <a:pt x="1383" y="5769"/>
                    <a:pt x="2123" y="5769"/>
                  </a:cubicBezTo>
                  <a:cubicBezTo>
                    <a:pt x="3062" y="5769"/>
                    <a:pt x="3996" y="5407"/>
                    <a:pt x="4702" y="4702"/>
                  </a:cubicBezTo>
                  <a:cubicBezTo>
                    <a:pt x="5962" y="3440"/>
                    <a:pt x="6126" y="1451"/>
                    <a:pt x="50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43" name="Google Shape;843;p66"/>
          <p:cNvGrpSpPr/>
          <p:nvPr/>
        </p:nvGrpSpPr>
        <p:grpSpPr>
          <a:xfrm>
            <a:off x="3976890" y="3986646"/>
            <a:ext cx="493457" cy="469327"/>
            <a:chOff x="3150600" y="4074550"/>
            <a:chExt cx="546525" cy="519800"/>
          </a:xfrm>
        </p:grpSpPr>
        <p:sp>
          <p:nvSpPr>
            <p:cNvPr id="844" name="Google Shape;844;p66"/>
            <p:cNvSpPr/>
            <p:nvPr/>
          </p:nvSpPr>
          <p:spPr>
            <a:xfrm>
              <a:off x="3150600" y="4074550"/>
              <a:ext cx="546525" cy="519800"/>
            </a:xfrm>
            <a:custGeom>
              <a:avLst/>
              <a:gdLst/>
              <a:ahLst/>
              <a:cxnLst/>
              <a:rect l="l" t="t" r="r" b="b"/>
              <a:pathLst>
                <a:path w="21861" h="20792" extrusionOk="0">
                  <a:moveTo>
                    <a:pt x="17140" y="3326"/>
                  </a:moveTo>
                  <a:lnTo>
                    <a:pt x="18002" y="4189"/>
                  </a:lnTo>
                  <a:lnTo>
                    <a:pt x="17140" y="5051"/>
                  </a:lnTo>
                  <a:lnTo>
                    <a:pt x="16278" y="4189"/>
                  </a:lnTo>
                  <a:lnTo>
                    <a:pt x="17140" y="3326"/>
                  </a:lnTo>
                  <a:close/>
                  <a:moveTo>
                    <a:pt x="14555" y="4189"/>
                  </a:moveTo>
                  <a:lnTo>
                    <a:pt x="15417" y="5051"/>
                  </a:lnTo>
                  <a:lnTo>
                    <a:pt x="14555" y="5913"/>
                  </a:lnTo>
                  <a:lnTo>
                    <a:pt x="13693" y="5051"/>
                  </a:lnTo>
                  <a:lnTo>
                    <a:pt x="14555" y="4189"/>
                  </a:lnTo>
                  <a:close/>
                  <a:moveTo>
                    <a:pt x="16278" y="5913"/>
                  </a:moveTo>
                  <a:lnTo>
                    <a:pt x="17140" y="6775"/>
                  </a:lnTo>
                  <a:lnTo>
                    <a:pt x="16278" y="7637"/>
                  </a:lnTo>
                  <a:lnTo>
                    <a:pt x="15416" y="6775"/>
                  </a:lnTo>
                  <a:lnTo>
                    <a:pt x="16278" y="5913"/>
                  </a:lnTo>
                  <a:close/>
                  <a:moveTo>
                    <a:pt x="5585" y="13159"/>
                  </a:moveTo>
                  <a:lnTo>
                    <a:pt x="6447" y="14021"/>
                  </a:lnTo>
                  <a:lnTo>
                    <a:pt x="5585" y="14883"/>
                  </a:lnTo>
                  <a:lnTo>
                    <a:pt x="4723" y="14021"/>
                  </a:lnTo>
                  <a:lnTo>
                    <a:pt x="5585" y="13159"/>
                  </a:lnTo>
                  <a:close/>
                  <a:moveTo>
                    <a:pt x="11109" y="5913"/>
                  </a:moveTo>
                  <a:lnTo>
                    <a:pt x="15416" y="10220"/>
                  </a:lnTo>
                  <a:lnTo>
                    <a:pt x="10754" y="14883"/>
                  </a:lnTo>
                  <a:lnTo>
                    <a:pt x="6445" y="10576"/>
                  </a:lnTo>
                  <a:lnTo>
                    <a:pt x="11109" y="5913"/>
                  </a:lnTo>
                  <a:close/>
                  <a:moveTo>
                    <a:pt x="7307" y="14883"/>
                  </a:moveTo>
                  <a:lnTo>
                    <a:pt x="8169" y="15745"/>
                  </a:lnTo>
                  <a:lnTo>
                    <a:pt x="7307" y="16607"/>
                  </a:lnTo>
                  <a:lnTo>
                    <a:pt x="6445" y="15745"/>
                  </a:lnTo>
                  <a:lnTo>
                    <a:pt x="7307" y="14883"/>
                  </a:lnTo>
                  <a:close/>
                  <a:moveTo>
                    <a:pt x="4724" y="15745"/>
                  </a:moveTo>
                  <a:lnTo>
                    <a:pt x="5586" y="16607"/>
                  </a:lnTo>
                  <a:lnTo>
                    <a:pt x="4724" y="17469"/>
                  </a:lnTo>
                  <a:lnTo>
                    <a:pt x="3862" y="16607"/>
                  </a:lnTo>
                  <a:lnTo>
                    <a:pt x="4724" y="15745"/>
                  </a:lnTo>
                  <a:close/>
                  <a:moveTo>
                    <a:pt x="15848" y="1"/>
                  </a:moveTo>
                  <a:cubicBezTo>
                    <a:pt x="14444" y="1"/>
                    <a:pt x="13040" y="535"/>
                    <a:pt x="11971" y="1604"/>
                  </a:cubicBezTo>
                  <a:lnTo>
                    <a:pt x="2138" y="11437"/>
                  </a:lnTo>
                  <a:cubicBezTo>
                    <a:pt x="0" y="13575"/>
                    <a:pt x="0" y="17050"/>
                    <a:pt x="2138" y="19188"/>
                  </a:cubicBezTo>
                  <a:cubicBezTo>
                    <a:pt x="3207" y="20257"/>
                    <a:pt x="4611" y="20792"/>
                    <a:pt x="6015" y="20792"/>
                  </a:cubicBezTo>
                  <a:cubicBezTo>
                    <a:pt x="7419" y="20792"/>
                    <a:pt x="8823" y="20257"/>
                    <a:pt x="9892" y="19188"/>
                  </a:cubicBezTo>
                  <a:lnTo>
                    <a:pt x="19724" y="9357"/>
                  </a:lnTo>
                  <a:cubicBezTo>
                    <a:pt x="21861" y="7220"/>
                    <a:pt x="21861" y="3742"/>
                    <a:pt x="19724" y="1604"/>
                  </a:cubicBezTo>
                  <a:cubicBezTo>
                    <a:pt x="18655" y="535"/>
                    <a:pt x="17251" y="1"/>
                    <a:pt x="158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5" name="Google Shape;845;p66"/>
            <p:cNvSpPr/>
            <p:nvPr/>
          </p:nvSpPr>
          <p:spPr>
            <a:xfrm>
              <a:off x="3354775" y="4265425"/>
              <a:ext cx="138125" cy="138075"/>
            </a:xfrm>
            <a:custGeom>
              <a:avLst/>
              <a:gdLst/>
              <a:ahLst/>
              <a:cxnLst/>
              <a:rect l="l" t="t" r="r" b="b"/>
              <a:pathLst>
                <a:path w="5525" h="5523" extrusionOk="0">
                  <a:moveTo>
                    <a:pt x="2942" y="0"/>
                  </a:moveTo>
                  <a:lnTo>
                    <a:pt x="0" y="2940"/>
                  </a:lnTo>
                  <a:lnTo>
                    <a:pt x="2585" y="5522"/>
                  </a:lnTo>
                  <a:lnTo>
                    <a:pt x="5525" y="2583"/>
                  </a:lnTo>
                  <a:lnTo>
                    <a:pt x="294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46" name="Google Shape;846;p66"/>
          <p:cNvGrpSpPr/>
          <p:nvPr/>
        </p:nvGrpSpPr>
        <p:grpSpPr>
          <a:xfrm>
            <a:off x="3322784" y="3986646"/>
            <a:ext cx="384997" cy="469327"/>
            <a:chOff x="2426150" y="4074550"/>
            <a:chExt cx="426400" cy="519800"/>
          </a:xfrm>
        </p:grpSpPr>
        <p:sp>
          <p:nvSpPr>
            <p:cNvPr id="847" name="Google Shape;847;p66"/>
            <p:cNvSpPr/>
            <p:nvPr/>
          </p:nvSpPr>
          <p:spPr>
            <a:xfrm>
              <a:off x="2426150" y="4227875"/>
              <a:ext cx="426400" cy="366475"/>
            </a:xfrm>
            <a:custGeom>
              <a:avLst/>
              <a:gdLst/>
              <a:ahLst/>
              <a:cxnLst/>
              <a:rect l="l" t="t" r="r" b="b"/>
              <a:pathLst>
                <a:path w="17056" h="14659" extrusionOk="0">
                  <a:moveTo>
                    <a:pt x="3654" y="9745"/>
                  </a:moveTo>
                  <a:lnTo>
                    <a:pt x="3654" y="10964"/>
                  </a:lnTo>
                  <a:lnTo>
                    <a:pt x="2435" y="10964"/>
                  </a:lnTo>
                  <a:lnTo>
                    <a:pt x="2435" y="9745"/>
                  </a:lnTo>
                  <a:close/>
                  <a:moveTo>
                    <a:pt x="6089" y="9745"/>
                  </a:moveTo>
                  <a:lnTo>
                    <a:pt x="6089" y="10964"/>
                  </a:lnTo>
                  <a:lnTo>
                    <a:pt x="4872" y="10964"/>
                  </a:lnTo>
                  <a:lnTo>
                    <a:pt x="4872" y="9745"/>
                  </a:lnTo>
                  <a:close/>
                  <a:moveTo>
                    <a:pt x="10965" y="9745"/>
                  </a:moveTo>
                  <a:lnTo>
                    <a:pt x="10963" y="10964"/>
                  </a:lnTo>
                  <a:lnTo>
                    <a:pt x="7309" y="10964"/>
                  </a:lnTo>
                  <a:lnTo>
                    <a:pt x="7309" y="9745"/>
                  </a:lnTo>
                  <a:close/>
                  <a:moveTo>
                    <a:pt x="5482" y="0"/>
                  </a:moveTo>
                  <a:lnTo>
                    <a:pt x="5482" y="2437"/>
                  </a:lnTo>
                  <a:cubicBezTo>
                    <a:pt x="5482" y="2883"/>
                    <a:pt x="5734" y="3255"/>
                    <a:pt x="6091" y="3468"/>
                  </a:cubicBezTo>
                  <a:lnTo>
                    <a:pt x="6091" y="4264"/>
                  </a:lnTo>
                  <a:cubicBezTo>
                    <a:pt x="6092" y="5273"/>
                    <a:pt x="6909" y="6090"/>
                    <a:pt x="7918" y="6092"/>
                  </a:cubicBezTo>
                  <a:lnTo>
                    <a:pt x="15228" y="6092"/>
                  </a:lnTo>
                  <a:cubicBezTo>
                    <a:pt x="15559" y="6097"/>
                    <a:pt x="15825" y="6368"/>
                    <a:pt x="15825" y="6700"/>
                  </a:cubicBezTo>
                  <a:cubicBezTo>
                    <a:pt x="15825" y="7031"/>
                    <a:pt x="15559" y="7304"/>
                    <a:pt x="15228" y="7309"/>
                  </a:cubicBezTo>
                  <a:lnTo>
                    <a:pt x="1" y="7309"/>
                  </a:lnTo>
                  <a:lnTo>
                    <a:pt x="1" y="14659"/>
                  </a:lnTo>
                  <a:lnTo>
                    <a:pt x="13401" y="14659"/>
                  </a:lnTo>
                  <a:lnTo>
                    <a:pt x="13401" y="8528"/>
                  </a:lnTo>
                  <a:lnTo>
                    <a:pt x="15228" y="8528"/>
                  </a:lnTo>
                  <a:cubicBezTo>
                    <a:pt x="16237" y="8526"/>
                    <a:pt x="17054" y="7709"/>
                    <a:pt x="17056" y="6700"/>
                  </a:cubicBezTo>
                  <a:lnTo>
                    <a:pt x="17054" y="6700"/>
                  </a:lnTo>
                  <a:cubicBezTo>
                    <a:pt x="17054" y="5692"/>
                    <a:pt x="16237" y="4874"/>
                    <a:pt x="15228" y="4873"/>
                  </a:cubicBezTo>
                  <a:lnTo>
                    <a:pt x="7918" y="4873"/>
                  </a:lnTo>
                  <a:cubicBezTo>
                    <a:pt x="7582" y="4873"/>
                    <a:pt x="7309" y="4600"/>
                    <a:pt x="7309" y="4264"/>
                  </a:cubicBezTo>
                  <a:lnTo>
                    <a:pt x="7309" y="3468"/>
                  </a:lnTo>
                  <a:cubicBezTo>
                    <a:pt x="7666" y="3255"/>
                    <a:pt x="7918" y="2881"/>
                    <a:pt x="7918" y="2437"/>
                  </a:cubicBezTo>
                  <a:lnTo>
                    <a:pt x="79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8" name="Google Shape;848;p66"/>
            <p:cNvSpPr/>
            <p:nvPr/>
          </p:nvSpPr>
          <p:spPr>
            <a:xfrm>
              <a:off x="2487025" y="4074550"/>
              <a:ext cx="213250" cy="207775"/>
            </a:xfrm>
            <a:custGeom>
              <a:avLst/>
              <a:gdLst/>
              <a:ahLst/>
              <a:cxnLst/>
              <a:rect l="l" t="t" r="r" b="b"/>
              <a:pathLst>
                <a:path w="8530" h="8311" extrusionOk="0">
                  <a:moveTo>
                    <a:pt x="4266" y="1"/>
                  </a:moveTo>
                  <a:cubicBezTo>
                    <a:pt x="2780" y="1"/>
                    <a:pt x="1254" y="677"/>
                    <a:pt x="0" y="1502"/>
                  </a:cubicBezTo>
                  <a:lnTo>
                    <a:pt x="0" y="5523"/>
                  </a:lnTo>
                  <a:cubicBezTo>
                    <a:pt x="0" y="6770"/>
                    <a:pt x="756" y="7840"/>
                    <a:pt x="1828" y="8311"/>
                  </a:cubicBezTo>
                  <a:lnTo>
                    <a:pt x="1828" y="4914"/>
                  </a:lnTo>
                  <a:lnTo>
                    <a:pt x="6702" y="4914"/>
                  </a:lnTo>
                  <a:lnTo>
                    <a:pt x="6702" y="8311"/>
                  </a:lnTo>
                  <a:cubicBezTo>
                    <a:pt x="7774" y="7840"/>
                    <a:pt x="8528" y="6770"/>
                    <a:pt x="8530" y="5523"/>
                  </a:cubicBezTo>
                  <a:lnTo>
                    <a:pt x="8530" y="1502"/>
                  </a:lnTo>
                  <a:cubicBezTo>
                    <a:pt x="7280" y="678"/>
                    <a:pt x="5750" y="1"/>
                    <a:pt x="42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49" name="Google Shape;849;p66"/>
          <p:cNvGrpSpPr/>
          <p:nvPr/>
        </p:nvGrpSpPr>
        <p:grpSpPr>
          <a:xfrm>
            <a:off x="2659604" y="3986601"/>
            <a:ext cx="425266" cy="469373"/>
            <a:chOff x="1691650" y="4074500"/>
            <a:chExt cx="471000" cy="519850"/>
          </a:xfrm>
        </p:grpSpPr>
        <p:sp>
          <p:nvSpPr>
            <p:cNvPr id="850" name="Google Shape;850;p66"/>
            <p:cNvSpPr/>
            <p:nvPr/>
          </p:nvSpPr>
          <p:spPr>
            <a:xfrm>
              <a:off x="1691650" y="4074500"/>
              <a:ext cx="227375" cy="519850"/>
            </a:xfrm>
            <a:custGeom>
              <a:avLst/>
              <a:gdLst/>
              <a:ahLst/>
              <a:cxnLst/>
              <a:rect l="l" t="t" r="r" b="b"/>
              <a:pathLst>
                <a:path w="9095" h="20794" extrusionOk="0">
                  <a:moveTo>
                    <a:pt x="6376" y="2149"/>
                  </a:moveTo>
                  <a:lnTo>
                    <a:pt x="6376" y="7353"/>
                  </a:lnTo>
                  <a:lnTo>
                    <a:pt x="2721" y="7353"/>
                  </a:lnTo>
                  <a:lnTo>
                    <a:pt x="2721" y="2149"/>
                  </a:lnTo>
                  <a:cubicBezTo>
                    <a:pt x="3326" y="2315"/>
                    <a:pt x="3959" y="2439"/>
                    <a:pt x="4548" y="2439"/>
                  </a:cubicBezTo>
                  <a:cubicBezTo>
                    <a:pt x="5138" y="2439"/>
                    <a:pt x="5769" y="2315"/>
                    <a:pt x="6376" y="2149"/>
                  </a:cubicBezTo>
                  <a:close/>
                  <a:moveTo>
                    <a:pt x="6376" y="8572"/>
                  </a:moveTo>
                  <a:lnTo>
                    <a:pt x="6376" y="10111"/>
                  </a:lnTo>
                  <a:cubicBezTo>
                    <a:pt x="6381" y="11440"/>
                    <a:pt x="5686" y="12673"/>
                    <a:pt x="4548" y="13359"/>
                  </a:cubicBezTo>
                  <a:cubicBezTo>
                    <a:pt x="3410" y="12673"/>
                    <a:pt x="2716" y="11440"/>
                    <a:pt x="2721" y="10111"/>
                  </a:cubicBezTo>
                  <a:lnTo>
                    <a:pt x="2721" y="8572"/>
                  </a:lnTo>
                  <a:close/>
                  <a:moveTo>
                    <a:pt x="566" y="1"/>
                  </a:moveTo>
                  <a:lnTo>
                    <a:pt x="0" y="1080"/>
                  </a:lnTo>
                  <a:cubicBezTo>
                    <a:pt x="488" y="1330"/>
                    <a:pt x="990" y="1553"/>
                    <a:pt x="1502" y="1749"/>
                  </a:cubicBezTo>
                  <a:lnTo>
                    <a:pt x="1502" y="10111"/>
                  </a:lnTo>
                  <a:cubicBezTo>
                    <a:pt x="1502" y="11892"/>
                    <a:pt x="2431" y="13496"/>
                    <a:pt x="3940" y="14401"/>
                  </a:cubicBezTo>
                  <a:lnTo>
                    <a:pt x="3940" y="19577"/>
                  </a:lnTo>
                  <a:lnTo>
                    <a:pt x="2721" y="19577"/>
                  </a:lnTo>
                  <a:lnTo>
                    <a:pt x="2721" y="20794"/>
                  </a:lnTo>
                  <a:lnTo>
                    <a:pt x="6376" y="20794"/>
                  </a:lnTo>
                  <a:lnTo>
                    <a:pt x="6376" y="19577"/>
                  </a:lnTo>
                  <a:lnTo>
                    <a:pt x="5157" y="19577"/>
                  </a:lnTo>
                  <a:lnTo>
                    <a:pt x="5157" y="14399"/>
                  </a:lnTo>
                  <a:cubicBezTo>
                    <a:pt x="6664" y="13496"/>
                    <a:pt x="7593" y="11892"/>
                    <a:pt x="7593" y="10111"/>
                  </a:cubicBezTo>
                  <a:lnTo>
                    <a:pt x="7593" y="1749"/>
                  </a:lnTo>
                  <a:cubicBezTo>
                    <a:pt x="8105" y="1553"/>
                    <a:pt x="8605" y="1330"/>
                    <a:pt x="9095" y="1080"/>
                  </a:cubicBezTo>
                  <a:lnTo>
                    <a:pt x="8528" y="1"/>
                  </a:lnTo>
                  <a:cubicBezTo>
                    <a:pt x="8505" y="15"/>
                    <a:pt x="6205" y="1220"/>
                    <a:pt x="4547" y="1220"/>
                  </a:cubicBezTo>
                  <a:cubicBezTo>
                    <a:pt x="2893" y="1220"/>
                    <a:pt x="590" y="13"/>
                    <a:pt x="56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1" name="Google Shape;851;p66"/>
            <p:cNvSpPr/>
            <p:nvPr/>
          </p:nvSpPr>
          <p:spPr>
            <a:xfrm>
              <a:off x="1935300" y="4074500"/>
              <a:ext cx="227350" cy="519850"/>
            </a:xfrm>
            <a:custGeom>
              <a:avLst/>
              <a:gdLst/>
              <a:ahLst/>
              <a:cxnLst/>
              <a:rect l="l" t="t" r="r" b="b"/>
              <a:pathLst>
                <a:path w="9094" h="20794" extrusionOk="0">
                  <a:moveTo>
                    <a:pt x="6375" y="2149"/>
                  </a:moveTo>
                  <a:lnTo>
                    <a:pt x="6375" y="7353"/>
                  </a:lnTo>
                  <a:lnTo>
                    <a:pt x="2721" y="7353"/>
                  </a:lnTo>
                  <a:lnTo>
                    <a:pt x="2721" y="2149"/>
                  </a:lnTo>
                  <a:cubicBezTo>
                    <a:pt x="3326" y="2315"/>
                    <a:pt x="3959" y="2439"/>
                    <a:pt x="4549" y="2439"/>
                  </a:cubicBezTo>
                  <a:cubicBezTo>
                    <a:pt x="5137" y="2439"/>
                    <a:pt x="5769" y="2315"/>
                    <a:pt x="6375" y="2149"/>
                  </a:cubicBezTo>
                  <a:close/>
                  <a:moveTo>
                    <a:pt x="6375" y="8572"/>
                  </a:moveTo>
                  <a:lnTo>
                    <a:pt x="6375" y="10111"/>
                  </a:lnTo>
                  <a:cubicBezTo>
                    <a:pt x="6380" y="11440"/>
                    <a:pt x="5687" y="12673"/>
                    <a:pt x="4549" y="13359"/>
                  </a:cubicBezTo>
                  <a:cubicBezTo>
                    <a:pt x="3409" y="12673"/>
                    <a:pt x="2716" y="11440"/>
                    <a:pt x="2721" y="10111"/>
                  </a:cubicBezTo>
                  <a:lnTo>
                    <a:pt x="2721" y="8572"/>
                  </a:lnTo>
                  <a:close/>
                  <a:moveTo>
                    <a:pt x="8528" y="1"/>
                  </a:moveTo>
                  <a:cubicBezTo>
                    <a:pt x="8504" y="15"/>
                    <a:pt x="6204" y="1220"/>
                    <a:pt x="4547" y="1220"/>
                  </a:cubicBezTo>
                  <a:cubicBezTo>
                    <a:pt x="2894" y="1220"/>
                    <a:pt x="588" y="13"/>
                    <a:pt x="566" y="1"/>
                  </a:cubicBezTo>
                  <a:lnTo>
                    <a:pt x="566" y="1"/>
                  </a:lnTo>
                  <a:lnTo>
                    <a:pt x="568" y="3"/>
                  </a:lnTo>
                  <a:lnTo>
                    <a:pt x="1" y="1082"/>
                  </a:lnTo>
                  <a:cubicBezTo>
                    <a:pt x="488" y="1330"/>
                    <a:pt x="990" y="1554"/>
                    <a:pt x="1502" y="1751"/>
                  </a:cubicBezTo>
                  <a:lnTo>
                    <a:pt x="1502" y="10113"/>
                  </a:lnTo>
                  <a:cubicBezTo>
                    <a:pt x="1502" y="11892"/>
                    <a:pt x="2432" y="13496"/>
                    <a:pt x="3937" y="14401"/>
                  </a:cubicBezTo>
                  <a:lnTo>
                    <a:pt x="3937" y="19577"/>
                  </a:lnTo>
                  <a:lnTo>
                    <a:pt x="2719" y="19577"/>
                  </a:lnTo>
                  <a:lnTo>
                    <a:pt x="2719" y="20794"/>
                  </a:lnTo>
                  <a:lnTo>
                    <a:pt x="6375" y="20794"/>
                  </a:lnTo>
                  <a:lnTo>
                    <a:pt x="6375" y="19577"/>
                  </a:lnTo>
                  <a:lnTo>
                    <a:pt x="5156" y="19577"/>
                  </a:lnTo>
                  <a:lnTo>
                    <a:pt x="5156" y="14399"/>
                  </a:lnTo>
                  <a:cubicBezTo>
                    <a:pt x="6663" y="13496"/>
                    <a:pt x="7592" y="11892"/>
                    <a:pt x="7592" y="10111"/>
                  </a:cubicBezTo>
                  <a:lnTo>
                    <a:pt x="7592" y="1749"/>
                  </a:lnTo>
                  <a:cubicBezTo>
                    <a:pt x="8104" y="1553"/>
                    <a:pt x="8606" y="1330"/>
                    <a:pt x="9094" y="1080"/>
                  </a:cubicBezTo>
                  <a:lnTo>
                    <a:pt x="852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52" name="Google Shape;852;p66"/>
          <p:cNvGrpSpPr/>
          <p:nvPr/>
        </p:nvGrpSpPr>
        <p:grpSpPr>
          <a:xfrm>
            <a:off x="2014031" y="3986646"/>
            <a:ext cx="469327" cy="469327"/>
            <a:chOff x="976650" y="4074550"/>
            <a:chExt cx="519800" cy="519800"/>
          </a:xfrm>
        </p:grpSpPr>
        <p:sp>
          <p:nvSpPr>
            <p:cNvPr id="853" name="Google Shape;853;p66"/>
            <p:cNvSpPr/>
            <p:nvPr/>
          </p:nvSpPr>
          <p:spPr>
            <a:xfrm>
              <a:off x="1069025" y="4410575"/>
              <a:ext cx="335050" cy="183775"/>
            </a:xfrm>
            <a:custGeom>
              <a:avLst/>
              <a:gdLst/>
              <a:ahLst/>
              <a:cxnLst/>
              <a:rect l="l" t="t" r="r" b="b"/>
              <a:pathLst>
                <a:path w="13402" h="7351" extrusionOk="0">
                  <a:moveTo>
                    <a:pt x="2436" y="1"/>
                  </a:moveTo>
                  <a:lnTo>
                    <a:pt x="2436" y="2478"/>
                  </a:lnTo>
                  <a:lnTo>
                    <a:pt x="6091" y="2478"/>
                  </a:lnTo>
                  <a:lnTo>
                    <a:pt x="6091" y="4913"/>
                  </a:lnTo>
                  <a:lnTo>
                    <a:pt x="4874" y="4915"/>
                  </a:lnTo>
                  <a:lnTo>
                    <a:pt x="4874" y="6134"/>
                  </a:lnTo>
                  <a:lnTo>
                    <a:pt x="0" y="6134"/>
                  </a:lnTo>
                  <a:lnTo>
                    <a:pt x="0" y="7351"/>
                  </a:lnTo>
                  <a:lnTo>
                    <a:pt x="13402" y="7351"/>
                  </a:lnTo>
                  <a:lnTo>
                    <a:pt x="13402" y="6134"/>
                  </a:lnTo>
                  <a:lnTo>
                    <a:pt x="8528" y="6134"/>
                  </a:lnTo>
                  <a:lnTo>
                    <a:pt x="8528" y="4915"/>
                  </a:lnTo>
                  <a:lnTo>
                    <a:pt x="7310" y="4915"/>
                  </a:lnTo>
                  <a:lnTo>
                    <a:pt x="7310" y="2478"/>
                  </a:lnTo>
                  <a:lnTo>
                    <a:pt x="10964" y="2478"/>
                  </a:lnTo>
                  <a:lnTo>
                    <a:pt x="109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4" name="Google Shape;854;p66"/>
            <p:cNvSpPr/>
            <p:nvPr/>
          </p:nvSpPr>
          <p:spPr>
            <a:xfrm>
              <a:off x="1069025" y="4074550"/>
              <a:ext cx="213200" cy="183775"/>
            </a:xfrm>
            <a:custGeom>
              <a:avLst/>
              <a:gdLst/>
              <a:ahLst/>
              <a:cxnLst/>
              <a:rect l="l" t="t" r="r" b="b"/>
              <a:pathLst>
                <a:path w="8528" h="7351" extrusionOk="0">
                  <a:moveTo>
                    <a:pt x="3655" y="1"/>
                  </a:moveTo>
                  <a:lnTo>
                    <a:pt x="3655" y="1220"/>
                  </a:lnTo>
                  <a:lnTo>
                    <a:pt x="3047" y="1220"/>
                  </a:lnTo>
                  <a:cubicBezTo>
                    <a:pt x="1367" y="1220"/>
                    <a:pt x="0" y="2585"/>
                    <a:pt x="0" y="4264"/>
                  </a:cubicBezTo>
                  <a:lnTo>
                    <a:pt x="0" y="6133"/>
                  </a:lnTo>
                  <a:lnTo>
                    <a:pt x="1219" y="6133"/>
                  </a:lnTo>
                  <a:lnTo>
                    <a:pt x="1219" y="7351"/>
                  </a:lnTo>
                  <a:lnTo>
                    <a:pt x="2436" y="7351"/>
                  </a:lnTo>
                  <a:lnTo>
                    <a:pt x="2436" y="6133"/>
                  </a:lnTo>
                  <a:lnTo>
                    <a:pt x="3655" y="6133"/>
                  </a:lnTo>
                  <a:lnTo>
                    <a:pt x="3655" y="7351"/>
                  </a:lnTo>
                  <a:lnTo>
                    <a:pt x="4874" y="7351"/>
                  </a:lnTo>
                  <a:lnTo>
                    <a:pt x="4874" y="6133"/>
                  </a:lnTo>
                  <a:lnTo>
                    <a:pt x="6091" y="6133"/>
                  </a:lnTo>
                  <a:lnTo>
                    <a:pt x="6091" y="7351"/>
                  </a:lnTo>
                  <a:lnTo>
                    <a:pt x="7310" y="7351"/>
                  </a:lnTo>
                  <a:lnTo>
                    <a:pt x="7310" y="6133"/>
                  </a:lnTo>
                  <a:lnTo>
                    <a:pt x="8528" y="6133"/>
                  </a:lnTo>
                  <a:lnTo>
                    <a:pt x="8528" y="4264"/>
                  </a:lnTo>
                  <a:cubicBezTo>
                    <a:pt x="8528" y="2585"/>
                    <a:pt x="7162" y="1220"/>
                    <a:pt x="5483" y="1220"/>
                  </a:cubicBezTo>
                  <a:lnTo>
                    <a:pt x="4874" y="1220"/>
                  </a:lnTo>
                  <a:lnTo>
                    <a:pt x="487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5" name="Google Shape;855;p66"/>
            <p:cNvSpPr/>
            <p:nvPr/>
          </p:nvSpPr>
          <p:spPr>
            <a:xfrm>
              <a:off x="976650" y="4258350"/>
              <a:ext cx="519800" cy="121825"/>
            </a:xfrm>
            <a:custGeom>
              <a:avLst/>
              <a:gdLst/>
              <a:ahLst/>
              <a:cxnLst/>
              <a:rect l="l" t="t" r="r" b="b"/>
              <a:pathLst>
                <a:path w="20792" h="4873" extrusionOk="0">
                  <a:moveTo>
                    <a:pt x="19572" y="1218"/>
                  </a:moveTo>
                  <a:lnTo>
                    <a:pt x="19572" y="2435"/>
                  </a:lnTo>
                  <a:lnTo>
                    <a:pt x="15990" y="2435"/>
                  </a:lnTo>
                  <a:cubicBezTo>
                    <a:pt x="16241" y="1728"/>
                    <a:pt x="16912" y="1218"/>
                    <a:pt x="17705" y="1218"/>
                  </a:cubicBezTo>
                  <a:close/>
                  <a:moveTo>
                    <a:pt x="17705" y="0"/>
                  </a:moveTo>
                  <a:cubicBezTo>
                    <a:pt x="16235" y="0"/>
                    <a:pt x="15004" y="1049"/>
                    <a:pt x="14721" y="2436"/>
                  </a:cubicBezTo>
                  <a:lnTo>
                    <a:pt x="14721" y="2435"/>
                  </a:lnTo>
                  <a:lnTo>
                    <a:pt x="0" y="2435"/>
                  </a:lnTo>
                  <a:lnTo>
                    <a:pt x="0" y="4873"/>
                  </a:lnTo>
                  <a:lnTo>
                    <a:pt x="20791" y="4873"/>
                  </a:lnTo>
                  <a:lnTo>
                    <a:pt x="207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56" name="Google Shape;856;p66"/>
          <p:cNvGrpSpPr/>
          <p:nvPr/>
        </p:nvGrpSpPr>
        <p:grpSpPr>
          <a:xfrm>
            <a:off x="1351438" y="3986646"/>
            <a:ext cx="469350" cy="469327"/>
            <a:chOff x="242800" y="4074550"/>
            <a:chExt cx="519825" cy="519800"/>
          </a:xfrm>
        </p:grpSpPr>
        <p:sp>
          <p:nvSpPr>
            <p:cNvPr id="857" name="Google Shape;857;p66"/>
            <p:cNvSpPr/>
            <p:nvPr/>
          </p:nvSpPr>
          <p:spPr>
            <a:xfrm>
              <a:off x="242800" y="4074550"/>
              <a:ext cx="138525" cy="214250"/>
            </a:xfrm>
            <a:custGeom>
              <a:avLst/>
              <a:gdLst/>
              <a:ahLst/>
              <a:cxnLst/>
              <a:rect l="l" t="t" r="r" b="b"/>
              <a:pathLst>
                <a:path w="5541" h="8570" extrusionOk="0">
                  <a:moveTo>
                    <a:pt x="1" y="1"/>
                  </a:moveTo>
                  <a:lnTo>
                    <a:pt x="1" y="8570"/>
                  </a:lnTo>
                  <a:lnTo>
                    <a:pt x="5541" y="8570"/>
                  </a:lnTo>
                  <a:cubicBezTo>
                    <a:pt x="5153" y="8059"/>
                    <a:pt x="4915" y="7430"/>
                    <a:pt x="4915" y="6742"/>
                  </a:cubicBezTo>
                  <a:lnTo>
                    <a:pt x="4915" y="1828"/>
                  </a:lnTo>
                  <a:cubicBezTo>
                    <a:pt x="4915" y="1140"/>
                    <a:pt x="5153" y="511"/>
                    <a:pt x="55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8" name="Google Shape;858;p66"/>
            <p:cNvSpPr/>
            <p:nvPr/>
          </p:nvSpPr>
          <p:spPr>
            <a:xfrm>
              <a:off x="487475" y="4410575"/>
              <a:ext cx="122850" cy="91425"/>
            </a:xfrm>
            <a:custGeom>
              <a:avLst/>
              <a:gdLst/>
              <a:ahLst/>
              <a:cxnLst/>
              <a:rect l="l" t="t" r="r" b="b"/>
              <a:pathLst>
                <a:path w="4914" h="3657" extrusionOk="0">
                  <a:moveTo>
                    <a:pt x="0" y="1"/>
                  </a:moveTo>
                  <a:lnTo>
                    <a:pt x="0" y="3656"/>
                  </a:lnTo>
                  <a:lnTo>
                    <a:pt x="4914" y="3656"/>
                  </a:lnTo>
                  <a:lnTo>
                    <a:pt x="49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9" name="Google Shape;859;p66"/>
            <p:cNvSpPr/>
            <p:nvPr/>
          </p:nvSpPr>
          <p:spPr>
            <a:xfrm>
              <a:off x="396075" y="4074550"/>
              <a:ext cx="366550" cy="519800"/>
            </a:xfrm>
            <a:custGeom>
              <a:avLst/>
              <a:gdLst/>
              <a:ahLst/>
              <a:cxnLst/>
              <a:rect l="l" t="t" r="r" b="b"/>
              <a:pathLst>
                <a:path w="14662" h="20792" extrusionOk="0">
                  <a:moveTo>
                    <a:pt x="12834" y="1220"/>
                  </a:moveTo>
                  <a:cubicBezTo>
                    <a:pt x="13170" y="1220"/>
                    <a:pt x="13444" y="1492"/>
                    <a:pt x="13444" y="1828"/>
                  </a:cubicBezTo>
                  <a:lnTo>
                    <a:pt x="13444" y="3047"/>
                  </a:lnTo>
                  <a:cubicBezTo>
                    <a:pt x="13442" y="3383"/>
                    <a:pt x="13170" y="3656"/>
                    <a:pt x="12834" y="3656"/>
                  </a:cubicBezTo>
                  <a:lnTo>
                    <a:pt x="12225" y="3656"/>
                  </a:lnTo>
                  <a:lnTo>
                    <a:pt x="12225" y="1828"/>
                  </a:lnTo>
                  <a:cubicBezTo>
                    <a:pt x="12225" y="1492"/>
                    <a:pt x="12497" y="1220"/>
                    <a:pt x="12834" y="1220"/>
                  </a:cubicBezTo>
                  <a:close/>
                  <a:moveTo>
                    <a:pt x="12225" y="12225"/>
                  </a:moveTo>
                  <a:lnTo>
                    <a:pt x="12225" y="14661"/>
                  </a:lnTo>
                  <a:lnTo>
                    <a:pt x="11008" y="14661"/>
                  </a:lnTo>
                  <a:lnTo>
                    <a:pt x="11008" y="12225"/>
                  </a:lnTo>
                  <a:close/>
                  <a:moveTo>
                    <a:pt x="9789" y="12225"/>
                  </a:moveTo>
                  <a:lnTo>
                    <a:pt x="9789" y="18316"/>
                  </a:lnTo>
                  <a:lnTo>
                    <a:pt x="2439" y="18316"/>
                  </a:lnTo>
                  <a:lnTo>
                    <a:pt x="2439" y="12225"/>
                  </a:lnTo>
                  <a:close/>
                  <a:moveTo>
                    <a:pt x="12225" y="15878"/>
                  </a:moveTo>
                  <a:lnTo>
                    <a:pt x="12225" y="18316"/>
                  </a:lnTo>
                  <a:lnTo>
                    <a:pt x="11008" y="18316"/>
                  </a:lnTo>
                  <a:lnTo>
                    <a:pt x="11008" y="15878"/>
                  </a:lnTo>
                  <a:close/>
                  <a:moveTo>
                    <a:pt x="1829" y="1"/>
                  </a:moveTo>
                  <a:cubicBezTo>
                    <a:pt x="820" y="2"/>
                    <a:pt x="3" y="820"/>
                    <a:pt x="1" y="1828"/>
                  </a:cubicBezTo>
                  <a:lnTo>
                    <a:pt x="1" y="6742"/>
                  </a:lnTo>
                  <a:cubicBezTo>
                    <a:pt x="3" y="7751"/>
                    <a:pt x="820" y="8568"/>
                    <a:pt x="1829" y="8570"/>
                  </a:cubicBezTo>
                  <a:lnTo>
                    <a:pt x="8570" y="8570"/>
                  </a:lnTo>
                  <a:lnTo>
                    <a:pt x="8570" y="4875"/>
                  </a:lnTo>
                  <a:lnTo>
                    <a:pt x="11008" y="4875"/>
                  </a:lnTo>
                  <a:lnTo>
                    <a:pt x="11008" y="9788"/>
                  </a:lnTo>
                  <a:lnTo>
                    <a:pt x="3" y="9788"/>
                  </a:lnTo>
                  <a:lnTo>
                    <a:pt x="3" y="20792"/>
                  </a:lnTo>
                  <a:lnTo>
                    <a:pt x="14661" y="20792"/>
                  </a:lnTo>
                  <a:lnTo>
                    <a:pt x="14661" y="9787"/>
                  </a:lnTo>
                  <a:lnTo>
                    <a:pt x="12225" y="9787"/>
                  </a:lnTo>
                  <a:lnTo>
                    <a:pt x="12225" y="4873"/>
                  </a:lnTo>
                  <a:lnTo>
                    <a:pt x="12834" y="4873"/>
                  </a:lnTo>
                  <a:cubicBezTo>
                    <a:pt x="13842" y="4873"/>
                    <a:pt x="14661" y="4056"/>
                    <a:pt x="14661" y="3047"/>
                  </a:cubicBezTo>
                  <a:lnTo>
                    <a:pt x="14661" y="1828"/>
                  </a:lnTo>
                  <a:cubicBezTo>
                    <a:pt x="14661" y="820"/>
                    <a:pt x="13842" y="2"/>
                    <a:pt x="12834" y="1"/>
                  </a:cubicBezTo>
                  <a:cubicBezTo>
                    <a:pt x="11825" y="2"/>
                    <a:pt x="11008" y="820"/>
                    <a:pt x="11008" y="1828"/>
                  </a:cubicBezTo>
                  <a:lnTo>
                    <a:pt x="11008" y="3656"/>
                  </a:lnTo>
                  <a:lnTo>
                    <a:pt x="8570" y="3656"/>
                  </a:lnTo>
                  <a:lnTo>
                    <a:pt x="857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860" name="Google Shape;860;p66"/>
          <p:cNvSpPr/>
          <p:nvPr/>
        </p:nvSpPr>
        <p:spPr>
          <a:xfrm>
            <a:off x="7383074" y="3311480"/>
            <a:ext cx="412467" cy="469305"/>
          </a:xfrm>
          <a:custGeom>
            <a:avLst/>
            <a:gdLst/>
            <a:ahLst/>
            <a:cxnLst/>
            <a:rect l="l" t="t" r="r" b="b"/>
            <a:pathLst>
              <a:path w="18273" h="20791" extrusionOk="0">
                <a:moveTo>
                  <a:pt x="15836" y="9786"/>
                </a:moveTo>
                <a:lnTo>
                  <a:pt x="15836" y="11005"/>
                </a:lnTo>
                <a:lnTo>
                  <a:pt x="14617" y="11005"/>
                </a:lnTo>
                <a:lnTo>
                  <a:pt x="14617" y="9786"/>
                </a:lnTo>
                <a:close/>
                <a:moveTo>
                  <a:pt x="3045" y="0"/>
                </a:moveTo>
                <a:cubicBezTo>
                  <a:pt x="2809" y="0"/>
                  <a:pt x="2571" y="46"/>
                  <a:pt x="2345" y="139"/>
                </a:cubicBezTo>
                <a:cubicBezTo>
                  <a:pt x="1662" y="422"/>
                  <a:pt x="1217" y="1088"/>
                  <a:pt x="1217" y="1827"/>
                </a:cubicBezTo>
                <a:cubicBezTo>
                  <a:pt x="1219" y="2100"/>
                  <a:pt x="1281" y="2367"/>
                  <a:pt x="1400" y="2610"/>
                </a:cubicBezTo>
                <a:cubicBezTo>
                  <a:pt x="498" y="3455"/>
                  <a:pt x="0" y="4670"/>
                  <a:pt x="0" y="6132"/>
                </a:cubicBezTo>
                <a:cubicBezTo>
                  <a:pt x="0" y="9286"/>
                  <a:pt x="2086" y="12915"/>
                  <a:pt x="4872" y="13388"/>
                </a:cubicBezTo>
                <a:lnTo>
                  <a:pt x="4871" y="13388"/>
                </a:lnTo>
                <a:lnTo>
                  <a:pt x="4871" y="15310"/>
                </a:lnTo>
                <a:cubicBezTo>
                  <a:pt x="4871" y="18332"/>
                  <a:pt x="7331" y="20791"/>
                  <a:pt x="10353" y="20791"/>
                </a:cubicBezTo>
                <a:cubicBezTo>
                  <a:pt x="13376" y="20791"/>
                  <a:pt x="15836" y="18332"/>
                  <a:pt x="15836" y="15310"/>
                </a:cubicBezTo>
                <a:lnTo>
                  <a:pt x="15836" y="13379"/>
                </a:lnTo>
                <a:cubicBezTo>
                  <a:pt x="17224" y="13096"/>
                  <a:pt x="18272" y="11867"/>
                  <a:pt x="18272" y="10396"/>
                </a:cubicBezTo>
                <a:cubicBezTo>
                  <a:pt x="18272" y="8717"/>
                  <a:pt x="16905" y="7350"/>
                  <a:pt x="15226" y="7350"/>
                </a:cubicBezTo>
                <a:cubicBezTo>
                  <a:pt x="13547" y="7350"/>
                  <a:pt x="12181" y="8717"/>
                  <a:pt x="12181" y="10396"/>
                </a:cubicBezTo>
                <a:cubicBezTo>
                  <a:pt x="12181" y="11867"/>
                  <a:pt x="13229" y="13096"/>
                  <a:pt x="14617" y="13379"/>
                </a:cubicBezTo>
                <a:lnTo>
                  <a:pt x="14617" y="15310"/>
                </a:lnTo>
                <a:cubicBezTo>
                  <a:pt x="14617" y="17660"/>
                  <a:pt x="12703" y="19574"/>
                  <a:pt x="10353" y="19574"/>
                </a:cubicBezTo>
                <a:cubicBezTo>
                  <a:pt x="8002" y="19574"/>
                  <a:pt x="6090" y="17660"/>
                  <a:pt x="6090" y="15310"/>
                </a:cubicBezTo>
                <a:lnTo>
                  <a:pt x="6090" y="13388"/>
                </a:lnTo>
                <a:cubicBezTo>
                  <a:pt x="8876" y="12915"/>
                  <a:pt x="10962" y="9286"/>
                  <a:pt x="10962" y="6132"/>
                </a:cubicBezTo>
                <a:cubicBezTo>
                  <a:pt x="10962" y="4670"/>
                  <a:pt x="10462" y="3455"/>
                  <a:pt x="9562" y="2610"/>
                </a:cubicBezTo>
                <a:cubicBezTo>
                  <a:pt x="9681" y="2367"/>
                  <a:pt x="9743" y="2100"/>
                  <a:pt x="9745" y="1827"/>
                </a:cubicBezTo>
                <a:cubicBezTo>
                  <a:pt x="9745" y="1088"/>
                  <a:pt x="9300" y="422"/>
                  <a:pt x="8617" y="139"/>
                </a:cubicBezTo>
                <a:cubicBezTo>
                  <a:pt x="8391" y="46"/>
                  <a:pt x="8153" y="0"/>
                  <a:pt x="7918" y="0"/>
                </a:cubicBezTo>
                <a:cubicBezTo>
                  <a:pt x="7442" y="0"/>
                  <a:pt x="6975" y="186"/>
                  <a:pt x="6626" y="536"/>
                </a:cubicBezTo>
                <a:cubicBezTo>
                  <a:pt x="6103" y="1058"/>
                  <a:pt x="5947" y="1845"/>
                  <a:pt x="6229" y="2527"/>
                </a:cubicBezTo>
                <a:cubicBezTo>
                  <a:pt x="6512" y="3210"/>
                  <a:pt x="7179" y="3655"/>
                  <a:pt x="7917" y="3655"/>
                </a:cubicBezTo>
                <a:cubicBezTo>
                  <a:pt x="8191" y="3653"/>
                  <a:pt x="8462" y="3589"/>
                  <a:pt x="8707" y="3469"/>
                </a:cubicBezTo>
                <a:cubicBezTo>
                  <a:pt x="9383" y="4084"/>
                  <a:pt x="9745" y="4993"/>
                  <a:pt x="9745" y="6132"/>
                </a:cubicBezTo>
                <a:cubicBezTo>
                  <a:pt x="9745" y="8874"/>
                  <a:pt x="7778" y="12224"/>
                  <a:pt x="5481" y="12224"/>
                </a:cubicBezTo>
                <a:cubicBezTo>
                  <a:pt x="3185" y="12224"/>
                  <a:pt x="1217" y="8874"/>
                  <a:pt x="1217" y="6132"/>
                </a:cubicBezTo>
                <a:cubicBezTo>
                  <a:pt x="1217" y="4993"/>
                  <a:pt x="1579" y="4084"/>
                  <a:pt x="2255" y="3469"/>
                </a:cubicBezTo>
                <a:cubicBezTo>
                  <a:pt x="2502" y="3589"/>
                  <a:pt x="2771" y="3653"/>
                  <a:pt x="3045" y="3655"/>
                </a:cubicBezTo>
                <a:cubicBezTo>
                  <a:pt x="3785" y="3655"/>
                  <a:pt x="4450" y="3210"/>
                  <a:pt x="4733" y="2527"/>
                </a:cubicBezTo>
                <a:cubicBezTo>
                  <a:pt x="5016" y="1845"/>
                  <a:pt x="4859" y="1058"/>
                  <a:pt x="4336" y="536"/>
                </a:cubicBezTo>
                <a:cubicBezTo>
                  <a:pt x="3987" y="186"/>
                  <a:pt x="3520" y="0"/>
                  <a:pt x="30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861" name="Google Shape;861;p66"/>
          <p:cNvGrpSpPr/>
          <p:nvPr/>
        </p:nvGrpSpPr>
        <p:grpSpPr>
          <a:xfrm>
            <a:off x="6660738" y="3311345"/>
            <a:ext cx="412558" cy="469327"/>
            <a:chOff x="6123075" y="3326625"/>
            <a:chExt cx="456925" cy="519800"/>
          </a:xfrm>
        </p:grpSpPr>
        <p:sp>
          <p:nvSpPr>
            <p:cNvPr id="862" name="Google Shape;862;p66"/>
            <p:cNvSpPr/>
            <p:nvPr/>
          </p:nvSpPr>
          <p:spPr>
            <a:xfrm>
              <a:off x="6123075" y="3326625"/>
              <a:ext cx="213250" cy="153350"/>
            </a:xfrm>
            <a:custGeom>
              <a:avLst/>
              <a:gdLst/>
              <a:ahLst/>
              <a:cxnLst/>
              <a:rect l="l" t="t" r="r" b="b"/>
              <a:pathLst>
                <a:path w="8530" h="6134" extrusionOk="0">
                  <a:moveTo>
                    <a:pt x="1" y="1"/>
                  </a:moveTo>
                  <a:lnTo>
                    <a:pt x="1" y="4914"/>
                  </a:lnTo>
                  <a:lnTo>
                    <a:pt x="1220" y="4914"/>
                  </a:lnTo>
                  <a:lnTo>
                    <a:pt x="1220" y="6133"/>
                  </a:lnTo>
                  <a:lnTo>
                    <a:pt x="7311" y="6133"/>
                  </a:lnTo>
                  <a:lnTo>
                    <a:pt x="7311" y="4914"/>
                  </a:lnTo>
                  <a:lnTo>
                    <a:pt x="8530" y="4914"/>
                  </a:lnTo>
                  <a:lnTo>
                    <a:pt x="8530" y="1"/>
                  </a:lnTo>
                  <a:lnTo>
                    <a:pt x="6092" y="1"/>
                  </a:lnTo>
                  <a:lnTo>
                    <a:pt x="6092" y="2478"/>
                  </a:lnTo>
                  <a:lnTo>
                    <a:pt x="4875" y="2478"/>
                  </a:lnTo>
                  <a:lnTo>
                    <a:pt x="4875" y="1"/>
                  </a:lnTo>
                  <a:lnTo>
                    <a:pt x="3656" y="1"/>
                  </a:lnTo>
                  <a:lnTo>
                    <a:pt x="3656" y="2478"/>
                  </a:lnTo>
                  <a:lnTo>
                    <a:pt x="2439" y="2478"/>
                  </a:lnTo>
                  <a:lnTo>
                    <a:pt x="243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3" name="Google Shape;863;p66"/>
            <p:cNvSpPr/>
            <p:nvPr/>
          </p:nvSpPr>
          <p:spPr>
            <a:xfrm>
              <a:off x="6153550" y="3510375"/>
              <a:ext cx="152300" cy="336050"/>
            </a:xfrm>
            <a:custGeom>
              <a:avLst/>
              <a:gdLst/>
              <a:ahLst/>
              <a:cxnLst/>
              <a:rect l="l" t="t" r="r" b="b"/>
              <a:pathLst>
                <a:path w="6092" h="13442" extrusionOk="0">
                  <a:moveTo>
                    <a:pt x="1" y="1"/>
                  </a:moveTo>
                  <a:lnTo>
                    <a:pt x="1" y="10397"/>
                  </a:lnTo>
                  <a:cubicBezTo>
                    <a:pt x="1" y="12076"/>
                    <a:pt x="1368" y="13442"/>
                    <a:pt x="3047" y="13442"/>
                  </a:cubicBezTo>
                  <a:cubicBezTo>
                    <a:pt x="4726" y="13442"/>
                    <a:pt x="6092" y="12076"/>
                    <a:pt x="6092" y="10397"/>
                  </a:cubicBezTo>
                  <a:lnTo>
                    <a:pt x="6092" y="8570"/>
                  </a:lnTo>
                  <a:lnTo>
                    <a:pt x="2437" y="8570"/>
                  </a:lnTo>
                  <a:lnTo>
                    <a:pt x="2437" y="2437"/>
                  </a:lnTo>
                  <a:lnTo>
                    <a:pt x="6092" y="2437"/>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4" name="Google Shape;864;p66"/>
            <p:cNvSpPr/>
            <p:nvPr/>
          </p:nvSpPr>
          <p:spPr>
            <a:xfrm>
              <a:off x="6244925" y="3601750"/>
              <a:ext cx="60925" cy="92400"/>
            </a:xfrm>
            <a:custGeom>
              <a:avLst/>
              <a:gdLst/>
              <a:ahLst/>
              <a:cxnLst/>
              <a:rect l="l" t="t" r="r" b="b"/>
              <a:pathLst>
                <a:path w="2437" h="3696" extrusionOk="0">
                  <a:moveTo>
                    <a:pt x="1" y="1"/>
                  </a:moveTo>
                  <a:lnTo>
                    <a:pt x="1" y="3696"/>
                  </a:lnTo>
                  <a:lnTo>
                    <a:pt x="2437" y="3696"/>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5" name="Google Shape;865;p66"/>
            <p:cNvSpPr/>
            <p:nvPr/>
          </p:nvSpPr>
          <p:spPr>
            <a:xfrm>
              <a:off x="6366775" y="3326625"/>
              <a:ext cx="213225" cy="153350"/>
            </a:xfrm>
            <a:custGeom>
              <a:avLst/>
              <a:gdLst/>
              <a:ahLst/>
              <a:cxnLst/>
              <a:rect l="l" t="t" r="r" b="b"/>
              <a:pathLst>
                <a:path w="8529" h="6134" extrusionOk="0">
                  <a:moveTo>
                    <a:pt x="1" y="1"/>
                  </a:moveTo>
                  <a:lnTo>
                    <a:pt x="1" y="4914"/>
                  </a:lnTo>
                  <a:lnTo>
                    <a:pt x="1218" y="4914"/>
                  </a:lnTo>
                  <a:lnTo>
                    <a:pt x="1218" y="6133"/>
                  </a:lnTo>
                  <a:lnTo>
                    <a:pt x="7309" y="6133"/>
                  </a:lnTo>
                  <a:lnTo>
                    <a:pt x="7309" y="4914"/>
                  </a:lnTo>
                  <a:lnTo>
                    <a:pt x="8528" y="4914"/>
                  </a:lnTo>
                  <a:lnTo>
                    <a:pt x="8527" y="1"/>
                  </a:lnTo>
                  <a:lnTo>
                    <a:pt x="6092" y="1"/>
                  </a:lnTo>
                  <a:lnTo>
                    <a:pt x="6092" y="2478"/>
                  </a:lnTo>
                  <a:lnTo>
                    <a:pt x="4873" y="2478"/>
                  </a:lnTo>
                  <a:lnTo>
                    <a:pt x="4873" y="1"/>
                  </a:lnTo>
                  <a:lnTo>
                    <a:pt x="3654" y="1"/>
                  </a:lnTo>
                  <a:lnTo>
                    <a:pt x="3654" y="2478"/>
                  </a:lnTo>
                  <a:lnTo>
                    <a:pt x="2437" y="2478"/>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6" name="Google Shape;866;p66"/>
            <p:cNvSpPr/>
            <p:nvPr/>
          </p:nvSpPr>
          <p:spPr>
            <a:xfrm>
              <a:off x="6397225" y="3510375"/>
              <a:ext cx="152300" cy="336050"/>
            </a:xfrm>
            <a:custGeom>
              <a:avLst/>
              <a:gdLst/>
              <a:ahLst/>
              <a:cxnLst/>
              <a:rect l="l" t="t" r="r" b="b"/>
              <a:pathLst>
                <a:path w="6092" h="13442" extrusionOk="0">
                  <a:moveTo>
                    <a:pt x="0" y="1"/>
                  </a:moveTo>
                  <a:lnTo>
                    <a:pt x="0" y="10397"/>
                  </a:lnTo>
                  <a:cubicBezTo>
                    <a:pt x="0" y="12076"/>
                    <a:pt x="1366" y="13442"/>
                    <a:pt x="3045" y="13442"/>
                  </a:cubicBezTo>
                  <a:cubicBezTo>
                    <a:pt x="4724" y="13442"/>
                    <a:pt x="6091" y="12076"/>
                    <a:pt x="6091" y="10397"/>
                  </a:cubicBezTo>
                  <a:lnTo>
                    <a:pt x="6091" y="8570"/>
                  </a:lnTo>
                  <a:lnTo>
                    <a:pt x="2436" y="8570"/>
                  </a:lnTo>
                  <a:lnTo>
                    <a:pt x="2436" y="2437"/>
                  </a:lnTo>
                  <a:lnTo>
                    <a:pt x="6091" y="2437"/>
                  </a:lnTo>
                  <a:lnTo>
                    <a:pt x="60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7" name="Google Shape;867;p66"/>
            <p:cNvSpPr/>
            <p:nvPr/>
          </p:nvSpPr>
          <p:spPr>
            <a:xfrm>
              <a:off x="6488550" y="3601750"/>
              <a:ext cx="60975" cy="92400"/>
            </a:xfrm>
            <a:custGeom>
              <a:avLst/>
              <a:gdLst/>
              <a:ahLst/>
              <a:cxnLst/>
              <a:rect l="l" t="t" r="r" b="b"/>
              <a:pathLst>
                <a:path w="2439" h="3696" extrusionOk="0">
                  <a:moveTo>
                    <a:pt x="0" y="1"/>
                  </a:moveTo>
                  <a:lnTo>
                    <a:pt x="0" y="3696"/>
                  </a:lnTo>
                  <a:lnTo>
                    <a:pt x="2438" y="3696"/>
                  </a:lnTo>
                  <a:lnTo>
                    <a:pt x="24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68" name="Google Shape;868;p66"/>
          <p:cNvGrpSpPr/>
          <p:nvPr/>
        </p:nvGrpSpPr>
        <p:grpSpPr>
          <a:xfrm>
            <a:off x="6047082" y="3311345"/>
            <a:ext cx="379895" cy="469327"/>
            <a:chOff x="5443425" y="3326625"/>
            <a:chExt cx="420750" cy="519800"/>
          </a:xfrm>
        </p:grpSpPr>
        <p:sp>
          <p:nvSpPr>
            <p:cNvPr id="869" name="Google Shape;869;p66"/>
            <p:cNvSpPr/>
            <p:nvPr/>
          </p:nvSpPr>
          <p:spPr>
            <a:xfrm>
              <a:off x="5520450" y="3326625"/>
              <a:ext cx="257825" cy="259950"/>
            </a:xfrm>
            <a:custGeom>
              <a:avLst/>
              <a:gdLst/>
              <a:ahLst/>
              <a:cxnLst/>
              <a:rect l="l" t="t" r="r" b="b"/>
              <a:pathLst>
                <a:path w="10313" h="10398" extrusionOk="0">
                  <a:moveTo>
                    <a:pt x="2288" y="1"/>
                  </a:moveTo>
                  <a:lnTo>
                    <a:pt x="2288" y="3120"/>
                  </a:lnTo>
                  <a:cubicBezTo>
                    <a:pt x="2288" y="4551"/>
                    <a:pt x="1809" y="5956"/>
                    <a:pt x="906" y="7185"/>
                  </a:cubicBezTo>
                  <a:cubicBezTo>
                    <a:pt x="199" y="8145"/>
                    <a:pt x="1" y="8951"/>
                    <a:pt x="318" y="9576"/>
                  </a:cubicBezTo>
                  <a:cubicBezTo>
                    <a:pt x="716" y="10363"/>
                    <a:pt x="1670" y="10397"/>
                    <a:pt x="1678" y="10397"/>
                  </a:cubicBezTo>
                  <a:cubicBezTo>
                    <a:pt x="3385" y="10397"/>
                    <a:pt x="5138" y="9821"/>
                    <a:pt x="5142" y="9820"/>
                  </a:cubicBezTo>
                  <a:cubicBezTo>
                    <a:pt x="6283" y="9440"/>
                    <a:pt x="7354" y="9325"/>
                    <a:pt x="8135" y="9242"/>
                  </a:cubicBezTo>
                  <a:cubicBezTo>
                    <a:pt x="9149" y="9132"/>
                    <a:pt x="9816" y="9061"/>
                    <a:pt x="10073" y="8478"/>
                  </a:cubicBezTo>
                  <a:cubicBezTo>
                    <a:pt x="10313" y="7933"/>
                    <a:pt x="9913" y="7390"/>
                    <a:pt x="9761" y="7185"/>
                  </a:cubicBezTo>
                  <a:cubicBezTo>
                    <a:pt x="8857" y="5956"/>
                    <a:pt x="8380" y="4551"/>
                    <a:pt x="8380" y="3121"/>
                  </a:cubicBezTo>
                  <a:lnTo>
                    <a:pt x="838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0" name="Google Shape;870;p66"/>
            <p:cNvSpPr/>
            <p:nvPr/>
          </p:nvSpPr>
          <p:spPr>
            <a:xfrm>
              <a:off x="5529325" y="3586500"/>
              <a:ext cx="257775" cy="259925"/>
            </a:xfrm>
            <a:custGeom>
              <a:avLst/>
              <a:gdLst/>
              <a:ahLst/>
              <a:cxnLst/>
              <a:rect l="l" t="t" r="r" b="b"/>
              <a:pathLst>
                <a:path w="10311" h="10397" extrusionOk="0">
                  <a:moveTo>
                    <a:pt x="8633" y="0"/>
                  </a:moveTo>
                  <a:cubicBezTo>
                    <a:pt x="6927" y="0"/>
                    <a:pt x="5173" y="578"/>
                    <a:pt x="5171" y="578"/>
                  </a:cubicBezTo>
                  <a:cubicBezTo>
                    <a:pt x="4028" y="957"/>
                    <a:pt x="2958" y="1073"/>
                    <a:pt x="2177" y="1156"/>
                  </a:cubicBezTo>
                  <a:cubicBezTo>
                    <a:pt x="1165" y="1266"/>
                    <a:pt x="496" y="1338"/>
                    <a:pt x="240" y="1919"/>
                  </a:cubicBezTo>
                  <a:cubicBezTo>
                    <a:pt x="1" y="2464"/>
                    <a:pt x="401" y="3007"/>
                    <a:pt x="551" y="3212"/>
                  </a:cubicBezTo>
                  <a:cubicBezTo>
                    <a:pt x="1456" y="4442"/>
                    <a:pt x="1933" y="5847"/>
                    <a:pt x="1933" y="7276"/>
                  </a:cubicBezTo>
                  <a:lnTo>
                    <a:pt x="1933" y="10397"/>
                  </a:lnTo>
                  <a:lnTo>
                    <a:pt x="8025" y="10397"/>
                  </a:lnTo>
                  <a:lnTo>
                    <a:pt x="8025" y="7278"/>
                  </a:lnTo>
                  <a:cubicBezTo>
                    <a:pt x="8025" y="5849"/>
                    <a:pt x="8502" y="4443"/>
                    <a:pt x="9406" y="3212"/>
                  </a:cubicBezTo>
                  <a:cubicBezTo>
                    <a:pt x="10113" y="2252"/>
                    <a:pt x="10311" y="1447"/>
                    <a:pt x="9994" y="821"/>
                  </a:cubicBezTo>
                  <a:cubicBezTo>
                    <a:pt x="9597" y="35"/>
                    <a:pt x="8644" y="0"/>
                    <a:pt x="86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1" name="Google Shape;871;p66"/>
            <p:cNvSpPr/>
            <p:nvPr/>
          </p:nvSpPr>
          <p:spPr>
            <a:xfrm>
              <a:off x="5443425" y="3471025"/>
              <a:ext cx="74300" cy="231025"/>
            </a:xfrm>
            <a:custGeom>
              <a:avLst/>
              <a:gdLst/>
              <a:ahLst/>
              <a:cxnLst/>
              <a:rect l="l" t="t" r="r" b="b"/>
              <a:pathLst>
                <a:path w="2972" h="9241" extrusionOk="0">
                  <a:moveTo>
                    <a:pt x="1983" y="1"/>
                  </a:moveTo>
                  <a:cubicBezTo>
                    <a:pt x="1" y="2763"/>
                    <a:pt x="1" y="6480"/>
                    <a:pt x="1983" y="9240"/>
                  </a:cubicBezTo>
                  <a:lnTo>
                    <a:pt x="2971" y="8528"/>
                  </a:lnTo>
                  <a:cubicBezTo>
                    <a:pt x="1295" y="6194"/>
                    <a:pt x="1295" y="3049"/>
                    <a:pt x="2971" y="713"/>
                  </a:cubicBezTo>
                  <a:lnTo>
                    <a:pt x="19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2" name="Google Shape;872;p66"/>
            <p:cNvSpPr/>
            <p:nvPr/>
          </p:nvSpPr>
          <p:spPr>
            <a:xfrm>
              <a:off x="5789900" y="3471025"/>
              <a:ext cx="74275" cy="231025"/>
            </a:xfrm>
            <a:custGeom>
              <a:avLst/>
              <a:gdLst/>
              <a:ahLst/>
              <a:cxnLst/>
              <a:rect l="l" t="t" r="r" b="b"/>
              <a:pathLst>
                <a:path w="2971" h="9241" extrusionOk="0">
                  <a:moveTo>
                    <a:pt x="988" y="1"/>
                  </a:moveTo>
                  <a:lnTo>
                    <a:pt x="0" y="713"/>
                  </a:lnTo>
                  <a:cubicBezTo>
                    <a:pt x="1674" y="3049"/>
                    <a:pt x="1674" y="6192"/>
                    <a:pt x="0" y="8528"/>
                  </a:cubicBezTo>
                  <a:lnTo>
                    <a:pt x="988" y="9240"/>
                  </a:lnTo>
                  <a:cubicBezTo>
                    <a:pt x="2971" y="6478"/>
                    <a:pt x="2971" y="2761"/>
                    <a:pt x="9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873" name="Google Shape;873;p66"/>
          <p:cNvSpPr/>
          <p:nvPr/>
        </p:nvSpPr>
        <p:spPr>
          <a:xfrm>
            <a:off x="5419236" y="3311458"/>
            <a:ext cx="330823" cy="469327"/>
          </a:xfrm>
          <a:custGeom>
            <a:avLst/>
            <a:gdLst/>
            <a:ahLst/>
            <a:cxnLst/>
            <a:rect l="l" t="t" r="r" b="b"/>
            <a:pathLst>
              <a:path w="14656" h="20792" extrusionOk="0">
                <a:moveTo>
                  <a:pt x="10288" y="2521"/>
                </a:moveTo>
                <a:cubicBezTo>
                  <a:pt x="10411" y="2920"/>
                  <a:pt x="10500" y="3327"/>
                  <a:pt x="10555" y="3740"/>
                </a:cubicBezTo>
                <a:lnTo>
                  <a:pt x="3735" y="3740"/>
                </a:lnTo>
                <a:cubicBezTo>
                  <a:pt x="3790" y="3327"/>
                  <a:pt x="3878" y="2920"/>
                  <a:pt x="4000" y="2521"/>
                </a:cubicBezTo>
                <a:close/>
                <a:moveTo>
                  <a:pt x="10574" y="4958"/>
                </a:moveTo>
                <a:cubicBezTo>
                  <a:pt x="10531" y="5377"/>
                  <a:pt x="10424" y="5787"/>
                  <a:pt x="10259" y="6175"/>
                </a:cubicBezTo>
                <a:lnTo>
                  <a:pt x="4018" y="6175"/>
                </a:lnTo>
                <a:cubicBezTo>
                  <a:pt x="3855" y="5787"/>
                  <a:pt x="3750" y="5377"/>
                  <a:pt x="3707" y="4958"/>
                </a:cubicBezTo>
                <a:close/>
                <a:moveTo>
                  <a:pt x="10221" y="14704"/>
                </a:moveTo>
                <a:cubicBezTo>
                  <a:pt x="10450" y="15071"/>
                  <a:pt x="10585" y="15490"/>
                  <a:pt x="10617" y="15921"/>
                </a:cubicBezTo>
                <a:lnTo>
                  <a:pt x="3666" y="15921"/>
                </a:lnTo>
                <a:cubicBezTo>
                  <a:pt x="3695" y="15490"/>
                  <a:pt x="3828" y="15073"/>
                  <a:pt x="4055" y="14704"/>
                </a:cubicBezTo>
                <a:close/>
                <a:moveTo>
                  <a:pt x="10511" y="17138"/>
                </a:moveTo>
                <a:cubicBezTo>
                  <a:pt x="10416" y="17554"/>
                  <a:pt x="10290" y="17961"/>
                  <a:pt x="10135" y="18357"/>
                </a:cubicBezTo>
                <a:lnTo>
                  <a:pt x="4145" y="18357"/>
                </a:lnTo>
                <a:cubicBezTo>
                  <a:pt x="3974" y="17913"/>
                  <a:pt x="3850" y="17509"/>
                  <a:pt x="3768" y="17138"/>
                </a:cubicBezTo>
                <a:close/>
                <a:moveTo>
                  <a:pt x="2347" y="1"/>
                </a:moveTo>
                <a:cubicBezTo>
                  <a:pt x="2071" y="585"/>
                  <a:pt x="1838" y="1190"/>
                  <a:pt x="1652" y="1808"/>
                </a:cubicBezTo>
                <a:cubicBezTo>
                  <a:pt x="549" y="5478"/>
                  <a:pt x="1576" y="8316"/>
                  <a:pt x="4892" y="10739"/>
                </a:cubicBezTo>
                <a:cubicBezTo>
                  <a:pt x="5599" y="11263"/>
                  <a:pt x="6919" y="12076"/>
                  <a:pt x="7135" y="12201"/>
                </a:cubicBezTo>
                <a:cubicBezTo>
                  <a:pt x="7895" y="12666"/>
                  <a:pt x="8535" y="13078"/>
                  <a:pt x="9061" y="13485"/>
                </a:cubicBezTo>
                <a:lnTo>
                  <a:pt x="5212" y="13485"/>
                </a:lnTo>
                <a:cubicBezTo>
                  <a:pt x="5449" y="13302"/>
                  <a:pt x="5704" y="13118"/>
                  <a:pt x="5988" y="12928"/>
                </a:cubicBezTo>
                <a:cubicBezTo>
                  <a:pt x="5421" y="12575"/>
                  <a:pt x="3966" y="11547"/>
                  <a:pt x="3857" y="11464"/>
                </a:cubicBezTo>
                <a:cubicBezTo>
                  <a:pt x="1643" y="13156"/>
                  <a:pt x="0" y="15644"/>
                  <a:pt x="2523" y="20792"/>
                </a:cubicBezTo>
                <a:lnTo>
                  <a:pt x="5269" y="20792"/>
                </a:lnTo>
                <a:cubicBezTo>
                  <a:pt x="5045" y="20371"/>
                  <a:pt x="4854" y="19945"/>
                  <a:pt x="4678" y="19576"/>
                </a:cubicBezTo>
                <a:lnTo>
                  <a:pt x="9602" y="19576"/>
                </a:lnTo>
                <a:cubicBezTo>
                  <a:pt x="9426" y="19945"/>
                  <a:pt x="9233" y="20371"/>
                  <a:pt x="9009" y="20792"/>
                </a:cubicBezTo>
                <a:lnTo>
                  <a:pt x="11743" y="20792"/>
                </a:lnTo>
                <a:cubicBezTo>
                  <a:pt x="14655" y="14861"/>
                  <a:pt x="12040" y="12471"/>
                  <a:pt x="9386" y="10739"/>
                </a:cubicBezTo>
                <a:lnTo>
                  <a:pt x="9388" y="10739"/>
                </a:lnTo>
                <a:cubicBezTo>
                  <a:pt x="8649" y="10258"/>
                  <a:pt x="7881" y="9814"/>
                  <a:pt x="7147" y="9325"/>
                </a:cubicBezTo>
                <a:cubicBezTo>
                  <a:pt x="6262" y="8763"/>
                  <a:pt x="5412" y="8152"/>
                  <a:pt x="4774" y="7394"/>
                </a:cubicBezTo>
                <a:lnTo>
                  <a:pt x="9505" y="7394"/>
                </a:lnTo>
                <a:cubicBezTo>
                  <a:pt x="9140" y="7828"/>
                  <a:pt x="8709" y="8216"/>
                  <a:pt x="8236" y="8573"/>
                </a:cubicBezTo>
                <a:cubicBezTo>
                  <a:pt x="9005" y="9063"/>
                  <a:pt x="9680" y="9464"/>
                  <a:pt x="10369" y="9932"/>
                </a:cubicBezTo>
                <a:cubicBezTo>
                  <a:pt x="12885" y="7676"/>
                  <a:pt x="13611" y="5068"/>
                  <a:pt x="12630" y="1808"/>
                </a:cubicBezTo>
                <a:cubicBezTo>
                  <a:pt x="12442" y="1190"/>
                  <a:pt x="12209" y="585"/>
                  <a:pt x="11935" y="1"/>
                </a:cubicBezTo>
                <a:lnTo>
                  <a:pt x="9216" y="1"/>
                </a:lnTo>
                <a:cubicBezTo>
                  <a:pt x="9459" y="446"/>
                  <a:pt x="9657" y="901"/>
                  <a:pt x="9831" y="1302"/>
                </a:cubicBezTo>
                <a:lnTo>
                  <a:pt x="4450" y="1302"/>
                </a:lnTo>
                <a:cubicBezTo>
                  <a:pt x="4626" y="901"/>
                  <a:pt x="4821" y="446"/>
                  <a:pt x="50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874" name="Google Shape;874;p66"/>
          <p:cNvGrpSpPr/>
          <p:nvPr/>
        </p:nvGrpSpPr>
        <p:grpSpPr>
          <a:xfrm>
            <a:off x="4702777" y="3311345"/>
            <a:ext cx="412512" cy="469327"/>
            <a:chOff x="3954550" y="3326625"/>
            <a:chExt cx="456875" cy="519800"/>
          </a:xfrm>
        </p:grpSpPr>
        <p:sp>
          <p:nvSpPr>
            <p:cNvPr id="875" name="Google Shape;875;p66"/>
            <p:cNvSpPr/>
            <p:nvPr/>
          </p:nvSpPr>
          <p:spPr>
            <a:xfrm>
              <a:off x="4106850" y="3326625"/>
              <a:ext cx="152300" cy="152350"/>
            </a:xfrm>
            <a:custGeom>
              <a:avLst/>
              <a:gdLst/>
              <a:ahLst/>
              <a:cxnLst/>
              <a:rect l="l" t="t" r="r" b="b"/>
              <a:pathLst>
                <a:path w="6092" h="6094" extrusionOk="0">
                  <a:moveTo>
                    <a:pt x="3047" y="1"/>
                  </a:moveTo>
                  <a:cubicBezTo>
                    <a:pt x="1367" y="1"/>
                    <a:pt x="0" y="1366"/>
                    <a:pt x="0" y="3047"/>
                  </a:cubicBezTo>
                  <a:cubicBezTo>
                    <a:pt x="0" y="4727"/>
                    <a:pt x="1367" y="6092"/>
                    <a:pt x="3047" y="6092"/>
                  </a:cubicBezTo>
                  <a:lnTo>
                    <a:pt x="3047" y="6094"/>
                  </a:lnTo>
                  <a:cubicBezTo>
                    <a:pt x="4726" y="6094"/>
                    <a:pt x="6091" y="4728"/>
                    <a:pt x="6091" y="3047"/>
                  </a:cubicBezTo>
                  <a:cubicBezTo>
                    <a:pt x="6091" y="1366"/>
                    <a:pt x="4726" y="1"/>
                    <a:pt x="30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6" name="Google Shape;876;p66"/>
            <p:cNvSpPr/>
            <p:nvPr/>
          </p:nvSpPr>
          <p:spPr>
            <a:xfrm>
              <a:off x="3954550" y="3478925"/>
              <a:ext cx="456875" cy="367500"/>
            </a:xfrm>
            <a:custGeom>
              <a:avLst/>
              <a:gdLst/>
              <a:ahLst/>
              <a:cxnLst/>
              <a:rect l="l" t="t" r="r" b="b"/>
              <a:pathLst>
                <a:path w="18275" h="14700" extrusionOk="0">
                  <a:moveTo>
                    <a:pt x="3994" y="2269"/>
                  </a:moveTo>
                  <a:lnTo>
                    <a:pt x="5083" y="2814"/>
                  </a:lnTo>
                  <a:lnTo>
                    <a:pt x="3656" y="5667"/>
                  </a:lnTo>
                  <a:lnTo>
                    <a:pt x="3656" y="12222"/>
                  </a:lnTo>
                  <a:lnTo>
                    <a:pt x="2439" y="12222"/>
                  </a:lnTo>
                  <a:lnTo>
                    <a:pt x="2439" y="5379"/>
                  </a:lnTo>
                  <a:lnTo>
                    <a:pt x="3994" y="2269"/>
                  </a:lnTo>
                  <a:close/>
                  <a:moveTo>
                    <a:pt x="14283" y="2269"/>
                  </a:moveTo>
                  <a:lnTo>
                    <a:pt x="15839" y="5379"/>
                  </a:lnTo>
                  <a:lnTo>
                    <a:pt x="15839" y="12222"/>
                  </a:lnTo>
                  <a:lnTo>
                    <a:pt x="14620" y="12222"/>
                  </a:lnTo>
                  <a:lnTo>
                    <a:pt x="14620" y="5667"/>
                  </a:lnTo>
                  <a:lnTo>
                    <a:pt x="13194" y="2814"/>
                  </a:lnTo>
                  <a:lnTo>
                    <a:pt x="14283" y="2269"/>
                  </a:lnTo>
                  <a:close/>
                  <a:moveTo>
                    <a:pt x="9747" y="2474"/>
                  </a:moveTo>
                  <a:lnTo>
                    <a:pt x="9747" y="3693"/>
                  </a:lnTo>
                  <a:lnTo>
                    <a:pt x="9852" y="3693"/>
                  </a:lnTo>
                  <a:cubicBezTo>
                    <a:pt x="11116" y="3697"/>
                    <a:pt x="12327" y="4198"/>
                    <a:pt x="13223" y="5090"/>
                  </a:cubicBezTo>
                  <a:lnTo>
                    <a:pt x="13654" y="5521"/>
                  </a:lnTo>
                  <a:lnTo>
                    <a:pt x="12792" y="6383"/>
                  </a:lnTo>
                  <a:lnTo>
                    <a:pt x="12361" y="5952"/>
                  </a:lnTo>
                  <a:cubicBezTo>
                    <a:pt x="11694" y="5288"/>
                    <a:pt x="10792" y="4915"/>
                    <a:pt x="9851" y="4912"/>
                  </a:cubicBezTo>
                  <a:lnTo>
                    <a:pt x="9747" y="4912"/>
                  </a:lnTo>
                  <a:lnTo>
                    <a:pt x="9747" y="6129"/>
                  </a:lnTo>
                  <a:lnTo>
                    <a:pt x="9852" y="6131"/>
                  </a:lnTo>
                  <a:cubicBezTo>
                    <a:pt x="11116" y="6136"/>
                    <a:pt x="12328" y="6638"/>
                    <a:pt x="13223" y="7529"/>
                  </a:cubicBezTo>
                  <a:lnTo>
                    <a:pt x="13654" y="7960"/>
                  </a:lnTo>
                  <a:lnTo>
                    <a:pt x="12792" y="8822"/>
                  </a:lnTo>
                  <a:lnTo>
                    <a:pt x="12361" y="8391"/>
                  </a:lnTo>
                  <a:cubicBezTo>
                    <a:pt x="11694" y="7728"/>
                    <a:pt x="10792" y="7353"/>
                    <a:pt x="9851" y="7352"/>
                  </a:cubicBezTo>
                  <a:lnTo>
                    <a:pt x="9747" y="7352"/>
                  </a:lnTo>
                  <a:lnTo>
                    <a:pt x="9747" y="8569"/>
                  </a:lnTo>
                  <a:lnTo>
                    <a:pt x="9852" y="8569"/>
                  </a:lnTo>
                  <a:cubicBezTo>
                    <a:pt x="11116" y="8572"/>
                    <a:pt x="12327" y="9074"/>
                    <a:pt x="13223" y="9965"/>
                  </a:cubicBezTo>
                  <a:lnTo>
                    <a:pt x="13654" y="10396"/>
                  </a:lnTo>
                  <a:lnTo>
                    <a:pt x="12792" y="11259"/>
                  </a:lnTo>
                  <a:lnTo>
                    <a:pt x="12361" y="10828"/>
                  </a:lnTo>
                  <a:cubicBezTo>
                    <a:pt x="11694" y="10165"/>
                    <a:pt x="10792" y="9791"/>
                    <a:pt x="9851" y="9788"/>
                  </a:cubicBezTo>
                  <a:lnTo>
                    <a:pt x="9747" y="9788"/>
                  </a:lnTo>
                  <a:lnTo>
                    <a:pt x="9747" y="12226"/>
                  </a:lnTo>
                  <a:lnTo>
                    <a:pt x="8528" y="12226"/>
                  </a:lnTo>
                  <a:lnTo>
                    <a:pt x="8528" y="9786"/>
                  </a:lnTo>
                  <a:lnTo>
                    <a:pt x="8425" y="9786"/>
                  </a:lnTo>
                  <a:cubicBezTo>
                    <a:pt x="7483" y="9790"/>
                    <a:pt x="6582" y="10164"/>
                    <a:pt x="5914" y="10826"/>
                  </a:cubicBezTo>
                  <a:lnTo>
                    <a:pt x="5483" y="11257"/>
                  </a:lnTo>
                  <a:lnTo>
                    <a:pt x="4621" y="10395"/>
                  </a:lnTo>
                  <a:lnTo>
                    <a:pt x="5052" y="9964"/>
                  </a:lnTo>
                  <a:cubicBezTo>
                    <a:pt x="5947" y="9072"/>
                    <a:pt x="7159" y="8571"/>
                    <a:pt x="8423" y="8567"/>
                  </a:cubicBezTo>
                  <a:lnTo>
                    <a:pt x="8528" y="8567"/>
                  </a:lnTo>
                  <a:lnTo>
                    <a:pt x="8528" y="7350"/>
                  </a:lnTo>
                  <a:lnTo>
                    <a:pt x="8423" y="7350"/>
                  </a:lnTo>
                  <a:cubicBezTo>
                    <a:pt x="7482" y="7352"/>
                    <a:pt x="6580" y="7726"/>
                    <a:pt x="5913" y="8390"/>
                  </a:cubicBezTo>
                  <a:lnTo>
                    <a:pt x="5482" y="8821"/>
                  </a:lnTo>
                  <a:lnTo>
                    <a:pt x="4620" y="7959"/>
                  </a:lnTo>
                  <a:lnTo>
                    <a:pt x="5051" y="7528"/>
                  </a:lnTo>
                  <a:cubicBezTo>
                    <a:pt x="5947" y="6636"/>
                    <a:pt x="7159" y="6134"/>
                    <a:pt x="8423" y="6129"/>
                  </a:cubicBezTo>
                  <a:lnTo>
                    <a:pt x="8527" y="6129"/>
                  </a:lnTo>
                  <a:lnTo>
                    <a:pt x="8527" y="4912"/>
                  </a:lnTo>
                  <a:lnTo>
                    <a:pt x="8423" y="4912"/>
                  </a:lnTo>
                  <a:cubicBezTo>
                    <a:pt x="7482" y="4915"/>
                    <a:pt x="6580" y="5288"/>
                    <a:pt x="5913" y="5952"/>
                  </a:cubicBezTo>
                  <a:lnTo>
                    <a:pt x="5482" y="6383"/>
                  </a:lnTo>
                  <a:lnTo>
                    <a:pt x="4620" y="5521"/>
                  </a:lnTo>
                  <a:lnTo>
                    <a:pt x="5051" y="5090"/>
                  </a:lnTo>
                  <a:cubicBezTo>
                    <a:pt x="5946" y="4198"/>
                    <a:pt x="7158" y="3697"/>
                    <a:pt x="8421" y="3693"/>
                  </a:cubicBezTo>
                  <a:lnTo>
                    <a:pt x="8527" y="3693"/>
                  </a:lnTo>
                  <a:lnTo>
                    <a:pt x="8527" y="2474"/>
                  </a:lnTo>
                  <a:close/>
                  <a:moveTo>
                    <a:pt x="1" y="0"/>
                  </a:moveTo>
                  <a:lnTo>
                    <a:pt x="1" y="14700"/>
                  </a:lnTo>
                  <a:lnTo>
                    <a:pt x="18275" y="14700"/>
                  </a:lnTo>
                  <a:lnTo>
                    <a:pt x="1827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77" name="Google Shape;877;p66"/>
          <p:cNvGrpSpPr/>
          <p:nvPr/>
        </p:nvGrpSpPr>
        <p:grpSpPr>
          <a:xfrm>
            <a:off x="3984633" y="3354436"/>
            <a:ext cx="473684" cy="384997"/>
            <a:chOff x="3159175" y="3374350"/>
            <a:chExt cx="524625" cy="426400"/>
          </a:xfrm>
        </p:grpSpPr>
        <p:sp>
          <p:nvSpPr>
            <p:cNvPr id="878" name="Google Shape;878;p66"/>
            <p:cNvSpPr/>
            <p:nvPr/>
          </p:nvSpPr>
          <p:spPr>
            <a:xfrm>
              <a:off x="3159175" y="3465725"/>
              <a:ext cx="126650" cy="121825"/>
            </a:xfrm>
            <a:custGeom>
              <a:avLst/>
              <a:gdLst/>
              <a:ahLst/>
              <a:cxnLst/>
              <a:rect l="l" t="t" r="r" b="b"/>
              <a:pathLst>
                <a:path w="5066" h="4873" extrusionOk="0">
                  <a:moveTo>
                    <a:pt x="2630" y="0"/>
                  </a:moveTo>
                  <a:cubicBezTo>
                    <a:pt x="1996" y="0"/>
                    <a:pt x="1372" y="248"/>
                    <a:pt x="906" y="714"/>
                  </a:cubicBezTo>
                  <a:cubicBezTo>
                    <a:pt x="209" y="1411"/>
                    <a:pt x="0" y="2459"/>
                    <a:pt x="378" y="3369"/>
                  </a:cubicBezTo>
                  <a:cubicBezTo>
                    <a:pt x="756" y="4280"/>
                    <a:pt x="1643" y="4873"/>
                    <a:pt x="2630" y="4873"/>
                  </a:cubicBezTo>
                  <a:cubicBezTo>
                    <a:pt x="3975" y="4871"/>
                    <a:pt x="5064" y="3781"/>
                    <a:pt x="5066" y="2437"/>
                  </a:cubicBezTo>
                  <a:cubicBezTo>
                    <a:pt x="5066" y="1450"/>
                    <a:pt x="4471" y="563"/>
                    <a:pt x="3561" y="185"/>
                  </a:cubicBezTo>
                  <a:cubicBezTo>
                    <a:pt x="3260" y="61"/>
                    <a:pt x="2944"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9" name="Google Shape;879;p66"/>
            <p:cNvSpPr/>
            <p:nvPr/>
          </p:nvSpPr>
          <p:spPr>
            <a:xfrm>
              <a:off x="3282025" y="3374350"/>
              <a:ext cx="126650" cy="121875"/>
            </a:xfrm>
            <a:custGeom>
              <a:avLst/>
              <a:gdLst/>
              <a:ahLst/>
              <a:cxnLst/>
              <a:rect l="l" t="t" r="r" b="b"/>
              <a:pathLst>
                <a:path w="5066" h="4875" extrusionOk="0">
                  <a:moveTo>
                    <a:pt x="2628" y="1"/>
                  </a:moveTo>
                  <a:cubicBezTo>
                    <a:pt x="1994" y="1"/>
                    <a:pt x="1371" y="248"/>
                    <a:pt x="905" y="714"/>
                  </a:cubicBezTo>
                  <a:cubicBezTo>
                    <a:pt x="209" y="1411"/>
                    <a:pt x="0" y="2459"/>
                    <a:pt x="378" y="3369"/>
                  </a:cubicBezTo>
                  <a:cubicBezTo>
                    <a:pt x="754" y="4280"/>
                    <a:pt x="1643" y="4874"/>
                    <a:pt x="2628" y="4874"/>
                  </a:cubicBezTo>
                  <a:cubicBezTo>
                    <a:pt x="3974" y="4873"/>
                    <a:pt x="5064" y="3781"/>
                    <a:pt x="5066" y="2436"/>
                  </a:cubicBezTo>
                  <a:cubicBezTo>
                    <a:pt x="5066" y="1452"/>
                    <a:pt x="4471" y="562"/>
                    <a:pt x="3560" y="187"/>
                  </a:cubicBezTo>
                  <a:cubicBezTo>
                    <a:pt x="3259" y="61"/>
                    <a:pt x="2942" y="1"/>
                    <a:pt x="26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0" name="Google Shape;880;p66"/>
            <p:cNvSpPr/>
            <p:nvPr/>
          </p:nvSpPr>
          <p:spPr>
            <a:xfrm>
              <a:off x="3434300" y="3374350"/>
              <a:ext cx="126650" cy="121875"/>
            </a:xfrm>
            <a:custGeom>
              <a:avLst/>
              <a:gdLst/>
              <a:ahLst/>
              <a:cxnLst/>
              <a:rect l="l" t="t" r="r" b="b"/>
              <a:pathLst>
                <a:path w="5066" h="4875" extrusionOk="0">
                  <a:moveTo>
                    <a:pt x="2629" y="1"/>
                  </a:moveTo>
                  <a:cubicBezTo>
                    <a:pt x="1995" y="1"/>
                    <a:pt x="1371" y="248"/>
                    <a:pt x="906" y="714"/>
                  </a:cubicBezTo>
                  <a:cubicBezTo>
                    <a:pt x="209" y="1411"/>
                    <a:pt x="1" y="2459"/>
                    <a:pt x="378" y="3369"/>
                  </a:cubicBezTo>
                  <a:cubicBezTo>
                    <a:pt x="754" y="4280"/>
                    <a:pt x="1644" y="4874"/>
                    <a:pt x="2628" y="4874"/>
                  </a:cubicBezTo>
                  <a:cubicBezTo>
                    <a:pt x="3973" y="4873"/>
                    <a:pt x="5064" y="3781"/>
                    <a:pt x="5066" y="2436"/>
                  </a:cubicBezTo>
                  <a:cubicBezTo>
                    <a:pt x="5064" y="1452"/>
                    <a:pt x="4471" y="562"/>
                    <a:pt x="3561" y="187"/>
                  </a:cubicBezTo>
                  <a:cubicBezTo>
                    <a:pt x="3259" y="61"/>
                    <a:pt x="2943" y="1"/>
                    <a:pt x="262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1" name="Google Shape;881;p66"/>
            <p:cNvSpPr/>
            <p:nvPr/>
          </p:nvSpPr>
          <p:spPr>
            <a:xfrm>
              <a:off x="3557150" y="3465725"/>
              <a:ext cx="126650" cy="121825"/>
            </a:xfrm>
            <a:custGeom>
              <a:avLst/>
              <a:gdLst/>
              <a:ahLst/>
              <a:cxnLst/>
              <a:rect l="l" t="t" r="r" b="b"/>
              <a:pathLst>
                <a:path w="5066" h="4873" extrusionOk="0">
                  <a:moveTo>
                    <a:pt x="2630" y="0"/>
                  </a:moveTo>
                  <a:cubicBezTo>
                    <a:pt x="1996" y="0"/>
                    <a:pt x="1372" y="248"/>
                    <a:pt x="905" y="714"/>
                  </a:cubicBezTo>
                  <a:cubicBezTo>
                    <a:pt x="209" y="1411"/>
                    <a:pt x="0" y="2459"/>
                    <a:pt x="378" y="3369"/>
                  </a:cubicBezTo>
                  <a:cubicBezTo>
                    <a:pt x="754" y="4280"/>
                    <a:pt x="1643" y="4873"/>
                    <a:pt x="2628" y="4873"/>
                  </a:cubicBezTo>
                  <a:cubicBezTo>
                    <a:pt x="3973" y="4871"/>
                    <a:pt x="5064" y="3781"/>
                    <a:pt x="5066" y="2437"/>
                  </a:cubicBezTo>
                  <a:cubicBezTo>
                    <a:pt x="5066" y="1450"/>
                    <a:pt x="4471" y="563"/>
                    <a:pt x="3561" y="185"/>
                  </a:cubicBezTo>
                  <a:cubicBezTo>
                    <a:pt x="3260" y="61"/>
                    <a:pt x="2944"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2" name="Google Shape;882;p66"/>
            <p:cNvSpPr/>
            <p:nvPr/>
          </p:nvSpPr>
          <p:spPr>
            <a:xfrm>
              <a:off x="3256375" y="3526625"/>
              <a:ext cx="335025" cy="274125"/>
            </a:xfrm>
            <a:custGeom>
              <a:avLst/>
              <a:gdLst/>
              <a:ahLst/>
              <a:cxnLst/>
              <a:rect l="l" t="t" r="r" b="b"/>
              <a:pathLst>
                <a:path w="13401" h="10965" extrusionOk="0">
                  <a:moveTo>
                    <a:pt x="7309" y="3656"/>
                  </a:moveTo>
                  <a:lnTo>
                    <a:pt x="7309" y="4875"/>
                  </a:lnTo>
                  <a:lnTo>
                    <a:pt x="8528" y="4875"/>
                  </a:lnTo>
                  <a:lnTo>
                    <a:pt x="8528" y="6092"/>
                  </a:lnTo>
                  <a:lnTo>
                    <a:pt x="7309" y="6092"/>
                  </a:lnTo>
                  <a:lnTo>
                    <a:pt x="7309" y="7311"/>
                  </a:lnTo>
                  <a:lnTo>
                    <a:pt x="6092" y="7311"/>
                  </a:lnTo>
                  <a:lnTo>
                    <a:pt x="6092" y="6092"/>
                  </a:lnTo>
                  <a:lnTo>
                    <a:pt x="4873" y="6092"/>
                  </a:lnTo>
                  <a:lnTo>
                    <a:pt x="4873" y="4875"/>
                  </a:lnTo>
                  <a:lnTo>
                    <a:pt x="6092" y="4875"/>
                  </a:lnTo>
                  <a:lnTo>
                    <a:pt x="6092" y="3656"/>
                  </a:lnTo>
                  <a:close/>
                  <a:moveTo>
                    <a:pt x="6700" y="1"/>
                  </a:moveTo>
                  <a:cubicBezTo>
                    <a:pt x="3005" y="1"/>
                    <a:pt x="0" y="3007"/>
                    <a:pt x="0" y="6701"/>
                  </a:cubicBezTo>
                  <a:cubicBezTo>
                    <a:pt x="0" y="10964"/>
                    <a:pt x="4033" y="10964"/>
                    <a:pt x="6700" y="10964"/>
                  </a:cubicBezTo>
                  <a:cubicBezTo>
                    <a:pt x="9367" y="10964"/>
                    <a:pt x="13400" y="10964"/>
                    <a:pt x="13400" y="6701"/>
                  </a:cubicBezTo>
                  <a:cubicBezTo>
                    <a:pt x="13400" y="3007"/>
                    <a:pt x="10395" y="1"/>
                    <a:pt x="67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83" name="Google Shape;883;p66"/>
          <p:cNvGrpSpPr/>
          <p:nvPr/>
        </p:nvGrpSpPr>
        <p:grpSpPr>
          <a:xfrm>
            <a:off x="3352174" y="3311345"/>
            <a:ext cx="302539" cy="469327"/>
            <a:chOff x="2458700" y="3326625"/>
            <a:chExt cx="335075" cy="519800"/>
          </a:xfrm>
        </p:grpSpPr>
        <p:sp>
          <p:nvSpPr>
            <p:cNvPr id="884" name="Google Shape;884;p66"/>
            <p:cNvSpPr/>
            <p:nvPr/>
          </p:nvSpPr>
          <p:spPr>
            <a:xfrm>
              <a:off x="2550075" y="3418000"/>
              <a:ext cx="152325" cy="136725"/>
            </a:xfrm>
            <a:custGeom>
              <a:avLst/>
              <a:gdLst/>
              <a:ahLst/>
              <a:cxnLst/>
              <a:rect l="l" t="t" r="r" b="b"/>
              <a:pathLst>
                <a:path w="6093" h="5469" extrusionOk="0">
                  <a:moveTo>
                    <a:pt x="2437" y="1218"/>
                  </a:moveTo>
                  <a:lnTo>
                    <a:pt x="2437" y="2437"/>
                  </a:lnTo>
                  <a:lnTo>
                    <a:pt x="1220" y="2437"/>
                  </a:lnTo>
                  <a:lnTo>
                    <a:pt x="1220" y="1218"/>
                  </a:lnTo>
                  <a:close/>
                  <a:moveTo>
                    <a:pt x="4875" y="1218"/>
                  </a:moveTo>
                  <a:lnTo>
                    <a:pt x="4875" y="2437"/>
                  </a:lnTo>
                  <a:lnTo>
                    <a:pt x="3656" y="2437"/>
                  </a:lnTo>
                  <a:lnTo>
                    <a:pt x="3656" y="1218"/>
                  </a:lnTo>
                  <a:close/>
                  <a:moveTo>
                    <a:pt x="3046" y="1"/>
                  </a:moveTo>
                  <a:cubicBezTo>
                    <a:pt x="1366" y="1"/>
                    <a:pt x="1" y="1366"/>
                    <a:pt x="1" y="3046"/>
                  </a:cubicBezTo>
                  <a:cubicBezTo>
                    <a:pt x="1" y="4037"/>
                    <a:pt x="485" y="4911"/>
                    <a:pt x="1220" y="5468"/>
                  </a:cubicBezTo>
                  <a:cubicBezTo>
                    <a:pt x="1232" y="4468"/>
                    <a:pt x="2046" y="3663"/>
                    <a:pt x="3047" y="3663"/>
                  </a:cubicBezTo>
                  <a:cubicBezTo>
                    <a:pt x="4047" y="3663"/>
                    <a:pt x="4861" y="4468"/>
                    <a:pt x="4873" y="5468"/>
                  </a:cubicBezTo>
                  <a:cubicBezTo>
                    <a:pt x="5608" y="4911"/>
                    <a:pt x="6092" y="4039"/>
                    <a:pt x="6092" y="3046"/>
                  </a:cubicBezTo>
                  <a:cubicBezTo>
                    <a:pt x="6092" y="1366"/>
                    <a:pt x="4727" y="1"/>
                    <a:pt x="30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5" name="Google Shape;885;p66"/>
            <p:cNvSpPr/>
            <p:nvPr/>
          </p:nvSpPr>
          <p:spPr>
            <a:xfrm>
              <a:off x="2605850" y="3539825"/>
              <a:ext cx="35625" cy="30500"/>
            </a:xfrm>
            <a:custGeom>
              <a:avLst/>
              <a:gdLst/>
              <a:ahLst/>
              <a:cxnLst/>
              <a:rect l="l" t="t" r="r" b="b"/>
              <a:pathLst>
                <a:path w="1425" h="1220" extrusionOk="0">
                  <a:moveTo>
                    <a:pt x="815" y="0"/>
                  </a:moveTo>
                  <a:cubicBezTo>
                    <a:pt x="273" y="0"/>
                    <a:pt x="1" y="657"/>
                    <a:pt x="385" y="1042"/>
                  </a:cubicBezTo>
                  <a:cubicBezTo>
                    <a:pt x="501" y="1158"/>
                    <a:pt x="657" y="1219"/>
                    <a:pt x="815" y="1219"/>
                  </a:cubicBezTo>
                  <a:cubicBezTo>
                    <a:pt x="894" y="1219"/>
                    <a:pt x="973" y="1204"/>
                    <a:pt x="1049" y="1173"/>
                  </a:cubicBezTo>
                  <a:cubicBezTo>
                    <a:pt x="1277" y="1078"/>
                    <a:pt x="1425" y="855"/>
                    <a:pt x="1425" y="611"/>
                  </a:cubicBezTo>
                  <a:cubicBezTo>
                    <a:pt x="1425" y="273"/>
                    <a:pt x="1152" y="0"/>
                    <a:pt x="81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6" name="Google Shape;886;p66"/>
            <p:cNvSpPr/>
            <p:nvPr/>
          </p:nvSpPr>
          <p:spPr>
            <a:xfrm>
              <a:off x="2458700" y="3326625"/>
              <a:ext cx="335075" cy="519800"/>
            </a:xfrm>
            <a:custGeom>
              <a:avLst/>
              <a:gdLst/>
              <a:ahLst/>
              <a:cxnLst/>
              <a:rect l="l" t="t" r="r" b="b"/>
              <a:pathLst>
                <a:path w="13403" h="20792" extrusionOk="0">
                  <a:moveTo>
                    <a:pt x="6701" y="2437"/>
                  </a:moveTo>
                  <a:cubicBezTo>
                    <a:pt x="9052" y="2437"/>
                    <a:pt x="10966" y="4351"/>
                    <a:pt x="10966" y="6701"/>
                  </a:cubicBezTo>
                  <a:cubicBezTo>
                    <a:pt x="10966" y="9097"/>
                    <a:pt x="8964" y="10964"/>
                    <a:pt x="6701" y="10964"/>
                  </a:cubicBezTo>
                  <a:cubicBezTo>
                    <a:pt x="4449" y="10964"/>
                    <a:pt x="2437" y="9111"/>
                    <a:pt x="2437" y="6701"/>
                  </a:cubicBezTo>
                  <a:cubicBezTo>
                    <a:pt x="2437" y="4351"/>
                    <a:pt x="4351" y="2437"/>
                    <a:pt x="6701" y="2437"/>
                  </a:cubicBezTo>
                  <a:close/>
                  <a:moveTo>
                    <a:pt x="7311" y="13483"/>
                  </a:moveTo>
                  <a:lnTo>
                    <a:pt x="7311" y="14701"/>
                  </a:lnTo>
                  <a:lnTo>
                    <a:pt x="8530" y="14701"/>
                  </a:lnTo>
                  <a:lnTo>
                    <a:pt x="8530" y="15920"/>
                  </a:lnTo>
                  <a:lnTo>
                    <a:pt x="7311" y="15920"/>
                  </a:lnTo>
                  <a:lnTo>
                    <a:pt x="7311" y="17137"/>
                  </a:lnTo>
                  <a:lnTo>
                    <a:pt x="6092" y="17137"/>
                  </a:lnTo>
                  <a:lnTo>
                    <a:pt x="6092" y="15920"/>
                  </a:lnTo>
                  <a:lnTo>
                    <a:pt x="4875" y="15920"/>
                  </a:lnTo>
                  <a:lnTo>
                    <a:pt x="4875" y="14701"/>
                  </a:lnTo>
                  <a:lnTo>
                    <a:pt x="6092" y="14701"/>
                  </a:lnTo>
                  <a:lnTo>
                    <a:pt x="6092" y="13483"/>
                  </a:lnTo>
                  <a:close/>
                  <a:moveTo>
                    <a:pt x="6701" y="1"/>
                  </a:moveTo>
                  <a:cubicBezTo>
                    <a:pt x="3007" y="1"/>
                    <a:pt x="1" y="3008"/>
                    <a:pt x="1" y="6701"/>
                  </a:cubicBezTo>
                  <a:lnTo>
                    <a:pt x="1" y="14092"/>
                  </a:lnTo>
                  <a:cubicBezTo>
                    <a:pt x="1" y="17787"/>
                    <a:pt x="3007" y="20792"/>
                    <a:pt x="6701" y="20792"/>
                  </a:cubicBezTo>
                  <a:cubicBezTo>
                    <a:pt x="10395" y="20792"/>
                    <a:pt x="13402" y="17787"/>
                    <a:pt x="13402" y="14092"/>
                  </a:cubicBezTo>
                  <a:lnTo>
                    <a:pt x="13402" y="6701"/>
                  </a:lnTo>
                  <a:cubicBezTo>
                    <a:pt x="13402" y="3008"/>
                    <a:pt x="10395" y="1"/>
                    <a:pt x="67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87" name="Google Shape;887;p66"/>
          <p:cNvGrpSpPr/>
          <p:nvPr/>
        </p:nvGrpSpPr>
        <p:grpSpPr>
          <a:xfrm>
            <a:off x="2690213" y="3311345"/>
            <a:ext cx="357526" cy="469327"/>
            <a:chOff x="1725550" y="3326625"/>
            <a:chExt cx="395975" cy="519800"/>
          </a:xfrm>
        </p:grpSpPr>
        <p:sp>
          <p:nvSpPr>
            <p:cNvPr id="888" name="Google Shape;888;p66"/>
            <p:cNvSpPr/>
            <p:nvPr/>
          </p:nvSpPr>
          <p:spPr>
            <a:xfrm>
              <a:off x="1725550" y="3509075"/>
              <a:ext cx="213275" cy="96075"/>
            </a:xfrm>
            <a:custGeom>
              <a:avLst/>
              <a:gdLst/>
              <a:ahLst/>
              <a:cxnLst/>
              <a:rect l="l" t="t" r="r" b="b"/>
              <a:pathLst>
                <a:path w="8531" h="3843" extrusionOk="0">
                  <a:moveTo>
                    <a:pt x="8530" y="1"/>
                  </a:moveTo>
                  <a:lnTo>
                    <a:pt x="1" y="1422"/>
                  </a:lnTo>
                  <a:lnTo>
                    <a:pt x="1" y="2420"/>
                  </a:lnTo>
                  <a:lnTo>
                    <a:pt x="8530" y="3842"/>
                  </a:lnTo>
                  <a:lnTo>
                    <a:pt x="853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9" name="Google Shape;889;p66"/>
            <p:cNvSpPr/>
            <p:nvPr/>
          </p:nvSpPr>
          <p:spPr>
            <a:xfrm>
              <a:off x="1725550" y="3419000"/>
              <a:ext cx="213275" cy="94775"/>
            </a:xfrm>
            <a:custGeom>
              <a:avLst/>
              <a:gdLst/>
              <a:ahLst/>
              <a:cxnLst/>
              <a:rect l="l" t="t" r="r" b="b"/>
              <a:pathLst>
                <a:path w="8531" h="3791" extrusionOk="0">
                  <a:moveTo>
                    <a:pt x="1" y="0"/>
                  </a:moveTo>
                  <a:lnTo>
                    <a:pt x="1" y="3790"/>
                  </a:lnTo>
                  <a:lnTo>
                    <a:pt x="8530" y="2369"/>
                  </a:lnTo>
                  <a:lnTo>
                    <a:pt x="85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0" name="Google Shape;890;p66"/>
            <p:cNvSpPr/>
            <p:nvPr/>
          </p:nvSpPr>
          <p:spPr>
            <a:xfrm>
              <a:off x="1725550" y="3600475"/>
              <a:ext cx="213275" cy="96000"/>
            </a:xfrm>
            <a:custGeom>
              <a:avLst/>
              <a:gdLst/>
              <a:ahLst/>
              <a:cxnLst/>
              <a:rect l="l" t="t" r="r" b="b"/>
              <a:pathLst>
                <a:path w="8531" h="3840" extrusionOk="0">
                  <a:moveTo>
                    <a:pt x="1" y="0"/>
                  </a:moveTo>
                  <a:lnTo>
                    <a:pt x="1" y="3840"/>
                  </a:lnTo>
                  <a:lnTo>
                    <a:pt x="8530" y="2419"/>
                  </a:lnTo>
                  <a:lnTo>
                    <a:pt x="8530" y="1421"/>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1" name="Google Shape;891;p66"/>
            <p:cNvSpPr/>
            <p:nvPr/>
          </p:nvSpPr>
          <p:spPr>
            <a:xfrm>
              <a:off x="1725550" y="3695625"/>
              <a:ext cx="190200" cy="144425"/>
            </a:xfrm>
            <a:custGeom>
              <a:avLst/>
              <a:gdLst/>
              <a:ahLst/>
              <a:cxnLst/>
              <a:rect l="l" t="t" r="r" b="b"/>
              <a:pathLst>
                <a:path w="7608" h="5777" extrusionOk="0">
                  <a:moveTo>
                    <a:pt x="7608" y="1"/>
                  </a:moveTo>
                  <a:lnTo>
                    <a:pt x="1" y="1270"/>
                  </a:lnTo>
                  <a:lnTo>
                    <a:pt x="1" y="2987"/>
                  </a:lnTo>
                  <a:cubicBezTo>
                    <a:pt x="1" y="4234"/>
                    <a:pt x="758" y="5306"/>
                    <a:pt x="1834" y="5777"/>
                  </a:cubicBezTo>
                  <a:lnTo>
                    <a:pt x="76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2" name="Google Shape;892;p66"/>
            <p:cNvSpPr/>
            <p:nvPr/>
          </p:nvSpPr>
          <p:spPr>
            <a:xfrm>
              <a:off x="1969275" y="3705075"/>
              <a:ext cx="91350" cy="141350"/>
            </a:xfrm>
            <a:custGeom>
              <a:avLst/>
              <a:gdLst/>
              <a:ahLst/>
              <a:cxnLst/>
              <a:rect l="l" t="t" r="r" b="b"/>
              <a:pathLst>
                <a:path w="3654" h="5654" extrusionOk="0">
                  <a:moveTo>
                    <a:pt x="0" y="0"/>
                  </a:moveTo>
                  <a:lnTo>
                    <a:pt x="0" y="5654"/>
                  </a:lnTo>
                  <a:lnTo>
                    <a:pt x="3654" y="5654"/>
                  </a:lnTo>
                  <a:lnTo>
                    <a:pt x="3654" y="914"/>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3" name="Google Shape;893;p66"/>
            <p:cNvSpPr/>
            <p:nvPr/>
          </p:nvSpPr>
          <p:spPr>
            <a:xfrm>
              <a:off x="1808025" y="3715675"/>
              <a:ext cx="130800" cy="130750"/>
            </a:xfrm>
            <a:custGeom>
              <a:avLst/>
              <a:gdLst/>
              <a:ahLst/>
              <a:cxnLst/>
              <a:rect l="l" t="t" r="r" b="b"/>
              <a:pathLst>
                <a:path w="5232" h="5230" extrusionOk="0">
                  <a:moveTo>
                    <a:pt x="5231" y="1"/>
                  </a:moveTo>
                  <a:lnTo>
                    <a:pt x="0" y="5230"/>
                  </a:lnTo>
                  <a:lnTo>
                    <a:pt x="5231" y="5230"/>
                  </a:lnTo>
                  <a:lnTo>
                    <a:pt x="52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4" name="Google Shape;894;p66"/>
            <p:cNvSpPr/>
            <p:nvPr/>
          </p:nvSpPr>
          <p:spPr>
            <a:xfrm>
              <a:off x="1756025" y="3326625"/>
              <a:ext cx="152325" cy="61975"/>
            </a:xfrm>
            <a:custGeom>
              <a:avLst/>
              <a:gdLst/>
              <a:ahLst/>
              <a:cxnLst/>
              <a:rect l="l" t="t" r="r" b="b"/>
              <a:pathLst>
                <a:path w="6093" h="2479" extrusionOk="0">
                  <a:moveTo>
                    <a:pt x="1" y="1"/>
                  </a:moveTo>
                  <a:lnTo>
                    <a:pt x="1" y="2478"/>
                  </a:lnTo>
                  <a:lnTo>
                    <a:pt x="6092" y="2478"/>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5" name="Google Shape;895;p66"/>
            <p:cNvSpPr/>
            <p:nvPr/>
          </p:nvSpPr>
          <p:spPr>
            <a:xfrm>
              <a:off x="2091075" y="3757875"/>
              <a:ext cx="30450" cy="88550"/>
            </a:xfrm>
            <a:custGeom>
              <a:avLst/>
              <a:gdLst/>
              <a:ahLst/>
              <a:cxnLst/>
              <a:rect l="l" t="t" r="r" b="b"/>
              <a:pathLst>
                <a:path w="1218" h="3542" extrusionOk="0">
                  <a:moveTo>
                    <a:pt x="1" y="1"/>
                  </a:moveTo>
                  <a:lnTo>
                    <a:pt x="1" y="3542"/>
                  </a:lnTo>
                  <a:lnTo>
                    <a:pt x="1218" y="3542"/>
                  </a:lnTo>
                  <a:lnTo>
                    <a:pt x="1218" y="1714"/>
                  </a:lnTo>
                  <a:cubicBezTo>
                    <a:pt x="1218" y="921"/>
                    <a:pt x="707" y="252"/>
                    <a:pt x="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96" name="Google Shape;896;p66"/>
          <p:cNvGrpSpPr/>
          <p:nvPr/>
        </p:nvGrpSpPr>
        <p:grpSpPr>
          <a:xfrm>
            <a:off x="2001503" y="3311390"/>
            <a:ext cx="482758" cy="469282"/>
            <a:chOff x="962775" y="3326675"/>
            <a:chExt cx="534675" cy="519750"/>
          </a:xfrm>
        </p:grpSpPr>
        <p:sp>
          <p:nvSpPr>
            <p:cNvPr id="897" name="Google Shape;897;p66"/>
            <p:cNvSpPr/>
            <p:nvPr/>
          </p:nvSpPr>
          <p:spPr>
            <a:xfrm>
              <a:off x="962775" y="3713125"/>
              <a:ext cx="137725" cy="133300"/>
            </a:xfrm>
            <a:custGeom>
              <a:avLst/>
              <a:gdLst/>
              <a:ahLst/>
              <a:cxnLst/>
              <a:rect l="l" t="t" r="r" b="b"/>
              <a:pathLst>
                <a:path w="5509" h="5332" extrusionOk="0">
                  <a:moveTo>
                    <a:pt x="2926" y="1"/>
                  </a:moveTo>
                  <a:lnTo>
                    <a:pt x="712" y="2213"/>
                  </a:lnTo>
                  <a:cubicBezTo>
                    <a:pt x="0" y="2928"/>
                    <a:pt x="0" y="4084"/>
                    <a:pt x="712" y="4797"/>
                  </a:cubicBezTo>
                  <a:cubicBezTo>
                    <a:pt x="1069" y="5153"/>
                    <a:pt x="1537" y="5331"/>
                    <a:pt x="2004" y="5331"/>
                  </a:cubicBezTo>
                  <a:cubicBezTo>
                    <a:pt x="2472" y="5331"/>
                    <a:pt x="2940" y="5153"/>
                    <a:pt x="3297" y="4797"/>
                  </a:cubicBezTo>
                  <a:lnTo>
                    <a:pt x="5509" y="2585"/>
                  </a:lnTo>
                  <a:lnTo>
                    <a:pt x="292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8" name="Google Shape;898;p66"/>
            <p:cNvSpPr/>
            <p:nvPr/>
          </p:nvSpPr>
          <p:spPr>
            <a:xfrm>
              <a:off x="1208150" y="3562350"/>
              <a:ext cx="43125" cy="43150"/>
            </a:xfrm>
            <a:custGeom>
              <a:avLst/>
              <a:gdLst/>
              <a:ahLst/>
              <a:cxnLst/>
              <a:rect l="l" t="t" r="r" b="b"/>
              <a:pathLst>
                <a:path w="1725" h="1726" extrusionOk="0">
                  <a:moveTo>
                    <a:pt x="863" y="1"/>
                  </a:moveTo>
                  <a:lnTo>
                    <a:pt x="0" y="863"/>
                  </a:lnTo>
                  <a:lnTo>
                    <a:pt x="863" y="1725"/>
                  </a:lnTo>
                  <a:lnTo>
                    <a:pt x="1725" y="863"/>
                  </a:lnTo>
                  <a:lnTo>
                    <a:pt x="86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9" name="Google Shape;899;p66"/>
            <p:cNvSpPr/>
            <p:nvPr/>
          </p:nvSpPr>
          <p:spPr>
            <a:xfrm>
              <a:off x="1251200" y="3519350"/>
              <a:ext cx="43150" cy="43125"/>
            </a:xfrm>
            <a:custGeom>
              <a:avLst/>
              <a:gdLst/>
              <a:ahLst/>
              <a:cxnLst/>
              <a:rect l="l" t="t" r="r" b="b"/>
              <a:pathLst>
                <a:path w="1726" h="1725" extrusionOk="0">
                  <a:moveTo>
                    <a:pt x="863" y="0"/>
                  </a:moveTo>
                  <a:lnTo>
                    <a:pt x="1" y="862"/>
                  </a:lnTo>
                  <a:lnTo>
                    <a:pt x="863" y="1724"/>
                  </a:lnTo>
                  <a:lnTo>
                    <a:pt x="1725" y="862"/>
                  </a:lnTo>
                  <a:lnTo>
                    <a:pt x="8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0" name="Google Shape;900;p66"/>
            <p:cNvSpPr/>
            <p:nvPr/>
          </p:nvSpPr>
          <p:spPr>
            <a:xfrm>
              <a:off x="1294275" y="3476250"/>
              <a:ext cx="43125" cy="43125"/>
            </a:xfrm>
            <a:custGeom>
              <a:avLst/>
              <a:gdLst/>
              <a:ahLst/>
              <a:cxnLst/>
              <a:rect l="l" t="t" r="r" b="b"/>
              <a:pathLst>
                <a:path w="1725" h="1725" extrusionOk="0">
                  <a:moveTo>
                    <a:pt x="862" y="0"/>
                  </a:moveTo>
                  <a:lnTo>
                    <a:pt x="0" y="862"/>
                  </a:lnTo>
                  <a:lnTo>
                    <a:pt x="862" y="1724"/>
                  </a:lnTo>
                  <a:lnTo>
                    <a:pt x="1724" y="862"/>
                  </a:lnTo>
                  <a:lnTo>
                    <a:pt x="8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1" name="Google Shape;901;p66"/>
            <p:cNvSpPr/>
            <p:nvPr/>
          </p:nvSpPr>
          <p:spPr>
            <a:xfrm>
              <a:off x="1057425" y="3326675"/>
              <a:ext cx="440025" cy="429600"/>
            </a:xfrm>
            <a:custGeom>
              <a:avLst/>
              <a:gdLst/>
              <a:ahLst/>
              <a:cxnLst/>
              <a:rect l="l" t="t" r="r" b="b"/>
              <a:pathLst>
                <a:path w="17601" h="17184" extrusionOk="0">
                  <a:moveTo>
                    <a:pt x="12923" y="3399"/>
                  </a:moveTo>
                  <a:lnTo>
                    <a:pt x="13785" y="4261"/>
                  </a:lnTo>
                  <a:lnTo>
                    <a:pt x="12923" y="5123"/>
                  </a:lnTo>
                  <a:lnTo>
                    <a:pt x="12060" y="4261"/>
                  </a:lnTo>
                  <a:lnTo>
                    <a:pt x="12923" y="3399"/>
                  </a:lnTo>
                  <a:close/>
                  <a:moveTo>
                    <a:pt x="10338" y="4261"/>
                  </a:moveTo>
                  <a:lnTo>
                    <a:pt x="12923" y="6845"/>
                  </a:lnTo>
                  <a:lnTo>
                    <a:pt x="6892" y="12874"/>
                  </a:lnTo>
                  <a:lnTo>
                    <a:pt x="4307" y="10290"/>
                  </a:lnTo>
                  <a:lnTo>
                    <a:pt x="10338" y="4261"/>
                  </a:lnTo>
                  <a:close/>
                  <a:moveTo>
                    <a:pt x="12922" y="0"/>
                  </a:moveTo>
                  <a:cubicBezTo>
                    <a:pt x="11830" y="0"/>
                    <a:pt x="10738" y="416"/>
                    <a:pt x="9907" y="1247"/>
                  </a:cubicBezTo>
                  <a:lnTo>
                    <a:pt x="9907" y="1245"/>
                  </a:lnTo>
                  <a:lnTo>
                    <a:pt x="2357" y="8795"/>
                  </a:lnTo>
                  <a:cubicBezTo>
                    <a:pt x="1097" y="10057"/>
                    <a:pt x="607" y="11852"/>
                    <a:pt x="1038" y="13561"/>
                  </a:cubicBezTo>
                  <a:lnTo>
                    <a:pt x="0" y="14597"/>
                  </a:lnTo>
                  <a:lnTo>
                    <a:pt x="2585" y="17183"/>
                  </a:lnTo>
                  <a:lnTo>
                    <a:pt x="3623" y="16147"/>
                  </a:lnTo>
                  <a:cubicBezTo>
                    <a:pt x="4028" y="16249"/>
                    <a:pt x="4439" y="16300"/>
                    <a:pt x="4847" y="16300"/>
                  </a:cubicBezTo>
                  <a:cubicBezTo>
                    <a:pt x="6160" y="16300"/>
                    <a:pt x="7440" y="15781"/>
                    <a:pt x="8388" y="14826"/>
                  </a:cubicBezTo>
                  <a:lnTo>
                    <a:pt x="15938" y="7276"/>
                  </a:lnTo>
                  <a:cubicBezTo>
                    <a:pt x="17600" y="5614"/>
                    <a:pt x="17600" y="2909"/>
                    <a:pt x="15938" y="1247"/>
                  </a:cubicBezTo>
                  <a:cubicBezTo>
                    <a:pt x="15106" y="416"/>
                    <a:pt x="14014" y="0"/>
                    <a:pt x="129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02" name="Google Shape;902;p66"/>
          <p:cNvGrpSpPr/>
          <p:nvPr/>
        </p:nvGrpSpPr>
        <p:grpSpPr>
          <a:xfrm>
            <a:off x="1432428" y="3311345"/>
            <a:ext cx="302539" cy="469373"/>
            <a:chOff x="332500" y="3326625"/>
            <a:chExt cx="335075" cy="519850"/>
          </a:xfrm>
        </p:grpSpPr>
        <p:sp>
          <p:nvSpPr>
            <p:cNvPr id="903" name="Google Shape;903;p66"/>
            <p:cNvSpPr/>
            <p:nvPr/>
          </p:nvSpPr>
          <p:spPr>
            <a:xfrm>
              <a:off x="332500" y="3326625"/>
              <a:ext cx="335075" cy="519850"/>
            </a:xfrm>
            <a:custGeom>
              <a:avLst/>
              <a:gdLst/>
              <a:ahLst/>
              <a:cxnLst/>
              <a:rect l="l" t="t" r="r" b="b"/>
              <a:pathLst>
                <a:path w="13403" h="20794" extrusionOk="0">
                  <a:moveTo>
                    <a:pt x="6701" y="2437"/>
                  </a:moveTo>
                  <a:cubicBezTo>
                    <a:pt x="9053" y="2437"/>
                    <a:pt x="10966" y="4351"/>
                    <a:pt x="10966" y="6701"/>
                  </a:cubicBezTo>
                  <a:cubicBezTo>
                    <a:pt x="10966" y="9052"/>
                    <a:pt x="9054" y="10964"/>
                    <a:pt x="6703" y="10964"/>
                  </a:cubicBezTo>
                  <a:cubicBezTo>
                    <a:pt x="4351" y="10964"/>
                    <a:pt x="2439" y="9052"/>
                    <a:pt x="2439" y="6701"/>
                  </a:cubicBezTo>
                  <a:lnTo>
                    <a:pt x="2437" y="6701"/>
                  </a:lnTo>
                  <a:cubicBezTo>
                    <a:pt x="2437" y="4351"/>
                    <a:pt x="4351" y="2437"/>
                    <a:pt x="6701" y="2437"/>
                  </a:cubicBezTo>
                  <a:close/>
                  <a:moveTo>
                    <a:pt x="6701" y="1"/>
                  </a:moveTo>
                  <a:cubicBezTo>
                    <a:pt x="3008" y="1"/>
                    <a:pt x="1" y="3008"/>
                    <a:pt x="1" y="6701"/>
                  </a:cubicBezTo>
                  <a:cubicBezTo>
                    <a:pt x="1" y="10190"/>
                    <a:pt x="2682" y="13061"/>
                    <a:pt x="6092" y="13371"/>
                  </a:cubicBezTo>
                  <a:lnTo>
                    <a:pt x="6092" y="14621"/>
                  </a:lnTo>
                  <a:lnTo>
                    <a:pt x="4875" y="14621"/>
                  </a:lnTo>
                  <a:lnTo>
                    <a:pt x="4875" y="20794"/>
                  </a:lnTo>
                  <a:lnTo>
                    <a:pt x="8530" y="20794"/>
                  </a:lnTo>
                  <a:lnTo>
                    <a:pt x="8530" y="14621"/>
                  </a:lnTo>
                  <a:lnTo>
                    <a:pt x="7311" y="14621"/>
                  </a:lnTo>
                  <a:lnTo>
                    <a:pt x="7311" y="13371"/>
                  </a:lnTo>
                  <a:cubicBezTo>
                    <a:pt x="10721" y="13061"/>
                    <a:pt x="13402" y="10190"/>
                    <a:pt x="13402" y="6701"/>
                  </a:cubicBezTo>
                  <a:cubicBezTo>
                    <a:pt x="13402" y="3008"/>
                    <a:pt x="10396" y="1"/>
                    <a:pt x="67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4" name="Google Shape;904;p66"/>
            <p:cNvSpPr/>
            <p:nvPr/>
          </p:nvSpPr>
          <p:spPr>
            <a:xfrm>
              <a:off x="423875" y="3418000"/>
              <a:ext cx="152325" cy="152325"/>
            </a:xfrm>
            <a:custGeom>
              <a:avLst/>
              <a:gdLst/>
              <a:ahLst/>
              <a:cxnLst/>
              <a:rect l="l" t="t" r="r" b="b"/>
              <a:pathLst>
                <a:path w="6093" h="6093" extrusionOk="0">
                  <a:moveTo>
                    <a:pt x="3656" y="1218"/>
                  </a:moveTo>
                  <a:lnTo>
                    <a:pt x="3656" y="2437"/>
                  </a:lnTo>
                  <a:lnTo>
                    <a:pt x="4875" y="2437"/>
                  </a:lnTo>
                  <a:lnTo>
                    <a:pt x="4875" y="3656"/>
                  </a:lnTo>
                  <a:lnTo>
                    <a:pt x="3656" y="3656"/>
                  </a:lnTo>
                  <a:lnTo>
                    <a:pt x="3656" y="4873"/>
                  </a:lnTo>
                  <a:lnTo>
                    <a:pt x="2439" y="4873"/>
                  </a:lnTo>
                  <a:lnTo>
                    <a:pt x="2439" y="3656"/>
                  </a:lnTo>
                  <a:lnTo>
                    <a:pt x="1220" y="3656"/>
                  </a:lnTo>
                  <a:lnTo>
                    <a:pt x="1220" y="2437"/>
                  </a:lnTo>
                  <a:lnTo>
                    <a:pt x="2439" y="2437"/>
                  </a:lnTo>
                  <a:lnTo>
                    <a:pt x="2439" y="1218"/>
                  </a:lnTo>
                  <a:close/>
                  <a:moveTo>
                    <a:pt x="3048" y="1"/>
                  </a:moveTo>
                  <a:cubicBezTo>
                    <a:pt x="1368" y="1"/>
                    <a:pt x="1" y="1366"/>
                    <a:pt x="1" y="3046"/>
                  </a:cubicBezTo>
                  <a:cubicBezTo>
                    <a:pt x="1" y="4725"/>
                    <a:pt x="1368" y="6092"/>
                    <a:pt x="3048" y="6092"/>
                  </a:cubicBezTo>
                  <a:cubicBezTo>
                    <a:pt x="4727" y="6092"/>
                    <a:pt x="6092" y="4725"/>
                    <a:pt x="6092" y="3046"/>
                  </a:cubicBezTo>
                  <a:cubicBezTo>
                    <a:pt x="6092" y="1366"/>
                    <a:pt x="4727" y="1"/>
                    <a:pt x="30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05" name="Google Shape;905;p66"/>
          <p:cNvGrpSpPr/>
          <p:nvPr/>
        </p:nvGrpSpPr>
        <p:grpSpPr>
          <a:xfrm>
            <a:off x="7370485" y="2610559"/>
            <a:ext cx="426282" cy="469327"/>
            <a:chOff x="6909150" y="2550475"/>
            <a:chExt cx="472125" cy="519800"/>
          </a:xfrm>
        </p:grpSpPr>
        <p:sp>
          <p:nvSpPr>
            <p:cNvPr id="906" name="Google Shape;906;p66"/>
            <p:cNvSpPr/>
            <p:nvPr/>
          </p:nvSpPr>
          <p:spPr>
            <a:xfrm>
              <a:off x="7198450" y="2550475"/>
              <a:ext cx="182825" cy="176700"/>
            </a:xfrm>
            <a:custGeom>
              <a:avLst/>
              <a:gdLst/>
              <a:ahLst/>
              <a:cxnLst/>
              <a:rect l="l" t="t" r="r" b="b"/>
              <a:pathLst>
                <a:path w="7313" h="7068" extrusionOk="0">
                  <a:moveTo>
                    <a:pt x="3658" y="0"/>
                  </a:moveTo>
                  <a:lnTo>
                    <a:pt x="3111" y="1094"/>
                  </a:lnTo>
                  <a:cubicBezTo>
                    <a:pt x="2678" y="1961"/>
                    <a:pt x="1961" y="2433"/>
                    <a:pt x="1092" y="2868"/>
                  </a:cubicBezTo>
                  <a:lnTo>
                    <a:pt x="1" y="3411"/>
                  </a:lnTo>
                  <a:lnTo>
                    <a:pt x="1092" y="3957"/>
                  </a:lnTo>
                  <a:cubicBezTo>
                    <a:pt x="1965" y="4395"/>
                    <a:pt x="2673" y="5104"/>
                    <a:pt x="3111" y="5976"/>
                  </a:cubicBezTo>
                  <a:lnTo>
                    <a:pt x="3658" y="7068"/>
                  </a:lnTo>
                  <a:lnTo>
                    <a:pt x="4203" y="5976"/>
                  </a:lnTo>
                  <a:cubicBezTo>
                    <a:pt x="4640" y="5104"/>
                    <a:pt x="5349" y="4395"/>
                    <a:pt x="6222" y="3957"/>
                  </a:cubicBezTo>
                  <a:lnTo>
                    <a:pt x="7313" y="3411"/>
                  </a:lnTo>
                  <a:lnTo>
                    <a:pt x="6222" y="2868"/>
                  </a:lnTo>
                  <a:cubicBezTo>
                    <a:pt x="5353" y="2433"/>
                    <a:pt x="4635" y="1963"/>
                    <a:pt x="4203" y="1094"/>
                  </a:cubicBezTo>
                  <a:lnTo>
                    <a:pt x="365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7" name="Google Shape;907;p66"/>
            <p:cNvSpPr/>
            <p:nvPr/>
          </p:nvSpPr>
          <p:spPr>
            <a:xfrm>
              <a:off x="6909150" y="2580950"/>
              <a:ext cx="378725" cy="489325"/>
            </a:xfrm>
            <a:custGeom>
              <a:avLst/>
              <a:gdLst/>
              <a:ahLst/>
              <a:cxnLst/>
              <a:rect l="l" t="t" r="r" b="b"/>
              <a:pathLst>
                <a:path w="15149" h="19573" extrusionOk="0">
                  <a:moveTo>
                    <a:pt x="5483" y="0"/>
                  </a:moveTo>
                  <a:cubicBezTo>
                    <a:pt x="2461" y="0"/>
                    <a:pt x="1" y="2459"/>
                    <a:pt x="1" y="5481"/>
                  </a:cubicBezTo>
                  <a:cubicBezTo>
                    <a:pt x="1" y="6845"/>
                    <a:pt x="468" y="7931"/>
                    <a:pt x="963" y="9081"/>
                  </a:cubicBezTo>
                  <a:cubicBezTo>
                    <a:pt x="1654" y="10690"/>
                    <a:pt x="2438" y="12554"/>
                    <a:pt x="2438" y="15876"/>
                  </a:cubicBezTo>
                  <a:lnTo>
                    <a:pt x="2437" y="15878"/>
                  </a:lnTo>
                  <a:cubicBezTo>
                    <a:pt x="2437" y="17893"/>
                    <a:pt x="4076" y="19573"/>
                    <a:pt x="6092" y="19573"/>
                  </a:cubicBezTo>
                  <a:lnTo>
                    <a:pt x="6700" y="19573"/>
                  </a:lnTo>
                  <a:lnTo>
                    <a:pt x="6700" y="18964"/>
                  </a:lnTo>
                  <a:cubicBezTo>
                    <a:pt x="6700" y="18257"/>
                    <a:pt x="6737" y="17521"/>
                    <a:pt x="6809" y="16773"/>
                  </a:cubicBezTo>
                  <a:cubicBezTo>
                    <a:pt x="7061" y="14161"/>
                    <a:pt x="7614" y="12642"/>
                    <a:pt x="7921" y="12278"/>
                  </a:cubicBezTo>
                  <a:cubicBezTo>
                    <a:pt x="8431" y="12840"/>
                    <a:pt x="9137" y="15761"/>
                    <a:pt x="9137" y="18964"/>
                  </a:cubicBezTo>
                  <a:lnTo>
                    <a:pt x="9137" y="19573"/>
                  </a:lnTo>
                  <a:lnTo>
                    <a:pt x="9747" y="19573"/>
                  </a:lnTo>
                  <a:cubicBezTo>
                    <a:pt x="11761" y="19573"/>
                    <a:pt x="13400" y="17893"/>
                    <a:pt x="13400" y="15878"/>
                  </a:cubicBezTo>
                  <a:cubicBezTo>
                    <a:pt x="13400" y="12557"/>
                    <a:pt x="14185" y="10690"/>
                    <a:pt x="14878" y="9076"/>
                  </a:cubicBezTo>
                  <a:cubicBezTo>
                    <a:pt x="14973" y="8854"/>
                    <a:pt x="15059" y="8635"/>
                    <a:pt x="15149" y="8414"/>
                  </a:cubicBezTo>
                  <a:lnTo>
                    <a:pt x="13594" y="5302"/>
                  </a:lnTo>
                  <a:cubicBezTo>
                    <a:pt x="13273" y="4664"/>
                    <a:pt x="12756" y="4147"/>
                    <a:pt x="12119" y="3828"/>
                  </a:cubicBezTo>
                  <a:lnTo>
                    <a:pt x="8849" y="2190"/>
                  </a:lnTo>
                  <a:cubicBezTo>
                    <a:pt x="8849" y="2190"/>
                    <a:pt x="12299" y="459"/>
                    <a:pt x="12388" y="411"/>
                  </a:cubicBezTo>
                  <a:cubicBezTo>
                    <a:pt x="11757" y="156"/>
                    <a:pt x="11076" y="0"/>
                    <a:pt x="10356" y="0"/>
                  </a:cubicBezTo>
                  <a:cubicBezTo>
                    <a:pt x="9513" y="0"/>
                    <a:pt x="8694" y="199"/>
                    <a:pt x="7919" y="592"/>
                  </a:cubicBezTo>
                  <a:cubicBezTo>
                    <a:pt x="7144" y="199"/>
                    <a:pt x="6326" y="0"/>
                    <a:pt x="54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08" name="Google Shape;908;p66"/>
          <p:cNvGrpSpPr/>
          <p:nvPr/>
        </p:nvGrpSpPr>
        <p:grpSpPr>
          <a:xfrm>
            <a:off x="6742089" y="2610559"/>
            <a:ext cx="247485" cy="469327"/>
            <a:chOff x="6213175" y="2550475"/>
            <a:chExt cx="274100" cy="519800"/>
          </a:xfrm>
        </p:grpSpPr>
        <p:sp>
          <p:nvSpPr>
            <p:cNvPr id="909" name="Google Shape;909;p66"/>
            <p:cNvSpPr/>
            <p:nvPr/>
          </p:nvSpPr>
          <p:spPr>
            <a:xfrm>
              <a:off x="6213175" y="2550475"/>
              <a:ext cx="274100" cy="122875"/>
            </a:xfrm>
            <a:custGeom>
              <a:avLst/>
              <a:gdLst/>
              <a:ahLst/>
              <a:cxnLst/>
              <a:rect l="l" t="t" r="r" b="b"/>
              <a:pathLst>
                <a:path w="10964" h="4915" extrusionOk="0">
                  <a:moveTo>
                    <a:pt x="0" y="0"/>
                  </a:moveTo>
                  <a:lnTo>
                    <a:pt x="0" y="3928"/>
                  </a:lnTo>
                  <a:lnTo>
                    <a:pt x="881" y="4369"/>
                  </a:lnTo>
                  <a:cubicBezTo>
                    <a:pt x="891" y="4375"/>
                    <a:pt x="1991" y="4914"/>
                    <a:pt x="3045" y="4914"/>
                  </a:cubicBezTo>
                  <a:cubicBezTo>
                    <a:pt x="4100" y="4914"/>
                    <a:pt x="5198" y="4376"/>
                    <a:pt x="5210" y="4369"/>
                  </a:cubicBezTo>
                  <a:cubicBezTo>
                    <a:pt x="5264" y="4342"/>
                    <a:pt x="6571" y="3697"/>
                    <a:pt x="7919" y="3697"/>
                  </a:cubicBezTo>
                  <a:cubicBezTo>
                    <a:pt x="9265" y="3697"/>
                    <a:pt x="10572" y="4344"/>
                    <a:pt x="10628" y="4369"/>
                  </a:cubicBezTo>
                  <a:lnTo>
                    <a:pt x="10964" y="4538"/>
                  </a:lnTo>
                  <a:lnTo>
                    <a:pt x="109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0" name="Google Shape;910;p66"/>
            <p:cNvSpPr/>
            <p:nvPr/>
          </p:nvSpPr>
          <p:spPr>
            <a:xfrm>
              <a:off x="6213175" y="2673325"/>
              <a:ext cx="274100" cy="396950"/>
            </a:xfrm>
            <a:custGeom>
              <a:avLst/>
              <a:gdLst/>
              <a:ahLst/>
              <a:cxnLst/>
              <a:rect l="l" t="t" r="r" b="b"/>
              <a:pathLst>
                <a:path w="10964" h="15878" extrusionOk="0">
                  <a:moveTo>
                    <a:pt x="7919" y="0"/>
                  </a:moveTo>
                  <a:cubicBezTo>
                    <a:pt x="6864" y="0"/>
                    <a:pt x="5764" y="540"/>
                    <a:pt x="5753" y="547"/>
                  </a:cubicBezTo>
                  <a:cubicBezTo>
                    <a:pt x="5698" y="573"/>
                    <a:pt x="4391" y="1219"/>
                    <a:pt x="3045" y="1219"/>
                  </a:cubicBezTo>
                  <a:cubicBezTo>
                    <a:pt x="1698" y="1219"/>
                    <a:pt x="391" y="573"/>
                    <a:pt x="336" y="545"/>
                  </a:cubicBezTo>
                  <a:lnTo>
                    <a:pt x="0" y="378"/>
                  </a:lnTo>
                  <a:lnTo>
                    <a:pt x="0" y="3047"/>
                  </a:lnTo>
                  <a:cubicBezTo>
                    <a:pt x="0" y="5190"/>
                    <a:pt x="1591" y="6971"/>
                    <a:pt x="3653" y="7267"/>
                  </a:cubicBezTo>
                  <a:lnTo>
                    <a:pt x="3653" y="8528"/>
                  </a:lnTo>
                  <a:lnTo>
                    <a:pt x="4872" y="8528"/>
                  </a:lnTo>
                  <a:lnTo>
                    <a:pt x="4872" y="9747"/>
                  </a:lnTo>
                  <a:lnTo>
                    <a:pt x="3653" y="9747"/>
                  </a:lnTo>
                  <a:lnTo>
                    <a:pt x="3653" y="13402"/>
                  </a:lnTo>
                  <a:lnTo>
                    <a:pt x="4872" y="13402"/>
                  </a:lnTo>
                  <a:lnTo>
                    <a:pt x="4872" y="15878"/>
                  </a:lnTo>
                  <a:lnTo>
                    <a:pt x="6091" y="15878"/>
                  </a:lnTo>
                  <a:lnTo>
                    <a:pt x="6091" y="13402"/>
                  </a:lnTo>
                  <a:lnTo>
                    <a:pt x="7309" y="13402"/>
                  </a:lnTo>
                  <a:lnTo>
                    <a:pt x="7309" y="9747"/>
                  </a:lnTo>
                  <a:lnTo>
                    <a:pt x="6091" y="9747"/>
                  </a:lnTo>
                  <a:lnTo>
                    <a:pt x="6091" y="8528"/>
                  </a:lnTo>
                  <a:lnTo>
                    <a:pt x="7309" y="8528"/>
                  </a:lnTo>
                  <a:lnTo>
                    <a:pt x="7309" y="7267"/>
                  </a:lnTo>
                  <a:cubicBezTo>
                    <a:pt x="9372" y="6971"/>
                    <a:pt x="10964" y="5190"/>
                    <a:pt x="10964" y="3047"/>
                  </a:cubicBezTo>
                  <a:lnTo>
                    <a:pt x="10964" y="986"/>
                  </a:lnTo>
                  <a:lnTo>
                    <a:pt x="10083" y="545"/>
                  </a:lnTo>
                  <a:cubicBezTo>
                    <a:pt x="10072" y="540"/>
                    <a:pt x="8972" y="0"/>
                    <a:pt x="79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11" name="Google Shape;911;p66"/>
          <p:cNvGrpSpPr/>
          <p:nvPr/>
        </p:nvGrpSpPr>
        <p:grpSpPr>
          <a:xfrm>
            <a:off x="6025593" y="2610559"/>
            <a:ext cx="424476" cy="469327"/>
            <a:chOff x="5419625" y="2550475"/>
            <a:chExt cx="470125" cy="519800"/>
          </a:xfrm>
        </p:grpSpPr>
        <p:sp>
          <p:nvSpPr>
            <p:cNvPr id="912" name="Google Shape;912;p66"/>
            <p:cNvSpPr/>
            <p:nvPr/>
          </p:nvSpPr>
          <p:spPr>
            <a:xfrm>
              <a:off x="5527700" y="2550475"/>
              <a:ext cx="259150" cy="321825"/>
            </a:xfrm>
            <a:custGeom>
              <a:avLst/>
              <a:gdLst/>
              <a:ahLst/>
              <a:cxnLst/>
              <a:rect l="l" t="t" r="r" b="b"/>
              <a:pathLst>
                <a:path w="10366" h="12873" extrusionOk="0">
                  <a:moveTo>
                    <a:pt x="5690" y="9828"/>
                  </a:moveTo>
                  <a:lnTo>
                    <a:pt x="5690" y="11047"/>
                  </a:lnTo>
                  <a:lnTo>
                    <a:pt x="4473" y="11047"/>
                  </a:lnTo>
                  <a:lnTo>
                    <a:pt x="4473" y="9828"/>
                  </a:lnTo>
                  <a:close/>
                  <a:moveTo>
                    <a:pt x="816" y="0"/>
                  </a:moveTo>
                  <a:lnTo>
                    <a:pt x="816" y="1219"/>
                  </a:lnTo>
                  <a:lnTo>
                    <a:pt x="2035" y="1219"/>
                  </a:lnTo>
                  <a:lnTo>
                    <a:pt x="2035" y="9035"/>
                  </a:lnTo>
                  <a:lnTo>
                    <a:pt x="0" y="12090"/>
                  </a:lnTo>
                  <a:lnTo>
                    <a:pt x="480" y="12328"/>
                  </a:lnTo>
                  <a:cubicBezTo>
                    <a:pt x="490" y="12335"/>
                    <a:pt x="1590" y="12873"/>
                    <a:pt x="2643" y="12873"/>
                  </a:cubicBezTo>
                  <a:cubicBezTo>
                    <a:pt x="3697" y="12873"/>
                    <a:pt x="4797" y="12335"/>
                    <a:pt x="4809" y="12328"/>
                  </a:cubicBezTo>
                  <a:cubicBezTo>
                    <a:pt x="4862" y="12302"/>
                    <a:pt x="6169" y="11656"/>
                    <a:pt x="7516" y="11656"/>
                  </a:cubicBezTo>
                  <a:cubicBezTo>
                    <a:pt x="8279" y="11656"/>
                    <a:pt x="9297" y="11871"/>
                    <a:pt x="10366" y="12399"/>
                  </a:cubicBezTo>
                  <a:lnTo>
                    <a:pt x="8126" y="9035"/>
                  </a:lnTo>
                  <a:lnTo>
                    <a:pt x="8126" y="1219"/>
                  </a:lnTo>
                  <a:lnTo>
                    <a:pt x="9343" y="1219"/>
                  </a:lnTo>
                  <a:lnTo>
                    <a:pt x="934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3" name="Google Shape;913;p66"/>
            <p:cNvSpPr/>
            <p:nvPr/>
          </p:nvSpPr>
          <p:spPr>
            <a:xfrm>
              <a:off x="5419625" y="2872325"/>
              <a:ext cx="470125" cy="197950"/>
            </a:xfrm>
            <a:custGeom>
              <a:avLst/>
              <a:gdLst/>
              <a:ahLst/>
              <a:cxnLst/>
              <a:rect l="l" t="t" r="r" b="b"/>
              <a:pathLst>
                <a:path w="18805" h="7918" extrusionOk="0">
                  <a:moveTo>
                    <a:pt x="12449" y="1826"/>
                  </a:moveTo>
                  <a:lnTo>
                    <a:pt x="12447" y="3045"/>
                  </a:lnTo>
                  <a:lnTo>
                    <a:pt x="11230" y="3045"/>
                  </a:lnTo>
                  <a:lnTo>
                    <a:pt x="11230" y="1826"/>
                  </a:lnTo>
                  <a:close/>
                  <a:moveTo>
                    <a:pt x="7575" y="3045"/>
                  </a:moveTo>
                  <a:lnTo>
                    <a:pt x="7575" y="4264"/>
                  </a:lnTo>
                  <a:lnTo>
                    <a:pt x="6358" y="4264"/>
                  </a:lnTo>
                  <a:lnTo>
                    <a:pt x="6358" y="3045"/>
                  </a:lnTo>
                  <a:close/>
                  <a:moveTo>
                    <a:pt x="10013" y="4264"/>
                  </a:moveTo>
                  <a:lnTo>
                    <a:pt x="10011" y="5481"/>
                  </a:lnTo>
                  <a:lnTo>
                    <a:pt x="8796" y="5481"/>
                  </a:lnTo>
                  <a:lnTo>
                    <a:pt x="8796" y="4264"/>
                  </a:lnTo>
                  <a:close/>
                  <a:moveTo>
                    <a:pt x="11839" y="0"/>
                  </a:moveTo>
                  <a:cubicBezTo>
                    <a:pt x="10785" y="0"/>
                    <a:pt x="9685" y="538"/>
                    <a:pt x="9675" y="545"/>
                  </a:cubicBezTo>
                  <a:cubicBezTo>
                    <a:pt x="9620" y="573"/>
                    <a:pt x="8313" y="1218"/>
                    <a:pt x="6966" y="1218"/>
                  </a:cubicBezTo>
                  <a:cubicBezTo>
                    <a:pt x="5620" y="1218"/>
                    <a:pt x="4313" y="571"/>
                    <a:pt x="4258" y="545"/>
                  </a:cubicBezTo>
                  <a:lnTo>
                    <a:pt x="3644" y="237"/>
                  </a:lnTo>
                  <a:lnTo>
                    <a:pt x="422" y="5078"/>
                  </a:lnTo>
                  <a:cubicBezTo>
                    <a:pt x="42" y="5631"/>
                    <a:pt x="1" y="6350"/>
                    <a:pt x="316" y="6943"/>
                  </a:cubicBezTo>
                  <a:cubicBezTo>
                    <a:pt x="631" y="7542"/>
                    <a:pt x="1253" y="7918"/>
                    <a:pt x="1931" y="7918"/>
                  </a:cubicBezTo>
                  <a:cubicBezTo>
                    <a:pt x="1932" y="7918"/>
                    <a:pt x="1934" y="7918"/>
                    <a:pt x="1935" y="7918"/>
                  </a:cubicBezTo>
                  <a:lnTo>
                    <a:pt x="16870" y="7918"/>
                  </a:lnTo>
                  <a:cubicBezTo>
                    <a:pt x="16871" y="7918"/>
                    <a:pt x="16873" y="7918"/>
                    <a:pt x="16874" y="7918"/>
                  </a:cubicBezTo>
                  <a:cubicBezTo>
                    <a:pt x="17552" y="7918"/>
                    <a:pt x="18174" y="7542"/>
                    <a:pt x="18490" y="6943"/>
                  </a:cubicBezTo>
                  <a:cubicBezTo>
                    <a:pt x="18804" y="6352"/>
                    <a:pt x="18765" y="5637"/>
                    <a:pt x="18389" y="5083"/>
                  </a:cubicBezTo>
                  <a:lnTo>
                    <a:pt x="16047" y="1566"/>
                  </a:lnTo>
                  <a:lnTo>
                    <a:pt x="14004" y="545"/>
                  </a:lnTo>
                  <a:cubicBezTo>
                    <a:pt x="13994" y="540"/>
                    <a:pt x="12894" y="0"/>
                    <a:pt x="118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14" name="Google Shape;914;p66"/>
          <p:cNvGrpSpPr/>
          <p:nvPr/>
        </p:nvGrpSpPr>
        <p:grpSpPr>
          <a:xfrm>
            <a:off x="5343791" y="2610559"/>
            <a:ext cx="469373" cy="469327"/>
            <a:chOff x="4664500" y="2550475"/>
            <a:chExt cx="519850" cy="519800"/>
          </a:xfrm>
        </p:grpSpPr>
        <p:sp>
          <p:nvSpPr>
            <p:cNvPr id="915" name="Google Shape;915;p66"/>
            <p:cNvSpPr/>
            <p:nvPr/>
          </p:nvSpPr>
          <p:spPr>
            <a:xfrm>
              <a:off x="4664500" y="2903075"/>
              <a:ext cx="519850" cy="167200"/>
            </a:xfrm>
            <a:custGeom>
              <a:avLst/>
              <a:gdLst/>
              <a:ahLst/>
              <a:cxnLst/>
              <a:rect l="l" t="t" r="r" b="b"/>
              <a:pathLst>
                <a:path w="20794" h="6688" extrusionOk="0">
                  <a:moveTo>
                    <a:pt x="15269" y="1"/>
                  </a:moveTo>
                  <a:cubicBezTo>
                    <a:pt x="14104" y="1"/>
                    <a:pt x="12940" y="200"/>
                    <a:pt x="11532" y="596"/>
                  </a:cubicBezTo>
                  <a:lnTo>
                    <a:pt x="9265" y="596"/>
                  </a:lnTo>
                  <a:cubicBezTo>
                    <a:pt x="7855" y="199"/>
                    <a:pt x="6690" y="1"/>
                    <a:pt x="5526" y="1"/>
                  </a:cubicBezTo>
                  <a:cubicBezTo>
                    <a:pt x="4360" y="1"/>
                    <a:pt x="3195" y="200"/>
                    <a:pt x="1785" y="596"/>
                  </a:cubicBezTo>
                  <a:lnTo>
                    <a:pt x="1" y="596"/>
                  </a:lnTo>
                  <a:lnTo>
                    <a:pt x="1" y="1815"/>
                  </a:lnTo>
                  <a:lnTo>
                    <a:pt x="1259" y="1815"/>
                  </a:lnTo>
                  <a:lnTo>
                    <a:pt x="1259" y="3643"/>
                  </a:lnTo>
                  <a:cubicBezTo>
                    <a:pt x="1259" y="5322"/>
                    <a:pt x="2627" y="6688"/>
                    <a:pt x="4306" y="6688"/>
                  </a:cubicBezTo>
                  <a:lnTo>
                    <a:pt x="6742" y="6688"/>
                  </a:lnTo>
                  <a:cubicBezTo>
                    <a:pt x="8421" y="6688"/>
                    <a:pt x="9789" y="5322"/>
                    <a:pt x="9789" y="3643"/>
                  </a:cubicBezTo>
                  <a:lnTo>
                    <a:pt x="9789" y="1815"/>
                  </a:lnTo>
                  <a:lnTo>
                    <a:pt x="11006" y="1815"/>
                  </a:lnTo>
                  <a:lnTo>
                    <a:pt x="11006" y="3643"/>
                  </a:lnTo>
                  <a:cubicBezTo>
                    <a:pt x="11006" y="5322"/>
                    <a:pt x="12373" y="6688"/>
                    <a:pt x="14052" y="6688"/>
                  </a:cubicBezTo>
                  <a:lnTo>
                    <a:pt x="16487" y="6688"/>
                  </a:lnTo>
                  <a:cubicBezTo>
                    <a:pt x="18166" y="6688"/>
                    <a:pt x="19533" y="5322"/>
                    <a:pt x="19533" y="3643"/>
                  </a:cubicBezTo>
                  <a:lnTo>
                    <a:pt x="19533" y="1815"/>
                  </a:lnTo>
                  <a:lnTo>
                    <a:pt x="20792" y="1815"/>
                  </a:lnTo>
                  <a:lnTo>
                    <a:pt x="20794" y="596"/>
                  </a:lnTo>
                  <a:lnTo>
                    <a:pt x="19025" y="596"/>
                  </a:lnTo>
                  <a:lnTo>
                    <a:pt x="19025" y="601"/>
                  </a:lnTo>
                  <a:cubicBezTo>
                    <a:pt x="17608" y="201"/>
                    <a:pt x="16438" y="1"/>
                    <a:pt x="15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6" name="Google Shape;916;p66"/>
            <p:cNvSpPr/>
            <p:nvPr/>
          </p:nvSpPr>
          <p:spPr>
            <a:xfrm>
              <a:off x="4848300" y="2550475"/>
              <a:ext cx="152300" cy="152300"/>
            </a:xfrm>
            <a:custGeom>
              <a:avLst/>
              <a:gdLst/>
              <a:ahLst/>
              <a:cxnLst/>
              <a:rect l="l" t="t" r="r" b="b"/>
              <a:pathLst>
                <a:path w="6092" h="6092" extrusionOk="0">
                  <a:moveTo>
                    <a:pt x="1" y="0"/>
                  </a:moveTo>
                  <a:lnTo>
                    <a:pt x="1" y="6092"/>
                  </a:lnTo>
                  <a:lnTo>
                    <a:pt x="6092" y="6092"/>
                  </a:lnTo>
                  <a:lnTo>
                    <a:pt x="6092" y="4875"/>
                  </a:lnTo>
                  <a:lnTo>
                    <a:pt x="1218" y="4875"/>
                  </a:lnTo>
                  <a:lnTo>
                    <a:pt x="1218" y="3656"/>
                  </a:lnTo>
                  <a:lnTo>
                    <a:pt x="6092" y="3656"/>
                  </a:lnTo>
                  <a:lnTo>
                    <a:pt x="6092" y="2437"/>
                  </a:lnTo>
                  <a:lnTo>
                    <a:pt x="1218" y="2437"/>
                  </a:lnTo>
                  <a:lnTo>
                    <a:pt x="1218" y="1219"/>
                  </a:lnTo>
                  <a:lnTo>
                    <a:pt x="6092" y="1219"/>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7" name="Google Shape;917;p66"/>
            <p:cNvSpPr/>
            <p:nvPr/>
          </p:nvSpPr>
          <p:spPr>
            <a:xfrm>
              <a:off x="4726450" y="2764700"/>
              <a:ext cx="152300" cy="91400"/>
            </a:xfrm>
            <a:custGeom>
              <a:avLst/>
              <a:gdLst/>
              <a:ahLst/>
              <a:cxnLst/>
              <a:rect l="l" t="t" r="r" b="b"/>
              <a:pathLst>
                <a:path w="6092" h="3656" extrusionOk="0">
                  <a:moveTo>
                    <a:pt x="0" y="0"/>
                  </a:moveTo>
                  <a:lnTo>
                    <a:pt x="0" y="3655"/>
                  </a:lnTo>
                  <a:lnTo>
                    <a:pt x="1221" y="3655"/>
                  </a:lnTo>
                  <a:lnTo>
                    <a:pt x="1221" y="1219"/>
                  </a:lnTo>
                  <a:lnTo>
                    <a:pt x="2438" y="1219"/>
                  </a:lnTo>
                  <a:lnTo>
                    <a:pt x="2438" y="3655"/>
                  </a:lnTo>
                  <a:lnTo>
                    <a:pt x="3656" y="3655"/>
                  </a:lnTo>
                  <a:lnTo>
                    <a:pt x="3656" y="1219"/>
                  </a:lnTo>
                  <a:lnTo>
                    <a:pt x="4875" y="1219"/>
                  </a:lnTo>
                  <a:lnTo>
                    <a:pt x="4875" y="3655"/>
                  </a:lnTo>
                  <a:lnTo>
                    <a:pt x="6092" y="3655"/>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8" name="Google Shape;918;p66"/>
            <p:cNvSpPr/>
            <p:nvPr/>
          </p:nvSpPr>
          <p:spPr>
            <a:xfrm>
              <a:off x="4970100" y="2764700"/>
              <a:ext cx="152325" cy="91400"/>
            </a:xfrm>
            <a:custGeom>
              <a:avLst/>
              <a:gdLst/>
              <a:ahLst/>
              <a:cxnLst/>
              <a:rect l="l" t="t" r="r" b="b"/>
              <a:pathLst>
                <a:path w="6093" h="3656" extrusionOk="0">
                  <a:moveTo>
                    <a:pt x="1" y="0"/>
                  </a:moveTo>
                  <a:lnTo>
                    <a:pt x="1" y="3655"/>
                  </a:lnTo>
                  <a:lnTo>
                    <a:pt x="6092" y="3655"/>
                  </a:lnTo>
                  <a:lnTo>
                    <a:pt x="6092" y="0"/>
                  </a:lnTo>
                  <a:lnTo>
                    <a:pt x="4873" y="0"/>
                  </a:lnTo>
                  <a:lnTo>
                    <a:pt x="4873" y="2437"/>
                  </a:lnTo>
                  <a:lnTo>
                    <a:pt x="3656" y="2437"/>
                  </a:lnTo>
                  <a:lnTo>
                    <a:pt x="3656" y="0"/>
                  </a:lnTo>
                  <a:lnTo>
                    <a:pt x="2437" y="0"/>
                  </a:lnTo>
                  <a:lnTo>
                    <a:pt x="2437" y="2437"/>
                  </a:lnTo>
                  <a:lnTo>
                    <a:pt x="1220" y="2437"/>
                  </a:lnTo>
                  <a:lnTo>
                    <a:pt x="12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19" name="Google Shape;919;p66"/>
          <p:cNvGrpSpPr/>
          <p:nvPr/>
        </p:nvGrpSpPr>
        <p:grpSpPr>
          <a:xfrm>
            <a:off x="4720090" y="2610559"/>
            <a:ext cx="385019" cy="469373"/>
            <a:chOff x="3973725" y="2550475"/>
            <a:chExt cx="426425" cy="519850"/>
          </a:xfrm>
        </p:grpSpPr>
        <p:sp>
          <p:nvSpPr>
            <p:cNvPr id="920" name="Google Shape;920;p66"/>
            <p:cNvSpPr/>
            <p:nvPr/>
          </p:nvSpPr>
          <p:spPr>
            <a:xfrm>
              <a:off x="4308725" y="2673325"/>
              <a:ext cx="60950" cy="397000"/>
            </a:xfrm>
            <a:custGeom>
              <a:avLst/>
              <a:gdLst/>
              <a:ahLst/>
              <a:cxnLst/>
              <a:rect l="l" t="t" r="r" b="b"/>
              <a:pathLst>
                <a:path w="2438" h="15880" extrusionOk="0">
                  <a:moveTo>
                    <a:pt x="1" y="0"/>
                  </a:moveTo>
                  <a:lnTo>
                    <a:pt x="1" y="15879"/>
                  </a:lnTo>
                  <a:lnTo>
                    <a:pt x="2437" y="15879"/>
                  </a:lnTo>
                  <a:lnTo>
                    <a:pt x="24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1" name="Google Shape;921;p66"/>
            <p:cNvSpPr/>
            <p:nvPr/>
          </p:nvSpPr>
          <p:spPr>
            <a:xfrm>
              <a:off x="3973725" y="2550475"/>
              <a:ext cx="426425" cy="519800"/>
            </a:xfrm>
            <a:custGeom>
              <a:avLst/>
              <a:gdLst/>
              <a:ahLst/>
              <a:cxnLst/>
              <a:rect l="l" t="t" r="r" b="b"/>
              <a:pathLst>
                <a:path w="17057" h="20792" extrusionOk="0">
                  <a:moveTo>
                    <a:pt x="10356" y="3697"/>
                  </a:moveTo>
                  <a:lnTo>
                    <a:pt x="10356" y="12224"/>
                  </a:lnTo>
                  <a:lnTo>
                    <a:pt x="1829" y="12224"/>
                  </a:lnTo>
                  <a:lnTo>
                    <a:pt x="1829" y="3697"/>
                  </a:lnTo>
                  <a:close/>
                  <a:moveTo>
                    <a:pt x="9137" y="13442"/>
                  </a:moveTo>
                  <a:lnTo>
                    <a:pt x="9137" y="14661"/>
                  </a:lnTo>
                  <a:lnTo>
                    <a:pt x="3046" y="14661"/>
                  </a:lnTo>
                  <a:lnTo>
                    <a:pt x="3046" y="13442"/>
                  </a:lnTo>
                  <a:close/>
                  <a:moveTo>
                    <a:pt x="7920" y="15880"/>
                  </a:moveTo>
                  <a:lnTo>
                    <a:pt x="7920" y="17097"/>
                  </a:lnTo>
                  <a:lnTo>
                    <a:pt x="4265" y="17097"/>
                  </a:lnTo>
                  <a:lnTo>
                    <a:pt x="4265" y="15880"/>
                  </a:lnTo>
                  <a:close/>
                  <a:moveTo>
                    <a:pt x="1" y="0"/>
                  </a:moveTo>
                  <a:lnTo>
                    <a:pt x="1" y="20792"/>
                  </a:lnTo>
                  <a:lnTo>
                    <a:pt x="12184" y="20792"/>
                  </a:lnTo>
                  <a:lnTo>
                    <a:pt x="12184" y="3697"/>
                  </a:lnTo>
                  <a:lnTo>
                    <a:pt x="17056" y="3697"/>
                  </a:lnTo>
                  <a:lnTo>
                    <a:pt x="170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2" name="Google Shape;922;p66"/>
            <p:cNvSpPr/>
            <p:nvPr/>
          </p:nvSpPr>
          <p:spPr>
            <a:xfrm>
              <a:off x="4049850" y="2673325"/>
              <a:ext cx="152325" cy="152300"/>
            </a:xfrm>
            <a:custGeom>
              <a:avLst/>
              <a:gdLst/>
              <a:ahLst/>
              <a:cxnLst/>
              <a:rect l="l" t="t" r="r" b="b"/>
              <a:pathLst>
                <a:path w="6093" h="6092" extrusionOk="0">
                  <a:moveTo>
                    <a:pt x="3656" y="1219"/>
                  </a:moveTo>
                  <a:lnTo>
                    <a:pt x="3656" y="2436"/>
                  </a:lnTo>
                  <a:lnTo>
                    <a:pt x="4875" y="2436"/>
                  </a:lnTo>
                  <a:lnTo>
                    <a:pt x="4875" y="3655"/>
                  </a:lnTo>
                  <a:lnTo>
                    <a:pt x="3656" y="3655"/>
                  </a:lnTo>
                  <a:lnTo>
                    <a:pt x="3656" y="4874"/>
                  </a:lnTo>
                  <a:lnTo>
                    <a:pt x="2437" y="4874"/>
                  </a:lnTo>
                  <a:lnTo>
                    <a:pt x="2437" y="3655"/>
                  </a:lnTo>
                  <a:lnTo>
                    <a:pt x="1220" y="3655"/>
                  </a:lnTo>
                  <a:lnTo>
                    <a:pt x="1220" y="2436"/>
                  </a:lnTo>
                  <a:lnTo>
                    <a:pt x="2437" y="2436"/>
                  </a:lnTo>
                  <a:lnTo>
                    <a:pt x="2437" y="1219"/>
                  </a:lnTo>
                  <a:close/>
                  <a:moveTo>
                    <a:pt x="1" y="0"/>
                  </a:moveTo>
                  <a:lnTo>
                    <a:pt x="1" y="6092"/>
                  </a:lnTo>
                  <a:lnTo>
                    <a:pt x="6092" y="6092"/>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23" name="Google Shape;923;p66"/>
          <p:cNvGrpSpPr/>
          <p:nvPr/>
        </p:nvGrpSpPr>
        <p:grpSpPr>
          <a:xfrm>
            <a:off x="4001675" y="2610514"/>
            <a:ext cx="440028" cy="469373"/>
            <a:chOff x="3178050" y="2550425"/>
            <a:chExt cx="487350" cy="519850"/>
          </a:xfrm>
        </p:grpSpPr>
        <p:sp>
          <p:nvSpPr>
            <p:cNvPr id="924" name="Google Shape;924;p66"/>
            <p:cNvSpPr/>
            <p:nvPr/>
          </p:nvSpPr>
          <p:spPr>
            <a:xfrm>
              <a:off x="3299900" y="2550475"/>
              <a:ext cx="60925" cy="30500"/>
            </a:xfrm>
            <a:custGeom>
              <a:avLst/>
              <a:gdLst/>
              <a:ahLst/>
              <a:cxnLst/>
              <a:rect l="l" t="t" r="r" b="b"/>
              <a:pathLst>
                <a:path w="2437" h="1220" extrusionOk="0">
                  <a:moveTo>
                    <a:pt x="1" y="0"/>
                  </a:moveTo>
                  <a:lnTo>
                    <a:pt x="1" y="1219"/>
                  </a:lnTo>
                  <a:lnTo>
                    <a:pt x="2437" y="1219"/>
                  </a:lnTo>
                  <a:lnTo>
                    <a:pt x="24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5" name="Google Shape;925;p66"/>
            <p:cNvSpPr/>
            <p:nvPr/>
          </p:nvSpPr>
          <p:spPr>
            <a:xfrm>
              <a:off x="3178050" y="2550425"/>
              <a:ext cx="304625" cy="519850"/>
            </a:xfrm>
            <a:custGeom>
              <a:avLst/>
              <a:gdLst/>
              <a:ahLst/>
              <a:cxnLst/>
              <a:rect l="l" t="t" r="r" b="b"/>
              <a:pathLst>
                <a:path w="12185" h="20794" extrusionOk="0">
                  <a:moveTo>
                    <a:pt x="10361" y="1"/>
                  </a:moveTo>
                  <a:cubicBezTo>
                    <a:pt x="10360" y="1"/>
                    <a:pt x="10358" y="1"/>
                    <a:pt x="10357" y="1"/>
                  </a:cubicBezTo>
                  <a:lnTo>
                    <a:pt x="8530" y="1"/>
                  </a:lnTo>
                  <a:lnTo>
                    <a:pt x="8530" y="2437"/>
                  </a:lnTo>
                  <a:lnTo>
                    <a:pt x="3657" y="2437"/>
                  </a:lnTo>
                  <a:lnTo>
                    <a:pt x="3657" y="2"/>
                  </a:lnTo>
                  <a:lnTo>
                    <a:pt x="1830" y="2"/>
                  </a:lnTo>
                  <a:cubicBezTo>
                    <a:pt x="1829" y="2"/>
                    <a:pt x="1828" y="2"/>
                    <a:pt x="1827" y="2"/>
                  </a:cubicBezTo>
                  <a:cubicBezTo>
                    <a:pt x="818" y="2"/>
                    <a:pt x="1" y="821"/>
                    <a:pt x="2" y="1830"/>
                  </a:cubicBezTo>
                  <a:lnTo>
                    <a:pt x="2" y="18966"/>
                  </a:lnTo>
                  <a:cubicBezTo>
                    <a:pt x="1" y="19975"/>
                    <a:pt x="818" y="20794"/>
                    <a:pt x="1827" y="20794"/>
                  </a:cubicBezTo>
                  <a:cubicBezTo>
                    <a:pt x="1828" y="20794"/>
                    <a:pt x="1829" y="20794"/>
                    <a:pt x="1830" y="20794"/>
                  </a:cubicBezTo>
                  <a:lnTo>
                    <a:pt x="10357" y="20794"/>
                  </a:lnTo>
                  <a:cubicBezTo>
                    <a:pt x="10358" y="20794"/>
                    <a:pt x="10360" y="20794"/>
                    <a:pt x="10361" y="20794"/>
                  </a:cubicBezTo>
                  <a:cubicBezTo>
                    <a:pt x="11368" y="20794"/>
                    <a:pt x="12185" y="19975"/>
                    <a:pt x="12185" y="18968"/>
                  </a:cubicBezTo>
                  <a:lnTo>
                    <a:pt x="12185" y="17099"/>
                  </a:lnTo>
                  <a:lnTo>
                    <a:pt x="8530" y="17099"/>
                  </a:lnTo>
                  <a:cubicBezTo>
                    <a:pt x="6847" y="17099"/>
                    <a:pt x="5485" y="15735"/>
                    <a:pt x="5485" y="14052"/>
                  </a:cubicBezTo>
                  <a:lnTo>
                    <a:pt x="5485" y="13385"/>
                  </a:lnTo>
                  <a:cubicBezTo>
                    <a:pt x="3754" y="13104"/>
                    <a:pt x="2438" y="11594"/>
                    <a:pt x="2438" y="9790"/>
                  </a:cubicBezTo>
                  <a:lnTo>
                    <a:pt x="2438" y="6135"/>
                  </a:lnTo>
                  <a:lnTo>
                    <a:pt x="4875" y="6135"/>
                  </a:lnTo>
                  <a:lnTo>
                    <a:pt x="4875" y="7352"/>
                  </a:lnTo>
                  <a:lnTo>
                    <a:pt x="3657" y="7352"/>
                  </a:lnTo>
                  <a:lnTo>
                    <a:pt x="3657" y="9789"/>
                  </a:lnTo>
                  <a:cubicBezTo>
                    <a:pt x="3657" y="11128"/>
                    <a:pt x="4752" y="12225"/>
                    <a:pt x="6094" y="12225"/>
                  </a:cubicBezTo>
                  <a:cubicBezTo>
                    <a:pt x="7433" y="12225"/>
                    <a:pt x="8530" y="11128"/>
                    <a:pt x="8530" y="9789"/>
                  </a:cubicBezTo>
                  <a:lnTo>
                    <a:pt x="8530" y="7352"/>
                  </a:lnTo>
                  <a:lnTo>
                    <a:pt x="7311" y="7352"/>
                  </a:lnTo>
                  <a:lnTo>
                    <a:pt x="7311" y="6135"/>
                  </a:lnTo>
                  <a:lnTo>
                    <a:pt x="9747" y="6135"/>
                  </a:lnTo>
                  <a:lnTo>
                    <a:pt x="9747" y="9790"/>
                  </a:lnTo>
                  <a:cubicBezTo>
                    <a:pt x="9747" y="11592"/>
                    <a:pt x="8432" y="13102"/>
                    <a:pt x="6702" y="13383"/>
                  </a:cubicBezTo>
                  <a:lnTo>
                    <a:pt x="6702" y="14052"/>
                  </a:lnTo>
                  <a:cubicBezTo>
                    <a:pt x="6701" y="15062"/>
                    <a:pt x="7518" y="15880"/>
                    <a:pt x="8527" y="15880"/>
                  </a:cubicBezTo>
                  <a:cubicBezTo>
                    <a:pt x="8528" y="15880"/>
                    <a:pt x="8529" y="15880"/>
                    <a:pt x="8530" y="15880"/>
                  </a:cubicBezTo>
                  <a:lnTo>
                    <a:pt x="12185" y="15880"/>
                  </a:lnTo>
                  <a:lnTo>
                    <a:pt x="12185" y="1828"/>
                  </a:lnTo>
                  <a:cubicBezTo>
                    <a:pt x="12185" y="819"/>
                    <a:pt x="11368" y="1"/>
                    <a:pt x="1036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6" name="Google Shape;926;p66"/>
            <p:cNvSpPr/>
            <p:nvPr/>
          </p:nvSpPr>
          <p:spPr>
            <a:xfrm>
              <a:off x="3482650" y="2703800"/>
              <a:ext cx="182750" cy="274100"/>
            </a:xfrm>
            <a:custGeom>
              <a:avLst/>
              <a:gdLst/>
              <a:ahLst/>
              <a:cxnLst/>
              <a:rect l="l" t="t" r="r" b="b"/>
              <a:pathLst>
                <a:path w="7310" h="10964" extrusionOk="0">
                  <a:moveTo>
                    <a:pt x="4873" y="2436"/>
                  </a:moveTo>
                  <a:lnTo>
                    <a:pt x="4873" y="3655"/>
                  </a:lnTo>
                  <a:lnTo>
                    <a:pt x="3654" y="3655"/>
                  </a:lnTo>
                  <a:lnTo>
                    <a:pt x="3654" y="2436"/>
                  </a:lnTo>
                  <a:close/>
                  <a:moveTo>
                    <a:pt x="4265" y="0"/>
                  </a:moveTo>
                  <a:cubicBezTo>
                    <a:pt x="2585" y="0"/>
                    <a:pt x="1218" y="1366"/>
                    <a:pt x="1218" y="3045"/>
                  </a:cubicBezTo>
                  <a:cubicBezTo>
                    <a:pt x="1218" y="4516"/>
                    <a:pt x="2266" y="5747"/>
                    <a:pt x="3654" y="6029"/>
                  </a:cubicBezTo>
                  <a:lnTo>
                    <a:pt x="3654" y="7917"/>
                  </a:lnTo>
                  <a:cubicBezTo>
                    <a:pt x="3656" y="8927"/>
                    <a:pt x="2839" y="9745"/>
                    <a:pt x="1832" y="9745"/>
                  </a:cubicBezTo>
                  <a:cubicBezTo>
                    <a:pt x="1831" y="9745"/>
                    <a:pt x="1830" y="9745"/>
                    <a:pt x="1829" y="9745"/>
                  </a:cubicBezTo>
                  <a:lnTo>
                    <a:pt x="1" y="9745"/>
                  </a:lnTo>
                  <a:lnTo>
                    <a:pt x="1" y="10964"/>
                  </a:lnTo>
                  <a:lnTo>
                    <a:pt x="1829" y="10964"/>
                  </a:lnTo>
                  <a:cubicBezTo>
                    <a:pt x="3510" y="10964"/>
                    <a:pt x="4873" y="9600"/>
                    <a:pt x="4873" y="7917"/>
                  </a:cubicBezTo>
                  <a:lnTo>
                    <a:pt x="4873" y="6029"/>
                  </a:lnTo>
                  <a:cubicBezTo>
                    <a:pt x="6261" y="5747"/>
                    <a:pt x="7310" y="4516"/>
                    <a:pt x="7310" y="3045"/>
                  </a:cubicBezTo>
                  <a:cubicBezTo>
                    <a:pt x="7310" y="1366"/>
                    <a:pt x="5944" y="0"/>
                    <a:pt x="426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27" name="Google Shape;927;p66"/>
          <p:cNvGrpSpPr/>
          <p:nvPr/>
        </p:nvGrpSpPr>
        <p:grpSpPr>
          <a:xfrm>
            <a:off x="3322446" y="2610559"/>
            <a:ext cx="412512" cy="469327"/>
            <a:chOff x="2425775" y="2550475"/>
            <a:chExt cx="456875" cy="519800"/>
          </a:xfrm>
        </p:grpSpPr>
        <p:sp>
          <p:nvSpPr>
            <p:cNvPr id="928" name="Google Shape;928;p66"/>
            <p:cNvSpPr/>
            <p:nvPr/>
          </p:nvSpPr>
          <p:spPr>
            <a:xfrm>
              <a:off x="2524400" y="2662325"/>
              <a:ext cx="107375" cy="38300"/>
            </a:xfrm>
            <a:custGeom>
              <a:avLst/>
              <a:gdLst/>
              <a:ahLst/>
              <a:cxnLst/>
              <a:rect l="l" t="t" r="r" b="b"/>
              <a:pathLst>
                <a:path w="4295" h="1532" extrusionOk="0">
                  <a:moveTo>
                    <a:pt x="3750" y="1"/>
                  </a:moveTo>
                  <a:cubicBezTo>
                    <a:pt x="3297" y="159"/>
                    <a:pt x="2698" y="314"/>
                    <a:pt x="2148" y="314"/>
                  </a:cubicBezTo>
                  <a:cubicBezTo>
                    <a:pt x="1597" y="314"/>
                    <a:pt x="1000" y="161"/>
                    <a:pt x="548" y="2"/>
                  </a:cubicBezTo>
                  <a:lnTo>
                    <a:pt x="0" y="1097"/>
                  </a:lnTo>
                  <a:cubicBezTo>
                    <a:pt x="517" y="1292"/>
                    <a:pt x="1324" y="1532"/>
                    <a:pt x="2148" y="1532"/>
                  </a:cubicBezTo>
                  <a:cubicBezTo>
                    <a:pt x="2971" y="1532"/>
                    <a:pt x="3779" y="1290"/>
                    <a:pt x="4295" y="1097"/>
                  </a:cubicBezTo>
                  <a:lnTo>
                    <a:pt x="375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9" name="Google Shape;929;p66"/>
            <p:cNvSpPr/>
            <p:nvPr/>
          </p:nvSpPr>
          <p:spPr>
            <a:xfrm>
              <a:off x="2425775" y="2550475"/>
              <a:ext cx="456875" cy="519800"/>
            </a:xfrm>
            <a:custGeom>
              <a:avLst/>
              <a:gdLst/>
              <a:ahLst/>
              <a:cxnLst/>
              <a:rect l="l" t="t" r="r" b="b"/>
              <a:pathLst>
                <a:path w="18275" h="20792" extrusionOk="0">
                  <a:moveTo>
                    <a:pt x="8262" y="2881"/>
                  </a:moveTo>
                  <a:lnTo>
                    <a:pt x="9890" y="6150"/>
                  </a:lnTo>
                  <a:lnTo>
                    <a:pt x="9347" y="6423"/>
                  </a:lnTo>
                  <a:cubicBezTo>
                    <a:pt x="9183" y="6504"/>
                    <a:pt x="7697" y="7225"/>
                    <a:pt x="6093" y="7225"/>
                  </a:cubicBezTo>
                  <a:cubicBezTo>
                    <a:pt x="4488" y="7225"/>
                    <a:pt x="3004" y="6504"/>
                    <a:pt x="2838" y="6423"/>
                  </a:cubicBezTo>
                  <a:lnTo>
                    <a:pt x="2293" y="6150"/>
                  </a:lnTo>
                  <a:lnTo>
                    <a:pt x="3926" y="2883"/>
                  </a:lnTo>
                  <a:lnTo>
                    <a:pt x="4469" y="3152"/>
                  </a:lnTo>
                  <a:cubicBezTo>
                    <a:pt x="4747" y="3288"/>
                    <a:pt x="5506" y="3569"/>
                    <a:pt x="6092" y="3569"/>
                  </a:cubicBezTo>
                  <a:cubicBezTo>
                    <a:pt x="6678" y="3569"/>
                    <a:pt x="7440" y="3287"/>
                    <a:pt x="7718" y="3150"/>
                  </a:cubicBezTo>
                  <a:lnTo>
                    <a:pt x="8262" y="2881"/>
                  </a:lnTo>
                  <a:close/>
                  <a:moveTo>
                    <a:pt x="9747" y="13442"/>
                  </a:moveTo>
                  <a:lnTo>
                    <a:pt x="9747" y="14661"/>
                  </a:lnTo>
                  <a:lnTo>
                    <a:pt x="2438" y="14661"/>
                  </a:lnTo>
                  <a:lnTo>
                    <a:pt x="2438" y="13442"/>
                  </a:lnTo>
                  <a:close/>
                  <a:moveTo>
                    <a:pt x="3656" y="15880"/>
                  </a:moveTo>
                  <a:lnTo>
                    <a:pt x="3656" y="17097"/>
                  </a:lnTo>
                  <a:lnTo>
                    <a:pt x="2438" y="17097"/>
                  </a:lnTo>
                  <a:lnTo>
                    <a:pt x="2438" y="15880"/>
                  </a:lnTo>
                  <a:close/>
                  <a:moveTo>
                    <a:pt x="6093" y="15880"/>
                  </a:moveTo>
                  <a:lnTo>
                    <a:pt x="6092" y="17097"/>
                  </a:lnTo>
                  <a:lnTo>
                    <a:pt x="4874" y="17097"/>
                  </a:lnTo>
                  <a:lnTo>
                    <a:pt x="4874" y="15880"/>
                  </a:lnTo>
                  <a:close/>
                  <a:moveTo>
                    <a:pt x="9747" y="15880"/>
                  </a:moveTo>
                  <a:lnTo>
                    <a:pt x="9747" y="17097"/>
                  </a:lnTo>
                  <a:lnTo>
                    <a:pt x="7311" y="17097"/>
                  </a:lnTo>
                  <a:lnTo>
                    <a:pt x="7311" y="15880"/>
                  </a:lnTo>
                  <a:close/>
                  <a:moveTo>
                    <a:pt x="0" y="0"/>
                  </a:moveTo>
                  <a:lnTo>
                    <a:pt x="0" y="9788"/>
                  </a:lnTo>
                  <a:lnTo>
                    <a:pt x="5483" y="9788"/>
                  </a:lnTo>
                  <a:lnTo>
                    <a:pt x="5483" y="11006"/>
                  </a:lnTo>
                  <a:lnTo>
                    <a:pt x="0" y="11006"/>
                  </a:lnTo>
                  <a:lnTo>
                    <a:pt x="0" y="20792"/>
                  </a:lnTo>
                  <a:lnTo>
                    <a:pt x="12183" y="20792"/>
                  </a:lnTo>
                  <a:lnTo>
                    <a:pt x="12183" y="11006"/>
                  </a:lnTo>
                  <a:lnTo>
                    <a:pt x="6702" y="11006"/>
                  </a:lnTo>
                  <a:lnTo>
                    <a:pt x="6702" y="9788"/>
                  </a:lnTo>
                  <a:lnTo>
                    <a:pt x="12183" y="9788"/>
                  </a:lnTo>
                  <a:lnTo>
                    <a:pt x="12183" y="7352"/>
                  </a:lnTo>
                  <a:lnTo>
                    <a:pt x="12793" y="7352"/>
                  </a:lnTo>
                  <a:cubicBezTo>
                    <a:pt x="13130" y="7352"/>
                    <a:pt x="13402" y="7625"/>
                    <a:pt x="13402" y="7961"/>
                  </a:cubicBezTo>
                  <a:lnTo>
                    <a:pt x="13402" y="14050"/>
                  </a:lnTo>
                  <a:cubicBezTo>
                    <a:pt x="13402" y="15059"/>
                    <a:pt x="14219" y="15878"/>
                    <a:pt x="15230" y="15878"/>
                  </a:cubicBezTo>
                  <a:cubicBezTo>
                    <a:pt x="16238" y="15878"/>
                    <a:pt x="17057" y="15059"/>
                    <a:pt x="17057" y="14050"/>
                  </a:cubicBezTo>
                  <a:lnTo>
                    <a:pt x="17057" y="6021"/>
                  </a:lnTo>
                  <a:cubicBezTo>
                    <a:pt x="17764" y="5768"/>
                    <a:pt x="18274" y="5099"/>
                    <a:pt x="18274" y="4306"/>
                  </a:cubicBezTo>
                  <a:lnTo>
                    <a:pt x="18274" y="1259"/>
                  </a:lnTo>
                  <a:lnTo>
                    <a:pt x="14621" y="1259"/>
                  </a:lnTo>
                  <a:lnTo>
                    <a:pt x="14621" y="4306"/>
                  </a:lnTo>
                  <a:cubicBezTo>
                    <a:pt x="14621" y="5099"/>
                    <a:pt x="15131" y="5768"/>
                    <a:pt x="15838" y="6021"/>
                  </a:cubicBezTo>
                  <a:lnTo>
                    <a:pt x="15838" y="14050"/>
                  </a:lnTo>
                  <a:cubicBezTo>
                    <a:pt x="15838" y="14387"/>
                    <a:pt x="15566" y="14659"/>
                    <a:pt x="15230" y="14659"/>
                  </a:cubicBezTo>
                  <a:cubicBezTo>
                    <a:pt x="14893" y="14659"/>
                    <a:pt x="14619" y="14387"/>
                    <a:pt x="14621" y="14050"/>
                  </a:cubicBezTo>
                  <a:lnTo>
                    <a:pt x="14621" y="7961"/>
                  </a:lnTo>
                  <a:cubicBezTo>
                    <a:pt x="14619" y="6952"/>
                    <a:pt x="13802" y="6133"/>
                    <a:pt x="12793" y="6133"/>
                  </a:cubicBezTo>
                  <a:lnTo>
                    <a:pt x="12183" y="6133"/>
                  </a:lnTo>
                  <a:lnTo>
                    <a:pt x="1218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30" name="Google Shape;930;p66"/>
          <p:cNvGrpSpPr/>
          <p:nvPr/>
        </p:nvGrpSpPr>
        <p:grpSpPr>
          <a:xfrm>
            <a:off x="2664141" y="2610559"/>
            <a:ext cx="412512" cy="469327"/>
            <a:chOff x="1696675" y="2550475"/>
            <a:chExt cx="456875" cy="519800"/>
          </a:xfrm>
        </p:grpSpPr>
        <p:sp>
          <p:nvSpPr>
            <p:cNvPr id="931" name="Google Shape;931;p66"/>
            <p:cNvSpPr/>
            <p:nvPr/>
          </p:nvSpPr>
          <p:spPr>
            <a:xfrm>
              <a:off x="1696675" y="2550475"/>
              <a:ext cx="456875" cy="519800"/>
            </a:xfrm>
            <a:custGeom>
              <a:avLst/>
              <a:gdLst/>
              <a:ahLst/>
              <a:cxnLst/>
              <a:rect l="l" t="t" r="r" b="b"/>
              <a:pathLst>
                <a:path w="18275" h="20792" extrusionOk="0">
                  <a:moveTo>
                    <a:pt x="1" y="0"/>
                  </a:moveTo>
                  <a:lnTo>
                    <a:pt x="1" y="1219"/>
                  </a:lnTo>
                  <a:lnTo>
                    <a:pt x="4873" y="1219"/>
                  </a:lnTo>
                  <a:lnTo>
                    <a:pt x="4873" y="7350"/>
                  </a:lnTo>
                  <a:lnTo>
                    <a:pt x="13401" y="7350"/>
                  </a:lnTo>
                  <a:lnTo>
                    <a:pt x="13401" y="11006"/>
                  </a:lnTo>
                  <a:lnTo>
                    <a:pt x="12413" y="11006"/>
                  </a:lnTo>
                  <a:cubicBezTo>
                    <a:pt x="13277" y="12473"/>
                    <a:pt x="13589" y="14202"/>
                    <a:pt x="13290" y="15880"/>
                  </a:cubicBezTo>
                  <a:lnTo>
                    <a:pt x="15839" y="15880"/>
                  </a:lnTo>
                  <a:lnTo>
                    <a:pt x="15839" y="17209"/>
                  </a:lnTo>
                  <a:cubicBezTo>
                    <a:pt x="15132" y="17461"/>
                    <a:pt x="14621" y="18131"/>
                    <a:pt x="14621" y="18924"/>
                  </a:cubicBezTo>
                  <a:lnTo>
                    <a:pt x="14620" y="18924"/>
                  </a:lnTo>
                  <a:cubicBezTo>
                    <a:pt x="14620" y="19931"/>
                    <a:pt x="15439" y="20792"/>
                    <a:pt x="16447" y="20792"/>
                  </a:cubicBezTo>
                  <a:cubicBezTo>
                    <a:pt x="17456" y="20792"/>
                    <a:pt x="18275" y="19931"/>
                    <a:pt x="18275" y="18924"/>
                  </a:cubicBezTo>
                  <a:cubicBezTo>
                    <a:pt x="18275" y="18131"/>
                    <a:pt x="17764" y="17461"/>
                    <a:pt x="17056" y="17209"/>
                  </a:cubicBezTo>
                  <a:lnTo>
                    <a:pt x="17056" y="14661"/>
                  </a:lnTo>
                  <a:lnTo>
                    <a:pt x="14621" y="14661"/>
                  </a:lnTo>
                  <a:lnTo>
                    <a:pt x="14621" y="7350"/>
                  </a:lnTo>
                  <a:lnTo>
                    <a:pt x="17056" y="7350"/>
                  </a:lnTo>
                  <a:lnTo>
                    <a:pt x="17056" y="6133"/>
                  </a:lnTo>
                  <a:lnTo>
                    <a:pt x="6092" y="6133"/>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2" name="Google Shape;932;p66"/>
            <p:cNvSpPr/>
            <p:nvPr/>
          </p:nvSpPr>
          <p:spPr>
            <a:xfrm>
              <a:off x="1783225" y="2856075"/>
              <a:ext cx="126675" cy="121825"/>
            </a:xfrm>
            <a:custGeom>
              <a:avLst/>
              <a:gdLst/>
              <a:ahLst/>
              <a:cxnLst/>
              <a:rect l="l" t="t" r="r" b="b"/>
              <a:pathLst>
                <a:path w="5067" h="4873" extrusionOk="0">
                  <a:moveTo>
                    <a:pt x="2630" y="0"/>
                  </a:moveTo>
                  <a:cubicBezTo>
                    <a:pt x="1644" y="0"/>
                    <a:pt x="756" y="594"/>
                    <a:pt x="378" y="1504"/>
                  </a:cubicBezTo>
                  <a:cubicBezTo>
                    <a:pt x="1" y="2414"/>
                    <a:pt x="209" y="3463"/>
                    <a:pt x="906" y="4159"/>
                  </a:cubicBezTo>
                  <a:cubicBezTo>
                    <a:pt x="1373" y="4625"/>
                    <a:pt x="1997" y="4873"/>
                    <a:pt x="2632" y="4873"/>
                  </a:cubicBezTo>
                  <a:cubicBezTo>
                    <a:pt x="2945" y="4873"/>
                    <a:pt x="3261" y="4813"/>
                    <a:pt x="3563" y="4688"/>
                  </a:cubicBezTo>
                  <a:cubicBezTo>
                    <a:pt x="4473" y="4311"/>
                    <a:pt x="5066" y="3421"/>
                    <a:pt x="5066" y="2437"/>
                  </a:cubicBezTo>
                  <a:cubicBezTo>
                    <a:pt x="5066" y="1090"/>
                    <a:pt x="3975"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3" name="Google Shape;933;p66"/>
            <p:cNvSpPr/>
            <p:nvPr/>
          </p:nvSpPr>
          <p:spPr>
            <a:xfrm>
              <a:off x="1696675" y="2764700"/>
              <a:ext cx="304600" cy="305575"/>
            </a:xfrm>
            <a:custGeom>
              <a:avLst/>
              <a:gdLst/>
              <a:ahLst/>
              <a:cxnLst/>
              <a:rect l="l" t="t" r="r" b="b"/>
              <a:pathLst>
                <a:path w="12184" h="12223" extrusionOk="0">
                  <a:moveTo>
                    <a:pt x="6092" y="2437"/>
                  </a:moveTo>
                  <a:cubicBezTo>
                    <a:pt x="8108" y="2437"/>
                    <a:pt x="9747" y="4076"/>
                    <a:pt x="9747" y="6092"/>
                  </a:cubicBezTo>
                  <a:cubicBezTo>
                    <a:pt x="9747" y="8107"/>
                    <a:pt x="8108" y="9747"/>
                    <a:pt x="6092" y="9747"/>
                  </a:cubicBezTo>
                  <a:cubicBezTo>
                    <a:pt x="4077" y="9747"/>
                    <a:pt x="2437" y="8107"/>
                    <a:pt x="2437" y="6092"/>
                  </a:cubicBezTo>
                  <a:cubicBezTo>
                    <a:pt x="2437" y="4076"/>
                    <a:pt x="4077" y="2437"/>
                    <a:pt x="6092" y="2437"/>
                  </a:cubicBezTo>
                  <a:close/>
                  <a:moveTo>
                    <a:pt x="6092" y="0"/>
                  </a:moveTo>
                  <a:cubicBezTo>
                    <a:pt x="2733" y="0"/>
                    <a:pt x="1" y="2733"/>
                    <a:pt x="1" y="6092"/>
                  </a:cubicBezTo>
                  <a:cubicBezTo>
                    <a:pt x="1" y="9450"/>
                    <a:pt x="2733" y="12223"/>
                    <a:pt x="6092" y="12223"/>
                  </a:cubicBezTo>
                  <a:cubicBezTo>
                    <a:pt x="9451" y="12223"/>
                    <a:pt x="12183" y="9450"/>
                    <a:pt x="12183" y="6092"/>
                  </a:cubicBezTo>
                  <a:cubicBezTo>
                    <a:pt x="12183" y="2733"/>
                    <a:pt x="9451" y="0"/>
                    <a:pt x="609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34" name="Google Shape;934;p66"/>
          <p:cNvGrpSpPr/>
          <p:nvPr/>
        </p:nvGrpSpPr>
        <p:grpSpPr>
          <a:xfrm>
            <a:off x="2121137" y="2610559"/>
            <a:ext cx="247485" cy="469327"/>
            <a:chOff x="1095275" y="2550475"/>
            <a:chExt cx="274100" cy="519800"/>
          </a:xfrm>
        </p:grpSpPr>
        <p:sp>
          <p:nvSpPr>
            <p:cNvPr id="935" name="Google Shape;935;p66"/>
            <p:cNvSpPr/>
            <p:nvPr/>
          </p:nvSpPr>
          <p:spPr>
            <a:xfrm>
              <a:off x="1201850" y="2886500"/>
              <a:ext cx="60925" cy="183775"/>
            </a:xfrm>
            <a:custGeom>
              <a:avLst/>
              <a:gdLst/>
              <a:ahLst/>
              <a:cxnLst/>
              <a:rect l="l" t="t" r="r" b="b"/>
              <a:pathLst>
                <a:path w="2437" h="7351" extrusionOk="0">
                  <a:moveTo>
                    <a:pt x="1" y="1"/>
                  </a:moveTo>
                  <a:lnTo>
                    <a:pt x="1" y="4914"/>
                  </a:lnTo>
                  <a:lnTo>
                    <a:pt x="611" y="4914"/>
                  </a:lnTo>
                  <a:lnTo>
                    <a:pt x="611" y="7351"/>
                  </a:lnTo>
                  <a:lnTo>
                    <a:pt x="1828" y="7351"/>
                  </a:lnTo>
                  <a:lnTo>
                    <a:pt x="1828" y="4914"/>
                  </a:lnTo>
                  <a:lnTo>
                    <a:pt x="2437" y="4914"/>
                  </a:ln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6" name="Google Shape;936;p66"/>
            <p:cNvSpPr/>
            <p:nvPr/>
          </p:nvSpPr>
          <p:spPr>
            <a:xfrm>
              <a:off x="1186600" y="2642875"/>
              <a:ext cx="91400" cy="91375"/>
            </a:xfrm>
            <a:custGeom>
              <a:avLst/>
              <a:gdLst/>
              <a:ahLst/>
              <a:cxnLst/>
              <a:rect l="l" t="t" r="r" b="b"/>
              <a:pathLst>
                <a:path w="3656" h="3655" extrusionOk="0">
                  <a:moveTo>
                    <a:pt x="0" y="1"/>
                  </a:moveTo>
                  <a:lnTo>
                    <a:pt x="0" y="3654"/>
                  </a:lnTo>
                  <a:lnTo>
                    <a:pt x="3656" y="3654"/>
                  </a:lnTo>
                  <a:lnTo>
                    <a:pt x="36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7" name="Google Shape;937;p66"/>
            <p:cNvSpPr/>
            <p:nvPr/>
          </p:nvSpPr>
          <p:spPr>
            <a:xfrm>
              <a:off x="1095275" y="2550475"/>
              <a:ext cx="274100" cy="397000"/>
            </a:xfrm>
            <a:custGeom>
              <a:avLst/>
              <a:gdLst/>
              <a:ahLst/>
              <a:cxnLst/>
              <a:rect l="l" t="t" r="r" b="b"/>
              <a:pathLst>
                <a:path w="10964" h="15880" extrusionOk="0">
                  <a:moveTo>
                    <a:pt x="8528" y="2478"/>
                  </a:moveTo>
                  <a:lnTo>
                    <a:pt x="8528" y="8569"/>
                  </a:lnTo>
                  <a:lnTo>
                    <a:pt x="2436" y="8569"/>
                  </a:lnTo>
                  <a:lnTo>
                    <a:pt x="2436" y="2478"/>
                  </a:lnTo>
                  <a:close/>
                  <a:moveTo>
                    <a:pt x="4874" y="9788"/>
                  </a:moveTo>
                  <a:lnTo>
                    <a:pt x="4874" y="11006"/>
                  </a:lnTo>
                  <a:lnTo>
                    <a:pt x="2438" y="11006"/>
                  </a:lnTo>
                  <a:lnTo>
                    <a:pt x="2438" y="9788"/>
                  </a:lnTo>
                  <a:close/>
                  <a:moveTo>
                    <a:pt x="8528" y="9788"/>
                  </a:moveTo>
                  <a:lnTo>
                    <a:pt x="8528" y="11006"/>
                  </a:lnTo>
                  <a:lnTo>
                    <a:pt x="6093" y="11006"/>
                  </a:lnTo>
                  <a:lnTo>
                    <a:pt x="6093" y="9788"/>
                  </a:lnTo>
                  <a:close/>
                  <a:moveTo>
                    <a:pt x="0" y="0"/>
                  </a:moveTo>
                  <a:lnTo>
                    <a:pt x="0" y="15880"/>
                  </a:lnTo>
                  <a:lnTo>
                    <a:pt x="3045" y="15880"/>
                  </a:lnTo>
                  <a:lnTo>
                    <a:pt x="3045" y="12224"/>
                  </a:lnTo>
                  <a:lnTo>
                    <a:pt x="7917" y="12224"/>
                  </a:lnTo>
                  <a:lnTo>
                    <a:pt x="7917" y="15880"/>
                  </a:lnTo>
                  <a:lnTo>
                    <a:pt x="10964" y="15880"/>
                  </a:lnTo>
                  <a:lnTo>
                    <a:pt x="109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38" name="Google Shape;938;p66"/>
          <p:cNvGrpSpPr/>
          <p:nvPr/>
        </p:nvGrpSpPr>
        <p:grpSpPr>
          <a:xfrm>
            <a:off x="1355681" y="2610559"/>
            <a:ext cx="469350" cy="469327"/>
            <a:chOff x="247500" y="2550475"/>
            <a:chExt cx="519825" cy="519800"/>
          </a:xfrm>
        </p:grpSpPr>
        <p:sp>
          <p:nvSpPr>
            <p:cNvPr id="939" name="Google Shape;939;p66"/>
            <p:cNvSpPr/>
            <p:nvPr/>
          </p:nvSpPr>
          <p:spPr>
            <a:xfrm>
              <a:off x="416050" y="2779900"/>
              <a:ext cx="182775" cy="182800"/>
            </a:xfrm>
            <a:custGeom>
              <a:avLst/>
              <a:gdLst/>
              <a:ahLst/>
              <a:cxnLst/>
              <a:rect l="l" t="t" r="r" b="b"/>
              <a:pathLst>
                <a:path w="7311" h="7312" extrusionOk="0">
                  <a:moveTo>
                    <a:pt x="3047" y="1"/>
                  </a:moveTo>
                  <a:lnTo>
                    <a:pt x="3047" y="3047"/>
                  </a:lnTo>
                  <a:lnTo>
                    <a:pt x="0" y="3047"/>
                  </a:lnTo>
                  <a:lnTo>
                    <a:pt x="0" y="4265"/>
                  </a:lnTo>
                  <a:lnTo>
                    <a:pt x="3047" y="4265"/>
                  </a:lnTo>
                  <a:lnTo>
                    <a:pt x="3047" y="7311"/>
                  </a:lnTo>
                  <a:lnTo>
                    <a:pt x="4264" y="7311"/>
                  </a:lnTo>
                  <a:lnTo>
                    <a:pt x="4264" y="4265"/>
                  </a:lnTo>
                  <a:lnTo>
                    <a:pt x="7311" y="4265"/>
                  </a:lnTo>
                  <a:lnTo>
                    <a:pt x="7311" y="3047"/>
                  </a:lnTo>
                  <a:lnTo>
                    <a:pt x="4264" y="3047"/>
                  </a:lnTo>
                  <a:lnTo>
                    <a:pt x="426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0" name="Google Shape;940;p66"/>
            <p:cNvSpPr/>
            <p:nvPr/>
          </p:nvSpPr>
          <p:spPr>
            <a:xfrm>
              <a:off x="247500" y="2550475"/>
              <a:ext cx="519825" cy="519800"/>
            </a:xfrm>
            <a:custGeom>
              <a:avLst/>
              <a:gdLst/>
              <a:ahLst/>
              <a:cxnLst/>
              <a:rect l="l" t="t" r="r" b="b"/>
              <a:pathLst>
                <a:path w="20793" h="20792" extrusionOk="0">
                  <a:moveTo>
                    <a:pt x="14661" y="3697"/>
                  </a:moveTo>
                  <a:lnTo>
                    <a:pt x="14661" y="4914"/>
                  </a:lnTo>
                  <a:lnTo>
                    <a:pt x="6134" y="4914"/>
                  </a:lnTo>
                  <a:lnTo>
                    <a:pt x="6134" y="3697"/>
                  </a:lnTo>
                  <a:close/>
                  <a:moveTo>
                    <a:pt x="12225" y="7961"/>
                  </a:moveTo>
                  <a:lnTo>
                    <a:pt x="12225" y="11006"/>
                  </a:lnTo>
                  <a:lnTo>
                    <a:pt x="15270" y="11006"/>
                  </a:lnTo>
                  <a:lnTo>
                    <a:pt x="15270" y="14661"/>
                  </a:lnTo>
                  <a:lnTo>
                    <a:pt x="12225" y="14661"/>
                  </a:lnTo>
                  <a:lnTo>
                    <a:pt x="12225" y="17705"/>
                  </a:lnTo>
                  <a:lnTo>
                    <a:pt x="8570" y="17705"/>
                  </a:lnTo>
                  <a:lnTo>
                    <a:pt x="8570" y="14661"/>
                  </a:lnTo>
                  <a:lnTo>
                    <a:pt x="5525" y="14661"/>
                  </a:lnTo>
                  <a:lnTo>
                    <a:pt x="5525" y="11006"/>
                  </a:lnTo>
                  <a:lnTo>
                    <a:pt x="8570" y="11006"/>
                  </a:lnTo>
                  <a:lnTo>
                    <a:pt x="8570" y="7961"/>
                  </a:lnTo>
                  <a:close/>
                  <a:moveTo>
                    <a:pt x="1" y="0"/>
                  </a:moveTo>
                  <a:lnTo>
                    <a:pt x="1" y="3697"/>
                  </a:lnTo>
                  <a:lnTo>
                    <a:pt x="4915" y="3697"/>
                  </a:lnTo>
                  <a:lnTo>
                    <a:pt x="4915" y="4914"/>
                  </a:lnTo>
                  <a:lnTo>
                    <a:pt x="2480" y="4914"/>
                  </a:lnTo>
                  <a:lnTo>
                    <a:pt x="2480" y="20792"/>
                  </a:lnTo>
                  <a:lnTo>
                    <a:pt x="18316" y="20792"/>
                  </a:lnTo>
                  <a:lnTo>
                    <a:pt x="18316" y="4914"/>
                  </a:lnTo>
                  <a:lnTo>
                    <a:pt x="15880" y="4914"/>
                  </a:lnTo>
                  <a:lnTo>
                    <a:pt x="15880" y="3697"/>
                  </a:lnTo>
                  <a:lnTo>
                    <a:pt x="20792" y="3697"/>
                  </a:lnTo>
                  <a:lnTo>
                    <a:pt x="207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41" name="Google Shape;941;p66"/>
          <p:cNvGrpSpPr/>
          <p:nvPr/>
        </p:nvGrpSpPr>
        <p:grpSpPr>
          <a:xfrm>
            <a:off x="7408858" y="1952255"/>
            <a:ext cx="357526" cy="469350"/>
            <a:chOff x="6951650" y="1821375"/>
            <a:chExt cx="395975" cy="519825"/>
          </a:xfrm>
        </p:grpSpPr>
        <p:sp>
          <p:nvSpPr>
            <p:cNvPr id="942" name="Google Shape;942;p66"/>
            <p:cNvSpPr/>
            <p:nvPr/>
          </p:nvSpPr>
          <p:spPr>
            <a:xfrm>
              <a:off x="7103925" y="2188875"/>
              <a:ext cx="91400" cy="60925"/>
            </a:xfrm>
            <a:custGeom>
              <a:avLst/>
              <a:gdLst/>
              <a:ahLst/>
              <a:cxnLst/>
              <a:rect l="l" t="t" r="r" b="b"/>
              <a:pathLst>
                <a:path w="3656" h="2437" extrusionOk="0">
                  <a:moveTo>
                    <a:pt x="1" y="1"/>
                  </a:moveTo>
                  <a:lnTo>
                    <a:pt x="1" y="2437"/>
                  </a:lnTo>
                  <a:lnTo>
                    <a:pt x="3656" y="2437"/>
                  </a:lnTo>
                  <a:lnTo>
                    <a:pt x="36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3" name="Google Shape;943;p66"/>
            <p:cNvSpPr/>
            <p:nvPr/>
          </p:nvSpPr>
          <p:spPr>
            <a:xfrm>
              <a:off x="6992475" y="2067075"/>
              <a:ext cx="312000" cy="274125"/>
            </a:xfrm>
            <a:custGeom>
              <a:avLst/>
              <a:gdLst/>
              <a:ahLst/>
              <a:cxnLst/>
              <a:rect l="l" t="t" r="r" b="b"/>
              <a:pathLst>
                <a:path w="12480" h="10965" extrusionOk="0">
                  <a:moveTo>
                    <a:pt x="9333" y="3654"/>
                  </a:moveTo>
                  <a:lnTo>
                    <a:pt x="9333" y="8528"/>
                  </a:lnTo>
                  <a:lnTo>
                    <a:pt x="3242" y="8528"/>
                  </a:lnTo>
                  <a:lnTo>
                    <a:pt x="3242" y="3654"/>
                  </a:lnTo>
                  <a:close/>
                  <a:moveTo>
                    <a:pt x="2633" y="0"/>
                  </a:moveTo>
                  <a:cubicBezTo>
                    <a:pt x="1645" y="0"/>
                    <a:pt x="642" y="407"/>
                    <a:pt x="0" y="730"/>
                  </a:cubicBezTo>
                  <a:lnTo>
                    <a:pt x="854" y="10964"/>
                  </a:lnTo>
                  <a:lnTo>
                    <a:pt x="11721" y="10964"/>
                  </a:lnTo>
                  <a:lnTo>
                    <a:pt x="12479" y="1866"/>
                  </a:lnTo>
                  <a:lnTo>
                    <a:pt x="12479" y="1866"/>
                  </a:lnTo>
                  <a:cubicBezTo>
                    <a:pt x="11762" y="2162"/>
                    <a:pt x="10864" y="2437"/>
                    <a:pt x="9943" y="2437"/>
                  </a:cubicBezTo>
                  <a:lnTo>
                    <a:pt x="9942" y="2437"/>
                  </a:lnTo>
                  <a:cubicBezTo>
                    <a:pt x="7952" y="2437"/>
                    <a:pt x="6030" y="1169"/>
                    <a:pt x="5948" y="1116"/>
                  </a:cubicBezTo>
                  <a:cubicBezTo>
                    <a:pt x="5933" y="1106"/>
                    <a:pt x="4247" y="0"/>
                    <a:pt x="263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4" name="Google Shape;944;p66"/>
            <p:cNvSpPr/>
            <p:nvPr/>
          </p:nvSpPr>
          <p:spPr>
            <a:xfrm>
              <a:off x="6951650" y="1821375"/>
              <a:ext cx="395975" cy="154350"/>
            </a:xfrm>
            <a:custGeom>
              <a:avLst/>
              <a:gdLst/>
              <a:ahLst/>
              <a:cxnLst/>
              <a:rect l="l" t="t" r="r" b="b"/>
              <a:pathLst>
                <a:path w="15839" h="6174" extrusionOk="0">
                  <a:moveTo>
                    <a:pt x="0" y="1"/>
                  </a:moveTo>
                  <a:lnTo>
                    <a:pt x="0" y="6173"/>
                  </a:lnTo>
                  <a:lnTo>
                    <a:pt x="15838" y="6173"/>
                  </a:lnTo>
                  <a:lnTo>
                    <a:pt x="15838" y="1"/>
                  </a:lnTo>
                  <a:lnTo>
                    <a:pt x="13402" y="1"/>
                  </a:lnTo>
                  <a:lnTo>
                    <a:pt x="13402" y="3737"/>
                  </a:lnTo>
                  <a:lnTo>
                    <a:pt x="12183" y="3737"/>
                  </a:lnTo>
                  <a:lnTo>
                    <a:pt x="12183" y="1"/>
                  </a:lnTo>
                  <a:lnTo>
                    <a:pt x="10966" y="1"/>
                  </a:lnTo>
                  <a:lnTo>
                    <a:pt x="10966" y="3737"/>
                  </a:lnTo>
                  <a:lnTo>
                    <a:pt x="9747" y="3737"/>
                  </a:lnTo>
                  <a:lnTo>
                    <a:pt x="9747" y="1"/>
                  </a:lnTo>
                  <a:lnTo>
                    <a:pt x="8528" y="1"/>
                  </a:lnTo>
                  <a:lnTo>
                    <a:pt x="8528" y="3737"/>
                  </a:lnTo>
                  <a:lnTo>
                    <a:pt x="7311" y="3737"/>
                  </a:lnTo>
                  <a:lnTo>
                    <a:pt x="7311" y="1"/>
                  </a:lnTo>
                  <a:lnTo>
                    <a:pt x="6092" y="1"/>
                  </a:lnTo>
                  <a:lnTo>
                    <a:pt x="6092" y="3737"/>
                  </a:lnTo>
                  <a:lnTo>
                    <a:pt x="4875" y="3737"/>
                  </a:lnTo>
                  <a:lnTo>
                    <a:pt x="4875" y="1"/>
                  </a:lnTo>
                  <a:lnTo>
                    <a:pt x="3656" y="1"/>
                  </a:lnTo>
                  <a:lnTo>
                    <a:pt x="3656" y="3737"/>
                  </a:lnTo>
                  <a:lnTo>
                    <a:pt x="2438" y="3737"/>
                  </a:lnTo>
                  <a:lnTo>
                    <a:pt x="24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5" name="Google Shape;945;p66"/>
            <p:cNvSpPr/>
            <p:nvPr/>
          </p:nvSpPr>
          <p:spPr>
            <a:xfrm>
              <a:off x="6985875" y="2006125"/>
              <a:ext cx="327525" cy="91400"/>
            </a:xfrm>
            <a:custGeom>
              <a:avLst/>
              <a:gdLst/>
              <a:ahLst/>
              <a:cxnLst/>
              <a:rect l="l" t="t" r="r" b="b"/>
              <a:pathLst>
                <a:path w="13101" h="3656" extrusionOk="0">
                  <a:moveTo>
                    <a:pt x="0" y="1"/>
                  </a:moveTo>
                  <a:lnTo>
                    <a:pt x="157" y="1873"/>
                  </a:lnTo>
                  <a:cubicBezTo>
                    <a:pt x="900" y="1545"/>
                    <a:pt x="1888" y="1219"/>
                    <a:pt x="2897" y="1219"/>
                  </a:cubicBezTo>
                  <a:cubicBezTo>
                    <a:pt x="4885" y="1219"/>
                    <a:pt x="6807" y="2487"/>
                    <a:pt x="6888" y="2540"/>
                  </a:cubicBezTo>
                  <a:cubicBezTo>
                    <a:pt x="6906" y="2550"/>
                    <a:pt x="8592" y="3656"/>
                    <a:pt x="10206" y="3656"/>
                  </a:cubicBezTo>
                  <a:cubicBezTo>
                    <a:pt x="11204" y="3656"/>
                    <a:pt x="12218" y="3240"/>
                    <a:pt x="12859" y="2914"/>
                  </a:cubicBezTo>
                  <a:lnTo>
                    <a:pt x="1310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46" name="Google Shape;946;p66"/>
          <p:cNvGrpSpPr/>
          <p:nvPr/>
        </p:nvGrpSpPr>
        <p:grpSpPr>
          <a:xfrm>
            <a:off x="6715928" y="1952255"/>
            <a:ext cx="302607" cy="469350"/>
            <a:chOff x="6184200" y="1821375"/>
            <a:chExt cx="335150" cy="519825"/>
          </a:xfrm>
        </p:grpSpPr>
        <p:sp>
          <p:nvSpPr>
            <p:cNvPr id="947" name="Google Shape;947;p66"/>
            <p:cNvSpPr/>
            <p:nvPr/>
          </p:nvSpPr>
          <p:spPr>
            <a:xfrm>
              <a:off x="6275625" y="2310700"/>
              <a:ext cx="152300" cy="30500"/>
            </a:xfrm>
            <a:custGeom>
              <a:avLst/>
              <a:gdLst/>
              <a:ahLst/>
              <a:cxnLst/>
              <a:rect l="l" t="t" r="r" b="b"/>
              <a:pathLst>
                <a:path w="6092" h="1220" extrusionOk="0">
                  <a:moveTo>
                    <a:pt x="0" y="0"/>
                  </a:moveTo>
                  <a:lnTo>
                    <a:pt x="0" y="1219"/>
                  </a:lnTo>
                  <a:lnTo>
                    <a:pt x="6092" y="1219"/>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8" name="Google Shape;948;p66"/>
            <p:cNvSpPr/>
            <p:nvPr/>
          </p:nvSpPr>
          <p:spPr>
            <a:xfrm>
              <a:off x="6184200" y="1821375"/>
              <a:ext cx="335150" cy="469050"/>
            </a:xfrm>
            <a:custGeom>
              <a:avLst/>
              <a:gdLst/>
              <a:ahLst/>
              <a:cxnLst/>
              <a:rect l="l" t="t" r="r" b="b"/>
              <a:pathLst>
                <a:path w="13406" h="18762" extrusionOk="0">
                  <a:moveTo>
                    <a:pt x="6704" y="2437"/>
                  </a:moveTo>
                  <a:cubicBezTo>
                    <a:pt x="9054" y="2437"/>
                    <a:pt x="10968" y="4351"/>
                    <a:pt x="10968" y="6701"/>
                  </a:cubicBezTo>
                  <a:cubicBezTo>
                    <a:pt x="10968" y="9053"/>
                    <a:pt x="9054" y="10965"/>
                    <a:pt x="6704" y="10965"/>
                  </a:cubicBezTo>
                  <a:cubicBezTo>
                    <a:pt x="4352" y="10965"/>
                    <a:pt x="2438" y="9053"/>
                    <a:pt x="2438" y="6701"/>
                  </a:cubicBezTo>
                  <a:cubicBezTo>
                    <a:pt x="2438" y="4351"/>
                    <a:pt x="4352" y="2437"/>
                    <a:pt x="6704" y="2437"/>
                  </a:cubicBezTo>
                  <a:close/>
                  <a:moveTo>
                    <a:pt x="6704" y="1"/>
                  </a:moveTo>
                  <a:cubicBezTo>
                    <a:pt x="3009" y="1"/>
                    <a:pt x="2" y="3006"/>
                    <a:pt x="2" y="6701"/>
                  </a:cubicBezTo>
                  <a:cubicBezTo>
                    <a:pt x="0" y="8025"/>
                    <a:pt x="392" y="9320"/>
                    <a:pt x="1128" y="10420"/>
                  </a:cubicBezTo>
                  <a:lnTo>
                    <a:pt x="6704" y="18761"/>
                  </a:lnTo>
                  <a:lnTo>
                    <a:pt x="12278" y="10420"/>
                  </a:lnTo>
                  <a:cubicBezTo>
                    <a:pt x="13014" y="9320"/>
                    <a:pt x="13405" y="8025"/>
                    <a:pt x="13404" y="6701"/>
                  </a:cubicBezTo>
                  <a:cubicBezTo>
                    <a:pt x="13404" y="3006"/>
                    <a:pt x="10397" y="1"/>
                    <a:pt x="670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9" name="Google Shape;949;p66"/>
            <p:cNvSpPr/>
            <p:nvPr/>
          </p:nvSpPr>
          <p:spPr>
            <a:xfrm>
              <a:off x="6275625" y="1912775"/>
              <a:ext cx="152300" cy="152250"/>
            </a:xfrm>
            <a:custGeom>
              <a:avLst/>
              <a:gdLst/>
              <a:ahLst/>
              <a:cxnLst/>
              <a:rect l="l" t="t" r="r" b="b"/>
              <a:pathLst>
                <a:path w="6092" h="6090" extrusionOk="0">
                  <a:moveTo>
                    <a:pt x="3655" y="1219"/>
                  </a:moveTo>
                  <a:lnTo>
                    <a:pt x="3655" y="2436"/>
                  </a:lnTo>
                  <a:lnTo>
                    <a:pt x="4873" y="2436"/>
                  </a:lnTo>
                  <a:lnTo>
                    <a:pt x="4873" y="3653"/>
                  </a:lnTo>
                  <a:lnTo>
                    <a:pt x="3655" y="3653"/>
                  </a:lnTo>
                  <a:lnTo>
                    <a:pt x="3655" y="4872"/>
                  </a:lnTo>
                  <a:lnTo>
                    <a:pt x="2436" y="4872"/>
                  </a:lnTo>
                  <a:lnTo>
                    <a:pt x="2436" y="3653"/>
                  </a:lnTo>
                  <a:lnTo>
                    <a:pt x="1219" y="3653"/>
                  </a:lnTo>
                  <a:lnTo>
                    <a:pt x="1219" y="2435"/>
                  </a:lnTo>
                  <a:lnTo>
                    <a:pt x="2436" y="2435"/>
                  </a:lnTo>
                  <a:lnTo>
                    <a:pt x="2436" y="1219"/>
                  </a:lnTo>
                  <a:close/>
                  <a:moveTo>
                    <a:pt x="3047" y="0"/>
                  </a:moveTo>
                  <a:cubicBezTo>
                    <a:pt x="1368" y="0"/>
                    <a:pt x="0" y="1366"/>
                    <a:pt x="0" y="3045"/>
                  </a:cubicBezTo>
                  <a:cubicBezTo>
                    <a:pt x="0" y="4724"/>
                    <a:pt x="1368" y="6090"/>
                    <a:pt x="3047" y="6090"/>
                  </a:cubicBezTo>
                  <a:cubicBezTo>
                    <a:pt x="4726" y="6090"/>
                    <a:pt x="6092" y="4724"/>
                    <a:pt x="6092" y="3045"/>
                  </a:cubicBezTo>
                  <a:cubicBezTo>
                    <a:pt x="6092" y="1366"/>
                    <a:pt x="4726" y="0"/>
                    <a:pt x="30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50" name="Google Shape;950;p66"/>
          <p:cNvGrpSpPr/>
          <p:nvPr/>
        </p:nvGrpSpPr>
        <p:grpSpPr>
          <a:xfrm>
            <a:off x="6002140" y="1965775"/>
            <a:ext cx="469327" cy="440909"/>
            <a:chOff x="5393650" y="1836350"/>
            <a:chExt cx="519800" cy="488325"/>
          </a:xfrm>
        </p:grpSpPr>
        <p:sp>
          <p:nvSpPr>
            <p:cNvPr id="951" name="Google Shape;951;p66"/>
            <p:cNvSpPr/>
            <p:nvPr/>
          </p:nvSpPr>
          <p:spPr>
            <a:xfrm>
              <a:off x="5516450" y="2233275"/>
              <a:ext cx="397000" cy="91400"/>
            </a:xfrm>
            <a:custGeom>
              <a:avLst/>
              <a:gdLst/>
              <a:ahLst/>
              <a:cxnLst/>
              <a:rect l="l" t="t" r="r" b="b"/>
              <a:pathLst>
                <a:path w="15880" h="3656" extrusionOk="0">
                  <a:moveTo>
                    <a:pt x="1830" y="1"/>
                  </a:moveTo>
                  <a:cubicBezTo>
                    <a:pt x="821" y="1"/>
                    <a:pt x="2" y="818"/>
                    <a:pt x="0" y="1826"/>
                  </a:cubicBezTo>
                  <a:cubicBezTo>
                    <a:pt x="0" y="2835"/>
                    <a:pt x="817" y="3654"/>
                    <a:pt x="1826" y="3656"/>
                  </a:cubicBezTo>
                  <a:lnTo>
                    <a:pt x="2438" y="3656"/>
                  </a:lnTo>
                  <a:lnTo>
                    <a:pt x="11045" y="2799"/>
                  </a:lnTo>
                  <a:cubicBezTo>
                    <a:pt x="11145" y="2789"/>
                    <a:pt x="11240" y="2784"/>
                    <a:pt x="11332" y="2784"/>
                  </a:cubicBezTo>
                  <a:cubicBezTo>
                    <a:pt x="11916" y="2784"/>
                    <a:pt x="12338" y="2981"/>
                    <a:pt x="12869" y="3261"/>
                  </a:cubicBezTo>
                  <a:cubicBezTo>
                    <a:pt x="13248" y="3464"/>
                    <a:pt x="13607" y="3656"/>
                    <a:pt x="14052" y="3656"/>
                  </a:cubicBezTo>
                  <a:cubicBezTo>
                    <a:pt x="15062" y="3656"/>
                    <a:pt x="15879" y="2837"/>
                    <a:pt x="15879" y="1828"/>
                  </a:cubicBezTo>
                  <a:cubicBezTo>
                    <a:pt x="15879" y="820"/>
                    <a:pt x="15062" y="1"/>
                    <a:pt x="14052" y="1"/>
                  </a:cubicBezTo>
                  <a:cubicBezTo>
                    <a:pt x="13595" y="1"/>
                    <a:pt x="13245" y="192"/>
                    <a:pt x="12869" y="397"/>
                  </a:cubicBezTo>
                  <a:cubicBezTo>
                    <a:pt x="12359" y="675"/>
                    <a:pt x="11937" y="873"/>
                    <a:pt x="11343" y="873"/>
                  </a:cubicBezTo>
                  <a:cubicBezTo>
                    <a:pt x="11249" y="873"/>
                    <a:pt x="11150" y="868"/>
                    <a:pt x="11047" y="858"/>
                  </a:cubicBezTo>
                  <a:lnTo>
                    <a:pt x="24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2" name="Google Shape;952;p66"/>
            <p:cNvSpPr/>
            <p:nvPr/>
          </p:nvSpPr>
          <p:spPr>
            <a:xfrm>
              <a:off x="5486000" y="1836350"/>
              <a:ext cx="243700" cy="183775"/>
            </a:xfrm>
            <a:custGeom>
              <a:avLst/>
              <a:gdLst/>
              <a:ahLst/>
              <a:cxnLst/>
              <a:rect l="l" t="t" r="r" b="b"/>
              <a:pathLst>
                <a:path w="9748" h="7351" extrusionOk="0">
                  <a:moveTo>
                    <a:pt x="6092" y="0"/>
                  </a:moveTo>
                  <a:cubicBezTo>
                    <a:pt x="4834" y="0"/>
                    <a:pt x="3808" y="962"/>
                    <a:pt x="3682" y="2190"/>
                  </a:cubicBezTo>
                  <a:cubicBezTo>
                    <a:pt x="3030" y="1592"/>
                    <a:pt x="2172" y="1217"/>
                    <a:pt x="1220" y="1217"/>
                  </a:cubicBezTo>
                  <a:lnTo>
                    <a:pt x="1" y="1217"/>
                  </a:lnTo>
                  <a:lnTo>
                    <a:pt x="1" y="2436"/>
                  </a:lnTo>
                  <a:cubicBezTo>
                    <a:pt x="1" y="4452"/>
                    <a:pt x="1641" y="6131"/>
                    <a:pt x="3656" y="6131"/>
                  </a:cubicBezTo>
                  <a:lnTo>
                    <a:pt x="3656" y="7350"/>
                  </a:lnTo>
                  <a:lnTo>
                    <a:pt x="8458" y="7350"/>
                  </a:lnTo>
                  <a:cubicBezTo>
                    <a:pt x="9251" y="6574"/>
                    <a:pt x="9747" y="5457"/>
                    <a:pt x="9747" y="4264"/>
                  </a:cubicBezTo>
                  <a:lnTo>
                    <a:pt x="9747" y="3655"/>
                  </a:lnTo>
                  <a:lnTo>
                    <a:pt x="7920" y="3655"/>
                  </a:lnTo>
                  <a:cubicBezTo>
                    <a:pt x="6773" y="3655"/>
                    <a:pt x="5673" y="4119"/>
                    <a:pt x="4875" y="4943"/>
                  </a:cubicBezTo>
                  <a:lnTo>
                    <a:pt x="4875" y="2436"/>
                  </a:lnTo>
                  <a:cubicBezTo>
                    <a:pt x="4875" y="1764"/>
                    <a:pt x="5420" y="1219"/>
                    <a:pt x="6092" y="1217"/>
                  </a:cubicBez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3" name="Google Shape;953;p66"/>
            <p:cNvSpPr/>
            <p:nvPr/>
          </p:nvSpPr>
          <p:spPr>
            <a:xfrm>
              <a:off x="5393650" y="2050525"/>
              <a:ext cx="428450" cy="206000"/>
            </a:xfrm>
            <a:custGeom>
              <a:avLst/>
              <a:gdLst/>
              <a:ahLst/>
              <a:cxnLst/>
              <a:rect l="l" t="t" r="r" b="b"/>
              <a:pathLst>
                <a:path w="17138" h="8240" extrusionOk="0">
                  <a:moveTo>
                    <a:pt x="0" y="0"/>
                  </a:moveTo>
                  <a:lnTo>
                    <a:pt x="0" y="3047"/>
                  </a:lnTo>
                  <a:cubicBezTo>
                    <a:pt x="0" y="5487"/>
                    <a:pt x="1645" y="7530"/>
                    <a:pt x="3847" y="8240"/>
                  </a:cubicBezTo>
                  <a:cubicBezTo>
                    <a:pt x="4233" y="7000"/>
                    <a:pt x="5376" y="6092"/>
                    <a:pt x="6742" y="6092"/>
                  </a:cubicBezTo>
                  <a:lnTo>
                    <a:pt x="7350" y="6092"/>
                  </a:lnTo>
                  <a:lnTo>
                    <a:pt x="15548" y="6902"/>
                  </a:lnTo>
                  <a:cubicBezTo>
                    <a:pt x="16567" y="5878"/>
                    <a:pt x="17138" y="4492"/>
                    <a:pt x="17136" y="3047"/>
                  </a:cubicBezTo>
                  <a:lnTo>
                    <a:pt x="1713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954" name="Google Shape;954;p66"/>
          <p:cNvSpPr/>
          <p:nvPr/>
        </p:nvSpPr>
        <p:spPr>
          <a:xfrm>
            <a:off x="5365218" y="1978276"/>
            <a:ext cx="469327" cy="417027"/>
          </a:xfrm>
          <a:custGeom>
            <a:avLst/>
            <a:gdLst/>
            <a:ahLst/>
            <a:cxnLst/>
            <a:rect l="l" t="t" r="r" b="b"/>
            <a:pathLst>
              <a:path w="20792" h="18475" extrusionOk="0">
                <a:moveTo>
                  <a:pt x="15309" y="1"/>
                </a:moveTo>
                <a:cubicBezTo>
                  <a:pt x="15309" y="1"/>
                  <a:pt x="15309" y="1"/>
                  <a:pt x="15310" y="1"/>
                </a:cubicBezTo>
                <a:lnTo>
                  <a:pt x="15310" y="1"/>
                </a:lnTo>
                <a:cubicBezTo>
                  <a:pt x="15310" y="1"/>
                  <a:pt x="15310" y="1"/>
                  <a:pt x="15310" y="1"/>
                </a:cubicBezTo>
                <a:close/>
                <a:moveTo>
                  <a:pt x="11531" y="5134"/>
                </a:moveTo>
                <a:lnTo>
                  <a:pt x="13100" y="9837"/>
                </a:lnTo>
                <a:lnTo>
                  <a:pt x="13798" y="9137"/>
                </a:lnTo>
                <a:lnTo>
                  <a:pt x="15919" y="9137"/>
                </a:lnTo>
                <a:lnTo>
                  <a:pt x="15919" y="10356"/>
                </a:lnTo>
                <a:lnTo>
                  <a:pt x="14304" y="10356"/>
                </a:lnTo>
                <a:lnTo>
                  <a:pt x="12566" y="12094"/>
                </a:lnTo>
                <a:lnTo>
                  <a:pt x="11698" y="9487"/>
                </a:lnTo>
                <a:lnTo>
                  <a:pt x="10479" y="14361"/>
                </a:lnTo>
                <a:lnTo>
                  <a:pt x="8911" y="9656"/>
                </a:lnTo>
                <a:lnTo>
                  <a:pt x="8211" y="10356"/>
                </a:lnTo>
                <a:lnTo>
                  <a:pt x="4874" y="10356"/>
                </a:lnTo>
                <a:lnTo>
                  <a:pt x="4874" y="9137"/>
                </a:lnTo>
                <a:lnTo>
                  <a:pt x="7707" y="9137"/>
                </a:lnTo>
                <a:lnTo>
                  <a:pt x="9445" y="7401"/>
                </a:lnTo>
                <a:lnTo>
                  <a:pt x="10312" y="10006"/>
                </a:lnTo>
                <a:lnTo>
                  <a:pt x="11531" y="5134"/>
                </a:lnTo>
                <a:close/>
                <a:moveTo>
                  <a:pt x="5483" y="1"/>
                </a:moveTo>
                <a:cubicBezTo>
                  <a:pt x="2357" y="1"/>
                  <a:pt x="0" y="2560"/>
                  <a:pt x="0" y="5951"/>
                </a:cubicBezTo>
                <a:cubicBezTo>
                  <a:pt x="0" y="9622"/>
                  <a:pt x="2997" y="12140"/>
                  <a:pt x="7473" y="15954"/>
                </a:cubicBezTo>
                <a:cubicBezTo>
                  <a:pt x="9785" y="17927"/>
                  <a:pt x="9957" y="18096"/>
                  <a:pt x="10395" y="18475"/>
                </a:cubicBezTo>
                <a:cubicBezTo>
                  <a:pt x="10907" y="18032"/>
                  <a:pt x="11035" y="17901"/>
                  <a:pt x="13319" y="15954"/>
                </a:cubicBezTo>
                <a:cubicBezTo>
                  <a:pt x="17793" y="12140"/>
                  <a:pt x="20791" y="9622"/>
                  <a:pt x="20791" y="5951"/>
                </a:cubicBezTo>
                <a:cubicBezTo>
                  <a:pt x="20791" y="2560"/>
                  <a:pt x="18435" y="1"/>
                  <a:pt x="15310" y="1"/>
                </a:cubicBezTo>
                <a:lnTo>
                  <a:pt x="15310" y="1"/>
                </a:lnTo>
                <a:cubicBezTo>
                  <a:pt x="12729" y="1"/>
                  <a:pt x="11147" y="1648"/>
                  <a:pt x="10397" y="2772"/>
                </a:cubicBezTo>
                <a:cubicBezTo>
                  <a:pt x="9645" y="1647"/>
                  <a:pt x="8064" y="1"/>
                  <a:pt x="548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5" name="Google Shape;955;p66"/>
          <p:cNvSpPr/>
          <p:nvPr/>
        </p:nvSpPr>
        <p:spPr>
          <a:xfrm>
            <a:off x="4677159" y="1982362"/>
            <a:ext cx="469327" cy="412490"/>
          </a:xfrm>
          <a:custGeom>
            <a:avLst/>
            <a:gdLst/>
            <a:ahLst/>
            <a:cxnLst/>
            <a:rect l="l" t="t" r="r" b="b"/>
            <a:pathLst>
              <a:path w="20792" h="18274" extrusionOk="0">
                <a:moveTo>
                  <a:pt x="13442" y="3654"/>
                </a:moveTo>
                <a:lnTo>
                  <a:pt x="13442" y="4873"/>
                </a:lnTo>
                <a:lnTo>
                  <a:pt x="14661" y="4873"/>
                </a:lnTo>
                <a:lnTo>
                  <a:pt x="14661" y="6092"/>
                </a:lnTo>
                <a:lnTo>
                  <a:pt x="13442" y="6092"/>
                </a:lnTo>
                <a:lnTo>
                  <a:pt x="13442" y="7310"/>
                </a:lnTo>
                <a:lnTo>
                  <a:pt x="12223" y="7310"/>
                </a:lnTo>
                <a:lnTo>
                  <a:pt x="12223" y="6092"/>
                </a:lnTo>
                <a:lnTo>
                  <a:pt x="11005" y="6092"/>
                </a:lnTo>
                <a:lnTo>
                  <a:pt x="11005" y="4873"/>
                </a:lnTo>
                <a:lnTo>
                  <a:pt x="12223" y="4873"/>
                </a:lnTo>
                <a:lnTo>
                  <a:pt x="12223" y="3654"/>
                </a:lnTo>
                <a:close/>
                <a:moveTo>
                  <a:pt x="12833" y="1"/>
                </a:moveTo>
                <a:cubicBezTo>
                  <a:pt x="9809" y="1"/>
                  <a:pt x="7350" y="2460"/>
                  <a:pt x="7350" y="5484"/>
                </a:cubicBezTo>
                <a:cubicBezTo>
                  <a:pt x="7350" y="8506"/>
                  <a:pt x="9809" y="10965"/>
                  <a:pt x="12833" y="10965"/>
                </a:cubicBezTo>
                <a:lnTo>
                  <a:pt x="17136" y="10965"/>
                </a:lnTo>
                <a:cubicBezTo>
                  <a:pt x="18473" y="10977"/>
                  <a:pt x="19550" y="12065"/>
                  <a:pt x="19550" y="13401"/>
                </a:cubicBezTo>
                <a:cubicBezTo>
                  <a:pt x="19550" y="14739"/>
                  <a:pt x="18473" y="15825"/>
                  <a:pt x="17136" y="15839"/>
                </a:cubicBezTo>
                <a:lnTo>
                  <a:pt x="13442" y="15839"/>
                </a:lnTo>
                <a:lnTo>
                  <a:pt x="13442" y="14620"/>
                </a:lnTo>
                <a:cubicBezTo>
                  <a:pt x="12118" y="14618"/>
                  <a:pt x="10812" y="14309"/>
                  <a:pt x="9628" y="13718"/>
                </a:cubicBezTo>
                <a:lnTo>
                  <a:pt x="9071" y="14822"/>
                </a:lnTo>
                <a:cubicBezTo>
                  <a:pt x="8785" y="14622"/>
                  <a:pt x="7885" y="14290"/>
                  <a:pt x="6023" y="12446"/>
                </a:cubicBezTo>
                <a:cubicBezTo>
                  <a:pt x="4014" y="10456"/>
                  <a:pt x="3687" y="9578"/>
                  <a:pt x="3454" y="9244"/>
                </a:cubicBezTo>
                <a:lnTo>
                  <a:pt x="4557" y="8685"/>
                </a:lnTo>
                <a:cubicBezTo>
                  <a:pt x="3966" y="7503"/>
                  <a:pt x="3657" y="6197"/>
                  <a:pt x="3654" y="4873"/>
                </a:cubicBezTo>
                <a:lnTo>
                  <a:pt x="0" y="4873"/>
                </a:lnTo>
                <a:cubicBezTo>
                  <a:pt x="0" y="11591"/>
                  <a:pt x="6724" y="18273"/>
                  <a:pt x="13442" y="18273"/>
                </a:cubicBezTo>
                <a:lnTo>
                  <a:pt x="13442" y="17056"/>
                </a:lnTo>
                <a:lnTo>
                  <a:pt x="17136" y="17056"/>
                </a:lnTo>
                <a:cubicBezTo>
                  <a:pt x="19152" y="17056"/>
                  <a:pt x="20792" y="15416"/>
                  <a:pt x="20792" y="13401"/>
                </a:cubicBezTo>
                <a:cubicBezTo>
                  <a:pt x="20792" y="11385"/>
                  <a:pt x="19152" y="9747"/>
                  <a:pt x="17136" y="9747"/>
                </a:cubicBezTo>
                <a:lnTo>
                  <a:pt x="17136" y="9746"/>
                </a:lnTo>
                <a:lnTo>
                  <a:pt x="16235" y="9746"/>
                </a:lnTo>
                <a:cubicBezTo>
                  <a:pt x="17492" y="8741"/>
                  <a:pt x="18314" y="7213"/>
                  <a:pt x="18314" y="5482"/>
                </a:cubicBezTo>
                <a:cubicBezTo>
                  <a:pt x="18314" y="2460"/>
                  <a:pt x="15855" y="1"/>
                  <a:pt x="128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956" name="Google Shape;956;p66"/>
          <p:cNvGrpSpPr/>
          <p:nvPr/>
        </p:nvGrpSpPr>
        <p:grpSpPr>
          <a:xfrm>
            <a:off x="4026550" y="1952255"/>
            <a:ext cx="371792" cy="469350"/>
            <a:chOff x="3205600" y="1821375"/>
            <a:chExt cx="411775" cy="519825"/>
          </a:xfrm>
        </p:grpSpPr>
        <p:sp>
          <p:nvSpPr>
            <p:cNvPr id="957" name="Google Shape;957;p66"/>
            <p:cNvSpPr/>
            <p:nvPr/>
          </p:nvSpPr>
          <p:spPr>
            <a:xfrm>
              <a:off x="3205600" y="1889800"/>
              <a:ext cx="411775" cy="451400"/>
            </a:xfrm>
            <a:custGeom>
              <a:avLst/>
              <a:gdLst/>
              <a:ahLst/>
              <a:cxnLst/>
              <a:rect l="l" t="t" r="r" b="b"/>
              <a:pathLst>
                <a:path w="16471" h="18056" extrusionOk="0">
                  <a:moveTo>
                    <a:pt x="6724" y="0"/>
                  </a:moveTo>
                  <a:cubicBezTo>
                    <a:pt x="4312" y="573"/>
                    <a:pt x="2169" y="2328"/>
                    <a:pt x="1243" y="4654"/>
                  </a:cubicBezTo>
                  <a:cubicBezTo>
                    <a:pt x="0" y="7553"/>
                    <a:pt x="707" y="11110"/>
                    <a:pt x="2949" y="13291"/>
                  </a:cubicBezTo>
                  <a:cubicBezTo>
                    <a:pt x="3814" y="14193"/>
                    <a:pt x="4921" y="14852"/>
                    <a:pt x="6188" y="15253"/>
                  </a:cubicBezTo>
                  <a:lnTo>
                    <a:pt x="5666" y="16836"/>
                  </a:lnTo>
                  <a:lnTo>
                    <a:pt x="3069" y="16836"/>
                  </a:lnTo>
                  <a:lnTo>
                    <a:pt x="3069" y="18055"/>
                  </a:lnTo>
                  <a:lnTo>
                    <a:pt x="14035" y="18055"/>
                  </a:lnTo>
                  <a:lnTo>
                    <a:pt x="14035" y="16836"/>
                  </a:lnTo>
                  <a:lnTo>
                    <a:pt x="11440" y="16836"/>
                  </a:lnTo>
                  <a:lnTo>
                    <a:pt x="10916" y="15253"/>
                  </a:lnTo>
                  <a:cubicBezTo>
                    <a:pt x="11142" y="15191"/>
                    <a:pt x="11362" y="15110"/>
                    <a:pt x="11573" y="15009"/>
                  </a:cubicBezTo>
                  <a:cubicBezTo>
                    <a:pt x="13466" y="14267"/>
                    <a:pt x="15038" y="12683"/>
                    <a:pt x="15862" y="10745"/>
                  </a:cubicBezTo>
                  <a:lnTo>
                    <a:pt x="16471" y="10745"/>
                  </a:lnTo>
                  <a:lnTo>
                    <a:pt x="16471" y="9528"/>
                  </a:lnTo>
                  <a:lnTo>
                    <a:pt x="7943" y="9528"/>
                  </a:lnTo>
                  <a:lnTo>
                    <a:pt x="7943" y="10745"/>
                  </a:lnTo>
                  <a:lnTo>
                    <a:pt x="11535" y="10745"/>
                  </a:lnTo>
                  <a:cubicBezTo>
                    <a:pt x="11147" y="11136"/>
                    <a:pt x="10683" y="11443"/>
                    <a:pt x="10173" y="11647"/>
                  </a:cubicBezTo>
                  <a:cubicBezTo>
                    <a:pt x="9677" y="11861"/>
                    <a:pt x="9135" y="11964"/>
                    <a:pt x="8590" y="11964"/>
                  </a:cubicBezTo>
                  <a:cubicBezTo>
                    <a:pt x="7462" y="11964"/>
                    <a:pt x="6319" y="11522"/>
                    <a:pt x="5531" y="10709"/>
                  </a:cubicBezTo>
                  <a:cubicBezTo>
                    <a:pt x="4324" y="9528"/>
                    <a:pt x="3947" y="7628"/>
                    <a:pt x="4605" y="6067"/>
                  </a:cubicBezTo>
                  <a:cubicBezTo>
                    <a:pt x="5007" y="5081"/>
                    <a:pt x="5786" y="4288"/>
                    <a:pt x="6724" y="3838"/>
                  </a:cubicBezTo>
                  <a:lnTo>
                    <a:pt x="672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8" name="Google Shape;958;p66"/>
            <p:cNvSpPr/>
            <p:nvPr/>
          </p:nvSpPr>
          <p:spPr>
            <a:xfrm>
              <a:off x="3404175" y="1821375"/>
              <a:ext cx="152300" cy="276150"/>
            </a:xfrm>
            <a:custGeom>
              <a:avLst/>
              <a:gdLst/>
              <a:ahLst/>
              <a:cxnLst/>
              <a:rect l="l" t="t" r="r" b="b"/>
              <a:pathLst>
                <a:path w="6092" h="11046" extrusionOk="0">
                  <a:moveTo>
                    <a:pt x="0" y="1"/>
                  </a:moveTo>
                  <a:lnTo>
                    <a:pt x="0" y="8609"/>
                  </a:lnTo>
                  <a:lnTo>
                    <a:pt x="1218" y="8609"/>
                  </a:lnTo>
                  <a:lnTo>
                    <a:pt x="1218" y="11046"/>
                  </a:lnTo>
                  <a:lnTo>
                    <a:pt x="4873" y="11046"/>
                  </a:lnTo>
                  <a:lnTo>
                    <a:pt x="4873" y="8611"/>
                  </a:lnTo>
                  <a:lnTo>
                    <a:pt x="6092" y="8611"/>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59" name="Google Shape;959;p66"/>
          <p:cNvGrpSpPr/>
          <p:nvPr/>
        </p:nvGrpSpPr>
        <p:grpSpPr>
          <a:xfrm>
            <a:off x="3335515" y="1952255"/>
            <a:ext cx="384997" cy="469350"/>
            <a:chOff x="2440250" y="1821375"/>
            <a:chExt cx="426400" cy="519825"/>
          </a:xfrm>
        </p:grpSpPr>
        <p:sp>
          <p:nvSpPr>
            <p:cNvPr id="960" name="Google Shape;960;p66"/>
            <p:cNvSpPr/>
            <p:nvPr/>
          </p:nvSpPr>
          <p:spPr>
            <a:xfrm>
              <a:off x="2531500" y="1912775"/>
              <a:ext cx="243875" cy="243675"/>
            </a:xfrm>
            <a:custGeom>
              <a:avLst/>
              <a:gdLst/>
              <a:ahLst/>
              <a:cxnLst/>
              <a:rect l="l" t="t" r="r" b="b"/>
              <a:pathLst>
                <a:path w="9755" h="9747" extrusionOk="0">
                  <a:moveTo>
                    <a:pt x="3659" y="3653"/>
                  </a:moveTo>
                  <a:lnTo>
                    <a:pt x="3659" y="4872"/>
                  </a:lnTo>
                  <a:lnTo>
                    <a:pt x="2442" y="4872"/>
                  </a:lnTo>
                  <a:lnTo>
                    <a:pt x="2442" y="3653"/>
                  </a:lnTo>
                  <a:close/>
                  <a:moveTo>
                    <a:pt x="7314" y="3653"/>
                  </a:moveTo>
                  <a:lnTo>
                    <a:pt x="7314" y="4872"/>
                  </a:lnTo>
                  <a:lnTo>
                    <a:pt x="6095" y="4872"/>
                  </a:lnTo>
                  <a:lnTo>
                    <a:pt x="6095" y="3653"/>
                  </a:lnTo>
                  <a:close/>
                  <a:moveTo>
                    <a:pt x="6706" y="0"/>
                  </a:moveTo>
                  <a:cubicBezTo>
                    <a:pt x="5876" y="0"/>
                    <a:pt x="5121" y="316"/>
                    <a:pt x="4561" y="888"/>
                  </a:cubicBezTo>
                  <a:cubicBezTo>
                    <a:pt x="3842" y="1595"/>
                    <a:pt x="2697" y="2436"/>
                    <a:pt x="1235" y="2436"/>
                  </a:cubicBezTo>
                  <a:lnTo>
                    <a:pt x="4" y="2436"/>
                  </a:lnTo>
                  <a:lnTo>
                    <a:pt x="4" y="4872"/>
                  </a:lnTo>
                  <a:cubicBezTo>
                    <a:pt x="1" y="6857"/>
                    <a:pt x="1208" y="8643"/>
                    <a:pt x="3051" y="9379"/>
                  </a:cubicBezTo>
                  <a:cubicBezTo>
                    <a:pt x="3611" y="9624"/>
                    <a:pt x="4232" y="9747"/>
                    <a:pt x="4878" y="9747"/>
                  </a:cubicBezTo>
                  <a:cubicBezTo>
                    <a:pt x="5523" y="9747"/>
                    <a:pt x="6144" y="9624"/>
                    <a:pt x="6706" y="9379"/>
                  </a:cubicBezTo>
                  <a:cubicBezTo>
                    <a:pt x="8547" y="8643"/>
                    <a:pt x="9754" y="6857"/>
                    <a:pt x="9752" y="4872"/>
                  </a:cubicBezTo>
                  <a:lnTo>
                    <a:pt x="9752" y="3045"/>
                  </a:lnTo>
                  <a:cubicBezTo>
                    <a:pt x="9751" y="1364"/>
                    <a:pt x="8387" y="0"/>
                    <a:pt x="67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1" name="Google Shape;961;p66"/>
            <p:cNvSpPr/>
            <p:nvPr/>
          </p:nvSpPr>
          <p:spPr>
            <a:xfrm>
              <a:off x="2531600" y="1821375"/>
              <a:ext cx="238450" cy="121850"/>
            </a:xfrm>
            <a:custGeom>
              <a:avLst/>
              <a:gdLst/>
              <a:ahLst/>
              <a:cxnLst/>
              <a:rect l="l" t="t" r="r" b="b"/>
              <a:pathLst>
                <a:path w="9538" h="4874" extrusionOk="0">
                  <a:moveTo>
                    <a:pt x="4874" y="1"/>
                  </a:moveTo>
                  <a:cubicBezTo>
                    <a:pt x="2186" y="1"/>
                    <a:pt x="0" y="2187"/>
                    <a:pt x="0" y="4873"/>
                  </a:cubicBezTo>
                  <a:lnTo>
                    <a:pt x="1231" y="4873"/>
                  </a:lnTo>
                  <a:cubicBezTo>
                    <a:pt x="2276" y="4873"/>
                    <a:pt x="3148" y="4227"/>
                    <a:pt x="3698" y="3684"/>
                  </a:cubicBezTo>
                  <a:cubicBezTo>
                    <a:pt x="4474" y="2885"/>
                    <a:pt x="5547" y="2437"/>
                    <a:pt x="6702" y="2437"/>
                  </a:cubicBezTo>
                  <a:cubicBezTo>
                    <a:pt x="7795" y="2437"/>
                    <a:pt x="8783" y="2863"/>
                    <a:pt x="9538" y="3542"/>
                  </a:cubicBezTo>
                  <a:cubicBezTo>
                    <a:pt x="8955" y="1504"/>
                    <a:pt x="7097" y="1"/>
                    <a:pt x="48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2" name="Google Shape;962;p66"/>
            <p:cNvSpPr/>
            <p:nvPr/>
          </p:nvSpPr>
          <p:spPr>
            <a:xfrm>
              <a:off x="2440250" y="2157925"/>
              <a:ext cx="198000" cy="183275"/>
            </a:xfrm>
            <a:custGeom>
              <a:avLst/>
              <a:gdLst/>
              <a:ahLst/>
              <a:cxnLst/>
              <a:rect l="l" t="t" r="r" b="b"/>
              <a:pathLst>
                <a:path w="7920" h="7331" extrusionOk="0">
                  <a:moveTo>
                    <a:pt x="4873" y="1"/>
                  </a:moveTo>
                  <a:cubicBezTo>
                    <a:pt x="2140" y="308"/>
                    <a:pt x="1" y="2606"/>
                    <a:pt x="1" y="5422"/>
                  </a:cubicBezTo>
                  <a:lnTo>
                    <a:pt x="1" y="7330"/>
                  </a:lnTo>
                  <a:lnTo>
                    <a:pt x="7920" y="7330"/>
                  </a:lnTo>
                  <a:lnTo>
                    <a:pt x="7920" y="4351"/>
                  </a:lnTo>
                  <a:lnTo>
                    <a:pt x="4873" y="1304"/>
                  </a:lnTo>
                  <a:lnTo>
                    <a:pt x="48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3" name="Google Shape;963;p66"/>
            <p:cNvSpPr/>
            <p:nvPr/>
          </p:nvSpPr>
          <p:spPr>
            <a:xfrm>
              <a:off x="2668650" y="2157925"/>
              <a:ext cx="198000" cy="183275"/>
            </a:xfrm>
            <a:custGeom>
              <a:avLst/>
              <a:gdLst/>
              <a:ahLst/>
              <a:cxnLst/>
              <a:rect l="l" t="t" r="r" b="b"/>
              <a:pathLst>
                <a:path w="7920" h="7331" extrusionOk="0">
                  <a:moveTo>
                    <a:pt x="3046" y="1"/>
                  </a:moveTo>
                  <a:lnTo>
                    <a:pt x="3046" y="1304"/>
                  </a:lnTo>
                  <a:lnTo>
                    <a:pt x="1" y="4351"/>
                  </a:lnTo>
                  <a:lnTo>
                    <a:pt x="1" y="7330"/>
                  </a:lnTo>
                  <a:lnTo>
                    <a:pt x="7920" y="7330"/>
                  </a:lnTo>
                  <a:lnTo>
                    <a:pt x="7920" y="5422"/>
                  </a:lnTo>
                  <a:cubicBezTo>
                    <a:pt x="7920" y="2606"/>
                    <a:pt x="5780" y="308"/>
                    <a:pt x="30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4" name="Google Shape;964;p66"/>
            <p:cNvSpPr/>
            <p:nvPr/>
          </p:nvSpPr>
          <p:spPr>
            <a:xfrm>
              <a:off x="2592550" y="2173575"/>
              <a:ext cx="121775" cy="65300"/>
            </a:xfrm>
            <a:custGeom>
              <a:avLst/>
              <a:gdLst/>
              <a:ahLst/>
              <a:cxnLst/>
              <a:rect l="l" t="t" r="r" b="b"/>
              <a:pathLst>
                <a:path w="4871" h="2612" extrusionOk="0">
                  <a:moveTo>
                    <a:pt x="4871" y="1"/>
                  </a:moveTo>
                  <a:cubicBezTo>
                    <a:pt x="4817" y="25"/>
                    <a:pt x="4771" y="56"/>
                    <a:pt x="4716" y="78"/>
                  </a:cubicBezTo>
                  <a:lnTo>
                    <a:pt x="4717" y="78"/>
                  </a:lnTo>
                  <a:cubicBezTo>
                    <a:pt x="4036" y="375"/>
                    <a:pt x="3259" y="530"/>
                    <a:pt x="2436" y="530"/>
                  </a:cubicBezTo>
                  <a:cubicBezTo>
                    <a:pt x="1614" y="530"/>
                    <a:pt x="836" y="373"/>
                    <a:pt x="122" y="65"/>
                  </a:cubicBezTo>
                  <a:cubicBezTo>
                    <a:pt x="79" y="47"/>
                    <a:pt x="41" y="21"/>
                    <a:pt x="0" y="4"/>
                  </a:cubicBezTo>
                  <a:lnTo>
                    <a:pt x="0" y="173"/>
                  </a:lnTo>
                  <a:lnTo>
                    <a:pt x="2434" y="2611"/>
                  </a:lnTo>
                  <a:lnTo>
                    <a:pt x="4871" y="173"/>
                  </a:lnTo>
                  <a:lnTo>
                    <a:pt x="487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65" name="Google Shape;965;p66"/>
          <p:cNvGrpSpPr/>
          <p:nvPr/>
        </p:nvGrpSpPr>
        <p:grpSpPr>
          <a:xfrm>
            <a:off x="2677188" y="1952255"/>
            <a:ext cx="384997" cy="469350"/>
            <a:chOff x="1711125" y="1821375"/>
            <a:chExt cx="426400" cy="519825"/>
          </a:xfrm>
        </p:grpSpPr>
        <p:sp>
          <p:nvSpPr>
            <p:cNvPr id="966" name="Google Shape;966;p66"/>
            <p:cNvSpPr/>
            <p:nvPr/>
          </p:nvSpPr>
          <p:spPr>
            <a:xfrm>
              <a:off x="1802500" y="1821375"/>
              <a:ext cx="243675" cy="123875"/>
            </a:xfrm>
            <a:custGeom>
              <a:avLst/>
              <a:gdLst/>
              <a:ahLst/>
              <a:cxnLst/>
              <a:rect l="l" t="t" r="r" b="b"/>
              <a:pathLst>
                <a:path w="9747"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3" y="3737"/>
                  </a:lnTo>
                  <a:lnTo>
                    <a:pt x="5483" y="4954"/>
                  </a:lnTo>
                  <a:lnTo>
                    <a:pt x="9747" y="4954"/>
                  </a:lnTo>
                  <a:lnTo>
                    <a:pt x="974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7" name="Google Shape;967;p66"/>
            <p:cNvSpPr/>
            <p:nvPr/>
          </p:nvSpPr>
          <p:spPr>
            <a:xfrm>
              <a:off x="1802500" y="1975700"/>
              <a:ext cx="243675" cy="182725"/>
            </a:xfrm>
            <a:custGeom>
              <a:avLst/>
              <a:gdLst/>
              <a:ahLst/>
              <a:cxnLst/>
              <a:rect l="l" t="t" r="r" b="b"/>
              <a:pathLst>
                <a:path w="9747" h="7309" extrusionOk="0">
                  <a:moveTo>
                    <a:pt x="3656" y="1218"/>
                  </a:moveTo>
                  <a:lnTo>
                    <a:pt x="3656" y="2436"/>
                  </a:lnTo>
                  <a:lnTo>
                    <a:pt x="2437" y="2436"/>
                  </a:lnTo>
                  <a:lnTo>
                    <a:pt x="2437" y="1218"/>
                  </a:lnTo>
                  <a:close/>
                  <a:moveTo>
                    <a:pt x="7309" y="1218"/>
                  </a:moveTo>
                  <a:lnTo>
                    <a:pt x="7309" y="2436"/>
                  </a:lnTo>
                  <a:lnTo>
                    <a:pt x="6092" y="2436"/>
                  </a:lnTo>
                  <a:lnTo>
                    <a:pt x="6092" y="1218"/>
                  </a:lnTo>
                  <a:close/>
                  <a:moveTo>
                    <a:pt x="0" y="0"/>
                  </a:moveTo>
                  <a:lnTo>
                    <a:pt x="0" y="2436"/>
                  </a:lnTo>
                  <a:cubicBezTo>
                    <a:pt x="0" y="4307"/>
                    <a:pt x="1094" y="6035"/>
                    <a:pt x="2778" y="6833"/>
                  </a:cubicBezTo>
                  <a:cubicBezTo>
                    <a:pt x="3425" y="7149"/>
                    <a:pt x="4130" y="7309"/>
                    <a:pt x="4873" y="7309"/>
                  </a:cubicBezTo>
                  <a:cubicBezTo>
                    <a:pt x="5616" y="7309"/>
                    <a:pt x="6321" y="7149"/>
                    <a:pt x="6963" y="6836"/>
                  </a:cubicBezTo>
                  <a:cubicBezTo>
                    <a:pt x="8654" y="6033"/>
                    <a:pt x="9747" y="4307"/>
                    <a:pt x="9747" y="2436"/>
                  </a:cubicBezTo>
                  <a:lnTo>
                    <a:pt x="97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8" name="Google Shape;968;p66"/>
            <p:cNvSpPr/>
            <p:nvPr/>
          </p:nvSpPr>
          <p:spPr>
            <a:xfrm>
              <a:off x="1802500" y="2280250"/>
              <a:ext cx="60925" cy="60950"/>
            </a:xfrm>
            <a:custGeom>
              <a:avLst/>
              <a:gdLst/>
              <a:ahLst/>
              <a:cxnLst/>
              <a:rect l="l" t="t" r="r" b="b"/>
              <a:pathLst>
                <a:path w="2437" h="2438" extrusionOk="0">
                  <a:moveTo>
                    <a:pt x="1219" y="1"/>
                  </a:moveTo>
                  <a:cubicBezTo>
                    <a:pt x="545" y="1"/>
                    <a:pt x="0" y="546"/>
                    <a:pt x="0" y="1218"/>
                  </a:cubicBezTo>
                  <a:lnTo>
                    <a:pt x="0" y="2437"/>
                  </a:lnTo>
                  <a:lnTo>
                    <a:pt x="2437" y="2437"/>
                  </a:lnTo>
                  <a:lnTo>
                    <a:pt x="2437" y="1218"/>
                  </a:lnTo>
                  <a:cubicBezTo>
                    <a:pt x="2437" y="546"/>
                    <a:pt x="1892" y="1"/>
                    <a:pt x="12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9" name="Google Shape;969;p66"/>
            <p:cNvSpPr/>
            <p:nvPr/>
          </p:nvSpPr>
          <p:spPr>
            <a:xfrm>
              <a:off x="1711125" y="2162125"/>
              <a:ext cx="106625" cy="179075"/>
            </a:xfrm>
            <a:custGeom>
              <a:avLst/>
              <a:gdLst/>
              <a:ahLst/>
              <a:cxnLst/>
              <a:rect l="l" t="t" r="r" b="b"/>
              <a:pathLst>
                <a:path w="4265" h="7163" extrusionOk="0">
                  <a:moveTo>
                    <a:pt x="4264" y="0"/>
                  </a:moveTo>
                  <a:cubicBezTo>
                    <a:pt x="1828" y="557"/>
                    <a:pt x="0" y="2731"/>
                    <a:pt x="0" y="5335"/>
                  </a:cubicBezTo>
                  <a:lnTo>
                    <a:pt x="0" y="7162"/>
                  </a:lnTo>
                  <a:lnTo>
                    <a:pt x="2438" y="7162"/>
                  </a:lnTo>
                  <a:lnTo>
                    <a:pt x="2438" y="5943"/>
                  </a:lnTo>
                  <a:cubicBezTo>
                    <a:pt x="2438" y="4812"/>
                    <a:pt x="3218" y="3866"/>
                    <a:pt x="4264" y="3595"/>
                  </a:cubicBezTo>
                  <a:lnTo>
                    <a:pt x="42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0" name="Google Shape;970;p66"/>
            <p:cNvSpPr/>
            <p:nvPr/>
          </p:nvSpPr>
          <p:spPr>
            <a:xfrm>
              <a:off x="2030900" y="2162125"/>
              <a:ext cx="106625" cy="179075"/>
            </a:xfrm>
            <a:custGeom>
              <a:avLst/>
              <a:gdLst/>
              <a:ahLst/>
              <a:cxnLst/>
              <a:rect l="l" t="t" r="r" b="b"/>
              <a:pathLst>
                <a:path w="4265" h="7163" extrusionOk="0">
                  <a:moveTo>
                    <a:pt x="1" y="0"/>
                  </a:moveTo>
                  <a:lnTo>
                    <a:pt x="1" y="7162"/>
                  </a:lnTo>
                  <a:lnTo>
                    <a:pt x="4264" y="7162"/>
                  </a:lnTo>
                  <a:lnTo>
                    <a:pt x="4264" y="5335"/>
                  </a:lnTo>
                  <a:cubicBezTo>
                    <a:pt x="4264" y="2731"/>
                    <a:pt x="2439" y="557"/>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1" name="Google Shape;971;p66"/>
            <p:cNvSpPr/>
            <p:nvPr/>
          </p:nvSpPr>
          <p:spPr>
            <a:xfrm>
              <a:off x="1848200" y="2207800"/>
              <a:ext cx="152300" cy="133400"/>
            </a:xfrm>
            <a:custGeom>
              <a:avLst/>
              <a:gdLst/>
              <a:ahLst/>
              <a:cxnLst/>
              <a:rect l="l" t="t" r="r" b="b"/>
              <a:pathLst>
                <a:path w="6092" h="5336" extrusionOk="0">
                  <a:moveTo>
                    <a:pt x="0" y="1"/>
                  </a:moveTo>
                  <a:lnTo>
                    <a:pt x="0" y="1768"/>
                  </a:lnTo>
                  <a:cubicBezTo>
                    <a:pt x="1048" y="2040"/>
                    <a:pt x="1828" y="2985"/>
                    <a:pt x="1828" y="4116"/>
                  </a:cubicBezTo>
                  <a:lnTo>
                    <a:pt x="1828" y="5335"/>
                  </a:lnTo>
                  <a:lnTo>
                    <a:pt x="6091" y="5335"/>
                  </a:lnTo>
                  <a:lnTo>
                    <a:pt x="6091" y="1"/>
                  </a:lnTo>
                  <a:lnTo>
                    <a:pt x="3045" y="3045"/>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2" name="Google Shape;972;p66"/>
            <p:cNvSpPr/>
            <p:nvPr/>
          </p:nvSpPr>
          <p:spPr>
            <a:xfrm>
              <a:off x="1863450" y="2175950"/>
              <a:ext cx="121800" cy="64950"/>
            </a:xfrm>
            <a:custGeom>
              <a:avLst/>
              <a:gdLst/>
              <a:ahLst/>
              <a:cxnLst/>
              <a:rect l="l" t="t" r="r" b="b"/>
              <a:pathLst>
                <a:path w="4872" h="2598" extrusionOk="0">
                  <a:moveTo>
                    <a:pt x="0" y="1"/>
                  </a:moveTo>
                  <a:lnTo>
                    <a:pt x="0" y="163"/>
                  </a:lnTo>
                  <a:lnTo>
                    <a:pt x="2435" y="2597"/>
                  </a:lnTo>
                  <a:lnTo>
                    <a:pt x="4871" y="163"/>
                  </a:lnTo>
                  <a:lnTo>
                    <a:pt x="4871" y="1"/>
                  </a:lnTo>
                  <a:cubicBezTo>
                    <a:pt x="4113" y="340"/>
                    <a:pt x="3290" y="518"/>
                    <a:pt x="2459" y="518"/>
                  </a:cubicBezTo>
                  <a:cubicBezTo>
                    <a:pt x="2451" y="518"/>
                    <a:pt x="2443" y="518"/>
                    <a:pt x="2435" y="518"/>
                  </a:cubicBezTo>
                  <a:lnTo>
                    <a:pt x="2435" y="520"/>
                  </a:lnTo>
                  <a:cubicBezTo>
                    <a:pt x="1595" y="520"/>
                    <a:pt x="766" y="3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73" name="Google Shape;973;p66"/>
          <p:cNvGrpSpPr/>
          <p:nvPr/>
        </p:nvGrpSpPr>
        <p:grpSpPr>
          <a:xfrm>
            <a:off x="2052856" y="1952255"/>
            <a:ext cx="384997" cy="469350"/>
            <a:chOff x="1019650" y="1821375"/>
            <a:chExt cx="426400" cy="519825"/>
          </a:xfrm>
        </p:grpSpPr>
        <p:sp>
          <p:nvSpPr>
            <p:cNvPr id="974" name="Google Shape;974;p66"/>
            <p:cNvSpPr/>
            <p:nvPr/>
          </p:nvSpPr>
          <p:spPr>
            <a:xfrm>
              <a:off x="1111050" y="1821375"/>
              <a:ext cx="243625" cy="123875"/>
            </a:xfrm>
            <a:custGeom>
              <a:avLst/>
              <a:gdLst/>
              <a:ahLst/>
              <a:cxnLst/>
              <a:rect l="l" t="t" r="r" b="b"/>
              <a:pathLst>
                <a:path w="9745"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1" y="3737"/>
                  </a:lnTo>
                  <a:lnTo>
                    <a:pt x="5481" y="4954"/>
                  </a:lnTo>
                  <a:lnTo>
                    <a:pt x="9745" y="4954"/>
                  </a:lnTo>
                  <a:lnTo>
                    <a:pt x="974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5" name="Google Shape;975;p66"/>
            <p:cNvSpPr/>
            <p:nvPr/>
          </p:nvSpPr>
          <p:spPr>
            <a:xfrm>
              <a:off x="1111050" y="1975700"/>
              <a:ext cx="243625" cy="182725"/>
            </a:xfrm>
            <a:custGeom>
              <a:avLst/>
              <a:gdLst/>
              <a:ahLst/>
              <a:cxnLst/>
              <a:rect l="l" t="t" r="r" b="b"/>
              <a:pathLst>
                <a:path w="9745" h="7309" extrusionOk="0">
                  <a:moveTo>
                    <a:pt x="3653" y="1218"/>
                  </a:moveTo>
                  <a:lnTo>
                    <a:pt x="3653" y="2436"/>
                  </a:lnTo>
                  <a:lnTo>
                    <a:pt x="2436" y="2436"/>
                  </a:lnTo>
                  <a:lnTo>
                    <a:pt x="2436" y="1218"/>
                  </a:lnTo>
                  <a:close/>
                  <a:moveTo>
                    <a:pt x="7309" y="1218"/>
                  </a:moveTo>
                  <a:lnTo>
                    <a:pt x="7309" y="2436"/>
                  </a:lnTo>
                  <a:lnTo>
                    <a:pt x="6090" y="2436"/>
                  </a:lnTo>
                  <a:lnTo>
                    <a:pt x="6090" y="1218"/>
                  </a:lnTo>
                  <a:close/>
                  <a:moveTo>
                    <a:pt x="0" y="0"/>
                  </a:moveTo>
                  <a:lnTo>
                    <a:pt x="0" y="2436"/>
                  </a:lnTo>
                  <a:cubicBezTo>
                    <a:pt x="0" y="4307"/>
                    <a:pt x="1091" y="6035"/>
                    <a:pt x="2778" y="6833"/>
                  </a:cubicBezTo>
                  <a:cubicBezTo>
                    <a:pt x="3424" y="7149"/>
                    <a:pt x="4129" y="7309"/>
                    <a:pt x="4872" y="7309"/>
                  </a:cubicBezTo>
                  <a:cubicBezTo>
                    <a:pt x="5616" y="7309"/>
                    <a:pt x="6321" y="7149"/>
                    <a:pt x="6960" y="6836"/>
                  </a:cubicBezTo>
                  <a:cubicBezTo>
                    <a:pt x="8652" y="6033"/>
                    <a:pt x="9745" y="4307"/>
                    <a:pt x="9745" y="2436"/>
                  </a:cubicBezTo>
                  <a:lnTo>
                    <a:pt x="97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6" name="Google Shape;976;p66"/>
            <p:cNvSpPr/>
            <p:nvPr/>
          </p:nvSpPr>
          <p:spPr>
            <a:xfrm>
              <a:off x="1019650" y="2159950"/>
              <a:ext cx="426400" cy="181250"/>
            </a:xfrm>
            <a:custGeom>
              <a:avLst/>
              <a:gdLst/>
              <a:ahLst/>
              <a:cxnLst/>
              <a:rect l="l" t="t" r="r" b="b"/>
              <a:pathLst>
                <a:path w="17056" h="7250" extrusionOk="0">
                  <a:moveTo>
                    <a:pt x="13401" y="3594"/>
                  </a:moveTo>
                  <a:lnTo>
                    <a:pt x="13401" y="4813"/>
                  </a:lnTo>
                  <a:lnTo>
                    <a:pt x="10966" y="4813"/>
                  </a:lnTo>
                  <a:lnTo>
                    <a:pt x="10966" y="3594"/>
                  </a:lnTo>
                  <a:close/>
                  <a:moveTo>
                    <a:pt x="4873" y="1"/>
                  </a:moveTo>
                  <a:cubicBezTo>
                    <a:pt x="2141" y="308"/>
                    <a:pt x="1" y="2608"/>
                    <a:pt x="1" y="5422"/>
                  </a:cubicBezTo>
                  <a:lnTo>
                    <a:pt x="1" y="7249"/>
                  </a:lnTo>
                  <a:lnTo>
                    <a:pt x="17056" y="7249"/>
                  </a:lnTo>
                  <a:lnTo>
                    <a:pt x="17056" y="5422"/>
                  </a:lnTo>
                  <a:cubicBezTo>
                    <a:pt x="17056" y="2608"/>
                    <a:pt x="14916" y="308"/>
                    <a:pt x="12184" y="1"/>
                  </a:cubicBezTo>
                  <a:lnTo>
                    <a:pt x="12184" y="1306"/>
                  </a:lnTo>
                  <a:lnTo>
                    <a:pt x="8528" y="4959"/>
                  </a:lnTo>
                  <a:lnTo>
                    <a:pt x="4873" y="1306"/>
                  </a:lnTo>
                  <a:lnTo>
                    <a:pt x="487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7" name="Google Shape;977;p66"/>
            <p:cNvSpPr/>
            <p:nvPr/>
          </p:nvSpPr>
          <p:spPr>
            <a:xfrm>
              <a:off x="1171950" y="2175950"/>
              <a:ext cx="121825" cy="64950"/>
            </a:xfrm>
            <a:custGeom>
              <a:avLst/>
              <a:gdLst/>
              <a:ahLst/>
              <a:cxnLst/>
              <a:rect l="l" t="t" r="r" b="b"/>
              <a:pathLst>
                <a:path w="4873" h="2598" extrusionOk="0">
                  <a:moveTo>
                    <a:pt x="0" y="1"/>
                  </a:moveTo>
                  <a:lnTo>
                    <a:pt x="0" y="163"/>
                  </a:lnTo>
                  <a:lnTo>
                    <a:pt x="2436" y="2597"/>
                  </a:lnTo>
                  <a:lnTo>
                    <a:pt x="4873" y="163"/>
                  </a:lnTo>
                  <a:lnTo>
                    <a:pt x="4873" y="1"/>
                  </a:lnTo>
                  <a:cubicBezTo>
                    <a:pt x="4114" y="340"/>
                    <a:pt x="3292" y="518"/>
                    <a:pt x="2460" y="518"/>
                  </a:cubicBezTo>
                  <a:cubicBezTo>
                    <a:pt x="2452" y="518"/>
                    <a:pt x="2444" y="518"/>
                    <a:pt x="2436" y="518"/>
                  </a:cubicBezTo>
                  <a:lnTo>
                    <a:pt x="2436" y="520"/>
                  </a:lnTo>
                  <a:cubicBezTo>
                    <a:pt x="1597" y="520"/>
                    <a:pt x="767" y="344"/>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8" name="Google Shape;978;p66"/>
            <p:cNvSpPr/>
            <p:nvPr/>
          </p:nvSpPr>
          <p:spPr>
            <a:xfrm>
              <a:off x="1349450" y="1991425"/>
              <a:ext cx="96600" cy="174725"/>
            </a:xfrm>
            <a:custGeom>
              <a:avLst/>
              <a:gdLst/>
              <a:ahLst/>
              <a:cxnLst/>
              <a:rect l="l" t="t" r="r" b="b"/>
              <a:pathLst>
                <a:path w="3864" h="6989" extrusionOk="0">
                  <a:moveTo>
                    <a:pt x="1428" y="1"/>
                  </a:moveTo>
                  <a:lnTo>
                    <a:pt x="1428" y="1807"/>
                  </a:lnTo>
                  <a:cubicBezTo>
                    <a:pt x="1428" y="3256"/>
                    <a:pt x="900" y="4633"/>
                    <a:pt x="0" y="5713"/>
                  </a:cubicBezTo>
                  <a:cubicBezTo>
                    <a:pt x="969" y="5954"/>
                    <a:pt x="1852" y="6387"/>
                    <a:pt x="2597" y="6988"/>
                  </a:cubicBezTo>
                  <a:cubicBezTo>
                    <a:pt x="3366" y="6318"/>
                    <a:pt x="3864" y="5342"/>
                    <a:pt x="3864" y="4244"/>
                  </a:cubicBezTo>
                  <a:cubicBezTo>
                    <a:pt x="3864" y="3388"/>
                    <a:pt x="3564" y="2561"/>
                    <a:pt x="3016" y="1904"/>
                  </a:cubicBezTo>
                  <a:lnTo>
                    <a:pt x="142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9" name="Google Shape;979;p66"/>
            <p:cNvSpPr/>
            <p:nvPr/>
          </p:nvSpPr>
          <p:spPr>
            <a:xfrm>
              <a:off x="1019650" y="1991425"/>
              <a:ext cx="96550" cy="174725"/>
            </a:xfrm>
            <a:custGeom>
              <a:avLst/>
              <a:gdLst/>
              <a:ahLst/>
              <a:cxnLst/>
              <a:rect l="l" t="t" r="r" b="b"/>
              <a:pathLst>
                <a:path w="3862" h="6989" extrusionOk="0">
                  <a:moveTo>
                    <a:pt x="2437" y="1"/>
                  </a:moveTo>
                  <a:lnTo>
                    <a:pt x="849" y="1904"/>
                  </a:lnTo>
                  <a:cubicBezTo>
                    <a:pt x="301" y="2559"/>
                    <a:pt x="1" y="3388"/>
                    <a:pt x="1" y="4244"/>
                  </a:cubicBezTo>
                  <a:cubicBezTo>
                    <a:pt x="1" y="5344"/>
                    <a:pt x="497" y="6318"/>
                    <a:pt x="1268" y="6988"/>
                  </a:cubicBezTo>
                  <a:cubicBezTo>
                    <a:pt x="2011" y="6387"/>
                    <a:pt x="2894" y="5954"/>
                    <a:pt x="3861" y="5713"/>
                  </a:cubicBezTo>
                  <a:cubicBezTo>
                    <a:pt x="2963" y="4635"/>
                    <a:pt x="2437" y="3256"/>
                    <a:pt x="2437" y="1807"/>
                  </a:cubicBezTo>
                  <a:lnTo>
                    <a:pt x="243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80" name="Google Shape;980;p66"/>
          <p:cNvGrpSpPr/>
          <p:nvPr/>
        </p:nvGrpSpPr>
        <p:grpSpPr>
          <a:xfrm>
            <a:off x="1351438" y="2008392"/>
            <a:ext cx="469350" cy="357481"/>
            <a:chOff x="242800" y="1883550"/>
            <a:chExt cx="519825" cy="395925"/>
          </a:xfrm>
        </p:grpSpPr>
        <p:sp>
          <p:nvSpPr>
            <p:cNvPr id="981" name="Google Shape;981;p66"/>
            <p:cNvSpPr/>
            <p:nvPr/>
          </p:nvSpPr>
          <p:spPr>
            <a:xfrm>
              <a:off x="317600" y="2218525"/>
              <a:ext cx="63350" cy="60950"/>
            </a:xfrm>
            <a:custGeom>
              <a:avLst/>
              <a:gdLst/>
              <a:ahLst/>
              <a:cxnLst/>
              <a:rect l="l" t="t" r="r" b="b"/>
              <a:pathLst>
                <a:path w="2534" h="2438" extrusionOk="0">
                  <a:moveTo>
                    <a:pt x="1314" y="1"/>
                  </a:moveTo>
                  <a:cubicBezTo>
                    <a:pt x="821" y="1"/>
                    <a:pt x="376" y="298"/>
                    <a:pt x="188" y="753"/>
                  </a:cubicBezTo>
                  <a:cubicBezTo>
                    <a:pt x="0" y="1208"/>
                    <a:pt x="104" y="1732"/>
                    <a:pt x="452" y="2080"/>
                  </a:cubicBezTo>
                  <a:cubicBezTo>
                    <a:pt x="685" y="2314"/>
                    <a:pt x="998" y="2438"/>
                    <a:pt x="1315" y="2438"/>
                  </a:cubicBezTo>
                  <a:cubicBezTo>
                    <a:pt x="1472" y="2438"/>
                    <a:pt x="1629" y="2408"/>
                    <a:pt x="1780" y="2346"/>
                  </a:cubicBezTo>
                  <a:cubicBezTo>
                    <a:pt x="2235" y="2156"/>
                    <a:pt x="2531" y="1713"/>
                    <a:pt x="2533" y="1220"/>
                  </a:cubicBezTo>
                  <a:cubicBezTo>
                    <a:pt x="2533" y="548"/>
                    <a:pt x="1986" y="1"/>
                    <a:pt x="1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2" name="Google Shape;982;p66"/>
            <p:cNvSpPr/>
            <p:nvPr/>
          </p:nvSpPr>
          <p:spPr>
            <a:xfrm>
              <a:off x="623150" y="2218525"/>
              <a:ext cx="63350" cy="60950"/>
            </a:xfrm>
            <a:custGeom>
              <a:avLst/>
              <a:gdLst/>
              <a:ahLst/>
              <a:cxnLst/>
              <a:rect l="l" t="t" r="r" b="b"/>
              <a:pathLst>
                <a:path w="2534" h="2438" extrusionOk="0">
                  <a:moveTo>
                    <a:pt x="1314" y="1"/>
                  </a:moveTo>
                  <a:cubicBezTo>
                    <a:pt x="821" y="1"/>
                    <a:pt x="378" y="298"/>
                    <a:pt x="189" y="753"/>
                  </a:cubicBezTo>
                  <a:cubicBezTo>
                    <a:pt x="1" y="1208"/>
                    <a:pt x="104" y="1732"/>
                    <a:pt x="452" y="2080"/>
                  </a:cubicBezTo>
                  <a:cubicBezTo>
                    <a:pt x="686" y="2314"/>
                    <a:pt x="998" y="2438"/>
                    <a:pt x="1316" y="2438"/>
                  </a:cubicBezTo>
                  <a:cubicBezTo>
                    <a:pt x="1472" y="2438"/>
                    <a:pt x="1630" y="2408"/>
                    <a:pt x="1780" y="2346"/>
                  </a:cubicBezTo>
                  <a:cubicBezTo>
                    <a:pt x="2235" y="2156"/>
                    <a:pt x="2533" y="1713"/>
                    <a:pt x="2533" y="1220"/>
                  </a:cubicBezTo>
                  <a:cubicBezTo>
                    <a:pt x="2533" y="546"/>
                    <a:pt x="1987" y="1"/>
                    <a:pt x="1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3" name="Google Shape;983;p66"/>
            <p:cNvSpPr/>
            <p:nvPr/>
          </p:nvSpPr>
          <p:spPr>
            <a:xfrm>
              <a:off x="242800" y="2157675"/>
              <a:ext cx="519825" cy="91350"/>
            </a:xfrm>
            <a:custGeom>
              <a:avLst/>
              <a:gdLst/>
              <a:ahLst/>
              <a:cxnLst/>
              <a:rect l="l" t="t" r="r" b="b"/>
              <a:pathLst>
                <a:path w="20793" h="3654" extrusionOk="0">
                  <a:moveTo>
                    <a:pt x="1" y="1"/>
                  </a:moveTo>
                  <a:lnTo>
                    <a:pt x="1" y="3654"/>
                  </a:lnTo>
                  <a:lnTo>
                    <a:pt x="1870" y="3654"/>
                  </a:lnTo>
                  <a:cubicBezTo>
                    <a:pt x="1870" y="2309"/>
                    <a:pt x="2960" y="1218"/>
                    <a:pt x="4306" y="1218"/>
                  </a:cubicBezTo>
                  <a:cubicBezTo>
                    <a:pt x="5651" y="1218"/>
                    <a:pt x="6742" y="2309"/>
                    <a:pt x="6742" y="3654"/>
                  </a:cubicBezTo>
                  <a:lnTo>
                    <a:pt x="14091" y="3654"/>
                  </a:lnTo>
                  <a:cubicBezTo>
                    <a:pt x="14078" y="2299"/>
                    <a:pt x="15173" y="1195"/>
                    <a:pt x="16528" y="1195"/>
                  </a:cubicBezTo>
                  <a:cubicBezTo>
                    <a:pt x="17882" y="1195"/>
                    <a:pt x="18977" y="2299"/>
                    <a:pt x="18965" y="3654"/>
                  </a:cubicBezTo>
                  <a:lnTo>
                    <a:pt x="20792" y="3654"/>
                  </a:lnTo>
                  <a:lnTo>
                    <a:pt x="207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4" name="Google Shape;984;p66"/>
            <p:cNvSpPr/>
            <p:nvPr/>
          </p:nvSpPr>
          <p:spPr>
            <a:xfrm>
              <a:off x="549400" y="1974925"/>
              <a:ext cx="30500" cy="91350"/>
            </a:xfrm>
            <a:custGeom>
              <a:avLst/>
              <a:gdLst/>
              <a:ahLst/>
              <a:cxnLst/>
              <a:rect l="l" t="t" r="r" b="b"/>
              <a:pathLst>
                <a:path w="1220" h="3654" extrusionOk="0">
                  <a:moveTo>
                    <a:pt x="1" y="0"/>
                  </a:moveTo>
                  <a:lnTo>
                    <a:pt x="1" y="3654"/>
                  </a:lnTo>
                  <a:lnTo>
                    <a:pt x="1220" y="3654"/>
                  </a:lnTo>
                  <a:lnTo>
                    <a:pt x="12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5" name="Google Shape;985;p66"/>
            <p:cNvSpPr/>
            <p:nvPr/>
          </p:nvSpPr>
          <p:spPr>
            <a:xfrm>
              <a:off x="610300" y="1974925"/>
              <a:ext cx="146500" cy="91400"/>
            </a:xfrm>
            <a:custGeom>
              <a:avLst/>
              <a:gdLst/>
              <a:ahLst/>
              <a:cxnLst/>
              <a:rect l="l" t="t" r="r" b="b"/>
              <a:pathLst>
                <a:path w="5860" h="3656" extrusionOk="0">
                  <a:moveTo>
                    <a:pt x="3" y="0"/>
                  </a:moveTo>
                  <a:lnTo>
                    <a:pt x="1" y="3655"/>
                  </a:lnTo>
                  <a:lnTo>
                    <a:pt x="5859" y="3655"/>
                  </a:lnTo>
                  <a:lnTo>
                    <a:pt x="403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6" name="Google Shape;986;p66"/>
            <p:cNvSpPr/>
            <p:nvPr/>
          </p:nvSpPr>
          <p:spPr>
            <a:xfrm>
              <a:off x="242800" y="1883550"/>
              <a:ext cx="519825" cy="243675"/>
            </a:xfrm>
            <a:custGeom>
              <a:avLst/>
              <a:gdLst/>
              <a:ahLst/>
              <a:cxnLst/>
              <a:rect l="l" t="t" r="r" b="b"/>
              <a:pathLst>
                <a:path w="20793" h="9747" extrusionOk="0">
                  <a:moveTo>
                    <a:pt x="6134" y="4872"/>
                  </a:moveTo>
                  <a:lnTo>
                    <a:pt x="6134" y="6091"/>
                  </a:lnTo>
                  <a:lnTo>
                    <a:pt x="7351" y="6091"/>
                  </a:lnTo>
                  <a:lnTo>
                    <a:pt x="7351" y="7310"/>
                  </a:lnTo>
                  <a:lnTo>
                    <a:pt x="6134" y="7310"/>
                  </a:lnTo>
                  <a:lnTo>
                    <a:pt x="6134" y="8528"/>
                  </a:lnTo>
                  <a:lnTo>
                    <a:pt x="4915" y="8528"/>
                  </a:lnTo>
                  <a:lnTo>
                    <a:pt x="4915" y="7310"/>
                  </a:lnTo>
                  <a:lnTo>
                    <a:pt x="3697" y="7310"/>
                  </a:lnTo>
                  <a:lnTo>
                    <a:pt x="3697" y="6091"/>
                  </a:lnTo>
                  <a:lnTo>
                    <a:pt x="4915" y="6091"/>
                  </a:lnTo>
                  <a:lnTo>
                    <a:pt x="4915" y="4872"/>
                  </a:lnTo>
                  <a:close/>
                  <a:moveTo>
                    <a:pt x="1" y="0"/>
                  </a:moveTo>
                  <a:lnTo>
                    <a:pt x="1" y="2436"/>
                  </a:lnTo>
                  <a:lnTo>
                    <a:pt x="9828" y="2436"/>
                  </a:lnTo>
                  <a:lnTo>
                    <a:pt x="9828" y="3655"/>
                  </a:lnTo>
                  <a:lnTo>
                    <a:pt x="1" y="3655"/>
                  </a:lnTo>
                  <a:lnTo>
                    <a:pt x="1" y="9747"/>
                  </a:lnTo>
                  <a:lnTo>
                    <a:pt x="20792" y="9747"/>
                  </a:lnTo>
                  <a:lnTo>
                    <a:pt x="20792" y="8528"/>
                  </a:lnTo>
                  <a:lnTo>
                    <a:pt x="11047" y="8528"/>
                  </a:lnTo>
                  <a:lnTo>
                    <a:pt x="11047" y="2436"/>
                  </a:lnTo>
                  <a:lnTo>
                    <a:pt x="15920" y="2436"/>
                  </a:lnTo>
                  <a:lnTo>
                    <a:pt x="159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87" name="Google Shape;987;p66"/>
          <p:cNvGrpSpPr/>
          <p:nvPr/>
        </p:nvGrpSpPr>
        <p:grpSpPr>
          <a:xfrm>
            <a:off x="7323309" y="1319434"/>
            <a:ext cx="412670" cy="469327"/>
            <a:chOff x="6856900" y="1120500"/>
            <a:chExt cx="457050" cy="519800"/>
          </a:xfrm>
        </p:grpSpPr>
        <p:sp>
          <p:nvSpPr>
            <p:cNvPr id="988" name="Google Shape;988;p66"/>
            <p:cNvSpPr/>
            <p:nvPr/>
          </p:nvSpPr>
          <p:spPr>
            <a:xfrm>
              <a:off x="7222375" y="1421250"/>
              <a:ext cx="91400" cy="72575"/>
            </a:xfrm>
            <a:custGeom>
              <a:avLst/>
              <a:gdLst/>
              <a:ahLst/>
              <a:cxnLst/>
              <a:rect l="l" t="t" r="r" b="b"/>
              <a:pathLst>
                <a:path w="3656" h="2903" extrusionOk="0">
                  <a:moveTo>
                    <a:pt x="1" y="1"/>
                  </a:moveTo>
                  <a:lnTo>
                    <a:pt x="1" y="1075"/>
                  </a:lnTo>
                  <a:lnTo>
                    <a:pt x="3656" y="2903"/>
                  </a:lnTo>
                  <a:lnTo>
                    <a:pt x="3656" y="1828"/>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9" name="Google Shape;989;p66"/>
            <p:cNvSpPr/>
            <p:nvPr/>
          </p:nvSpPr>
          <p:spPr>
            <a:xfrm>
              <a:off x="7222375" y="1482175"/>
              <a:ext cx="91400" cy="158125"/>
            </a:xfrm>
            <a:custGeom>
              <a:avLst/>
              <a:gdLst/>
              <a:ahLst/>
              <a:cxnLst/>
              <a:rect l="l" t="t" r="r" b="b"/>
              <a:pathLst>
                <a:path w="3656" h="6325" extrusionOk="0">
                  <a:moveTo>
                    <a:pt x="1" y="0"/>
                  </a:moveTo>
                  <a:lnTo>
                    <a:pt x="1" y="6324"/>
                  </a:lnTo>
                  <a:lnTo>
                    <a:pt x="3656" y="6324"/>
                  </a:lnTo>
                  <a:lnTo>
                    <a:pt x="3656" y="1828"/>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0" name="Google Shape;990;p66"/>
            <p:cNvSpPr/>
            <p:nvPr/>
          </p:nvSpPr>
          <p:spPr>
            <a:xfrm>
              <a:off x="7222375" y="1120500"/>
              <a:ext cx="91575" cy="312375"/>
            </a:xfrm>
            <a:custGeom>
              <a:avLst/>
              <a:gdLst/>
              <a:ahLst/>
              <a:cxnLst/>
              <a:rect l="l" t="t" r="r" b="b"/>
              <a:pathLst>
                <a:path w="3663" h="12495" extrusionOk="0">
                  <a:moveTo>
                    <a:pt x="1" y="0"/>
                  </a:moveTo>
                  <a:lnTo>
                    <a:pt x="1" y="10669"/>
                  </a:lnTo>
                  <a:lnTo>
                    <a:pt x="3656" y="12495"/>
                  </a:lnTo>
                  <a:lnTo>
                    <a:pt x="3656" y="10060"/>
                  </a:lnTo>
                  <a:lnTo>
                    <a:pt x="1971" y="9219"/>
                  </a:lnTo>
                  <a:lnTo>
                    <a:pt x="3656" y="8376"/>
                  </a:lnTo>
                  <a:lnTo>
                    <a:pt x="3656" y="4928"/>
                  </a:lnTo>
                  <a:cubicBezTo>
                    <a:pt x="3663" y="3026"/>
                    <a:pt x="2587" y="1286"/>
                    <a:pt x="882" y="441"/>
                  </a:cubicBez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1" name="Google Shape;991;p66"/>
            <p:cNvSpPr/>
            <p:nvPr/>
          </p:nvSpPr>
          <p:spPr>
            <a:xfrm>
              <a:off x="6856900" y="1120500"/>
              <a:ext cx="335075" cy="519800"/>
            </a:xfrm>
            <a:custGeom>
              <a:avLst/>
              <a:gdLst/>
              <a:ahLst/>
              <a:cxnLst/>
              <a:rect l="l" t="t" r="r" b="b"/>
              <a:pathLst>
                <a:path w="13403" h="20792" extrusionOk="0">
                  <a:moveTo>
                    <a:pt x="3047" y="1218"/>
                  </a:moveTo>
                  <a:cubicBezTo>
                    <a:pt x="3283" y="1218"/>
                    <a:pt x="3520" y="1263"/>
                    <a:pt x="3746" y="1357"/>
                  </a:cubicBezTo>
                  <a:cubicBezTo>
                    <a:pt x="4428" y="1640"/>
                    <a:pt x="4873" y="2307"/>
                    <a:pt x="4873" y="3047"/>
                  </a:cubicBezTo>
                  <a:cubicBezTo>
                    <a:pt x="4873" y="4055"/>
                    <a:pt x="4056" y="4872"/>
                    <a:pt x="3047" y="4872"/>
                  </a:cubicBezTo>
                  <a:cubicBezTo>
                    <a:pt x="2308" y="4872"/>
                    <a:pt x="1641" y="4428"/>
                    <a:pt x="1358" y="3745"/>
                  </a:cubicBezTo>
                  <a:cubicBezTo>
                    <a:pt x="1075" y="3062"/>
                    <a:pt x="1232" y="2276"/>
                    <a:pt x="1754" y="1753"/>
                  </a:cubicBezTo>
                  <a:cubicBezTo>
                    <a:pt x="2104" y="1404"/>
                    <a:pt x="2572" y="1218"/>
                    <a:pt x="3047" y="1218"/>
                  </a:cubicBezTo>
                  <a:close/>
                  <a:moveTo>
                    <a:pt x="10358" y="1218"/>
                  </a:moveTo>
                  <a:cubicBezTo>
                    <a:pt x="10593" y="1218"/>
                    <a:pt x="10830" y="1263"/>
                    <a:pt x="11056" y="1357"/>
                  </a:cubicBezTo>
                  <a:cubicBezTo>
                    <a:pt x="11739" y="1640"/>
                    <a:pt x="12184" y="2307"/>
                    <a:pt x="12184" y="3047"/>
                  </a:cubicBezTo>
                  <a:cubicBezTo>
                    <a:pt x="12182" y="4055"/>
                    <a:pt x="11365" y="4872"/>
                    <a:pt x="10356" y="4872"/>
                  </a:cubicBezTo>
                  <a:cubicBezTo>
                    <a:pt x="9616" y="4872"/>
                    <a:pt x="8951" y="4428"/>
                    <a:pt x="8668" y="3745"/>
                  </a:cubicBezTo>
                  <a:cubicBezTo>
                    <a:pt x="8385" y="3062"/>
                    <a:pt x="8542" y="2276"/>
                    <a:pt x="9065" y="1753"/>
                  </a:cubicBezTo>
                  <a:cubicBezTo>
                    <a:pt x="9414" y="1404"/>
                    <a:pt x="9882" y="1218"/>
                    <a:pt x="10358" y="1218"/>
                  </a:cubicBezTo>
                  <a:close/>
                  <a:moveTo>
                    <a:pt x="3047" y="0"/>
                  </a:moveTo>
                  <a:cubicBezTo>
                    <a:pt x="1368" y="0"/>
                    <a:pt x="1" y="1367"/>
                    <a:pt x="1" y="3047"/>
                  </a:cubicBezTo>
                  <a:cubicBezTo>
                    <a:pt x="1" y="4724"/>
                    <a:pt x="1368" y="6091"/>
                    <a:pt x="3047" y="6091"/>
                  </a:cubicBezTo>
                  <a:cubicBezTo>
                    <a:pt x="3706" y="6091"/>
                    <a:pt x="4347" y="5878"/>
                    <a:pt x="4873" y="5481"/>
                  </a:cubicBezTo>
                  <a:lnTo>
                    <a:pt x="4873" y="14269"/>
                  </a:lnTo>
                  <a:cubicBezTo>
                    <a:pt x="4877" y="16155"/>
                    <a:pt x="5315" y="18014"/>
                    <a:pt x="6156" y="19702"/>
                  </a:cubicBezTo>
                  <a:lnTo>
                    <a:pt x="6701" y="20791"/>
                  </a:lnTo>
                  <a:lnTo>
                    <a:pt x="7246" y="19702"/>
                  </a:lnTo>
                  <a:cubicBezTo>
                    <a:pt x="8087" y="18014"/>
                    <a:pt x="8527" y="16155"/>
                    <a:pt x="8528" y="14269"/>
                  </a:cubicBezTo>
                  <a:lnTo>
                    <a:pt x="8528" y="5481"/>
                  </a:lnTo>
                  <a:cubicBezTo>
                    <a:pt x="9054" y="5878"/>
                    <a:pt x="9697" y="6091"/>
                    <a:pt x="10356" y="6091"/>
                  </a:cubicBezTo>
                  <a:cubicBezTo>
                    <a:pt x="12035" y="6091"/>
                    <a:pt x="13403" y="4724"/>
                    <a:pt x="13403" y="3047"/>
                  </a:cubicBezTo>
                  <a:cubicBezTo>
                    <a:pt x="13403" y="1367"/>
                    <a:pt x="12037" y="0"/>
                    <a:pt x="10356" y="0"/>
                  </a:cubicBezTo>
                  <a:cubicBezTo>
                    <a:pt x="8677" y="0"/>
                    <a:pt x="7311" y="1367"/>
                    <a:pt x="7311" y="3047"/>
                  </a:cubicBezTo>
                  <a:lnTo>
                    <a:pt x="7311" y="7391"/>
                  </a:lnTo>
                  <a:lnTo>
                    <a:pt x="6092" y="7391"/>
                  </a:lnTo>
                  <a:lnTo>
                    <a:pt x="6092" y="3047"/>
                  </a:lnTo>
                  <a:cubicBezTo>
                    <a:pt x="6092" y="1367"/>
                    <a:pt x="4727" y="0"/>
                    <a:pt x="304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992" name="Google Shape;992;p66"/>
          <p:cNvGrpSpPr/>
          <p:nvPr/>
        </p:nvGrpSpPr>
        <p:grpSpPr>
          <a:xfrm>
            <a:off x="6633493" y="1319434"/>
            <a:ext cx="469327" cy="469327"/>
            <a:chOff x="6092900" y="1120500"/>
            <a:chExt cx="519800" cy="519800"/>
          </a:xfrm>
        </p:grpSpPr>
        <p:sp>
          <p:nvSpPr>
            <p:cNvPr id="993" name="Google Shape;993;p66"/>
            <p:cNvSpPr/>
            <p:nvPr/>
          </p:nvSpPr>
          <p:spPr>
            <a:xfrm>
              <a:off x="6246225" y="1120500"/>
              <a:ext cx="213200" cy="213200"/>
            </a:xfrm>
            <a:custGeom>
              <a:avLst/>
              <a:gdLst/>
              <a:ahLst/>
              <a:cxnLst/>
              <a:rect l="l" t="t" r="r" b="b"/>
              <a:pathLst>
                <a:path w="8528" h="8528" extrusionOk="0">
                  <a:moveTo>
                    <a:pt x="4873" y="2436"/>
                  </a:moveTo>
                  <a:lnTo>
                    <a:pt x="4873" y="3655"/>
                  </a:lnTo>
                  <a:lnTo>
                    <a:pt x="6092" y="3655"/>
                  </a:lnTo>
                  <a:lnTo>
                    <a:pt x="6092" y="4872"/>
                  </a:lnTo>
                  <a:lnTo>
                    <a:pt x="4873" y="4872"/>
                  </a:lnTo>
                  <a:lnTo>
                    <a:pt x="4873" y="6091"/>
                  </a:lnTo>
                  <a:lnTo>
                    <a:pt x="3654" y="6091"/>
                  </a:lnTo>
                  <a:lnTo>
                    <a:pt x="3654" y="4872"/>
                  </a:lnTo>
                  <a:lnTo>
                    <a:pt x="2437" y="4872"/>
                  </a:lnTo>
                  <a:lnTo>
                    <a:pt x="2437" y="3655"/>
                  </a:lnTo>
                  <a:lnTo>
                    <a:pt x="3654" y="3655"/>
                  </a:lnTo>
                  <a:lnTo>
                    <a:pt x="3654" y="2436"/>
                  </a:lnTo>
                  <a:close/>
                  <a:moveTo>
                    <a:pt x="0" y="0"/>
                  </a:moveTo>
                  <a:lnTo>
                    <a:pt x="0" y="8528"/>
                  </a:lnTo>
                  <a:lnTo>
                    <a:pt x="8528" y="8528"/>
                  </a:lnTo>
                  <a:lnTo>
                    <a:pt x="85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4" name="Google Shape;994;p66"/>
            <p:cNvSpPr/>
            <p:nvPr/>
          </p:nvSpPr>
          <p:spPr>
            <a:xfrm>
              <a:off x="6246225" y="1425050"/>
              <a:ext cx="91350" cy="30500"/>
            </a:xfrm>
            <a:custGeom>
              <a:avLst/>
              <a:gdLst/>
              <a:ahLst/>
              <a:cxnLst/>
              <a:rect l="l" t="t" r="r" b="b"/>
              <a:pathLst>
                <a:path w="3654" h="1220" extrusionOk="0">
                  <a:moveTo>
                    <a:pt x="0" y="1"/>
                  </a:moveTo>
                  <a:lnTo>
                    <a:pt x="0" y="1220"/>
                  </a:lnTo>
                  <a:lnTo>
                    <a:pt x="3654" y="1220"/>
                  </a:lnTo>
                  <a:lnTo>
                    <a:pt x="365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5" name="Google Shape;995;p66"/>
            <p:cNvSpPr/>
            <p:nvPr/>
          </p:nvSpPr>
          <p:spPr>
            <a:xfrm>
              <a:off x="6368025" y="1546875"/>
              <a:ext cx="60925" cy="93425"/>
            </a:xfrm>
            <a:custGeom>
              <a:avLst/>
              <a:gdLst/>
              <a:ahLst/>
              <a:cxnLst/>
              <a:rect l="l" t="t" r="r" b="b"/>
              <a:pathLst>
                <a:path w="2437" h="3737" extrusionOk="0">
                  <a:moveTo>
                    <a:pt x="1" y="0"/>
                  </a:moveTo>
                  <a:lnTo>
                    <a:pt x="1" y="3736"/>
                  </a:lnTo>
                  <a:lnTo>
                    <a:pt x="2437" y="3736"/>
                  </a:lnTo>
                  <a:lnTo>
                    <a:pt x="24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6" name="Google Shape;996;p66"/>
            <p:cNvSpPr/>
            <p:nvPr/>
          </p:nvSpPr>
          <p:spPr>
            <a:xfrm>
              <a:off x="6368025" y="1425050"/>
              <a:ext cx="91400" cy="30500"/>
            </a:xfrm>
            <a:custGeom>
              <a:avLst/>
              <a:gdLst/>
              <a:ahLst/>
              <a:cxnLst/>
              <a:rect l="l" t="t" r="r" b="b"/>
              <a:pathLst>
                <a:path w="3656" h="1220" extrusionOk="0">
                  <a:moveTo>
                    <a:pt x="1" y="1"/>
                  </a:moveTo>
                  <a:lnTo>
                    <a:pt x="1" y="1220"/>
                  </a:lnTo>
                  <a:lnTo>
                    <a:pt x="3656" y="1220"/>
                  </a:lnTo>
                  <a:lnTo>
                    <a:pt x="36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7" name="Google Shape;997;p66"/>
            <p:cNvSpPr/>
            <p:nvPr/>
          </p:nvSpPr>
          <p:spPr>
            <a:xfrm>
              <a:off x="6276650" y="1546875"/>
              <a:ext cx="60925" cy="93425"/>
            </a:xfrm>
            <a:custGeom>
              <a:avLst/>
              <a:gdLst/>
              <a:ahLst/>
              <a:cxnLst/>
              <a:rect l="l" t="t" r="r" b="b"/>
              <a:pathLst>
                <a:path w="2437" h="3737" extrusionOk="0">
                  <a:moveTo>
                    <a:pt x="1" y="0"/>
                  </a:moveTo>
                  <a:lnTo>
                    <a:pt x="1" y="3736"/>
                  </a:lnTo>
                  <a:lnTo>
                    <a:pt x="2437" y="3736"/>
                  </a:lnTo>
                  <a:lnTo>
                    <a:pt x="243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8" name="Google Shape;998;p66"/>
            <p:cNvSpPr/>
            <p:nvPr/>
          </p:nvSpPr>
          <p:spPr>
            <a:xfrm>
              <a:off x="6368025" y="1364150"/>
              <a:ext cx="91400" cy="30450"/>
            </a:xfrm>
            <a:custGeom>
              <a:avLst/>
              <a:gdLst/>
              <a:ahLst/>
              <a:cxnLst/>
              <a:rect l="l" t="t" r="r" b="b"/>
              <a:pathLst>
                <a:path w="3656" h="1218" extrusionOk="0">
                  <a:moveTo>
                    <a:pt x="1" y="0"/>
                  </a:moveTo>
                  <a:lnTo>
                    <a:pt x="1" y="1218"/>
                  </a:lnTo>
                  <a:lnTo>
                    <a:pt x="3656" y="1218"/>
                  </a:lnTo>
                  <a:lnTo>
                    <a:pt x="365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9" name="Google Shape;999;p66"/>
            <p:cNvSpPr/>
            <p:nvPr/>
          </p:nvSpPr>
          <p:spPr>
            <a:xfrm>
              <a:off x="6246225" y="1364150"/>
              <a:ext cx="91350" cy="30450"/>
            </a:xfrm>
            <a:custGeom>
              <a:avLst/>
              <a:gdLst/>
              <a:ahLst/>
              <a:cxnLst/>
              <a:rect l="l" t="t" r="r" b="b"/>
              <a:pathLst>
                <a:path w="3654" h="1218" extrusionOk="0">
                  <a:moveTo>
                    <a:pt x="0" y="0"/>
                  </a:moveTo>
                  <a:lnTo>
                    <a:pt x="0" y="1218"/>
                  </a:lnTo>
                  <a:lnTo>
                    <a:pt x="3654" y="1218"/>
                  </a:lnTo>
                  <a:lnTo>
                    <a:pt x="36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0" name="Google Shape;1000;p66"/>
            <p:cNvSpPr/>
            <p:nvPr/>
          </p:nvSpPr>
          <p:spPr>
            <a:xfrm>
              <a:off x="6092900" y="1211875"/>
              <a:ext cx="30500" cy="428425"/>
            </a:xfrm>
            <a:custGeom>
              <a:avLst/>
              <a:gdLst/>
              <a:ahLst/>
              <a:cxnLst/>
              <a:rect l="l" t="t" r="r" b="b"/>
              <a:pathLst>
                <a:path w="1220" h="17137" extrusionOk="0">
                  <a:moveTo>
                    <a:pt x="1" y="0"/>
                  </a:moveTo>
                  <a:lnTo>
                    <a:pt x="1" y="17136"/>
                  </a:lnTo>
                  <a:lnTo>
                    <a:pt x="1220" y="17136"/>
                  </a:lnTo>
                  <a:lnTo>
                    <a:pt x="12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1" name="Google Shape;1001;p66"/>
            <p:cNvSpPr/>
            <p:nvPr/>
          </p:nvSpPr>
          <p:spPr>
            <a:xfrm>
              <a:off x="6582250" y="1211875"/>
              <a:ext cx="30450" cy="428425"/>
            </a:xfrm>
            <a:custGeom>
              <a:avLst/>
              <a:gdLst/>
              <a:ahLst/>
              <a:cxnLst/>
              <a:rect l="l" t="t" r="r" b="b"/>
              <a:pathLst>
                <a:path w="1218" h="17137" extrusionOk="0">
                  <a:moveTo>
                    <a:pt x="1" y="0"/>
                  </a:moveTo>
                  <a:lnTo>
                    <a:pt x="1" y="17136"/>
                  </a:lnTo>
                  <a:lnTo>
                    <a:pt x="1218" y="17136"/>
                  </a:lnTo>
                  <a:lnTo>
                    <a:pt x="12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2" name="Google Shape;1002;p66"/>
            <p:cNvSpPr/>
            <p:nvPr/>
          </p:nvSpPr>
          <p:spPr>
            <a:xfrm>
              <a:off x="6154850" y="1150950"/>
              <a:ext cx="395975" cy="489350"/>
            </a:xfrm>
            <a:custGeom>
              <a:avLst/>
              <a:gdLst/>
              <a:ahLst/>
              <a:cxnLst/>
              <a:rect l="l" t="t" r="r" b="b"/>
              <a:pathLst>
                <a:path w="15839" h="19574" extrusionOk="0">
                  <a:moveTo>
                    <a:pt x="0" y="1"/>
                  </a:moveTo>
                  <a:lnTo>
                    <a:pt x="0" y="19573"/>
                  </a:lnTo>
                  <a:lnTo>
                    <a:pt x="3655" y="19573"/>
                  </a:lnTo>
                  <a:lnTo>
                    <a:pt x="3655" y="14620"/>
                  </a:lnTo>
                  <a:lnTo>
                    <a:pt x="12183" y="14620"/>
                  </a:lnTo>
                  <a:lnTo>
                    <a:pt x="12183" y="19573"/>
                  </a:lnTo>
                  <a:lnTo>
                    <a:pt x="15838" y="19573"/>
                  </a:lnTo>
                  <a:lnTo>
                    <a:pt x="15838" y="1"/>
                  </a:lnTo>
                  <a:lnTo>
                    <a:pt x="13400" y="1"/>
                  </a:lnTo>
                  <a:lnTo>
                    <a:pt x="13400" y="13401"/>
                  </a:lnTo>
                  <a:lnTo>
                    <a:pt x="2436" y="13401"/>
                  </a:lnTo>
                  <a:lnTo>
                    <a:pt x="243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003" name="Google Shape;1003;p66"/>
          <p:cNvSpPr/>
          <p:nvPr/>
        </p:nvSpPr>
        <p:spPr>
          <a:xfrm>
            <a:off x="6055060" y="1319473"/>
            <a:ext cx="357548" cy="469327"/>
          </a:xfrm>
          <a:custGeom>
            <a:avLst/>
            <a:gdLst/>
            <a:ahLst/>
            <a:cxnLst/>
            <a:rect l="l" t="t" r="r" b="b"/>
            <a:pathLst>
              <a:path w="15840" h="20792" extrusionOk="0">
                <a:moveTo>
                  <a:pt x="9138" y="5522"/>
                </a:moveTo>
                <a:lnTo>
                  <a:pt x="9138" y="9177"/>
                </a:lnTo>
                <a:lnTo>
                  <a:pt x="12793" y="9177"/>
                </a:lnTo>
                <a:lnTo>
                  <a:pt x="12793" y="11614"/>
                </a:lnTo>
                <a:lnTo>
                  <a:pt x="9138" y="11614"/>
                </a:lnTo>
                <a:lnTo>
                  <a:pt x="9138" y="15269"/>
                </a:lnTo>
                <a:lnTo>
                  <a:pt x="6702" y="15269"/>
                </a:lnTo>
                <a:lnTo>
                  <a:pt x="6702" y="11614"/>
                </a:lnTo>
                <a:lnTo>
                  <a:pt x="3047" y="11614"/>
                </a:lnTo>
                <a:lnTo>
                  <a:pt x="3047" y="9177"/>
                </a:lnTo>
                <a:lnTo>
                  <a:pt x="6702" y="9177"/>
                </a:lnTo>
                <a:lnTo>
                  <a:pt x="6702" y="5522"/>
                </a:lnTo>
                <a:close/>
                <a:moveTo>
                  <a:pt x="7919" y="0"/>
                </a:moveTo>
                <a:lnTo>
                  <a:pt x="7488" y="431"/>
                </a:lnTo>
                <a:cubicBezTo>
                  <a:pt x="6178" y="1740"/>
                  <a:pt x="4293" y="2436"/>
                  <a:pt x="2037" y="2436"/>
                </a:cubicBezTo>
                <a:lnTo>
                  <a:pt x="1388" y="2436"/>
                </a:lnTo>
                <a:cubicBezTo>
                  <a:pt x="556" y="4960"/>
                  <a:pt x="0" y="7896"/>
                  <a:pt x="0" y="10509"/>
                </a:cubicBezTo>
                <a:cubicBezTo>
                  <a:pt x="18" y="13157"/>
                  <a:pt x="1040" y="18039"/>
                  <a:pt x="7692" y="20702"/>
                </a:cubicBezTo>
                <a:lnTo>
                  <a:pt x="7695" y="20702"/>
                </a:lnTo>
                <a:lnTo>
                  <a:pt x="7921" y="20791"/>
                </a:lnTo>
                <a:lnTo>
                  <a:pt x="8147" y="20702"/>
                </a:lnTo>
                <a:cubicBezTo>
                  <a:pt x="14799" y="18039"/>
                  <a:pt x="15821" y="13158"/>
                  <a:pt x="15840" y="10395"/>
                </a:cubicBezTo>
                <a:cubicBezTo>
                  <a:pt x="15840" y="8246"/>
                  <a:pt x="15428" y="5397"/>
                  <a:pt x="14450" y="2436"/>
                </a:cubicBezTo>
                <a:lnTo>
                  <a:pt x="13804" y="2436"/>
                </a:lnTo>
                <a:cubicBezTo>
                  <a:pt x="11547" y="2436"/>
                  <a:pt x="9661" y="1740"/>
                  <a:pt x="8350" y="431"/>
                </a:cubicBezTo>
                <a:lnTo>
                  <a:pt x="79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004" name="Google Shape;1004;p66"/>
          <p:cNvGrpSpPr/>
          <p:nvPr/>
        </p:nvGrpSpPr>
        <p:grpSpPr>
          <a:xfrm>
            <a:off x="5364512" y="1319434"/>
            <a:ext cx="469327" cy="469327"/>
            <a:chOff x="4687450" y="1120500"/>
            <a:chExt cx="519800" cy="519800"/>
          </a:xfrm>
        </p:grpSpPr>
        <p:sp>
          <p:nvSpPr>
            <p:cNvPr id="1005" name="Google Shape;1005;p66"/>
            <p:cNvSpPr/>
            <p:nvPr/>
          </p:nvSpPr>
          <p:spPr>
            <a:xfrm>
              <a:off x="4774975" y="1181950"/>
              <a:ext cx="131500" cy="121325"/>
            </a:xfrm>
            <a:custGeom>
              <a:avLst/>
              <a:gdLst/>
              <a:ahLst/>
              <a:cxnLst/>
              <a:rect l="l" t="t" r="r" b="b"/>
              <a:pathLst>
                <a:path w="5260" h="4853" extrusionOk="0">
                  <a:moveTo>
                    <a:pt x="2630" y="0"/>
                  </a:moveTo>
                  <a:cubicBezTo>
                    <a:pt x="1999" y="0"/>
                    <a:pt x="1368" y="231"/>
                    <a:pt x="908" y="692"/>
                  </a:cubicBezTo>
                  <a:cubicBezTo>
                    <a:pt x="209" y="1389"/>
                    <a:pt x="1" y="2437"/>
                    <a:pt x="378" y="3347"/>
                  </a:cubicBezTo>
                  <a:cubicBezTo>
                    <a:pt x="754" y="4259"/>
                    <a:pt x="1644" y="4852"/>
                    <a:pt x="2630" y="4852"/>
                  </a:cubicBezTo>
                  <a:cubicBezTo>
                    <a:pt x="3616" y="4852"/>
                    <a:pt x="4506" y="4259"/>
                    <a:pt x="4882" y="3347"/>
                  </a:cubicBezTo>
                  <a:cubicBezTo>
                    <a:pt x="5259" y="2437"/>
                    <a:pt x="5051" y="1389"/>
                    <a:pt x="4352" y="692"/>
                  </a:cubicBezTo>
                  <a:cubicBezTo>
                    <a:pt x="3892" y="231"/>
                    <a:pt x="3261" y="0"/>
                    <a:pt x="263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6" name="Google Shape;1006;p66"/>
            <p:cNvSpPr/>
            <p:nvPr/>
          </p:nvSpPr>
          <p:spPr>
            <a:xfrm>
              <a:off x="4993000" y="1211875"/>
              <a:ext cx="214250" cy="152300"/>
            </a:xfrm>
            <a:custGeom>
              <a:avLst/>
              <a:gdLst/>
              <a:ahLst/>
              <a:cxnLst/>
              <a:rect l="l" t="t" r="r" b="b"/>
              <a:pathLst>
                <a:path w="8570" h="6092" extrusionOk="0">
                  <a:moveTo>
                    <a:pt x="0" y="0"/>
                  </a:moveTo>
                  <a:lnTo>
                    <a:pt x="0" y="6091"/>
                  </a:lnTo>
                  <a:lnTo>
                    <a:pt x="8569" y="6091"/>
                  </a:lnTo>
                  <a:lnTo>
                    <a:pt x="856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7" name="Google Shape;1007;p66"/>
            <p:cNvSpPr/>
            <p:nvPr/>
          </p:nvSpPr>
          <p:spPr>
            <a:xfrm>
              <a:off x="5084375" y="1348900"/>
              <a:ext cx="30450" cy="63000"/>
            </a:xfrm>
            <a:custGeom>
              <a:avLst/>
              <a:gdLst/>
              <a:ahLst/>
              <a:cxnLst/>
              <a:rect l="l" t="t" r="r" b="b"/>
              <a:pathLst>
                <a:path w="1218" h="2520" extrusionOk="0">
                  <a:moveTo>
                    <a:pt x="1" y="0"/>
                  </a:moveTo>
                  <a:lnTo>
                    <a:pt x="1" y="2519"/>
                  </a:lnTo>
                  <a:lnTo>
                    <a:pt x="1218" y="2519"/>
                  </a:lnTo>
                  <a:lnTo>
                    <a:pt x="121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8" name="Google Shape;1008;p66"/>
            <p:cNvSpPr/>
            <p:nvPr/>
          </p:nvSpPr>
          <p:spPr>
            <a:xfrm>
              <a:off x="4687450" y="1396600"/>
              <a:ext cx="519800" cy="243700"/>
            </a:xfrm>
            <a:custGeom>
              <a:avLst/>
              <a:gdLst/>
              <a:ahLst/>
              <a:cxnLst/>
              <a:rect l="l" t="t" r="r" b="b"/>
              <a:pathLst>
                <a:path w="20792" h="9748" extrusionOk="0">
                  <a:moveTo>
                    <a:pt x="11005" y="3047"/>
                  </a:moveTo>
                  <a:lnTo>
                    <a:pt x="11005" y="4266"/>
                  </a:lnTo>
                  <a:lnTo>
                    <a:pt x="12224" y="4266"/>
                  </a:lnTo>
                  <a:lnTo>
                    <a:pt x="12224" y="5483"/>
                  </a:lnTo>
                  <a:lnTo>
                    <a:pt x="11005" y="5483"/>
                  </a:lnTo>
                  <a:lnTo>
                    <a:pt x="11005" y="6702"/>
                  </a:lnTo>
                  <a:lnTo>
                    <a:pt x="9786" y="6702"/>
                  </a:lnTo>
                  <a:lnTo>
                    <a:pt x="9786" y="5483"/>
                  </a:lnTo>
                  <a:lnTo>
                    <a:pt x="8569" y="5483"/>
                  </a:lnTo>
                  <a:lnTo>
                    <a:pt x="8569" y="4266"/>
                  </a:lnTo>
                  <a:lnTo>
                    <a:pt x="9786" y="4266"/>
                  </a:lnTo>
                  <a:lnTo>
                    <a:pt x="9786" y="3047"/>
                  </a:lnTo>
                  <a:close/>
                  <a:moveTo>
                    <a:pt x="0" y="1"/>
                  </a:moveTo>
                  <a:lnTo>
                    <a:pt x="0" y="9747"/>
                  </a:lnTo>
                  <a:lnTo>
                    <a:pt x="20791" y="9747"/>
                  </a:lnTo>
                  <a:lnTo>
                    <a:pt x="2079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09" name="Google Shape;1009;p66"/>
            <p:cNvSpPr/>
            <p:nvPr/>
          </p:nvSpPr>
          <p:spPr>
            <a:xfrm>
              <a:off x="4744075" y="1120500"/>
              <a:ext cx="193350" cy="69075"/>
            </a:xfrm>
            <a:custGeom>
              <a:avLst/>
              <a:gdLst/>
              <a:ahLst/>
              <a:cxnLst/>
              <a:rect l="l" t="t" r="r" b="b"/>
              <a:pathLst>
                <a:path w="7734" h="2763" extrusionOk="0">
                  <a:moveTo>
                    <a:pt x="3866" y="0"/>
                  </a:moveTo>
                  <a:cubicBezTo>
                    <a:pt x="2557" y="0"/>
                    <a:pt x="1335" y="510"/>
                    <a:pt x="423" y="1436"/>
                  </a:cubicBezTo>
                  <a:lnTo>
                    <a:pt x="1" y="1867"/>
                  </a:lnTo>
                  <a:lnTo>
                    <a:pt x="894" y="2762"/>
                  </a:lnTo>
                  <a:cubicBezTo>
                    <a:pt x="1011" y="2595"/>
                    <a:pt x="1140" y="2436"/>
                    <a:pt x="1283" y="2290"/>
                  </a:cubicBezTo>
                  <a:cubicBezTo>
                    <a:pt x="1947" y="1624"/>
                    <a:pt x="2890" y="1241"/>
                    <a:pt x="3866" y="1241"/>
                  </a:cubicBezTo>
                  <a:cubicBezTo>
                    <a:pt x="4842" y="1241"/>
                    <a:pt x="5785" y="1622"/>
                    <a:pt x="6451" y="2290"/>
                  </a:cubicBezTo>
                  <a:cubicBezTo>
                    <a:pt x="6592" y="2436"/>
                    <a:pt x="6723" y="2593"/>
                    <a:pt x="6838" y="2762"/>
                  </a:cubicBezTo>
                  <a:lnTo>
                    <a:pt x="7733" y="1867"/>
                  </a:lnTo>
                  <a:lnTo>
                    <a:pt x="7309" y="1436"/>
                  </a:lnTo>
                  <a:cubicBezTo>
                    <a:pt x="6397" y="510"/>
                    <a:pt x="5175" y="0"/>
                    <a:pt x="386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0" name="Google Shape;1010;p66"/>
            <p:cNvSpPr/>
            <p:nvPr/>
          </p:nvSpPr>
          <p:spPr>
            <a:xfrm>
              <a:off x="4729600" y="1303250"/>
              <a:ext cx="222250" cy="60925"/>
            </a:xfrm>
            <a:custGeom>
              <a:avLst/>
              <a:gdLst/>
              <a:ahLst/>
              <a:cxnLst/>
              <a:rect l="l" t="t" r="r" b="b"/>
              <a:pathLst>
                <a:path w="8890" h="2437" extrusionOk="0">
                  <a:moveTo>
                    <a:pt x="3836" y="0"/>
                  </a:moveTo>
                  <a:cubicBezTo>
                    <a:pt x="2142" y="0"/>
                    <a:pt x="686" y="1000"/>
                    <a:pt x="0" y="2436"/>
                  </a:cubicBezTo>
                  <a:lnTo>
                    <a:pt x="8890" y="2436"/>
                  </a:lnTo>
                  <a:cubicBezTo>
                    <a:pt x="8204" y="1000"/>
                    <a:pt x="6749" y="0"/>
                    <a:pt x="505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11" name="Google Shape;1011;p66"/>
          <p:cNvGrpSpPr/>
          <p:nvPr/>
        </p:nvGrpSpPr>
        <p:grpSpPr>
          <a:xfrm>
            <a:off x="4674990" y="1319412"/>
            <a:ext cx="469327" cy="469350"/>
            <a:chOff x="3923775" y="1120475"/>
            <a:chExt cx="519800" cy="519825"/>
          </a:xfrm>
        </p:grpSpPr>
        <p:sp>
          <p:nvSpPr>
            <p:cNvPr id="1012" name="Google Shape;1012;p66"/>
            <p:cNvSpPr/>
            <p:nvPr/>
          </p:nvSpPr>
          <p:spPr>
            <a:xfrm>
              <a:off x="4016150" y="1120475"/>
              <a:ext cx="335075" cy="305425"/>
            </a:xfrm>
            <a:custGeom>
              <a:avLst/>
              <a:gdLst/>
              <a:ahLst/>
              <a:cxnLst/>
              <a:rect l="l" t="t" r="r" b="b"/>
              <a:pathLst>
                <a:path w="13403" h="12217" extrusionOk="0">
                  <a:moveTo>
                    <a:pt x="7309" y="4915"/>
                  </a:moveTo>
                  <a:lnTo>
                    <a:pt x="7309" y="6134"/>
                  </a:lnTo>
                  <a:lnTo>
                    <a:pt x="8528" y="6134"/>
                  </a:lnTo>
                  <a:lnTo>
                    <a:pt x="8530" y="7351"/>
                  </a:lnTo>
                  <a:lnTo>
                    <a:pt x="7311" y="7351"/>
                  </a:lnTo>
                  <a:lnTo>
                    <a:pt x="7311" y="8570"/>
                  </a:lnTo>
                  <a:lnTo>
                    <a:pt x="6092" y="8570"/>
                  </a:lnTo>
                  <a:lnTo>
                    <a:pt x="6092" y="7351"/>
                  </a:lnTo>
                  <a:lnTo>
                    <a:pt x="4873" y="7351"/>
                  </a:lnTo>
                  <a:lnTo>
                    <a:pt x="4873" y="6134"/>
                  </a:lnTo>
                  <a:lnTo>
                    <a:pt x="6092" y="6134"/>
                  </a:lnTo>
                  <a:lnTo>
                    <a:pt x="6092" y="4915"/>
                  </a:lnTo>
                  <a:close/>
                  <a:moveTo>
                    <a:pt x="3678" y="1"/>
                  </a:moveTo>
                  <a:cubicBezTo>
                    <a:pt x="3671" y="1"/>
                    <a:pt x="3663" y="1"/>
                    <a:pt x="3656" y="1"/>
                  </a:cubicBezTo>
                  <a:cubicBezTo>
                    <a:pt x="1494" y="18"/>
                    <a:pt x="1" y="2160"/>
                    <a:pt x="1" y="4342"/>
                  </a:cubicBezTo>
                  <a:cubicBezTo>
                    <a:pt x="1" y="6501"/>
                    <a:pt x="2142" y="8323"/>
                    <a:pt x="4854" y="10627"/>
                  </a:cubicBezTo>
                  <a:cubicBezTo>
                    <a:pt x="5323" y="11025"/>
                    <a:pt x="6702" y="12216"/>
                    <a:pt x="6702" y="12216"/>
                  </a:cubicBezTo>
                  <a:cubicBezTo>
                    <a:pt x="6702" y="12216"/>
                    <a:pt x="8081" y="11025"/>
                    <a:pt x="8549" y="10627"/>
                  </a:cubicBezTo>
                  <a:cubicBezTo>
                    <a:pt x="11259" y="8322"/>
                    <a:pt x="13402" y="6501"/>
                    <a:pt x="13402" y="4342"/>
                  </a:cubicBezTo>
                  <a:cubicBezTo>
                    <a:pt x="13402" y="2148"/>
                    <a:pt x="11883" y="27"/>
                    <a:pt x="9747" y="4"/>
                  </a:cubicBezTo>
                  <a:cubicBezTo>
                    <a:pt x="9738" y="4"/>
                    <a:pt x="9728" y="4"/>
                    <a:pt x="9718" y="4"/>
                  </a:cubicBezTo>
                  <a:cubicBezTo>
                    <a:pt x="8900" y="4"/>
                    <a:pt x="7791" y="373"/>
                    <a:pt x="6702" y="1625"/>
                  </a:cubicBezTo>
                  <a:cubicBezTo>
                    <a:pt x="5611" y="371"/>
                    <a:pt x="4499" y="1"/>
                    <a:pt x="36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3" name="Google Shape;1013;p66"/>
            <p:cNvSpPr/>
            <p:nvPr/>
          </p:nvSpPr>
          <p:spPr>
            <a:xfrm>
              <a:off x="4198900" y="1243325"/>
              <a:ext cx="244675" cy="396975"/>
            </a:xfrm>
            <a:custGeom>
              <a:avLst/>
              <a:gdLst/>
              <a:ahLst/>
              <a:cxnLst/>
              <a:rect l="l" t="t" r="r" b="b"/>
              <a:pathLst>
                <a:path w="9787" h="15879" extrusionOk="0">
                  <a:moveTo>
                    <a:pt x="9394" y="1"/>
                  </a:moveTo>
                  <a:cubicBezTo>
                    <a:pt x="7921" y="1"/>
                    <a:pt x="7946" y="1778"/>
                    <a:pt x="7920" y="3156"/>
                  </a:cubicBezTo>
                  <a:lnTo>
                    <a:pt x="7918" y="3156"/>
                  </a:lnTo>
                  <a:lnTo>
                    <a:pt x="7918" y="3777"/>
                  </a:lnTo>
                  <a:cubicBezTo>
                    <a:pt x="7894" y="5544"/>
                    <a:pt x="7735" y="7821"/>
                    <a:pt x="5653" y="9406"/>
                  </a:cubicBezTo>
                  <a:cubicBezTo>
                    <a:pt x="5178" y="9771"/>
                    <a:pt x="4580" y="10087"/>
                    <a:pt x="3873" y="10368"/>
                  </a:cubicBezTo>
                  <a:cubicBezTo>
                    <a:pt x="3825" y="10270"/>
                    <a:pt x="3484" y="9356"/>
                    <a:pt x="3435" y="9223"/>
                  </a:cubicBezTo>
                  <a:cubicBezTo>
                    <a:pt x="3911" y="9045"/>
                    <a:pt x="4365" y="8813"/>
                    <a:pt x="4787" y="8528"/>
                  </a:cubicBezTo>
                  <a:cubicBezTo>
                    <a:pt x="5982" y="7516"/>
                    <a:pt x="6078" y="7040"/>
                    <a:pt x="5994" y="6823"/>
                  </a:cubicBezTo>
                  <a:cubicBezTo>
                    <a:pt x="5913" y="6618"/>
                    <a:pt x="5629" y="6559"/>
                    <a:pt x="5326" y="6559"/>
                  </a:cubicBezTo>
                  <a:cubicBezTo>
                    <a:pt x="5087" y="6559"/>
                    <a:pt x="4838" y="6596"/>
                    <a:pt x="4666" y="6628"/>
                  </a:cubicBezTo>
                  <a:cubicBezTo>
                    <a:pt x="3534" y="6847"/>
                    <a:pt x="2047" y="7590"/>
                    <a:pt x="1109" y="8528"/>
                  </a:cubicBezTo>
                  <a:cubicBezTo>
                    <a:pt x="451" y="9127"/>
                    <a:pt x="1" y="9882"/>
                    <a:pt x="1" y="10733"/>
                  </a:cubicBezTo>
                  <a:lnTo>
                    <a:pt x="1" y="15878"/>
                  </a:lnTo>
                  <a:lnTo>
                    <a:pt x="4873" y="15878"/>
                  </a:lnTo>
                  <a:lnTo>
                    <a:pt x="4873" y="15270"/>
                  </a:lnTo>
                  <a:cubicBezTo>
                    <a:pt x="4873" y="13856"/>
                    <a:pt x="5434" y="13401"/>
                    <a:pt x="6361" y="12720"/>
                  </a:cubicBezTo>
                  <a:cubicBezTo>
                    <a:pt x="7785" y="11659"/>
                    <a:pt x="9787" y="10209"/>
                    <a:pt x="9787" y="4264"/>
                  </a:cubicBezTo>
                  <a:lnTo>
                    <a:pt x="97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4" name="Google Shape;1014;p66"/>
            <p:cNvSpPr/>
            <p:nvPr/>
          </p:nvSpPr>
          <p:spPr>
            <a:xfrm>
              <a:off x="3923775" y="1243325"/>
              <a:ext cx="244675" cy="396975"/>
            </a:xfrm>
            <a:custGeom>
              <a:avLst/>
              <a:gdLst/>
              <a:ahLst/>
              <a:cxnLst/>
              <a:rect l="l" t="t" r="r" b="b"/>
              <a:pathLst>
                <a:path w="9787" h="15879" extrusionOk="0">
                  <a:moveTo>
                    <a:pt x="1" y="1"/>
                  </a:moveTo>
                  <a:lnTo>
                    <a:pt x="1" y="4264"/>
                  </a:lnTo>
                  <a:cubicBezTo>
                    <a:pt x="1" y="10209"/>
                    <a:pt x="2002" y="11659"/>
                    <a:pt x="3427" y="12720"/>
                  </a:cubicBezTo>
                  <a:cubicBezTo>
                    <a:pt x="4352" y="13401"/>
                    <a:pt x="4914" y="13856"/>
                    <a:pt x="4914" y="15270"/>
                  </a:cubicBezTo>
                  <a:lnTo>
                    <a:pt x="4913" y="15270"/>
                  </a:lnTo>
                  <a:lnTo>
                    <a:pt x="4913" y="15878"/>
                  </a:lnTo>
                  <a:lnTo>
                    <a:pt x="9787" y="15878"/>
                  </a:lnTo>
                  <a:lnTo>
                    <a:pt x="9787" y="10733"/>
                  </a:lnTo>
                  <a:cubicBezTo>
                    <a:pt x="9787" y="9880"/>
                    <a:pt x="9335" y="9125"/>
                    <a:pt x="8678" y="8528"/>
                  </a:cubicBezTo>
                  <a:cubicBezTo>
                    <a:pt x="7740" y="7590"/>
                    <a:pt x="6254" y="6847"/>
                    <a:pt x="5121" y="6628"/>
                  </a:cubicBezTo>
                  <a:cubicBezTo>
                    <a:pt x="4949" y="6596"/>
                    <a:pt x="4698" y="6559"/>
                    <a:pt x="4460" y="6559"/>
                  </a:cubicBezTo>
                  <a:cubicBezTo>
                    <a:pt x="4157" y="6559"/>
                    <a:pt x="3874" y="6618"/>
                    <a:pt x="3792" y="6821"/>
                  </a:cubicBezTo>
                  <a:cubicBezTo>
                    <a:pt x="3708" y="7042"/>
                    <a:pt x="3806" y="7516"/>
                    <a:pt x="4999" y="8528"/>
                  </a:cubicBezTo>
                  <a:cubicBezTo>
                    <a:pt x="5421" y="8811"/>
                    <a:pt x="5875" y="9044"/>
                    <a:pt x="6352" y="9221"/>
                  </a:cubicBezTo>
                  <a:cubicBezTo>
                    <a:pt x="6304" y="9356"/>
                    <a:pt x="5963" y="10270"/>
                    <a:pt x="5913" y="10368"/>
                  </a:cubicBezTo>
                  <a:cubicBezTo>
                    <a:pt x="5206" y="10087"/>
                    <a:pt x="4609" y="9770"/>
                    <a:pt x="4135" y="9404"/>
                  </a:cubicBezTo>
                  <a:cubicBezTo>
                    <a:pt x="2051" y="7821"/>
                    <a:pt x="1894" y="5544"/>
                    <a:pt x="1868" y="3777"/>
                  </a:cubicBezTo>
                  <a:lnTo>
                    <a:pt x="1868" y="3156"/>
                  </a:lnTo>
                  <a:cubicBezTo>
                    <a:pt x="1844" y="1778"/>
                    <a:pt x="1868" y="1"/>
                    <a:pt x="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15" name="Google Shape;1015;p66"/>
          <p:cNvGrpSpPr/>
          <p:nvPr/>
        </p:nvGrpSpPr>
        <p:grpSpPr>
          <a:xfrm>
            <a:off x="3982917" y="1375121"/>
            <a:ext cx="474429" cy="358406"/>
            <a:chOff x="3157275" y="1182175"/>
            <a:chExt cx="525450" cy="396950"/>
          </a:xfrm>
        </p:grpSpPr>
        <p:sp>
          <p:nvSpPr>
            <p:cNvPr id="1016" name="Google Shape;1016;p66"/>
            <p:cNvSpPr/>
            <p:nvPr/>
          </p:nvSpPr>
          <p:spPr>
            <a:xfrm>
              <a:off x="3157275" y="1214650"/>
              <a:ext cx="104200" cy="250550"/>
            </a:xfrm>
            <a:custGeom>
              <a:avLst/>
              <a:gdLst/>
              <a:ahLst/>
              <a:cxnLst/>
              <a:rect l="l" t="t" r="r" b="b"/>
              <a:pathLst>
                <a:path w="4168" h="10022" extrusionOk="0">
                  <a:moveTo>
                    <a:pt x="1948" y="0"/>
                  </a:moveTo>
                  <a:cubicBezTo>
                    <a:pt x="1871" y="0"/>
                    <a:pt x="1793" y="5"/>
                    <a:pt x="1714" y="15"/>
                  </a:cubicBezTo>
                  <a:cubicBezTo>
                    <a:pt x="711" y="143"/>
                    <a:pt x="1" y="1060"/>
                    <a:pt x="128" y="2063"/>
                  </a:cubicBezTo>
                  <a:lnTo>
                    <a:pt x="437" y="4486"/>
                  </a:lnTo>
                  <a:cubicBezTo>
                    <a:pt x="535" y="5255"/>
                    <a:pt x="1107" y="5879"/>
                    <a:pt x="1864" y="6044"/>
                  </a:cubicBezTo>
                  <a:lnTo>
                    <a:pt x="2371" y="10022"/>
                  </a:lnTo>
                  <a:cubicBezTo>
                    <a:pt x="2725" y="9875"/>
                    <a:pt x="3116" y="9717"/>
                    <a:pt x="3544" y="9582"/>
                  </a:cubicBezTo>
                  <a:lnTo>
                    <a:pt x="3073" y="5893"/>
                  </a:lnTo>
                  <a:cubicBezTo>
                    <a:pt x="3768" y="5544"/>
                    <a:pt x="4168" y="4796"/>
                    <a:pt x="4071" y="4025"/>
                  </a:cubicBezTo>
                  <a:lnTo>
                    <a:pt x="3763" y="1601"/>
                  </a:lnTo>
                  <a:cubicBezTo>
                    <a:pt x="3645" y="676"/>
                    <a:pt x="2856" y="0"/>
                    <a:pt x="194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7" name="Google Shape;1017;p66"/>
            <p:cNvSpPr/>
            <p:nvPr/>
          </p:nvSpPr>
          <p:spPr>
            <a:xfrm>
              <a:off x="3313000" y="1182175"/>
              <a:ext cx="91625" cy="249450"/>
            </a:xfrm>
            <a:custGeom>
              <a:avLst/>
              <a:gdLst/>
              <a:ahLst/>
              <a:cxnLst/>
              <a:rect l="l" t="t" r="r" b="b"/>
              <a:pathLst>
                <a:path w="3665" h="9978" extrusionOk="0">
                  <a:moveTo>
                    <a:pt x="1832" y="0"/>
                  </a:moveTo>
                  <a:cubicBezTo>
                    <a:pt x="820" y="0"/>
                    <a:pt x="1" y="821"/>
                    <a:pt x="1" y="1833"/>
                  </a:cubicBezTo>
                  <a:lnTo>
                    <a:pt x="1" y="4274"/>
                  </a:lnTo>
                  <a:cubicBezTo>
                    <a:pt x="1" y="5050"/>
                    <a:pt x="490" y="5742"/>
                    <a:pt x="1221" y="6002"/>
                  </a:cubicBezTo>
                  <a:lnTo>
                    <a:pt x="1221" y="9978"/>
                  </a:lnTo>
                  <a:cubicBezTo>
                    <a:pt x="1613" y="9917"/>
                    <a:pt x="2015" y="9879"/>
                    <a:pt x="2442" y="9855"/>
                  </a:cubicBezTo>
                  <a:lnTo>
                    <a:pt x="2444" y="6002"/>
                  </a:lnTo>
                  <a:cubicBezTo>
                    <a:pt x="3175" y="5742"/>
                    <a:pt x="3663" y="5050"/>
                    <a:pt x="3665" y="4274"/>
                  </a:cubicBezTo>
                  <a:lnTo>
                    <a:pt x="3665" y="1833"/>
                  </a:lnTo>
                  <a:cubicBezTo>
                    <a:pt x="3665" y="821"/>
                    <a:pt x="2844" y="0"/>
                    <a:pt x="18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8" name="Google Shape;1018;p66"/>
            <p:cNvSpPr/>
            <p:nvPr/>
          </p:nvSpPr>
          <p:spPr>
            <a:xfrm>
              <a:off x="3435125" y="1182175"/>
              <a:ext cx="91625" cy="249450"/>
            </a:xfrm>
            <a:custGeom>
              <a:avLst/>
              <a:gdLst/>
              <a:ahLst/>
              <a:cxnLst/>
              <a:rect l="l" t="t" r="r" b="b"/>
              <a:pathLst>
                <a:path w="3665" h="9978" extrusionOk="0">
                  <a:moveTo>
                    <a:pt x="1831" y="0"/>
                  </a:moveTo>
                  <a:cubicBezTo>
                    <a:pt x="819" y="0"/>
                    <a:pt x="0" y="821"/>
                    <a:pt x="0" y="1833"/>
                  </a:cubicBezTo>
                  <a:lnTo>
                    <a:pt x="0" y="4274"/>
                  </a:lnTo>
                  <a:cubicBezTo>
                    <a:pt x="0" y="5050"/>
                    <a:pt x="490" y="5742"/>
                    <a:pt x="1221" y="6002"/>
                  </a:cubicBezTo>
                  <a:lnTo>
                    <a:pt x="1221" y="9855"/>
                  </a:lnTo>
                  <a:cubicBezTo>
                    <a:pt x="1649" y="9879"/>
                    <a:pt x="2052" y="9917"/>
                    <a:pt x="2442" y="9978"/>
                  </a:cubicBezTo>
                  <a:lnTo>
                    <a:pt x="2443" y="6002"/>
                  </a:lnTo>
                  <a:cubicBezTo>
                    <a:pt x="3174" y="5742"/>
                    <a:pt x="3662" y="5050"/>
                    <a:pt x="3664" y="4274"/>
                  </a:cubicBezTo>
                  <a:lnTo>
                    <a:pt x="3664" y="1833"/>
                  </a:lnTo>
                  <a:cubicBezTo>
                    <a:pt x="3664" y="821"/>
                    <a:pt x="2843" y="0"/>
                    <a:pt x="18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19" name="Google Shape;1019;p66"/>
            <p:cNvSpPr/>
            <p:nvPr/>
          </p:nvSpPr>
          <p:spPr>
            <a:xfrm>
              <a:off x="3578475" y="1214650"/>
              <a:ext cx="104250" cy="250550"/>
            </a:xfrm>
            <a:custGeom>
              <a:avLst/>
              <a:gdLst/>
              <a:ahLst/>
              <a:cxnLst/>
              <a:rect l="l" t="t" r="r" b="b"/>
              <a:pathLst>
                <a:path w="4170" h="10022" extrusionOk="0">
                  <a:moveTo>
                    <a:pt x="2218" y="1"/>
                  </a:moveTo>
                  <a:cubicBezTo>
                    <a:pt x="1314" y="1"/>
                    <a:pt x="527" y="679"/>
                    <a:pt x="408" y="1601"/>
                  </a:cubicBezTo>
                  <a:lnTo>
                    <a:pt x="97" y="4022"/>
                  </a:lnTo>
                  <a:cubicBezTo>
                    <a:pt x="1" y="4791"/>
                    <a:pt x="396" y="5537"/>
                    <a:pt x="1087" y="5889"/>
                  </a:cubicBezTo>
                  <a:lnTo>
                    <a:pt x="616" y="9582"/>
                  </a:lnTo>
                  <a:cubicBezTo>
                    <a:pt x="1044" y="9717"/>
                    <a:pt x="1435" y="9875"/>
                    <a:pt x="1789" y="10022"/>
                  </a:cubicBezTo>
                  <a:lnTo>
                    <a:pt x="2306" y="6046"/>
                  </a:lnTo>
                  <a:cubicBezTo>
                    <a:pt x="2571" y="5987"/>
                    <a:pt x="2821" y="5872"/>
                    <a:pt x="3035" y="5705"/>
                  </a:cubicBezTo>
                  <a:lnTo>
                    <a:pt x="3035" y="5706"/>
                  </a:lnTo>
                  <a:cubicBezTo>
                    <a:pt x="3420" y="5410"/>
                    <a:pt x="3671" y="4970"/>
                    <a:pt x="3732" y="4489"/>
                  </a:cubicBezTo>
                  <a:lnTo>
                    <a:pt x="4042" y="2065"/>
                  </a:lnTo>
                  <a:cubicBezTo>
                    <a:pt x="4170" y="1062"/>
                    <a:pt x="3461" y="144"/>
                    <a:pt x="2458" y="17"/>
                  </a:cubicBezTo>
                  <a:cubicBezTo>
                    <a:pt x="2377" y="6"/>
                    <a:pt x="2297" y="1"/>
                    <a:pt x="22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0" name="Google Shape;1020;p66"/>
            <p:cNvSpPr/>
            <p:nvPr/>
          </p:nvSpPr>
          <p:spPr>
            <a:xfrm>
              <a:off x="3160375" y="1426400"/>
              <a:ext cx="519025" cy="152725"/>
            </a:xfrm>
            <a:custGeom>
              <a:avLst/>
              <a:gdLst/>
              <a:ahLst/>
              <a:cxnLst/>
              <a:rect l="l" t="t" r="r" b="b"/>
              <a:pathLst>
                <a:path w="20761" h="6109" extrusionOk="0">
                  <a:moveTo>
                    <a:pt x="10380" y="0"/>
                  </a:moveTo>
                  <a:cubicBezTo>
                    <a:pt x="9744" y="0"/>
                    <a:pt x="9121" y="24"/>
                    <a:pt x="8547" y="86"/>
                  </a:cubicBezTo>
                  <a:lnTo>
                    <a:pt x="8547" y="2443"/>
                  </a:lnTo>
                  <a:lnTo>
                    <a:pt x="7326" y="2443"/>
                  </a:lnTo>
                  <a:lnTo>
                    <a:pt x="7326" y="209"/>
                  </a:lnTo>
                  <a:cubicBezTo>
                    <a:pt x="5789" y="416"/>
                    <a:pt x="4482" y="747"/>
                    <a:pt x="3420" y="1112"/>
                  </a:cubicBezTo>
                  <a:lnTo>
                    <a:pt x="3737" y="3579"/>
                  </a:lnTo>
                  <a:lnTo>
                    <a:pt x="2528" y="3738"/>
                  </a:lnTo>
                  <a:lnTo>
                    <a:pt x="2247" y="1552"/>
                  </a:lnTo>
                  <a:cubicBezTo>
                    <a:pt x="1108" y="2016"/>
                    <a:pt x="540" y="2367"/>
                    <a:pt x="1" y="2724"/>
                  </a:cubicBezTo>
                  <a:lnTo>
                    <a:pt x="1" y="6109"/>
                  </a:lnTo>
                  <a:lnTo>
                    <a:pt x="20761" y="6109"/>
                  </a:lnTo>
                  <a:lnTo>
                    <a:pt x="20761" y="2724"/>
                  </a:lnTo>
                  <a:cubicBezTo>
                    <a:pt x="20232" y="2374"/>
                    <a:pt x="19680" y="2026"/>
                    <a:pt x="18513" y="1552"/>
                  </a:cubicBezTo>
                  <a:lnTo>
                    <a:pt x="18233" y="3738"/>
                  </a:lnTo>
                  <a:lnTo>
                    <a:pt x="17023" y="3579"/>
                  </a:lnTo>
                  <a:lnTo>
                    <a:pt x="17340" y="1112"/>
                  </a:lnTo>
                  <a:cubicBezTo>
                    <a:pt x="16278" y="747"/>
                    <a:pt x="14971" y="416"/>
                    <a:pt x="13433" y="209"/>
                  </a:cubicBezTo>
                  <a:lnTo>
                    <a:pt x="13433" y="2443"/>
                  </a:lnTo>
                  <a:lnTo>
                    <a:pt x="12211" y="2443"/>
                  </a:lnTo>
                  <a:lnTo>
                    <a:pt x="12211" y="86"/>
                  </a:lnTo>
                  <a:cubicBezTo>
                    <a:pt x="11637" y="26"/>
                    <a:pt x="11014" y="0"/>
                    <a:pt x="103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021" name="Google Shape;1021;p66"/>
          <p:cNvSpPr/>
          <p:nvPr/>
        </p:nvSpPr>
        <p:spPr>
          <a:xfrm>
            <a:off x="3295759" y="1375590"/>
            <a:ext cx="469914" cy="357503"/>
          </a:xfrm>
          <a:custGeom>
            <a:avLst/>
            <a:gdLst/>
            <a:ahLst/>
            <a:cxnLst/>
            <a:rect l="l" t="t" r="r" b="b"/>
            <a:pathLst>
              <a:path w="20818" h="15838" extrusionOk="0">
                <a:moveTo>
                  <a:pt x="9800" y="0"/>
                </a:moveTo>
                <a:lnTo>
                  <a:pt x="9800" y="2669"/>
                </a:lnTo>
                <a:lnTo>
                  <a:pt x="8581" y="3279"/>
                </a:lnTo>
                <a:lnTo>
                  <a:pt x="8581" y="3047"/>
                </a:lnTo>
                <a:cubicBezTo>
                  <a:pt x="8579" y="2038"/>
                  <a:pt x="7762" y="1219"/>
                  <a:pt x="6754" y="1219"/>
                </a:cubicBezTo>
                <a:cubicBezTo>
                  <a:pt x="2423" y="1219"/>
                  <a:pt x="62" y="6952"/>
                  <a:pt x="14" y="12612"/>
                </a:cubicBezTo>
                <a:cubicBezTo>
                  <a:pt x="0" y="14198"/>
                  <a:pt x="1086" y="15838"/>
                  <a:pt x="2678" y="15838"/>
                </a:cubicBezTo>
                <a:cubicBezTo>
                  <a:pt x="4559" y="15838"/>
                  <a:pt x="8581" y="13229"/>
                  <a:pt x="8581" y="10355"/>
                </a:cubicBezTo>
                <a:lnTo>
                  <a:pt x="8581" y="4642"/>
                </a:lnTo>
                <a:lnTo>
                  <a:pt x="10409" y="3728"/>
                </a:lnTo>
                <a:lnTo>
                  <a:pt x="12236" y="4642"/>
                </a:lnTo>
                <a:lnTo>
                  <a:pt x="12236" y="10355"/>
                </a:lnTo>
                <a:cubicBezTo>
                  <a:pt x="12236" y="13229"/>
                  <a:pt x="16259" y="15838"/>
                  <a:pt x="18140" y="15838"/>
                </a:cubicBezTo>
                <a:cubicBezTo>
                  <a:pt x="19733" y="15838"/>
                  <a:pt x="20817" y="14200"/>
                  <a:pt x="20805" y="12612"/>
                </a:cubicBezTo>
                <a:cubicBezTo>
                  <a:pt x="20755" y="6950"/>
                  <a:pt x="18397" y="1219"/>
                  <a:pt x="14064" y="1219"/>
                </a:cubicBezTo>
                <a:cubicBezTo>
                  <a:pt x="13055" y="1219"/>
                  <a:pt x="12238" y="2038"/>
                  <a:pt x="12236" y="3047"/>
                </a:cubicBezTo>
                <a:lnTo>
                  <a:pt x="12236" y="3279"/>
                </a:lnTo>
                <a:lnTo>
                  <a:pt x="11019" y="2669"/>
                </a:lnTo>
                <a:lnTo>
                  <a:pt x="1101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022" name="Google Shape;1022;p66"/>
          <p:cNvGrpSpPr/>
          <p:nvPr/>
        </p:nvGrpSpPr>
        <p:grpSpPr>
          <a:xfrm>
            <a:off x="2662990" y="1319434"/>
            <a:ext cx="412512" cy="469327"/>
            <a:chOff x="1695400" y="1120500"/>
            <a:chExt cx="456875" cy="519800"/>
          </a:xfrm>
        </p:grpSpPr>
        <p:sp>
          <p:nvSpPr>
            <p:cNvPr id="1023" name="Google Shape;1023;p66"/>
            <p:cNvSpPr/>
            <p:nvPr/>
          </p:nvSpPr>
          <p:spPr>
            <a:xfrm>
              <a:off x="1786725" y="1272775"/>
              <a:ext cx="274150" cy="183775"/>
            </a:xfrm>
            <a:custGeom>
              <a:avLst/>
              <a:gdLst/>
              <a:ahLst/>
              <a:cxnLst/>
              <a:rect l="l" t="t" r="r" b="b"/>
              <a:pathLst>
                <a:path w="10966" h="7351" extrusionOk="0">
                  <a:moveTo>
                    <a:pt x="6094" y="1868"/>
                  </a:moveTo>
                  <a:lnTo>
                    <a:pt x="6094" y="3086"/>
                  </a:lnTo>
                  <a:lnTo>
                    <a:pt x="7311" y="3086"/>
                  </a:lnTo>
                  <a:lnTo>
                    <a:pt x="7311" y="4305"/>
                  </a:lnTo>
                  <a:lnTo>
                    <a:pt x="6094" y="4305"/>
                  </a:lnTo>
                  <a:lnTo>
                    <a:pt x="6094" y="5523"/>
                  </a:lnTo>
                  <a:lnTo>
                    <a:pt x="4875" y="5523"/>
                  </a:lnTo>
                  <a:lnTo>
                    <a:pt x="4875" y="4305"/>
                  </a:lnTo>
                  <a:lnTo>
                    <a:pt x="3656" y="4305"/>
                  </a:lnTo>
                  <a:lnTo>
                    <a:pt x="3656" y="3086"/>
                  </a:lnTo>
                  <a:lnTo>
                    <a:pt x="4875" y="3086"/>
                  </a:lnTo>
                  <a:lnTo>
                    <a:pt x="4875" y="1868"/>
                  </a:lnTo>
                  <a:close/>
                  <a:moveTo>
                    <a:pt x="5483" y="0"/>
                  </a:moveTo>
                  <a:cubicBezTo>
                    <a:pt x="2459" y="0"/>
                    <a:pt x="0" y="2500"/>
                    <a:pt x="0" y="5523"/>
                  </a:cubicBezTo>
                  <a:lnTo>
                    <a:pt x="0" y="6133"/>
                  </a:lnTo>
                  <a:lnTo>
                    <a:pt x="3656" y="6133"/>
                  </a:lnTo>
                  <a:lnTo>
                    <a:pt x="3656" y="6742"/>
                  </a:lnTo>
                  <a:cubicBezTo>
                    <a:pt x="3656" y="7078"/>
                    <a:pt x="3928" y="7350"/>
                    <a:pt x="4264" y="7350"/>
                  </a:cubicBezTo>
                  <a:lnTo>
                    <a:pt x="6702" y="7350"/>
                  </a:lnTo>
                  <a:cubicBezTo>
                    <a:pt x="7038" y="7350"/>
                    <a:pt x="7311" y="7078"/>
                    <a:pt x="7311" y="6742"/>
                  </a:cubicBezTo>
                  <a:lnTo>
                    <a:pt x="7311" y="6133"/>
                  </a:lnTo>
                  <a:lnTo>
                    <a:pt x="10966" y="6133"/>
                  </a:lnTo>
                  <a:lnTo>
                    <a:pt x="10966" y="5523"/>
                  </a:lnTo>
                  <a:cubicBezTo>
                    <a:pt x="10966" y="2500"/>
                    <a:pt x="8506" y="0"/>
                    <a:pt x="54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4" name="Google Shape;1024;p66"/>
            <p:cNvSpPr/>
            <p:nvPr/>
          </p:nvSpPr>
          <p:spPr>
            <a:xfrm>
              <a:off x="1756300" y="1456525"/>
              <a:ext cx="335050" cy="183775"/>
            </a:xfrm>
            <a:custGeom>
              <a:avLst/>
              <a:gdLst/>
              <a:ahLst/>
              <a:cxnLst/>
              <a:rect l="l" t="t" r="r" b="b"/>
              <a:pathLst>
                <a:path w="13402" h="7351" extrusionOk="0">
                  <a:moveTo>
                    <a:pt x="1219" y="0"/>
                  </a:moveTo>
                  <a:lnTo>
                    <a:pt x="1219" y="611"/>
                  </a:lnTo>
                  <a:cubicBezTo>
                    <a:pt x="1219" y="2009"/>
                    <a:pt x="2173" y="3180"/>
                    <a:pt x="3461" y="3535"/>
                  </a:cubicBezTo>
                  <a:lnTo>
                    <a:pt x="2607" y="6133"/>
                  </a:lnTo>
                  <a:lnTo>
                    <a:pt x="0" y="6133"/>
                  </a:lnTo>
                  <a:lnTo>
                    <a:pt x="0" y="7350"/>
                  </a:lnTo>
                  <a:lnTo>
                    <a:pt x="3485" y="7350"/>
                  </a:lnTo>
                  <a:lnTo>
                    <a:pt x="4704" y="3655"/>
                  </a:lnTo>
                  <a:lnTo>
                    <a:pt x="8698" y="3655"/>
                  </a:lnTo>
                  <a:lnTo>
                    <a:pt x="9917" y="7350"/>
                  </a:lnTo>
                  <a:lnTo>
                    <a:pt x="13402" y="7350"/>
                  </a:lnTo>
                  <a:lnTo>
                    <a:pt x="13402" y="6133"/>
                  </a:lnTo>
                  <a:lnTo>
                    <a:pt x="10795" y="6133"/>
                  </a:lnTo>
                  <a:lnTo>
                    <a:pt x="9942" y="3533"/>
                  </a:lnTo>
                  <a:cubicBezTo>
                    <a:pt x="11228" y="3178"/>
                    <a:pt x="12183" y="2009"/>
                    <a:pt x="12183" y="609"/>
                  </a:cubicBezTo>
                  <a:lnTo>
                    <a:pt x="12183" y="0"/>
                  </a:lnTo>
                  <a:lnTo>
                    <a:pt x="9642" y="0"/>
                  </a:lnTo>
                  <a:cubicBezTo>
                    <a:pt x="9383" y="730"/>
                    <a:pt x="8693" y="1217"/>
                    <a:pt x="7917" y="1219"/>
                  </a:cubicBezTo>
                  <a:lnTo>
                    <a:pt x="5483" y="1219"/>
                  </a:lnTo>
                  <a:cubicBezTo>
                    <a:pt x="4709" y="1217"/>
                    <a:pt x="4017" y="730"/>
                    <a:pt x="37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5" name="Google Shape;1025;p66"/>
            <p:cNvSpPr/>
            <p:nvPr/>
          </p:nvSpPr>
          <p:spPr>
            <a:xfrm>
              <a:off x="1695400" y="1120500"/>
              <a:ext cx="456875" cy="133275"/>
            </a:xfrm>
            <a:custGeom>
              <a:avLst/>
              <a:gdLst/>
              <a:ahLst/>
              <a:cxnLst/>
              <a:rect l="l" t="t" r="r" b="b"/>
              <a:pathLst>
                <a:path w="18275" h="5331" extrusionOk="0">
                  <a:moveTo>
                    <a:pt x="8528" y="0"/>
                  </a:moveTo>
                  <a:lnTo>
                    <a:pt x="8528" y="2436"/>
                  </a:lnTo>
                  <a:lnTo>
                    <a:pt x="0" y="2436"/>
                  </a:lnTo>
                  <a:lnTo>
                    <a:pt x="0" y="3655"/>
                  </a:lnTo>
                  <a:lnTo>
                    <a:pt x="7140" y="3655"/>
                  </a:lnTo>
                  <a:lnTo>
                    <a:pt x="6721" y="5331"/>
                  </a:lnTo>
                  <a:cubicBezTo>
                    <a:pt x="7497" y="5026"/>
                    <a:pt x="8318" y="4873"/>
                    <a:pt x="9138" y="4873"/>
                  </a:cubicBezTo>
                  <a:cubicBezTo>
                    <a:pt x="9958" y="4873"/>
                    <a:pt x="10778" y="5026"/>
                    <a:pt x="11555" y="5331"/>
                  </a:cubicBezTo>
                  <a:lnTo>
                    <a:pt x="11136" y="3655"/>
                  </a:lnTo>
                  <a:lnTo>
                    <a:pt x="18274" y="3655"/>
                  </a:lnTo>
                  <a:lnTo>
                    <a:pt x="18274" y="2436"/>
                  </a:lnTo>
                  <a:lnTo>
                    <a:pt x="9747" y="2436"/>
                  </a:lnTo>
                  <a:lnTo>
                    <a:pt x="97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26" name="Google Shape;1026;p66"/>
          <p:cNvGrpSpPr/>
          <p:nvPr/>
        </p:nvGrpSpPr>
        <p:grpSpPr>
          <a:xfrm>
            <a:off x="2037055" y="1319434"/>
            <a:ext cx="405086" cy="469327"/>
            <a:chOff x="1002150" y="1120500"/>
            <a:chExt cx="448650" cy="519800"/>
          </a:xfrm>
        </p:grpSpPr>
        <p:sp>
          <p:nvSpPr>
            <p:cNvPr id="1027" name="Google Shape;1027;p66"/>
            <p:cNvSpPr/>
            <p:nvPr/>
          </p:nvSpPr>
          <p:spPr>
            <a:xfrm>
              <a:off x="1028625" y="1120500"/>
              <a:ext cx="365875" cy="461225"/>
            </a:xfrm>
            <a:custGeom>
              <a:avLst/>
              <a:gdLst/>
              <a:ahLst/>
              <a:cxnLst/>
              <a:rect l="l" t="t" r="r" b="b"/>
              <a:pathLst>
                <a:path w="14635" h="18449" extrusionOk="0">
                  <a:moveTo>
                    <a:pt x="13630" y="0"/>
                  </a:moveTo>
                  <a:lnTo>
                    <a:pt x="9526" y="5852"/>
                  </a:lnTo>
                  <a:lnTo>
                    <a:pt x="9164" y="5603"/>
                  </a:lnTo>
                  <a:lnTo>
                    <a:pt x="5745" y="8198"/>
                  </a:lnTo>
                  <a:lnTo>
                    <a:pt x="1695" y="14007"/>
                  </a:lnTo>
                  <a:lnTo>
                    <a:pt x="688" y="13317"/>
                  </a:lnTo>
                  <a:lnTo>
                    <a:pt x="1" y="14322"/>
                  </a:lnTo>
                  <a:lnTo>
                    <a:pt x="6035" y="18448"/>
                  </a:lnTo>
                  <a:lnTo>
                    <a:pt x="6723" y="17443"/>
                  </a:lnTo>
                  <a:lnTo>
                    <a:pt x="5718" y="16755"/>
                  </a:lnTo>
                  <a:lnTo>
                    <a:pt x="9633" y="11091"/>
                  </a:lnTo>
                  <a:lnTo>
                    <a:pt x="10894" y="6788"/>
                  </a:lnTo>
                  <a:lnTo>
                    <a:pt x="10531" y="6540"/>
                  </a:lnTo>
                  <a:lnTo>
                    <a:pt x="14635" y="688"/>
                  </a:lnTo>
                  <a:lnTo>
                    <a:pt x="1363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8" name="Google Shape;1028;p66"/>
            <p:cNvSpPr/>
            <p:nvPr/>
          </p:nvSpPr>
          <p:spPr>
            <a:xfrm>
              <a:off x="1298450" y="1426050"/>
              <a:ext cx="152300" cy="121875"/>
            </a:xfrm>
            <a:custGeom>
              <a:avLst/>
              <a:gdLst/>
              <a:ahLst/>
              <a:cxnLst/>
              <a:rect l="l" t="t" r="r" b="b"/>
              <a:pathLst>
                <a:path w="6092" h="4875" extrusionOk="0">
                  <a:moveTo>
                    <a:pt x="1" y="0"/>
                  </a:moveTo>
                  <a:lnTo>
                    <a:pt x="1" y="1219"/>
                  </a:lnTo>
                  <a:lnTo>
                    <a:pt x="1219" y="1219"/>
                  </a:lnTo>
                  <a:lnTo>
                    <a:pt x="1219" y="1828"/>
                  </a:lnTo>
                  <a:cubicBezTo>
                    <a:pt x="1219" y="2164"/>
                    <a:pt x="945" y="2436"/>
                    <a:pt x="609" y="2436"/>
                  </a:cubicBezTo>
                  <a:lnTo>
                    <a:pt x="1" y="2436"/>
                  </a:lnTo>
                  <a:lnTo>
                    <a:pt x="1" y="4874"/>
                  </a:lnTo>
                  <a:lnTo>
                    <a:pt x="6092" y="4874"/>
                  </a:lnTo>
                  <a:lnTo>
                    <a:pt x="6092" y="2436"/>
                  </a:lnTo>
                  <a:lnTo>
                    <a:pt x="5483" y="2436"/>
                  </a:lnTo>
                  <a:cubicBezTo>
                    <a:pt x="5147" y="2436"/>
                    <a:pt x="4875" y="2164"/>
                    <a:pt x="4875" y="1828"/>
                  </a:cubicBezTo>
                  <a:lnTo>
                    <a:pt x="4875" y="1219"/>
                  </a:lnTo>
                  <a:lnTo>
                    <a:pt x="6092" y="1219"/>
                  </a:lnTo>
                  <a:lnTo>
                    <a:pt x="609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9" name="Google Shape;1029;p66"/>
            <p:cNvSpPr/>
            <p:nvPr/>
          </p:nvSpPr>
          <p:spPr>
            <a:xfrm>
              <a:off x="1298450" y="1578325"/>
              <a:ext cx="152350" cy="61975"/>
            </a:xfrm>
            <a:custGeom>
              <a:avLst/>
              <a:gdLst/>
              <a:ahLst/>
              <a:cxnLst/>
              <a:rect l="l" t="t" r="r" b="b"/>
              <a:pathLst>
                <a:path w="6094" h="2479" extrusionOk="0">
                  <a:moveTo>
                    <a:pt x="1" y="1"/>
                  </a:moveTo>
                  <a:lnTo>
                    <a:pt x="1" y="2478"/>
                  </a:lnTo>
                  <a:lnTo>
                    <a:pt x="6094" y="2478"/>
                  </a:lnTo>
                  <a:lnTo>
                    <a:pt x="609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30" name="Google Shape;1030;p66"/>
            <p:cNvSpPr/>
            <p:nvPr/>
          </p:nvSpPr>
          <p:spPr>
            <a:xfrm>
              <a:off x="1002150" y="1546050"/>
              <a:ext cx="117800" cy="93950"/>
            </a:xfrm>
            <a:custGeom>
              <a:avLst/>
              <a:gdLst/>
              <a:ahLst/>
              <a:cxnLst/>
              <a:rect l="l" t="t" r="r" b="b"/>
              <a:pathLst>
                <a:path w="4712" h="3758" extrusionOk="0">
                  <a:moveTo>
                    <a:pt x="689" y="0"/>
                  </a:moveTo>
                  <a:lnTo>
                    <a:pt x="1" y="1005"/>
                  </a:lnTo>
                  <a:lnTo>
                    <a:pt x="4023" y="3757"/>
                  </a:lnTo>
                  <a:lnTo>
                    <a:pt x="4711" y="2752"/>
                  </a:lnTo>
                  <a:lnTo>
                    <a:pt x="3203" y="1719"/>
                  </a:lnTo>
                  <a:lnTo>
                    <a:pt x="3892" y="712"/>
                  </a:lnTo>
                  <a:lnTo>
                    <a:pt x="2887" y="26"/>
                  </a:lnTo>
                  <a:lnTo>
                    <a:pt x="2197" y="1031"/>
                  </a:lnTo>
                  <a:lnTo>
                    <a:pt x="68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31" name="Google Shape;1031;p66"/>
          <p:cNvGrpSpPr/>
          <p:nvPr/>
        </p:nvGrpSpPr>
        <p:grpSpPr>
          <a:xfrm>
            <a:off x="1347217" y="1349478"/>
            <a:ext cx="469327" cy="412490"/>
            <a:chOff x="238125" y="1153775"/>
            <a:chExt cx="519800" cy="456850"/>
          </a:xfrm>
        </p:grpSpPr>
        <p:sp>
          <p:nvSpPr>
            <p:cNvPr id="1032" name="Google Shape;1032;p66"/>
            <p:cNvSpPr/>
            <p:nvPr/>
          </p:nvSpPr>
          <p:spPr>
            <a:xfrm>
              <a:off x="238125" y="1214675"/>
              <a:ext cx="519800" cy="171775"/>
            </a:xfrm>
            <a:custGeom>
              <a:avLst/>
              <a:gdLst/>
              <a:ahLst/>
              <a:cxnLst/>
              <a:rect l="l" t="t" r="r" b="b"/>
              <a:pathLst>
                <a:path w="20792" h="6871" extrusionOk="0">
                  <a:moveTo>
                    <a:pt x="0" y="0"/>
                  </a:moveTo>
                  <a:lnTo>
                    <a:pt x="0" y="4343"/>
                  </a:lnTo>
                  <a:cubicBezTo>
                    <a:pt x="1303" y="5192"/>
                    <a:pt x="2719" y="6166"/>
                    <a:pt x="6133" y="6871"/>
                  </a:cubicBezTo>
                  <a:lnTo>
                    <a:pt x="6133" y="3655"/>
                  </a:lnTo>
                  <a:lnTo>
                    <a:pt x="14660" y="3655"/>
                  </a:lnTo>
                  <a:lnTo>
                    <a:pt x="14660" y="6871"/>
                  </a:lnTo>
                  <a:cubicBezTo>
                    <a:pt x="17938" y="6193"/>
                    <a:pt x="19469" y="5204"/>
                    <a:pt x="20791" y="4345"/>
                  </a:cubicBezTo>
                  <a:lnTo>
                    <a:pt x="207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33" name="Google Shape;1033;p66"/>
            <p:cNvSpPr/>
            <p:nvPr/>
          </p:nvSpPr>
          <p:spPr>
            <a:xfrm>
              <a:off x="238125" y="1359875"/>
              <a:ext cx="519800" cy="250750"/>
            </a:xfrm>
            <a:custGeom>
              <a:avLst/>
              <a:gdLst/>
              <a:ahLst/>
              <a:cxnLst/>
              <a:rect l="l" t="t" r="r" b="b"/>
              <a:pathLst>
                <a:path w="20792" h="10030" extrusionOk="0">
                  <a:moveTo>
                    <a:pt x="0" y="1"/>
                  </a:moveTo>
                  <a:lnTo>
                    <a:pt x="0" y="10030"/>
                  </a:lnTo>
                  <a:lnTo>
                    <a:pt x="20791" y="10030"/>
                  </a:lnTo>
                  <a:lnTo>
                    <a:pt x="20791" y="1"/>
                  </a:lnTo>
                  <a:cubicBezTo>
                    <a:pt x="19007" y="1161"/>
                    <a:pt x="16727" y="1904"/>
                    <a:pt x="14660" y="2306"/>
                  </a:cubicBezTo>
                  <a:lnTo>
                    <a:pt x="14660" y="6375"/>
                  </a:lnTo>
                  <a:lnTo>
                    <a:pt x="6133" y="6375"/>
                  </a:lnTo>
                  <a:lnTo>
                    <a:pt x="6133" y="2306"/>
                  </a:lnTo>
                  <a:cubicBezTo>
                    <a:pt x="4062" y="1904"/>
                    <a:pt x="1783" y="1159"/>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34" name="Google Shape;1034;p66"/>
            <p:cNvSpPr/>
            <p:nvPr/>
          </p:nvSpPr>
          <p:spPr>
            <a:xfrm>
              <a:off x="421850" y="1336475"/>
              <a:ext cx="152325" cy="152300"/>
            </a:xfrm>
            <a:custGeom>
              <a:avLst/>
              <a:gdLst/>
              <a:ahLst/>
              <a:cxnLst/>
              <a:rect l="l" t="t" r="r" b="b"/>
              <a:pathLst>
                <a:path w="6093" h="6092" extrusionOk="0">
                  <a:moveTo>
                    <a:pt x="3656" y="1220"/>
                  </a:moveTo>
                  <a:lnTo>
                    <a:pt x="3656" y="2438"/>
                  </a:lnTo>
                  <a:lnTo>
                    <a:pt x="4875" y="2438"/>
                  </a:lnTo>
                  <a:lnTo>
                    <a:pt x="4875" y="3657"/>
                  </a:lnTo>
                  <a:lnTo>
                    <a:pt x="3656" y="3657"/>
                  </a:lnTo>
                  <a:lnTo>
                    <a:pt x="3656" y="4875"/>
                  </a:lnTo>
                  <a:lnTo>
                    <a:pt x="2437" y="4875"/>
                  </a:lnTo>
                  <a:lnTo>
                    <a:pt x="2437" y="3656"/>
                  </a:lnTo>
                  <a:lnTo>
                    <a:pt x="1220" y="3656"/>
                  </a:lnTo>
                  <a:lnTo>
                    <a:pt x="1220" y="2438"/>
                  </a:lnTo>
                  <a:lnTo>
                    <a:pt x="2437" y="2438"/>
                  </a:lnTo>
                  <a:lnTo>
                    <a:pt x="2437" y="1220"/>
                  </a:lnTo>
                  <a:close/>
                  <a:moveTo>
                    <a:pt x="1" y="1"/>
                  </a:moveTo>
                  <a:lnTo>
                    <a:pt x="1" y="6092"/>
                  </a:lnTo>
                  <a:lnTo>
                    <a:pt x="6092" y="6092"/>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35" name="Google Shape;1035;p66"/>
            <p:cNvSpPr/>
            <p:nvPr/>
          </p:nvSpPr>
          <p:spPr>
            <a:xfrm>
              <a:off x="391425" y="1153775"/>
              <a:ext cx="213225" cy="76125"/>
            </a:xfrm>
            <a:custGeom>
              <a:avLst/>
              <a:gdLst/>
              <a:ahLst/>
              <a:cxnLst/>
              <a:rect l="l" t="t" r="r" b="b"/>
              <a:pathLst>
                <a:path w="8529" h="3045" extrusionOk="0">
                  <a:moveTo>
                    <a:pt x="1" y="0"/>
                  </a:moveTo>
                  <a:lnTo>
                    <a:pt x="1" y="3045"/>
                  </a:lnTo>
                  <a:lnTo>
                    <a:pt x="1218" y="3045"/>
                  </a:lnTo>
                  <a:lnTo>
                    <a:pt x="1218" y="1217"/>
                  </a:lnTo>
                  <a:lnTo>
                    <a:pt x="7309" y="1217"/>
                  </a:lnTo>
                  <a:lnTo>
                    <a:pt x="7309" y="3045"/>
                  </a:lnTo>
                  <a:lnTo>
                    <a:pt x="8528" y="3045"/>
                  </a:lnTo>
                  <a:lnTo>
                    <a:pt x="85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39"/>
        <p:cNvGrpSpPr/>
        <p:nvPr/>
      </p:nvGrpSpPr>
      <p:grpSpPr>
        <a:xfrm>
          <a:off x="0" y="0"/>
          <a:ext cx="0" cy="0"/>
          <a:chOff x="0" y="0"/>
          <a:chExt cx="0" cy="0"/>
        </a:xfrm>
      </p:grpSpPr>
      <p:sp>
        <p:nvSpPr>
          <p:cNvPr id="1040" name="Google Shape;1040;p6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منابع جایگزین</a:t>
            </a:r>
            <a:endParaRPr dirty="0">
              <a:cs typeface="B Nazanin" panose="00000400000000000000" pitchFamily="2" charset="-78"/>
            </a:endParaRPr>
          </a:p>
        </p:txBody>
      </p:sp>
      <p:sp>
        <p:nvSpPr>
          <p:cNvPr id="1041" name="Google Shape;1041;p67"/>
          <p:cNvSpPr txBox="1"/>
          <p:nvPr/>
        </p:nvSpPr>
        <p:spPr>
          <a:xfrm>
            <a:off x="713225" y="941525"/>
            <a:ext cx="7717500" cy="336900"/>
          </a:xfrm>
          <a:prstGeom prst="rect">
            <a:avLst/>
          </a:prstGeom>
          <a:noFill/>
          <a:ln>
            <a:noFill/>
          </a:ln>
        </p:spPr>
        <p:txBody>
          <a:bodyPr spcFirstLastPara="1" wrap="square" lIns="91425" tIns="91425" rIns="91425" bIns="91425" anchor="t" anchorCtr="0">
            <a:noAutofit/>
          </a:bodyPr>
          <a:lstStyle/>
          <a:p>
            <a:pPr lvl="0" algn="r" rtl="1">
              <a:spcAft>
                <a:spcPts val="1200"/>
              </a:spcAft>
            </a:pPr>
            <a:r>
              <a:rPr lang="fa-IR" dirty="0">
                <a:solidFill>
                  <a:schemeClr val="dk1"/>
                </a:solidFill>
                <a:latin typeface="Nunito"/>
                <a:ea typeface="Nunito"/>
                <a:cs typeface="B Nazanin" panose="00000400000000000000" pitchFamily="2" charset="-78"/>
                <a:sym typeface="Nunito"/>
              </a:rPr>
              <a:t>در اینجا مجموعه ای از منابع جایگزین وجود دارد که سبک آنها با این الگو مطابقت دارد:</a:t>
            </a:r>
            <a:endParaRPr dirty="0">
              <a:solidFill>
                <a:schemeClr val="dk1"/>
              </a:solidFill>
              <a:latin typeface="Nunito"/>
              <a:ea typeface="Nunito"/>
              <a:cs typeface="B Nazanin" panose="00000400000000000000" pitchFamily="2" charset="-78"/>
              <a:sym typeface="Nunito"/>
            </a:endParaRPr>
          </a:p>
        </p:txBody>
      </p:sp>
      <p:pic>
        <p:nvPicPr>
          <p:cNvPr id="1042" name="Google Shape;1042;p67"/>
          <p:cNvPicPr preferRelativeResize="0"/>
          <p:nvPr/>
        </p:nvPicPr>
        <p:blipFill>
          <a:blip r:embed="rId3">
            <a:alphaModFix/>
          </a:blip>
          <a:stretch>
            <a:fillRect/>
          </a:stretch>
        </p:blipFill>
        <p:spPr>
          <a:xfrm>
            <a:off x="713225" y="2249350"/>
            <a:ext cx="1436748" cy="1655176"/>
          </a:xfrm>
          <a:prstGeom prst="rect">
            <a:avLst/>
          </a:prstGeom>
          <a:noFill/>
          <a:ln>
            <a:noFill/>
          </a:ln>
        </p:spPr>
      </p:pic>
      <p:pic>
        <p:nvPicPr>
          <p:cNvPr id="1043" name="Google Shape;1043;p67"/>
          <p:cNvPicPr preferRelativeResize="0"/>
          <p:nvPr/>
        </p:nvPicPr>
        <p:blipFill>
          <a:blip r:embed="rId4">
            <a:alphaModFix/>
          </a:blip>
          <a:stretch>
            <a:fillRect/>
          </a:stretch>
        </p:blipFill>
        <p:spPr>
          <a:xfrm>
            <a:off x="3930050" y="2644616"/>
            <a:ext cx="1372275" cy="1963960"/>
          </a:xfrm>
          <a:prstGeom prst="rect">
            <a:avLst/>
          </a:prstGeom>
          <a:noFill/>
          <a:ln>
            <a:noFill/>
          </a:ln>
        </p:spPr>
      </p:pic>
      <p:pic>
        <p:nvPicPr>
          <p:cNvPr id="1044" name="Google Shape;1044;p67"/>
          <p:cNvPicPr preferRelativeResize="0"/>
          <p:nvPr/>
        </p:nvPicPr>
        <p:blipFill>
          <a:blip r:embed="rId5">
            <a:alphaModFix/>
          </a:blip>
          <a:stretch>
            <a:fillRect/>
          </a:stretch>
        </p:blipFill>
        <p:spPr>
          <a:xfrm>
            <a:off x="5682312" y="2185840"/>
            <a:ext cx="1372263" cy="2422733"/>
          </a:xfrm>
          <a:prstGeom prst="rect">
            <a:avLst/>
          </a:prstGeom>
          <a:noFill/>
          <a:ln>
            <a:noFill/>
          </a:ln>
        </p:spPr>
      </p:pic>
      <p:pic>
        <p:nvPicPr>
          <p:cNvPr id="1045" name="Google Shape;1045;p67"/>
          <p:cNvPicPr preferRelativeResize="0"/>
          <p:nvPr/>
        </p:nvPicPr>
        <p:blipFill>
          <a:blip r:embed="rId6">
            <a:alphaModFix/>
          </a:blip>
          <a:stretch>
            <a:fillRect/>
          </a:stretch>
        </p:blipFill>
        <p:spPr>
          <a:xfrm>
            <a:off x="7434560" y="1545300"/>
            <a:ext cx="996165" cy="3063276"/>
          </a:xfrm>
          <a:prstGeom prst="rect">
            <a:avLst/>
          </a:prstGeom>
          <a:noFill/>
          <a:ln>
            <a:noFill/>
          </a:ln>
        </p:spPr>
      </p:pic>
      <p:pic>
        <p:nvPicPr>
          <p:cNvPr id="1046" name="Google Shape;1046;p67"/>
          <p:cNvPicPr preferRelativeResize="0"/>
          <p:nvPr/>
        </p:nvPicPr>
        <p:blipFill>
          <a:blip r:embed="rId7">
            <a:alphaModFix/>
          </a:blip>
          <a:stretch>
            <a:fillRect/>
          </a:stretch>
        </p:blipFill>
        <p:spPr>
          <a:xfrm>
            <a:off x="2481630" y="2953400"/>
            <a:ext cx="1207443" cy="165517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959"/>
        <p:cNvGrpSpPr/>
        <p:nvPr/>
      </p:nvGrpSpPr>
      <p:grpSpPr>
        <a:xfrm>
          <a:off x="0" y="0"/>
          <a:ext cx="0" cy="0"/>
          <a:chOff x="0" y="0"/>
          <a:chExt cx="0" cy="0"/>
        </a:xfrm>
      </p:grpSpPr>
      <p:grpSp>
        <p:nvGrpSpPr>
          <p:cNvPr id="8960" name="Google Shape;8960;p62"/>
          <p:cNvGrpSpPr/>
          <p:nvPr/>
        </p:nvGrpSpPr>
        <p:grpSpPr>
          <a:xfrm>
            <a:off x="1002229" y="1542724"/>
            <a:ext cx="1801525" cy="2849778"/>
            <a:chOff x="1002229" y="1542724"/>
            <a:chExt cx="1801525" cy="2849778"/>
          </a:xfrm>
        </p:grpSpPr>
        <p:sp>
          <p:nvSpPr>
            <p:cNvPr id="8961" name="Google Shape;8961;p62"/>
            <p:cNvSpPr/>
            <p:nvPr/>
          </p:nvSpPr>
          <p:spPr>
            <a:xfrm>
              <a:off x="1002229" y="1542724"/>
              <a:ext cx="1801525" cy="2849778"/>
            </a:xfrm>
            <a:custGeom>
              <a:avLst/>
              <a:gdLst/>
              <a:ahLst/>
              <a:cxnLst/>
              <a:rect l="l" t="t" r="r" b="b"/>
              <a:pathLst>
                <a:path w="71284" h="112762" extrusionOk="0">
                  <a:moveTo>
                    <a:pt x="33233" y="0"/>
                  </a:moveTo>
                  <a:cubicBezTo>
                    <a:pt x="24128" y="0"/>
                    <a:pt x="22128" y="6626"/>
                    <a:pt x="21469" y="8958"/>
                  </a:cubicBezTo>
                  <a:cubicBezTo>
                    <a:pt x="20788" y="11339"/>
                    <a:pt x="22134" y="12004"/>
                    <a:pt x="22096" y="14347"/>
                  </a:cubicBezTo>
                  <a:cubicBezTo>
                    <a:pt x="22057" y="16668"/>
                    <a:pt x="19404" y="18238"/>
                    <a:pt x="19567" y="19104"/>
                  </a:cubicBezTo>
                  <a:cubicBezTo>
                    <a:pt x="19709" y="19791"/>
                    <a:pt x="21158" y="19867"/>
                    <a:pt x="21807" y="19867"/>
                  </a:cubicBezTo>
                  <a:cubicBezTo>
                    <a:pt x="21992" y="19867"/>
                    <a:pt x="22112" y="19862"/>
                    <a:pt x="22112" y="19862"/>
                  </a:cubicBezTo>
                  <a:lnTo>
                    <a:pt x="22112" y="19862"/>
                  </a:lnTo>
                  <a:cubicBezTo>
                    <a:pt x="22499" y="20706"/>
                    <a:pt x="21447" y="21333"/>
                    <a:pt x="21431" y="21850"/>
                  </a:cubicBezTo>
                  <a:cubicBezTo>
                    <a:pt x="21414" y="22368"/>
                    <a:pt x="22079" y="22717"/>
                    <a:pt x="22079" y="22717"/>
                  </a:cubicBezTo>
                  <a:cubicBezTo>
                    <a:pt x="22079" y="22717"/>
                    <a:pt x="21431" y="23011"/>
                    <a:pt x="22079" y="23768"/>
                  </a:cubicBezTo>
                  <a:cubicBezTo>
                    <a:pt x="22722" y="24542"/>
                    <a:pt x="22112" y="24711"/>
                    <a:pt x="22079" y="26073"/>
                  </a:cubicBezTo>
                  <a:cubicBezTo>
                    <a:pt x="22047" y="27196"/>
                    <a:pt x="23447" y="27430"/>
                    <a:pt x="24973" y="27430"/>
                  </a:cubicBezTo>
                  <a:cubicBezTo>
                    <a:pt x="25327" y="27430"/>
                    <a:pt x="25692" y="27419"/>
                    <a:pt x="26041" y="27403"/>
                  </a:cubicBezTo>
                  <a:cubicBezTo>
                    <a:pt x="26144" y="27397"/>
                    <a:pt x="26242" y="27397"/>
                    <a:pt x="26340" y="27397"/>
                  </a:cubicBezTo>
                  <a:cubicBezTo>
                    <a:pt x="28030" y="27397"/>
                    <a:pt x="28929" y="28171"/>
                    <a:pt x="29343" y="30024"/>
                  </a:cubicBezTo>
                  <a:cubicBezTo>
                    <a:pt x="29806" y="31975"/>
                    <a:pt x="28329" y="32787"/>
                    <a:pt x="28329" y="32787"/>
                  </a:cubicBezTo>
                  <a:cubicBezTo>
                    <a:pt x="28329" y="32787"/>
                    <a:pt x="24809" y="33620"/>
                    <a:pt x="22243" y="34890"/>
                  </a:cubicBezTo>
                  <a:cubicBezTo>
                    <a:pt x="19682" y="36187"/>
                    <a:pt x="18646" y="36824"/>
                    <a:pt x="13813" y="37789"/>
                  </a:cubicBezTo>
                  <a:cubicBezTo>
                    <a:pt x="8964" y="38742"/>
                    <a:pt x="5994" y="46049"/>
                    <a:pt x="5923" y="53612"/>
                  </a:cubicBezTo>
                  <a:cubicBezTo>
                    <a:pt x="5863" y="61170"/>
                    <a:pt x="5351" y="63034"/>
                    <a:pt x="5182" y="67295"/>
                  </a:cubicBezTo>
                  <a:cubicBezTo>
                    <a:pt x="5019" y="71572"/>
                    <a:pt x="6179" y="74357"/>
                    <a:pt x="4277" y="79027"/>
                  </a:cubicBezTo>
                  <a:cubicBezTo>
                    <a:pt x="2398" y="83707"/>
                    <a:pt x="1014" y="95183"/>
                    <a:pt x="1351" y="100179"/>
                  </a:cubicBezTo>
                  <a:cubicBezTo>
                    <a:pt x="1662" y="105198"/>
                    <a:pt x="185" y="112298"/>
                    <a:pt x="0" y="112756"/>
                  </a:cubicBezTo>
                  <a:lnTo>
                    <a:pt x="6729" y="112756"/>
                  </a:lnTo>
                  <a:cubicBezTo>
                    <a:pt x="6729" y="112756"/>
                    <a:pt x="9923" y="103460"/>
                    <a:pt x="11138" y="101155"/>
                  </a:cubicBezTo>
                  <a:cubicBezTo>
                    <a:pt x="12358" y="98834"/>
                    <a:pt x="14091" y="88045"/>
                    <a:pt x="14037" y="86018"/>
                  </a:cubicBezTo>
                  <a:cubicBezTo>
                    <a:pt x="13960" y="84007"/>
                    <a:pt x="14587" y="75207"/>
                    <a:pt x="14941" y="74264"/>
                  </a:cubicBezTo>
                  <a:cubicBezTo>
                    <a:pt x="15181" y="73637"/>
                    <a:pt x="15955" y="59476"/>
                    <a:pt x="15955" y="59476"/>
                  </a:cubicBezTo>
                  <a:cubicBezTo>
                    <a:pt x="15955" y="59476"/>
                    <a:pt x="18554" y="72112"/>
                    <a:pt x="18592" y="77239"/>
                  </a:cubicBezTo>
                  <a:cubicBezTo>
                    <a:pt x="18608" y="82367"/>
                    <a:pt x="18298" y="86628"/>
                    <a:pt x="18074" y="89434"/>
                  </a:cubicBezTo>
                  <a:cubicBezTo>
                    <a:pt x="17851" y="92219"/>
                    <a:pt x="17006" y="96698"/>
                    <a:pt x="16914" y="98970"/>
                  </a:cubicBezTo>
                  <a:cubicBezTo>
                    <a:pt x="16821" y="101253"/>
                    <a:pt x="14609" y="105198"/>
                    <a:pt x="15693" y="112761"/>
                  </a:cubicBezTo>
                  <a:lnTo>
                    <a:pt x="55569" y="112761"/>
                  </a:lnTo>
                  <a:cubicBezTo>
                    <a:pt x="56659" y="105203"/>
                    <a:pt x="54446" y="101253"/>
                    <a:pt x="54354" y="98970"/>
                  </a:cubicBezTo>
                  <a:cubicBezTo>
                    <a:pt x="54261" y="96698"/>
                    <a:pt x="53433" y="92219"/>
                    <a:pt x="53193" y="89434"/>
                  </a:cubicBezTo>
                  <a:cubicBezTo>
                    <a:pt x="52970" y="86628"/>
                    <a:pt x="52654" y="82367"/>
                    <a:pt x="52692" y="77239"/>
                  </a:cubicBezTo>
                  <a:cubicBezTo>
                    <a:pt x="52713" y="72112"/>
                    <a:pt x="55313" y="59481"/>
                    <a:pt x="55313" y="59481"/>
                  </a:cubicBezTo>
                  <a:cubicBezTo>
                    <a:pt x="55313" y="59481"/>
                    <a:pt x="56086" y="73648"/>
                    <a:pt x="56326" y="74270"/>
                  </a:cubicBezTo>
                  <a:cubicBezTo>
                    <a:pt x="56675" y="75212"/>
                    <a:pt x="57301" y="84012"/>
                    <a:pt x="57231" y="86018"/>
                  </a:cubicBezTo>
                  <a:cubicBezTo>
                    <a:pt x="57176" y="88045"/>
                    <a:pt x="58909" y="98839"/>
                    <a:pt x="60124" y="101160"/>
                  </a:cubicBezTo>
                  <a:cubicBezTo>
                    <a:pt x="61345" y="103465"/>
                    <a:pt x="64554" y="112761"/>
                    <a:pt x="64554" y="112761"/>
                  </a:cubicBezTo>
                  <a:lnTo>
                    <a:pt x="71284" y="112761"/>
                  </a:lnTo>
                  <a:cubicBezTo>
                    <a:pt x="71082" y="112298"/>
                    <a:pt x="69605" y="105203"/>
                    <a:pt x="69938" y="100185"/>
                  </a:cubicBezTo>
                  <a:cubicBezTo>
                    <a:pt x="70248" y="95183"/>
                    <a:pt x="68870" y="83713"/>
                    <a:pt x="66984" y="79027"/>
                  </a:cubicBezTo>
                  <a:cubicBezTo>
                    <a:pt x="65088" y="74362"/>
                    <a:pt x="66249" y="71578"/>
                    <a:pt x="66085" y="67300"/>
                  </a:cubicBezTo>
                  <a:cubicBezTo>
                    <a:pt x="65916" y="63039"/>
                    <a:pt x="65638" y="59683"/>
                    <a:pt x="65568" y="52119"/>
                  </a:cubicBezTo>
                  <a:cubicBezTo>
                    <a:pt x="65513" y="44534"/>
                    <a:pt x="62336" y="37696"/>
                    <a:pt x="57487" y="36715"/>
                  </a:cubicBezTo>
                  <a:cubicBezTo>
                    <a:pt x="52654" y="35762"/>
                    <a:pt x="52049" y="34541"/>
                    <a:pt x="49482" y="33266"/>
                  </a:cubicBezTo>
                  <a:cubicBezTo>
                    <a:pt x="47842" y="32432"/>
                    <a:pt x="46262" y="31490"/>
                    <a:pt x="44742" y="30449"/>
                  </a:cubicBezTo>
                  <a:cubicBezTo>
                    <a:pt x="42251" y="29670"/>
                    <a:pt x="43156" y="27032"/>
                    <a:pt x="43156" y="24139"/>
                  </a:cubicBezTo>
                  <a:cubicBezTo>
                    <a:pt x="43156" y="21262"/>
                    <a:pt x="47363" y="19622"/>
                    <a:pt x="47858" y="12762"/>
                  </a:cubicBezTo>
                  <a:cubicBezTo>
                    <a:pt x="48360" y="5879"/>
                    <a:pt x="43712" y="365"/>
                    <a:pt x="33974" y="16"/>
                  </a:cubicBezTo>
                  <a:cubicBezTo>
                    <a:pt x="33718" y="5"/>
                    <a:pt x="33473" y="0"/>
                    <a:pt x="332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2" name="Google Shape;8962;p62"/>
            <p:cNvSpPr/>
            <p:nvPr/>
          </p:nvSpPr>
          <p:spPr>
            <a:xfrm>
              <a:off x="1586934" y="1597666"/>
              <a:ext cx="592312" cy="519173"/>
            </a:xfrm>
            <a:custGeom>
              <a:avLst/>
              <a:gdLst/>
              <a:ahLst/>
              <a:cxnLst/>
              <a:rect l="l" t="t" r="r" b="b"/>
              <a:pathLst>
                <a:path w="23437" h="20543" extrusionOk="0">
                  <a:moveTo>
                    <a:pt x="11144" y="0"/>
                  </a:moveTo>
                  <a:cubicBezTo>
                    <a:pt x="4392" y="0"/>
                    <a:pt x="605" y="2681"/>
                    <a:pt x="306" y="6621"/>
                  </a:cubicBezTo>
                  <a:cubicBezTo>
                    <a:pt x="0" y="10620"/>
                    <a:pt x="1815" y="11912"/>
                    <a:pt x="4376" y="11912"/>
                  </a:cubicBezTo>
                  <a:cubicBezTo>
                    <a:pt x="4621" y="11912"/>
                    <a:pt x="4877" y="11901"/>
                    <a:pt x="5139" y="11873"/>
                  </a:cubicBezTo>
                  <a:cubicBezTo>
                    <a:pt x="5139" y="11873"/>
                    <a:pt x="5362" y="11857"/>
                    <a:pt x="5656" y="11857"/>
                  </a:cubicBezTo>
                  <a:cubicBezTo>
                    <a:pt x="6234" y="11857"/>
                    <a:pt x="7073" y="11928"/>
                    <a:pt x="7073" y="12298"/>
                  </a:cubicBezTo>
                  <a:cubicBezTo>
                    <a:pt x="7073" y="12854"/>
                    <a:pt x="6888" y="14364"/>
                    <a:pt x="8125" y="14402"/>
                  </a:cubicBezTo>
                  <a:cubicBezTo>
                    <a:pt x="8539" y="14418"/>
                    <a:pt x="8926" y="14429"/>
                    <a:pt x="9258" y="14429"/>
                  </a:cubicBezTo>
                  <a:cubicBezTo>
                    <a:pt x="9923" y="14429"/>
                    <a:pt x="10375" y="14402"/>
                    <a:pt x="10375" y="14402"/>
                  </a:cubicBezTo>
                  <a:cubicBezTo>
                    <a:pt x="10375" y="14402"/>
                    <a:pt x="10724" y="16096"/>
                    <a:pt x="11465" y="16451"/>
                  </a:cubicBezTo>
                  <a:cubicBezTo>
                    <a:pt x="12201" y="16821"/>
                    <a:pt x="11906" y="17480"/>
                    <a:pt x="12130" y="17867"/>
                  </a:cubicBezTo>
                  <a:cubicBezTo>
                    <a:pt x="12348" y="18238"/>
                    <a:pt x="13236" y="18663"/>
                    <a:pt x="13585" y="19230"/>
                  </a:cubicBezTo>
                  <a:cubicBezTo>
                    <a:pt x="13939" y="19785"/>
                    <a:pt x="14086" y="20521"/>
                    <a:pt x="14674" y="20543"/>
                  </a:cubicBezTo>
                  <a:lnTo>
                    <a:pt x="14707" y="20543"/>
                  </a:lnTo>
                  <a:cubicBezTo>
                    <a:pt x="15301" y="20543"/>
                    <a:pt x="15759" y="20047"/>
                    <a:pt x="15377" y="19268"/>
                  </a:cubicBezTo>
                  <a:cubicBezTo>
                    <a:pt x="14969" y="18456"/>
                    <a:pt x="14582" y="17737"/>
                    <a:pt x="14843" y="17666"/>
                  </a:cubicBezTo>
                  <a:cubicBezTo>
                    <a:pt x="14854" y="17660"/>
                    <a:pt x="14860" y="17660"/>
                    <a:pt x="14871" y="17666"/>
                  </a:cubicBezTo>
                  <a:cubicBezTo>
                    <a:pt x="15099" y="17666"/>
                    <a:pt x="16009" y="17971"/>
                    <a:pt x="16985" y="17971"/>
                  </a:cubicBezTo>
                  <a:cubicBezTo>
                    <a:pt x="17562" y="17971"/>
                    <a:pt x="18162" y="17862"/>
                    <a:pt x="18663" y="17519"/>
                  </a:cubicBezTo>
                  <a:cubicBezTo>
                    <a:pt x="20064" y="16560"/>
                    <a:pt x="21998" y="15361"/>
                    <a:pt x="21077" y="12576"/>
                  </a:cubicBezTo>
                  <a:lnTo>
                    <a:pt x="21132" y="12576"/>
                  </a:lnTo>
                  <a:cubicBezTo>
                    <a:pt x="21437" y="12576"/>
                    <a:pt x="22984" y="12457"/>
                    <a:pt x="23197" y="10048"/>
                  </a:cubicBezTo>
                  <a:cubicBezTo>
                    <a:pt x="23436" y="7373"/>
                    <a:pt x="21851" y="807"/>
                    <a:pt x="13568" y="104"/>
                  </a:cubicBezTo>
                  <a:cubicBezTo>
                    <a:pt x="12724" y="33"/>
                    <a:pt x="11912" y="0"/>
                    <a:pt x="1114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3" name="Google Shape;8963;p62"/>
            <p:cNvSpPr/>
            <p:nvPr/>
          </p:nvSpPr>
          <p:spPr>
            <a:xfrm>
              <a:off x="1915375" y="2556935"/>
              <a:ext cx="398547" cy="598251"/>
            </a:xfrm>
            <a:custGeom>
              <a:avLst/>
              <a:gdLst/>
              <a:ahLst/>
              <a:cxnLst/>
              <a:rect l="l" t="t" r="r" b="b"/>
              <a:pathLst>
                <a:path w="15770" h="23672" extrusionOk="0">
                  <a:moveTo>
                    <a:pt x="4833" y="6"/>
                  </a:moveTo>
                  <a:cubicBezTo>
                    <a:pt x="4131" y="6"/>
                    <a:pt x="2730" y="235"/>
                    <a:pt x="2267" y="1968"/>
                  </a:cubicBezTo>
                  <a:cubicBezTo>
                    <a:pt x="1657" y="4311"/>
                    <a:pt x="126" y="7226"/>
                    <a:pt x="905" y="10583"/>
                  </a:cubicBezTo>
                  <a:cubicBezTo>
                    <a:pt x="1662" y="13939"/>
                    <a:pt x="0" y="16871"/>
                    <a:pt x="1733" y="18718"/>
                  </a:cubicBezTo>
                  <a:cubicBezTo>
                    <a:pt x="3411" y="20516"/>
                    <a:pt x="7405" y="23671"/>
                    <a:pt x="11312" y="23671"/>
                  </a:cubicBezTo>
                  <a:cubicBezTo>
                    <a:pt x="11454" y="23671"/>
                    <a:pt x="11590" y="23666"/>
                    <a:pt x="11732" y="23660"/>
                  </a:cubicBezTo>
                  <a:cubicBezTo>
                    <a:pt x="15770" y="23420"/>
                    <a:pt x="15677" y="19879"/>
                    <a:pt x="14990" y="18533"/>
                  </a:cubicBezTo>
                  <a:cubicBezTo>
                    <a:pt x="14331" y="17187"/>
                    <a:pt x="12800" y="14310"/>
                    <a:pt x="12669" y="12631"/>
                  </a:cubicBezTo>
                  <a:cubicBezTo>
                    <a:pt x="12538" y="10970"/>
                    <a:pt x="10588" y="1733"/>
                    <a:pt x="5253" y="33"/>
                  </a:cubicBezTo>
                  <a:cubicBezTo>
                    <a:pt x="5117" y="12"/>
                    <a:pt x="4975" y="1"/>
                    <a:pt x="4833" y="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4" name="Google Shape;8964;p62"/>
            <p:cNvSpPr/>
            <p:nvPr/>
          </p:nvSpPr>
          <p:spPr>
            <a:xfrm>
              <a:off x="1457614" y="2541114"/>
              <a:ext cx="398977" cy="598225"/>
            </a:xfrm>
            <a:custGeom>
              <a:avLst/>
              <a:gdLst/>
              <a:ahLst/>
              <a:cxnLst/>
              <a:rect l="l" t="t" r="r" b="b"/>
              <a:pathLst>
                <a:path w="15787" h="23671" extrusionOk="0">
                  <a:moveTo>
                    <a:pt x="10970" y="0"/>
                  </a:moveTo>
                  <a:cubicBezTo>
                    <a:pt x="10822" y="0"/>
                    <a:pt x="10675" y="11"/>
                    <a:pt x="10534" y="33"/>
                  </a:cubicBezTo>
                  <a:cubicBezTo>
                    <a:pt x="5183" y="1733"/>
                    <a:pt x="3243" y="10953"/>
                    <a:pt x="3118" y="12631"/>
                  </a:cubicBezTo>
                  <a:cubicBezTo>
                    <a:pt x="2987" y="14293"/>
                    <a:pt x="1456" y="17186"/>
                    <a:pt x="775" y="18532"/>
                  </a:cubicBezTo>
                  <a:cubicBezTo>
                    <a:pt x="110" y="19862"/>
                    <a:pt x="1" y="23420"/>
                    <a:pt x="4038" y="23660"/>
                  </a:cubicBezTo>
                  <a:cubicBezTo>
                    <a:pt x="4175" y="23665"/>
                    <a:pt x="4316" y="23670"/>
                    <a:pt x="4458" y="23670"/>
                  </a:cubicBezTo>
                  <a:cubicBezTo>
                    <a:pt x="8370" y="23670"/>
                    <a:pt x="12381" y="20515"/>
                    <a:pt x="14054" y="18717"/>
                  </a:cubicBezTo>
                  <a:cubicBezTo>
                    <a:pt x="15786" y="16854"/>
                    <a:pt x="14108" y="13922"/>
                    <a:pt x="14882" y="10582"/>
                  </a:cubicBezTo>
                  <a:cubicBezTo>
                    <a:pt x="15661" y="7225"/>
                    <a:pt x="14130" y="4310"/>
                    <a:pt x="13498" y="1951"/>
                  </a:cubicBezTo>
                  <a:cubicBezTo>
                    <a:pt x="13046" y="234"/>
                    <a:pt x="11683" y="0"/>
                    <a:pt x="1097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5" name="Google Shape;8965;p62"/>
            <p:cNvSpPr/>
            <p:nvPr/>
          </p:nvSpPr>
          <p:spPr>
            <a:xfrm>
              <a:off x="1836045" y="2217070"/>
              <a:ext cx="115698" cy="519198"/>
            </a:xfrm>
            <a:custGeom>
              <a:avLst/>
              <a:gdLst/>
              <a:ahLst/>
              <a:cxnLst/>
              <a:rect l="l" t="t" r="r" b="b"/>
              <a:pathLst>
                <a:path w="4578" h="20544" extrusionOk="0">
                  <a:moveTo>
                    <a:pt x="3210" y="1"/>
                  </a:moveTo>
                  <a:cubicBezTo>
                    <a:pt x="3210" y="1"/>
                    <a:pt x="2104" y="611"/>
                    <a:pt x="774" y="682"/>
                  </a:cubicBezTo>
                  <a:cubicBezTo>
                    <a:pt x="774" y="682"/>
                    <a:pt x="1663" y="9700"/>
                    <a:pt x="1237" y="13225"/>
                  </a:cubicBezTo>
                  <a:cubicBezTo>
                    <a:pt x="796" y="16767"/>
                    <a:pt x="1" y="18053"/>
                    <a:pt x="1" y="18053"/>
                  </a:cubicBezTo>
                  <a:cubicBezTo>
                    <a:pt x="17" y="18385"/>
                    <a:pt x="142" y="18484"/>
                    <a:pt x="289" y="18484"/>
                  </a:cubicBezTo>
                  <a:cubicBezTo>
                    <a:pt x="507" y="18484"/>
                    <a:pt x="774" y="18255"/>
                    <a:pt x="774" y="18255"/>
                  </a:cubicBezTo>
                  <a:lnTo>
                    <a:pt x="1368" y="17132"/>
                  </a:lnTo>
                  <a:cubicBezTo>
                    <a:pt x="1417" y="17132"/>
                    <a:pt x="1461" y="17127"/>
                    <a:pt x="1504" y="17127"/>
                  </a:cubicBezTo>
                  <a:cubicBezTo>
                    <a:pt x="2349" y="17127"/>
                    <a:pt x="2382" y="17612"/>
                    <a:pt x="2382" y="17612"/>
                  </a:cubicBezTo>
                  <a:lnTo>
                    <a:pt x="2197" y="18091"/>
                  </a:lnTo>
                  <a:lnTo>
                    <a:pt x="3946" y="20543"/>
                  </a:lnTo>
                  <a:lnTo>
                    <a:pt x="4578" y="18048"/>
                  </a:lnTo>
                  <a:cubicBezTo>
                    <a:pt x="4578" y="18048"/>
                    <a:pt x="2970" y="16375"/>
                    <a:pt x="3248" y="11874"/>
                  </a:cubicBezTo>
                  <a:cubicBezTo>
                    <a:pt x="3542" y="7395"/>
                    <a:pt x="3210" y="1"/>
                    <a:pt x="321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6" name="Google Shape;8966;p62"/>
            <p:cNvSpPr/>
            <p:nvPr/>
          </p:nvSpPr>
          <p:spPr>
            <a:xfrm>
              <a:off x="1625348" y="3061652"/>
              <a:ext cx="645055" cy="415076"/>
            </a:xfrm>
            <a:custGeom>
              <a:avLst/>
              <a:gdLst/>
              <a:ahLst/>
              <a:cxnLst/>
              <a:rect l="l" t="t" r="r" b="b"/>
              <a:pathLst>
                <a:path w="25524" h="16424" extrusionOk="0">
                  <a:moveTo>
                    <a:pt x="18331" y="0"/>
                  </a:moveTo>
                  <a:cubicBezTo>
                    <a:pt x="15552" y="0"/>
                    <a:pt x="12511" y="1003"/>
                    <a:pt x="10975" y="1493"/>
                  </a:cubicBezTo>
                  <a:cubicBezTo>
                    <a:pt x="9411" y="1989"/>
                    <a:pt x="6736" y="1826"/>
                    <a:pt x="3989" y="2065"/>
                  </a:cubicBezTo>
                  <a:cubicBezTo>
                    <a:pt x="1238" y="2305"/>
                    <a:pt x="1" y="4060"/>
                    <a:pt x="633" y="4812"/>
                  </a:cubicBezTo>
                  <a:cubicBezTo>
                    <a:pt x="1259" y="5553"/>
                    <a:pt x="4098" y="4648"/>
                    <a:pt x="5482" y="6310"/>
                  </a:cubicBezTo>
                  <a:cubicBezTo>
                    <a:pt x="6883" y="7967"/>
                    <a:pt x="8746" y="8871"/>
                    <a:pt x="9814" y="9389"/>
                  </a:cubicBezTo>
                  <a:cubicBezTo>
                    <a:pt x="10147" y="9536"/>
                    <a:pt x="10702" y="9776"/>
                    <a:pt x="11329" y="10086"/>
                  </a:cubicBezTo>
                  <a:cubicBezTo>
                    <a:pt x="11694" y="10255"/>
                    <a:pt x="12081" y="10440"/>
                    <a:pt x="12490" y="10642"/>
                  </a:cubicBezTo>
                  <a:cubicBezTo>
                    <a:pt x="13579" y="11231"/>
                    <a:pt x="14702" y="11917"/>
                    <a:pt x="15290" y="12598"/>
                  </a:cubicBezTo>
                  <a:cubicBezTo>
                    <a:pt x="16435" y="13982"/>
                    <a:pt x="20402" y="15677"/>
                    <a:pt x="21933" y="16249"/>
                  </a:cubicBezTo>
                  <a:cubicBezTo>
                    <a:pt x="22200" y="16358"/>
                    <a:pt x="22489" y="16418"/>
                    <a:pt x="22783" y="16423"/>
                  </a:cubicBezTo>
                  <a:cubicBezTo>
                    <a:pt x="23824" y="16423"/>
                    <a:pt x="24527" y="15519"/>
                    <a:pt x="24810" y="13944"/>
                  </a:cubicBezTo>
                  <a:cubicBezTo>
                    <a:pt x="25175" y="11966"/>
                    <a:pt x="25050" y="8392"/>
                    <a:pt x="25284" y="5106"/>
                  </a:cubicBezTo>
                  <a:cubicBezTo>
                    <a:pt x="25524" y="1809"/>
                    <a:pt x="22739" y="387"/>
                    <a:pt x="22739" y="387"/>
                  </a:cubicBezTo>
                  <a:cubicBezTo>
                    <a:pt x="22739" y="387"/>
                    <a:pt x="21230" y="38"/>
                    <a:pt x="18407"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7" name="Google Shape;8967;p62"/>
            <p:cNvSpPr/>
            <p:nvPr/>
          </p:nvSpPr>
          <p:spPr>
            <a:xfrm>
              <a:off x="1523727" y="3044441"/>
              <a:ext cx="358465" cy="579776"/>
            </a:xfrm>
            <a:custGeom>
              <a:avLst/>
              <a:gdLst/>
              <a:ahLst/>
              <a:cxnLst/>
              <a:rect l="l" t="t" r="r" b="b"/>
              <a:pathLst>
                <a:path w="14184" h="22941" extrusionOk="0">
                  <a:moveTo>
                    <a:pt x="10163" y="0"/>
                  </a:moveTo>
                  <a:lnTo>
                    <a:pt x="8190" y="1493"/>
                  </a:lnTo>
                  <a:cubicBezTo>
                    <a:pt x="7302" y="1199"/>
                    <a:pt x="6528" y="1074"/>
                    <a:pt x="5842" y="1074"/>
                  </a:cubicBezTo>
                  <a:cubicBezTo>
                    <a:pt x="4016" y="1074"/>
                    <a:pt x="2790" y="1984"/>
                    <a:pt x="1624" y="3133"/>
                  </a:cubicBezTo>
                  <a:cubicBezTo>
                    <a:pt x="0" y="4719"/>
                    <a:pt x="60" y="9569"/>
                    <a:pt x="2049" y="12260"/>
                  </a:cubicBezTo>
                  <a:cubicBezTo>
                    <a:pt x="4038" y="14952"/>
                    <a:pt x="8354" y="15748"/>
                    <a:pt x="10310" y="16118"/>
                  </a:cubicBezTo>
                  <a:cubicBezTo>
                    <a:pt x="12288" y="16483"/>
                    <a:pt x="11803" y="17442"/>
                    <a:pt x="11770" y="18238"/>
                  </a:cubicBezTo>
                  <a:cubicBezTo>
                    <a:pt x="11710" y="19028"/>
                    <a:pt x="8724" y="21131"/>
                    <a:pt x="8833" y="22074"/>
                  </a:cubicBezTo>
                  <a:cubicBezTo>
                    <a:pt x="8915" y="22886"/>
                    <a:pt x="9999" y="22940"/>
                    <a:pt x="10293" y="22940"/>
                  </a:cubicBezTo>
                  <a:lnTo>
                    <a:pt x="10364" y="22940"/>
                  </a:lnTo>
                  <a:cubicBezTo>
                    <a:pt x="10364" y="22940"/>
                    <a:pt x="10773" y="21889"/>
                    <a:pt x="11863" y="20695"/>
                  </a:cubicBezTo>
                  <a:cubicBezTo>
                    <a:pt x="12953" y="19475"/>
                    <a:pt x="14108" y="18630"/>
                    <a:pt x="14021" y="16837"/>
                  </a:cubicBezTo>
                  <a:cubicBezTo>
                    <a:pt x="13928" y="15067"/>
                    <a:pt x="12468" y="14533"/>
                    <a:pt x="12468" y="14533"/>
                  </a:cubicBezTo>
                  <a:cubicBezTo>
                    <a:pt x="12468" y="14533"/>
                    <a:pt x="14184" y="13922"/>
                    <a:pt x="13388" y="11786"/>
                  </a:cubicBezTo>
                  <a:cubicBezTo>
                    <a:pt x="12598" y="9645"/>
                    <a:pt x="8691" y="10958"/>
                    <a:pt x="8724" y="8893"/>
                  </a:cubicBezTo>
                  <a:cubicBezTo>
                    <a:pt x="8779" y="6844"/>
                    <a:pt x="7934" y="5329"/>
                    <a:pt x="9165" y="3744"/>
                  </a:cubicBezTo>
                  <a:cubicBezTo>
                    <a:pt x="10386" y="2180"/>
                    <a:pt x="11291" y="202"/>
                    <a:pt x="11291" y="202"/>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68" name="Google Shape;8968;p62"/>
            <p:cNvGrpSpPr/>
            <p:nvPr/>
          </p:nvGrpSpPr>
          <p:grpSpPr>
            <a:xfrm>
              <a:off x="1675337" y="3316550"/>
              <a:ext cx="437113" cy="383257"/>
              <a:chOff x="1675337" y="3316550"/>
              <a:chExt cx="437113" cy="383257"/>
            </a:xfrm>
          </p:grpSpPr>
          <p:sp>
            <p:nvSpPr>
              <p:cNvPr id="8969" name="Google Shape;8969;p62"/>
              <p:cNvSpPr/>
              <p:nvPr/>
            </p:nvSpPr>
            <p:spPr>
              <a:xfrm>
                <a:off x="1948836" y="3389941"/>
                <a:ext cx="163614" cy="233998"/>
              </a:xfrm>
              <a:custGeom>
                <a:avLst/>
                <a:gdLst/>
                <a:ahLst/>
                <a:cxnLst/>
                <a:rect l="l" t="t" r="r" b="b"/>
                <a:pathLst>
                  <a:path w="6474" h="9259" extrusionOk="0">
                    <a:moveTo>
                      <a:pt x="3286" y="1"/>
                    </a:moveTo>
                    <a:cubicBezTo>
                      <a:pt x="2316" y="1"/>
                      <a:pt x="1052" y="273"/>
                      <a:pt x="594" y="1505"/>
                    </a:cubicBezTo>
                    <a:cubicBezTo>
                      <a:pt x="0" y="3096"/>
                      <a:pt x="1717" y="3940"/>
                      <a:pt x="1717" y="3940"/>
                    </a:cubicBezTo>
                    <a:cubicBezTo>
                      <a:pt x="1493" y="4496"/>
                      <a:pt x="1771" y="4845"/>
                      <a:pt x="1771" y="4845"/>
                    </a:cubicBezTo>
                    <a:cubicBezTo>
                      <a:pt x="1477" y="5401"/>
                      <a:pt x="1717" y="5673"/>
                      <a:pt x="1717" y="5673"/>
                    </a:cubicBezTo>
                    <a:cubicBezTo>
                      <a:pt x="1205" y="6109"/>
                      <a:pt x="916" y="6752"/>
                      <a:pt x="921" y="7428"/>
                    </a:cubicBezTo>
                    <a:cubicBezTo>
                      <a:pt x="921" y="8338"/>
                      <a:pt x="2049" y="9258"/>
                      <a:pt x="3428" y="9258"/>
                    </a:cubicBezTo>
                    <a:cubicBezTo>
                      <a:pt x="3836" y="9258"/>
                      <a:pt x="4234" y="9182"/>
                      <a:pt x="4610" y="9030"/>
                    </a:cubicBezTo>
                    <a:cubicBezTo>
                      <a:pt x="6474" y="8294"/>
                      <a:pt x="6179" y="6360"/>
                      <a:pt x="6141" y="3444"/>
                    </a:cubicBezTo>
                    <a:cubicBezTo>
                      <a:pt x="6109" y="513"/>
                      <a:pt x="4022" y="55"/>
                      <a:pt x="4022" y="55"/>
                    </a:cubicBezTo>
                    <a:cubicBezTo>
                      <a:pt x="3776" y="17"/>
                      <a:pt x="3531" y="1"/>
                      <a:pt x="3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0" name="Google Shape;8970;p62"/>
              <p:cNvSpPr/>
              <p:nvPr/>
            </p:nvSpPr>
            <p:spPr>
              <a:xfrm>
                <a:off x="1675337" y="3384988"/>
                <a:ext cx="163639" cy="234124"/>
              </a:xfrm>
              <a:custGeom>
                <a:avLst/>
                <a:gdLst/>
                <a:ahLst/>
                <a:cxnLst/>
                <a:rect l="l" t="t" r="r" b="b"/>
                <a:pathLst>
                  <a:path w="6475" h="9264" extrusionOk="0">
                    <a:moveTo>
                      <a:pt x="3139" y="0"/>
                    </a:moveTo>
                    <a:cubicBezTo>
                      <a:pt x="2910" y="0"/>
                      <a:pt x="2676" y="17"/>
                      <a:pt x="2453" y="44"/>
                    </a:cubicBezTo>
                    <a:cubicBezTo>
                      <a:pt x="2453" y="44"/>
                      <a:pt x="366" y="502"/>
                      <a:pt x="328" y="3433"/>
                    </a:cubicBezTo>
                    <a:cubicBezTo>
                      <a:pt x="295" y="6370"/>
                      <a:pt x="1" y="8305"/>
                      <a:pt x="1859" y="9046"/>
                    </a:cubicBezTo>
                    <a:cubicBezTo>
                      <a:pt x="2229" y="9187"/>
                      <a:pt x="2627" y="9264"/>
                      <a:pt x="3025" y="9264"/>
                    </a:cubicBezTo>
                    <a:cubicBezTo>
                      <a:pt x="4414" y="9264"/>
                      <a:pt x="5548" y="8337"/>
                      <a:pt x="5548" y="7422"/>
                    </a:cubicBezTo>
                    <a:cubicBezTo>
                      <a:pt x="5559" y="6752"/>
                      <a:pt x="5270" y="6109"/>
                      <a:pt x="4758" y="5673"/>
                    </a:cubicBezTo>
                    <a:cubicBezTo>
                      <a:pt x="4758" y="5673"/>
                      <a:pt x="4997" y="5411"/>
                      <a:pt x="4703" y="4861"/>
                    </a:cubicBezTo>
                    <a:cubicBezTo>
                      <a:pt x="4703" y="4861"/>
                      <a:pt x="4976" y="4507"/>
                      <a:pt x="4758" y="3940"/>
                    </a:cubicBezTo>
                    <a:cubicBezTo>
                      <a:pt x="4758" y="3940"/>
                      <a:pt x="6474" y="3106"/>
                      <a:pt x="5880" y="1521"/>
                    </a:cubicBezTo>
                    <a:cubicBezTo>
                      <a:pt x="5417" y="262"/>
                      <a:pt x="4115" y="0"/>
                      <a:pt x="31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1" name="Google Shape;8971;p62"/>
              <p:cNvSpPr/>
              <p:nvPr/>
            </p:nvSpPr>
            <p:spPr>
              <a:xfrm>
                <a:off x="1794193" y="3316550"/>
                <a:ext cx="199552" cy="383257"/>
              </a:xfrm>
              <a:custGeom>
                <a:avLst/>
                <a:gdLst/>
                <a:ahLst/>
                <a:cxnLst/>
                <a:rect l="l" t="t" r="r" b="b"/>
                <a:pathLst>
                  <a:path w="7896" h="15165" extrusionOk="0">
                    <a:moveTo>
                      <a:pt x="4648" y="0"/>
                    </a:moveTo>
                    <a:lnTo>
                      <a:pt x="4648" y="4191"/>
                    </a:lnTo>
                    <a:cubicBezTo>
                      <a:pt x="4648" y="4191"/>
                      <a:pt x="1733" y="6812"/>
                      <a:pt x="125" y="6959"/>
                    </a:cubicBezTo>
                    <a:lnTo>
                      <a:pt x="0" y="7563"/>
                    </a:lnTo>
                    <a:cubicBezTo>
                      <a:pt x="0" y="7563"/>
                      <a:pt x="2839" y="6719"/>
                      <a:pt x="4239" y="5558"/>
                    </a:cubicBezTo>
                    <a:lnTo>
                      <a:pt x="4239" y="5558"/>
                    </a:lnTo>
                    <a:cubicBezTo>
                      <a:pt x="4054" y="5722"/>
                      <a:pt x="1139" y="8283"/>
                      <a:pt x="55" y="8375"/>
                    </a:cubicBezTo>
                    <a:lnTo>
                      <a:pt x="550" y="8969"/>
                    </a:lnTo>
                    <a:cubicBezTo>
                      <a:pt x="550" y="8969"/>
                      <a:pt x="4169" y="7068"/>
                      <a:pt x="4299" y="6294"/>
                    </a:cubicBezTo>
                    <a:lnTo>
                      <a:pt x="4299" y="15165"/>
                    </a:lnTo>
                    <a:lnTo>
                      <a:pt x="5754" y="15165"/>
                    </a:lnTo>
                    <a:lnTo>
                      <a:pt x="5754" y="8081"/>
                    </a:lnTo>
                    <a:cubicBezTo>
                      <a:pt x="6283" y="8931"/>
                      <a:pt x="7187" y="8986"/>
                      <a:pt x="7416" y="8986"/>
                    </a:cubicBezTo>
                    <a:lnTo>
                      <a:pt x="7471" y="8986"/>
                    </a:lnTo>
                    <a:lnTo>
                      <a:pt x="7841" y="8577"/>
                    </a:lnTo>
                    <a:cubicBezTo>
                      <a:pt x="6713" y="8468"/>
                      <a:pt x="6217" y="7340"/>
                      <a:pt x="6217" y="7340"/>
                    </a:cubicBezTo>
                    <a:lnTo>
                      <a:pt x="6217" y="7340"/>
                    </a:lnTo>
                    <a:cubicBezTo>
                      <a:pt x="6768" y="7705"/>
                      <a:pt x="7405" y="7754"/>
                      <a:pt x="7716" y="7754"/>
                    </a:cubicBezTo>
                    <a:cubicBezTo>
                      <a:pt x="7825" y="7754"/>
                      <a:pt x="7896" y="7749"/>
                      <a:pt x="7896" y="7749"/>
                    </a:cubicBezTo>
                    <a:lnTo>
                      <a:pt x="7765" y="7155"/>
                    </a:lnTo>
                    <a:cubicBezTo>
                      <a:pt x="7667" y="7166"/>
                      <a:pt x="7569" y="7171"/>
                      <a:pt x="7471" y="7171"/>
                    </a:cubicBezTo>
                    <a:cubicBezTo>
                      <a:pt x="6081" y="7171"/>
                      <a:pt x="5792" y="5978"/>
                      <a:pt x="5792" y="5978"/>
                    </a:cubicBezTo>
                    <a:lnTo>
                      <a:pt x="5792" y="556"/>
                    </a:lnTo>
                    <a:cubicBezTo>
                      <a:pt x="5400" y="354"/>
                      <a:pt x="5013" y="175"/>
                      <a:pt x="464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2" name="Google Shape;8972;p62"/>
            <p:cNvSpPr/>
            <p:nvPr/>
          </p:nvSpPr>
          <p:spPr>
            <a:xfrm>
              <a:off x="1512152" y="3450115"/>
              <a:ext cx="732650" cy="863056"/>
            </a:xfrm>
            <a:custGeom>
              <a:avLst/>
              <a:gdLst/>
              <a:ahLst/>
              <a:cxnLst/>
              <a:rect l="l" t="t" r="r" b="b"/>
              <a:pathLst>
                <a:path w="28990" h="34150" extrusionOk="0">
                  <a:moveTo>
                    <a:pt x="2235" y="1"/>
                  </a:moveTo>
                  <a:cubicBezTo>
                    <a:pt x="1968" y="6"/>
                    <a:pt x="1695" y="44"/>
                    <a:pt x="1439" y="121"/>
                  </a:cubicBezTo>
                  <a:cubicBezTo>
                    <a:pt x="1" y="508"/>
                    <a:pt x="1014" y="2061"/>
                    <a:pt x="1090" y="2796"/>
                  </a:cubicBezTo>
                  <a:cubicBezTo>
                    <a:pt x="1145" y="3515"/>
                    <a:pt x="1586" y="4698"/>
                    <a:pt x="1586" y="4698"/>
                  </a:cubicBezTo>
                  <a:cubicBezTo>
                    <a:pt x="1363" y="5657"/>
                    <a:pt x="2305" y="6981"/>
                    <a:pt x="2305" y="6981"/>
                  </a:cubicBezTo>
                  <a:cubicBezTo>
                    <a:pt x="1842" y="8180"/>
                    <a:pt x="2398" y="8736"/>
                    <a:pt x="2398" y="8736"/>
                  </a:cubicBezTo>
                  <a:cubicBezTo>
                    <a:pt x="1919" y="9509"/>
                    <a:pt x="2414" y="10915"/>
                    <a:pt x="2414" y="10915"/>
                  </a:cubicBezTo>
                  <a:cubicBezTo>
                    <a:pt x="1510" y="12686"/>
                    <a:pt x="2289" y="13830"/>
                    <a:pt x="2289" y="13830"/>
                  </a:cubicBezTo>
                  <a:cubicBezTo>
                    <a:pt x="1641" y="14713"/>
                    <a:pt x="1973" y="16282"/>
                    <a:pt x="1973" y="16282"/>
                  </a:cubicBezTo>
                  <a:cubicBezTo>
                    <a:pt x="938" y="17917"/>
                    <a:pt x="1826" y="19781"/>
                    <a:pt x="1826" y="19781"/>
                  </a:cubicBezTo>
                  <a:cubicBezTo>
                    <a:pt x="1494" y="21077"/>
                    <a:pt x="1733" y="22380"/>
                    <a:pt x="1733" y="22380"/>
                  </a:cubicBezTo>
                  <a:cubicBezTo>
                    <a:pt x="1401" y="24298"/>
                    <a:pt x="2213" y="24963"/>
                    <a:pt x="2213" y="24963"/>
                  </a:cubicBezTo>
                  <a:cubicBezTo>
                    <a:pt x="2360" y="27584"/>
                    <a:pt x="4937" y="27954"/>
                    <a:pt x="4937" y="27954"/>
                  </a:cubicBezTo>
                  <a:cubicBezTo>
                    <a:pt x="5395" y="28880"/>
                    <a:pt x="6125" y="29158"/>
                    <a:pt x="6839" y="29158"/>
                  </a:cubicBezTo>
                  <a:cubicBezTo>
                    <a:pt x="7907" y="29158"/>
                    <a:pt x="8942" y="28526"/>
                    <a:pt x="8942" y="28526"/>
                  </a:cubicBezTo>
                  <a:cubicBezTo>
                    <a:pt x="9286" y="28641"/>
                    <a:pt x="9645" y="28706"/>
                    <a:pt x="10010" y="28717"/>
                  </a:cubicBezTo>
                  <a:cubicBezTo>
                    <a:pt x="10893" y="28717"/>
                    <a:pt x="11138" y="28177"/>
                    <a:pt x="11710" y="27954"/>
                  </a:cubicBezTo>
                  <a:cubicBezTo>
                    <a:pt x="11923" y="27861"/>
                    <a:pt x="12152" y="27812"/>
                    <a:pt x="12386" y="27801"/>
                  </a:cubicBezTo>
                  <a:cubicBezTo>
                    <a:pt x="12811" y="27801"/>
                    <a:pt x="13127" y="28030"/>
                    <a:pt x="13274" y="28581"/>
                  </a:cubicBezTo>
                  <a:cubicBezTo>
                    <a:pt x="13498" y="29393"/>
                    <a:pt x="13111" y="30646"/>
                    <a:pt x="12942" y="31899"/>
                  </a:cubicBezTo>
                  <a:cubicBezTo>
                    <a:pt x="12778" y="33136"/>
                    <a:pt x="13574" y="34150"/>
                    <a:pt x="13574" y="34150"/>
                  </a:cubicBezTo>
                  <a:lnTo>
                    <a:pt x="15454" y="34150"/>
                  </a:lnTo>
                  <a:cubicBezTo>
                    <a:pt x="15416" y="34150"/>
                    <a:pt x="15269" y="34111"/>
                    <a:pt x="15912" y="33005"/>
                  </a:cubicBezTo>
                  <a:cubicBezTo>
                    <a:pt x="16615" y="31823"/>
                    <a:pt x="15655" y="30679"/>
                    <a:pt x="16560" y="29240"/>
                  </a:cubicBezTo>
                  <a:cubicBezTo>
                    <a:pt x="17465" y="27801"/>
                    <a:pt x="17410" y="25976"/>
                    <a:pt x="17410" y="25976"/>
                  </a:cubicBezTo>
                  <a:cubicBezTo>
                    <a:pt x="17851" y="23540"/>
                    <a:pt x="16707" y="23470"/>
                    <a:pt x="15786" y="22434"/>
                  </a:cubicBezTo>
                  <a:cubicBezTo>
                    <a:pt x="15388" y="22009"/>
                    <a:pt x="14773" y="21884"/>
                    <a:pt x="14184" y="21884"/>
                  </a:cubicBezTo>
                  <a:cubicBezTo>
                    <a:pt x="13661" y="21895"/>
                    <a:pt x="13138" y="21971"/>
                    <a:pt x="12631" y="22124"/>
                  </a:cubicBezTo>
                  <a:cubicBezTo>
                    <a:pt x="12419" y="22042"/>
                    <a:pt x="12201" y="21998"/>
                    <a:pt x="11977" y="21993"/>
                  </a:cubicBezTo>
                  <a:cubicBezTo>
                    <a:pt x="11525" y="21977"/>
                    <a:pt x="11122" y="22254"/>
                    <a:pt x="10969" y="22674"/>
                  </a:cubicBezTo>
                  <a:cubicBezTo>
                    <a:pt x="10828" y="22625"/>
                    <a:pt x="10681" y="22598"/>
                    <a:pt x="10533" y="22598"/>
                  </a:cubicBezTo>
                  <a:cubicBezTo>
                    <a:pt x="9781" y="22598"/>
                    <a:pt x="9144" y="23213"/>
                    <a:pt x="9144" y="23213"/>
                  </a:cubicBezTo>
                  <a:cubicBezTo>
                    <a:pt x="9089" y="22837"/>
                    <a:pt x="8779" y="22734"/>
                    <a:pt x="8452" y="22734"/>
                  </a:cubicBezTo>
                  <a:cubicBezTo>
                    <a:pt x="8158" y="22745"/>
                    <a:pt x="7869" y="22805"/>
                    <a:pt x="7596" y="22903"/>
                  </a:cubicBezTo>
                  <a:cubicBezTo>
                    <a:pt x="7667" y="22036"/>
                    <a:pt x="6877" y="21720"/>
                    <a:pt x="6877" y="21720"/>
                  </a:cubicBezTo>
                  <a:cubicBezTo>
                    <a:pt x="7542" y="20467"/>
                    <a:pt x="6599" y="19639"/>
                    <a:pt x="6599" y="19639"/>
                  </a:cubicBezTo>
                  <a:cubicBezTo>
                    <a:pt x="7689" y="18070"/>
                    <a:pt x="7024" y="16266"/>
                    <a:pt x="7024" y="16266"/>
                  </a:cubicBezTo>
                  <a:cubicBezTo>
                    <a:pt x="7487" y="14402"/>
                    <a:pt x="6452" y="13367"/>
                    <a:pt x="6452" y="13367"/>
                  </a:cubicBezTo>
                  <a:cubicBezTo>
                    <a:pt x="7558" y="11890"/>
                    <a:pt x="6251" y="10528"/>
                    <a:pt x="6251" y="10528"/>
                  </a:cubicBezTo>
                  <a:cubicBezTo>
                    <a:pt x="6670" y="10120"/>
                    <a:pt x="6523" y="9231"/>
                    <a:pt x="6490" y="9013"/>
                  </a:cubicBezTo>
                  <a:lnTo>
                    <a:pt x="6490" y="9013"/>
                  </a:lnTo>
                  <a:cubicBezTo>
                    <a:pt x="6665" y="9983"/>
                    <a:pt x="7733" y="10049"/>
                    <a:pt x="8032" y="10049"/>
                  </a:cubicBezTo>
                  <a:lnTo>
                    <a:pt x="8109" y="10049"/>
                  </a:lnTo>
                  <a:cubicBezTo>
                    <a:pt x="8196" y="10899"/>
                    <a:pt x="9280" y="11002"/>
                    <a:pt x="9814" y="11002"/>
                  </a:cubicBezTo>
                  <a:cubicBezTo>
                    <a:pt x="9989" y="11002"/>
                    <a:pt x="10103" y="10991"/>
                    <a:pt x="10103" y="10991"/>
                  </a:cubicBezTo>
                  <a:cubicBezTo>
                    <a:pt x="10272" y="11743"/>
                    <a:pt x="10735" y="11934"/>
                    <a:pt x="11166" y="11934"/>
                  </a:cubicBezTo>
                  <a:cubicBezTo>
                    <a:pt x="11476" y="11923"/>
                    <a:pt x="11781" y="11847"/>
                    <a:pt x="12059" y="11711"/>
                  </a:cubicBezTo>
                  <a:cubicBezTo>
                    <a:pt x="12479" y="12119"/>
                    <a:pt x="13013" y="12245"/>
                    <a:pt x="13525" y="12245"/>
                  </a:cubicBezTo>
                  <a:cubicBezTo>
                    <a:pt x="14413" y="12245"/>
                    <a:pt x="15230" y="11858"/>
                    <a:pt x="15230" y="11858"/>
                  </a:cubicBezTo>
                  <a:cubicBezTo>
                    <a:pt x="15454" y="12076"/>
                    <a:pt x="15759" y="12196"/>
                    <a:pt x="16070" y="12179"/>
                  </a:cubicBezTo>
                  <a:cubicBezTo>
                    <a:pt x="16963" y="12179"/>
                    <a:pt x="17977" y="11471"/>
                    <a:pt x="17977" y="11471"/>
                  </a:cubicBezTo>
                  <a:cubicBezTo>
                    <a:pt x="18173" y="11536"/>
                    <a:pt x="18369" y="11569"/>
                    <a:pt x="18571" y="11569"/>
                  </a:cubicBezTo>
                  <a:cubicBezTo>
                    <a:pt x="19699" y="11569"/>
                    <a:pt x="19987" y="10387"/>
                    <a:pt x="19987" y="10387"/>
                  </a:cubicBezTo>
                  <a:lnTo>
                    <a:pt x="20031" y="10387"/>
                  </a:lnTo>
                  <a:cubicBezTo>
                    <a:pt x="21617" y="10387"/>
                    <a:pt x="21927" y="9297"/>
                    <a:pt x="21927" y="9297"/>
                  </a:cubicBezTo>
                  <a:cubicBezTo>
                    <a:pt x="22123" y="9362"/>
                    <a:pt x="22331" y="9400"/>
                    <a:pt x="22538" y="9406"/>
                  </a:cubicBezTo>
                  <a:cubicBezTo>
                    <a:pt x="22946" y="9406"/>
                    <a:pt x="23066" y="9188"/>
                    <a:pt x="23110" y="9052"/>
                  </a:cubicBezTo>
                  <a:lnTo>
                    <a:pt x="23110" y="9052"/>
                  </a:lnTo>
                  <a:cubicBezTo>
                    <a:pt x="22924" y="10365"/>
                    <a:pt x="23753" y="10583"/>
                    <a:pt x="23753" y="10583"/>
                  </a:cubicBezTo>
                  <a:cubicBezTo>
                    <a:pt x="23382" y="11945"/>
                    <a:pt x="23458" y="13018"/>
                    <a:pt x="23458" y="13018"/>
                  </a:cubicBezTo>
                  <a:cubicBezTo>
                    <a:pt x="22554" y="15307"/>
                    <a:pt x="24031" y="16212"/>
                    <a:pt x="24031" y="16212"/>
                  </a:cubicBezTo>
                  <a:cubicBezTo>
                    <a:pt x="22941" y="17574"/>
                    <a:pt x="23753" y="18903"/>
                    <a:pt x="23753" y="18903"/>
                  </a:cubicBezTo>
                  <a:cubicBezTo>
                    <a:pt x="23344" y="19514"/>
                    <a:pt x="23529" y="21377"/>
                    <a:pt x="23529" y="21377"/>
                  </a:cubicBezTo>
                  <a:cubicBezTo>
                    <a:pt x="22995" y="21982"/>
                    <a:pt x="22723" y="23257"/>
                    <a:pt x="22723" y="23257"/>
                  </a:cubicBezTo>
                  <a:cubicBezTo>
                    <a:pt x="20892" y="24031"/>
                    <a:pt x="20985" y="25655"/>
                    <a:pt x="20985" y="25655"/>
                  </a:cubicBezTo>
                  <a:cubicBezTo>
                    <a:pt x="21099" y="25704"/>
                    <a:pt x="21197" y="25785"/>
                    <a:pt x="21263" y="25894"/>
                  </a:cubicBezTo>
                  <a:cubicBezTo>
                    <a:pt x="21524" y="26281"/>
                    <a:pt x="22167" y="26706"/>
                    <a:pt x="22167" y="26706"/>
                  </a:cubicBezTo>
                  <a:cubicBezTo>
                    <a:pt x="21448" y="27039"/>
                    <a:pt x="20805" y="29398"/>
                    <a:pt x="20598" y="29970"/>
                  </a:cubicBezTo>
                  <a:cubicBezTo>
                    <a:pt x="20543" y="30134"/>
                    <a:pt x="20609" y="30210"/>
                    <a:pt x="20734" y="30210"/>
                  </a:cubicBezTo>
                  <a:cubicBezTo>
                    <a:pt x="21061" y="30210"/>
                    <a:pt x="21824" y="29692"/>
                    <a:pt x="22020" y="28864"/>
                  </a:cubicBezTo>
                  <a:cubicBezTo>
                    <a:pt x="22314" y="27736"/>
                    <a:pt x="23126" y="27333"/>
                    <a:pt x="23126" y="27333"/>
                  </a:cubicBezTo>
                  <a:cubicBezTo>
                    <a:pt x="23513" y="28194"/>
                    <a:pt x="24140" y="28466"/>
                    <a:pt x="24793" y="28466"/>
                  </a:cubicBezTo>
                  <a:cubicBezTo>
                    <a:pt x="25507" y="28466"/>
                    <a:pt x="26248" y="28145"/>
                    <a:pt x="26744" y="27921"/>
                  </a:cubicBezTo>
                  <a:cubicBezTo>
                    <a:pt x="27681" y="27496"/>
                    <a:pt x="27589" y="25355"/>
                    <a:pt x="27589" y="25355"/>
                  </a:cubicBezTo>
                  <a:cubicBezTo>
                    <a:pt x="27589" y="25355"/>
                    <a:pt x="27905" y="25230"/>
                    <a:pt x="28439" y="23731"/>
                  </a:cubicBezTo>
                  <a:cubicBezTo>
                    <a:pt x="28989" y="22260"/>
                    <a:pt x="28215" y="21154"/>
                    <a:pt x="28215" y="21154"/>
                  </a:cubicBezTo>
                  <a:cubicBezTo>
                    <a:pt x="28864" y="19159"/>
                    <a:pt x="27790" y="17999"/>
                    <a:pt x="27790" y="17999"/>
                  </a:cubicBezTo>
                  <a:cubicBezTo>
                    <a:pt x="28733" y="16429"/>
                    <a:pt x="27774" y="15045"/>
                    <a:pt x="27774" y="15045"/>
                  </a:cubicBezTo>
                  <a:cubicBezTo>
                    <a:pt x="28570" y="13700"/>
                    <a:pt x="27698" y="12408"/>
                    <a:pt x="27698" y="12408"/>
                  </a:cubicBezTo>
                  <a:cubicBezTo>
                    <a:pt x="28493" y="11264"/>
                    <a:pt x="27921" y="9771"/>
                    <a:pt x="27921" y="9771"/>
                  </a:cubicBezTo>
                  <a:cubicBezTo>
                    <a:pt x="28935" y="8294"/>
                    <a:pt x="27976" y="7335"/>
                    <a:pt x="27976" y="7335"/>
                  </a:cubicBezTo>
                  <a:cubicBezTo>
                    <a:pt x="27976" y="7335"/>
                    <a:pt x="28602" y="7155"/>
                    <a:pt x="28531" y="5145"/>
                  </a:cubicBezTo>
                  <a:cubicBezTo>
                    <a:pt x="28482" y="3417"/>
                    <a:pt x="26913" y="3297"/>
                    <a:pt x="26472" y="3297"/>
                  </a:cubicBezTo>
                  <a:cubicBezTo>
                    <a:pt x="26395" y="3297"/>
                    <a:pt x="26352" y="3297"/>
                    <a:pt x="26352" y="3297"/>
                  </a:cubicBezTo>
                  <a:cubicBezTo>
                    <a:pt x="25976" y="2894"/>
                    <a:pt x="25611" y="2753"/>
                    <a:pt x="25289" y="2753"/>
                  </a:cubicBezTo>
                  <a:cubicBezTo>
                    <a:pt x="24532" y="2753"/>
                    <a:pt x="23998" y="3537"/>
                    <a:pt x="23998" y="3537"/>
                  </a:cubicBezTo>
                  <a:cubicBezTo>
                    <a:pt x="23894" y="3510"/>
                    <a:pt x="23796" y="3494"/>
                    <a:pt x="23693" y="3494"/>
                  </a:cubicBezTo>
                  <a:cubicBezTo>
                    <a:pt x="22614" y="3494"/>
                    <a:pt x="21764" y="5014"/>
                    <a:pt x="21764" y="5014"/>
                  </a:cubicBezTo>
                  <a:lnTo>
                    <a:pt x="21688" y="5014"/>
                  </a:lnTo>
                  <a:cubicBezTo>
                    <a:pt x="20527" y="5014"/>
                    <a:pt x="20603" y="5826"/>
                    <a:pt x="20603" y="5826"/>
                  </a:cubicBezTo>
                  <a:cubicBezTo>
                    <a:pt x="20402" y="5771"/>
                    <a:pt x="20189" y="5744"/>
                    <a:pt x="19982" y="5744"/>
                  </a:cubicBezTo>
                  <a:cubicBezTo>
                    <a:pt x="19306" y="5733"/>
                    <a:pt x="18680" y="6098"/>
                    <a:pt x="18353" y="6692"/>
                  </a:cubicBezTo>
                  <a:cubicBezTo>
                    <a:pt x="18113" y="6567"/>
                    <a:pt x="17846" y="6501"/>
                    <a:pt x="17579" y="6501"/>
                  </a:cubicBezTo>
                  <a:cubicBezTo>
                    <a:pt x="16669" y="6501"/>
                    <a:pt x="16102" y="7302"/>
                    <a:pt x="16102" y="7302"/>
                  </a:cubicBezTo>
                  <a:cubicBezTo>
                    <a:pt x="15868" y="7237"/>
                    <a:pt x="15628" y="7204"/>
                    <a:pt x="15383" y="7204"/>
                  </a:cubicBezTo>
                  <a:cubicBezTo>
                    <a:pt x="14364" y="7204"/>
                    <a:pt x="13819" y="7815"/>
                    <a:pt x="13819" y="7815"/>
                  </a:cubicBezTo>
                  <a:cubicBezTo>
                    <a:pt x="13312" y="7155"/>
                    <a:pt x="12718" y="6965"/>
                    <a:pt x="12206" y="6965"/>
                  </a:cubicBezTo>
                  <a:cubicBezTo>
                    <a:pt x="11770" y="6970"/>
                    <a:pt x="11334" y="7095"/>
                    <a:pt x="10958" y="7319"/>
                  </a:cubicBezTo>
                  <a:cubicBezTo>
                    <a:pt x="10920" y="6382"/>
                    <a:pt x="10179" y="6234"/>
                    <a:pt x="9722" y="6234"/>
                  </a:cubicBezTo>
                  <a:cubicBezTo>
                    <a:pt x="9596" y="6234"/>
                    <a:pt x="9476" y="6245"/>
                    <a:pt x="9351" y="6267"/>
                  </a:cubicBezTo>
                  <a:cubicBezTo>
                    <a:pt x="9188" y="5215"/>
                    <a:pt x="7580" y="5030"/>
                    <a:pt x="7580" y="5030"/>
                  </a:cubicBezTo>
                  <a:cubicBezTo>
                    <a:pt x="8098" y="3761"/>
                    <a:pt x="6681" y="3319"/>
                    <a:pt x="6681" y="3319"/>
                  </a:cubicBezTo>
                  <a:cubicBezTo>
                    <a:pt x="6736" y="2175"/>
                    <a:pt x="5591" y="1804"/>
                    <a:pt x="5591" y="1804"/>
                  </a:cubicBezTo>
                  <a:cubicBezTo>
                    <a:pt x="5417" y="578"/>
                    <a:pt x="4768" y="300"/>
                    <a:pt x="4229" y="300"/>
                  </a:cubicBezTo>
                  <a:cubicBezTo>
                    <a:pt x="3951" y="306"/>
                    <a:pt x="3679" y="366"/>
                    <a:pt x="3428" y="475"/>
                  </a:cubicBezTo>
                  <a:cubicBezTo>
                    <a:pt x="3428" y="475"/>
                    <a:pt x="3085" y="1"/>
                    <a:pt x="223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3" name="Google Shape;8973;p62"/>
            <p:cNvSpPr/>
            <p:nvPr/>
          </p:nvSpPr>
          <p:spPr>
            <a:xfrm>
              <a:off x="1727524" y="2620015"/>
              <a:ext cx="283861" cy="436153"/>
            </a:xfrm>
            <a:custGeom>
              <a:avLst/>
              <a:gdLst/>
              <a:ahLst/>
              <a:cxnLst/>
              <a:rect l="l" t="t" r="r" b="b"/>
              <a:pathLst>
                <a:path w="11232" h="17258" extrusionOk="0">
                  <a:moveTo>
                    <a:pt x="6136" y="0"/>
                  </a:moveTo>
                  <a:cubicBezTo>
                    <a:pt x="6125" y="0"/>
                    <a:pt x="6115" y="0"/>
                    <a:pt x="6109" y="6"/>
                  </a:cubicBezTo>
                  <a:cubicBezTo>
                    <a:pt x="6033" y="60"/>
                    <a:pt x="5564" y="872"/>
                    <a:pt x="5504" y="1172"/>
                  </a:cubicBezTo>
                  <a:cubicBezTo>
                    <a:pt x="5472" y="1357"/>
                    <a:pt x="5292" y="1412"/>
                    <a:pt x="5117" y="1412"/>
                  </a:cubicBezTo>
                  <a:cubicBezTo>
                    <a:pt x="5008" y="1412"/>
                    <a:pt x="4905" y="1395"/>
                    <a:pt x="4807" y="1363"/>
                  </a:cubicBezTo>
                  <a:cubicBezTo>
                    <a:pt x="4676" y="1324"/>
                    <a:pt x="4676" y="98"/>
                    <a:pt x="4676" y="98"/>
                  </a:cubicBezTo>
                  <a:cubicBezTo>
                    <a:pt x="4109" y="98"/>
                    <a:pt x="3543" y="551"/>
                    <a:pt x="3543" y="551"/>
                  </a:cubicBezTo>
                  <a:lnTo>
                    <a:pt x="3733" y="1608"/>
                  </a:lnTo>
                  <a:cubicBezTo>
                    <a:pt x="3205" y="2060"/>
                    <a:pt x="3412" y="2491"/>
                    <a:pt x="3412" y="2491"/>
                  </a:cubicBezTo>
                  <a:cubicBezTo>
                    <a:pt x="2676" y="3035"/>
                    <a:pt x="2791" y="4223"/>
                    <a:pt x="2355" y="4223"/>
                  </a:cubicBezTo>
                  <a:cubicBezTo>
                    <a:pt x="1968" y="4207"/>
                    <a:pt x="1973" y="4027"/>
                    <a:pt x="1843" y="4027"/>
                  </a:cubicBezTo>
                  <a:cubicBezTo>
                    <a:pt x="1826" y="4027"/>
                    <a:pt x="1810" y="4033"/>
                    <a:pt x="1788" y="4038"/>
                  </a:cubicBezTo>
                  <a:cubicBezTo>
                    <a:pt x="1619" y="4114"/>
                    <a:pt x="1374" y="4360"/>
                    <a:pt x="1586" y="4507"/>
                  </a:cubicBezTo>
                  <a:cubicBezTo>
                    <a:pt x="1772" y="4676"/>
                    <a:pt x="1603" y="4676"/>
                    <a:pt x="1379" y="4959"/>
                  </a:cubicBezTo>
                  <a:cubicBezTo>
                    <a:pt x="1134" y="5242"/>
                    <a:pt x="1646" y="5809"/>
                    <a:pt x="1832" y="5885"/>
                  </a:cubicBezTo>
                  <a:cubicBezTo>
                    <a:pt x="1848" y="5885"/>
                    <a:pt x="1859" y="5891"/>
                    <a:pt x="1870" y="5885"/>
                  </a:cubicBezTo>
                  <a:cubicBezTo>
                    <a:pt x="2120" y="5885"/>
                    <a:pt x="2965" y="5449"/>
                    <a:pt x="2965" y="5449"/>
                  </a:cubicBezTo>
                  <a:lnTo>
                    <a:pt x="2965" y="5449"/>
                  </a:lnTo>
                  <a:cubicBezTo>
                    <a:pt x="2731" y="5940"/>
                    <a:pt x="2769" y="6621"/>
                    <a:pt x="2769" y="6621"/>
                  </a:cubicBezTo>
                  <a:cubicBezTo>
                    <a:pt x="2769" y="6621"/>
                    <a:pt x="2622" y="6212"/>
                    <a:pt x="2268" y="6212"/>
                  </a:cubicBezTo>
                  <a:cubicBezTo>
                    <a:pt x="2186" y="6212"/>
                    <a:pt x="2104" y="6229"/>
                    <a:pt x="2033" y="6261"/>
                  </a:cubicBezTo>
                  <a:cubicBezTo>
                    <a:pt x="1505" y="6468"/>
                    <a:pt x="1488" y="6866"/>
                    <a:pt x="1488" y="6866"/>
                  </a:cubicBezTo>
                  <a:cubicBezTo>
                    <a:pt x="1864" y="6882"/>
                    <a:pt x="2017" y="7258"/>
                    <a:pt x="2017" y="7258"/>
                  </a:cubicBezTo>
                  <a:cubicBezTo>
                    <a:pt x="1" y="10631"/>
                    <a:pt x="1" y="15890"/>
                    <a:pt x="682" y="16647"/>
                  </a:cubicBezTo>
                  <a:cubicBezTo>
                    <a:pt x="1069" y="17056"/>
                    <a:pt x="1565" y="17257"/>
                    <a:pt x="2295" y="17257"/>
                  </a:cubicBezTo>
                  <a:cubicBezTo>
                    <a:pt x="2867" y="17257"/>
                    <a:pt x="3586" y="17126"/>
                    <a:pt x="4507" y="16870"/>
                  </a:cubicBezTo>
                  <a:cubicBezTo>
                    <a:pt x="6599" y="16266"/>
                    <a:pt x="10043" y="13835"/>
                    <a:pt x="10632" y="11329"/>
                  </a:cubicBezTo>
                  <a:cubicBezTo>
                    <a:pt x="11231" y="8822"/>
                    <a:pt x="9161" y="7389"/>
                    <a:pt x="9161" y="7389"/>
                  </a:cubicBezTo>
                  <a:cubicBezTo>
                    <a:pt x="9161" y="7389"/>
                    <a:pt x="9237" y="6654"/>
                    <a:pt x="9161" y="5166"/>
                  </a:cubicBezTo>
                  <a:cubicBezTo>
                    <a:pt x="9111" y="3847"/>
                    <a:pt x="8169" y="3771"/>
                    <a:pt x="7956" y="3771"/>
                  </a:cubicBezTo>
                  <a:lnTo>
                    <a:pt x="7918" y="3771"/>
                  </a:lnTo>
                  <a:cubicBezTo>
                    <a:pt x="8027" y="2338"/>
                    <a:pt x="6654" y="1924"/>
                    <a:pt x="6654" y="1733"/>
                  </a:cubicBezTo>
                  <a:cubicBezTo>
                    <a:pt x="6670" y="1532"/>
                    <a:pt x="7068" y="829"/>
                    <a:pt x="7144" y="507"/>
                  </a:cubicBezTo>
                  <a:cubicBezTo>
                    <a:pt x="7232" y="218"/>
                    <a:pt x="6332" y="0"/>
                    <a:pt x="613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74" name="Google Shape;8974;p62"/>
          <p:cNvGrpSpPr/>
          <p:nvPr/>
        </p:nvGrpSpPr>
        <p:grpSpPr>
          <a:xfrm>
            <a:off x="7280398" y="2805793"/>
            <a:ext cx="939202" cy="1588073"/>
            <a:chOff x="7280398" y="2805793"/>
            <a:chExt cx="939202" cy="1588073"/>
          </a:xfrm>
        </p:grpSpPr>
        <p:grpSp>
          <p:nvGrpSpPr>
            <p:cNvPr id="8975" name="Google Shape;8975;p62"/>
            <p:cNvGrpSpPr/>
            <p:nvPr/>
          </p:nvGrpSpPr>
          <p:grpSpPr>
            <a:xfrm>
              <a:off x="7280398" y="2805793"/>
              <a:ext cx="939202" cy="1588073"/>
              <a:chOff x="7280398" y="2805793"/>
              <a:chExt cx="939202" cy="1588073"/>
            </a:xfrm>
          </p:grpSpPr>
          <p:sp>
            <p:nvSpPr>
              <p:cNvPr id="8976" name="Google Shape;8976;p62"/>
              <p:cNvSpPr/>
              <p:nvPr/>
            </p:nvSpPr>
            <p:spPr>
              <a:xfrm>
                <a:off x="7280398" y="3729250"/>
                <a:ext cx="595597" cy="664616"/>
              </a:xfrm>
              <a:custGeom>
                <a:avLst/>
                <a:gdLst/>
                <a:ahLst/>
                <a:cxnLst/>
                <a:rect l="l" t="t" r="r" b="b"/>
                <a:pathLst>
                  <a:path w="23567" h="26298" extrusionOk="0">
                    <a:moveTo>
                      <a:pt x="0" y="1"/>
                    </a:moveTo>
                    <a:lnTo>
                      <a:pt x="0" y="1745"/>
                    </a:lnTo>
                    <a:lnTo>
                      <a:pt x="4397" y="1745"/>
                    </a:lnTo>
                    <a:lnTo>
                      <a:pt x="4397" y="25426"/>
                    </a:lnTo>
                    <a:lnTo>
                      <a:pt x="5269" y="26298"/>
                    </a:lnTo>
                    <a:lnTo>
                      <a:pt x="22695" y="26298"/>
                    </a:lnTo>
                    <a:lnTo>
                      <a:pt x="23567" y="25426"/>
                    </a:lnTo>
                    <a:lnTo>
                      <a:pt x="23567" y="9395"/>
                    </a:lnTo>
                    <a:lnTo>
                      <a:pt x="21823" y="9395"/>
                    </a:lnTo>
                    <a:lnTo>
                      <a:pt x="21823" y="24554"/>
                    </a:lnTo>
                    <a:lnTo>
                      <a:pt x="6141" y="24554"/>
                    </a:lnTo>
                    <a:lnTo>
                      <a:pt x="6141" y="873"/>
                    </a:lnTo>
                    <a:lnTo>
                      <a:pt x="5269"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7" name="Google Shape;8977;p62"/>
              <p:cNvSpPr/>
              <p:nvPr/>
            </p:nvSpPr>
            <p:spPr>
              <a:xfrm>
                <a:off x="7491348" y="2805793"/>
                <a:ext cx="728252" cy="1195061"/>
              </a:xfrm>
              <a:custGeom>
                <a:avLst/>
                <a:gdLst/>
                <a:ahLst/>
                <a:cxnLst/>
                <a:rect l="l" t="t" r="r" b="b"/>
                <a:pathLst>
                  <a:path w="28816" h="47287" extrusionOk="0">
                    <a:moveTo>
                      <a:pt x="8011" y="0"/>
                    </a:moveTo>
                    <a:lnTo>
                      <a:pt x="1" y="5574"/>
                    </a:lnTo>
                    <a:lnTo>
                      <a:pt x="1" y="34508"/>
                    </a:lnTo>
                    <a:lnTo>
                      <a:pt x="5810" y="40317"/>
                    </a:lnTo>
                    <a:lnTo>
                      <a:pt x="5810" y="44327"/>
                    </a:lnTo>
                    <a:lnTo>
                      <a:pt x="9122" y="44327"/>
                    </a:lnTo>
                    <a:lnTo>
                      <a:pt x="9122" y="40317"/>
                    </a:lnTo>
                    <a:lnTo>
                      <a:pt x="12490" y="40317"/>
                    </a:lnTo>
                    <a:lnTo>
                      <a:pt x="12490" y="47286"/>
                    </a:lnTo>
                    <a:lnTo>
                      <a:pt x="16326" y="47286"/>
                    </a:lnTo>
                    <a:lnTo>
                      <a:pt x="16326" y="40317"/>
                    </a:lnTo>
                    <a:lnTo>
                      <a:pt x="23006" y="40317"/>
                    </a:lnTo>
                    <a:lnTo>
                      <a:pt x="28815" y="34508"/>
                    </a:lnTo>
                    <a:lnTo>
                      <a:pt x="28815" y="5574"/>
                    </a:lnTo>
                    <a:lnTo>
                      <a:pt x="20805" y="0"/>
                    </a:lnTo>
                    <a:close/>
                  </a:path>
                </a:pathLst>
              </a:custGeom>
              <a:solidFill>
                <a:srgbClr val="FFFEFD"/>
              </a:solidFill>
              <a:ln w="19050" cap="flat" cmpd="sng">
                <a:solidFill>
                  <a:srgbClr val="CAD3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8" name="Google Shape;8978;p62"/>
            <p:cNvSpPr/>
            <p:nvPr/>
          </p:nvSpPr>
          <p:spPr>
            <a:xfrm>
              <a:off x="7585286" y="3643197"/>
              <a:ext cx="540250" cy="342493"/>
            </a:xfrm>
            <a:custGeom>
              <a:avLst/>
              <a:gdLst/>
              <a:ahLst/>
              <a:cxnLst/>
              <a:rect l="l" t="t" r="r" b="b"/>
              <a:pathLst>
                <a:path w="21377" h="13552" extrusionOk="0">
                  <a:moveTo>
                    <a:pt x="0" y="0"/>
                  </a:moveTo>
                  <a:lnTo>
                    <a:pt x="0" y="213"/>
                  </a:lnTo>
                  <a:lnTo>
                    <a:pt x="4588" y="4801"/>
                  </a:lnTo>
                  <a:lnTo>
                    <a:pt x="9530" y="4801"/>
                  </a:lnTo>
                  <a:lnTo>
                    <a:pt x="9460" y="13552"/>
                  </a:lnTo>
                  <a:lnTo>
                    <a:pt x="11808" y="13552"/>
                  </a:lnTo>
                  <a:lnTo>
                    <a:pt x="11846" y="4801"/>
                  </a:lnTo>
                  <a:lnTo>
                    <a:pt x="16788" y="4801"/>
                  </a:lnTo>
                  <a:lnTo>
                    <a:pt x="21376" y="213"/>
                  </a:lnTo>
                  <a:lnTo>
                    <a:pt x="21376"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9" name="Google Shape;8979;p62"/>
            <p:cNvSpPr/>
            <p:nvPr/>
          </p:nvSpPr>
          <p:spPr>
            <a:xfrm>
              <a:off x="7585286" y="3507812"/>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0" name="Google Shape;8980;p62"/>
            <p:cNvSpPr/>
            <p:nvPr/>
          </p:nvSpPr>
          <p:spPr>
            <a:xfrm>
              <a:off x="7585286" y="3379883"/>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1" name="Google Shape;8981;p62"/>
            <p:cNvSpPr/>
            <p:nvPr/>
          </p:nvSpPr>
          <p:spPr>
            <a:xfrm>
              <a:off x="7585286" y="3251954"/>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2" name="Google Shape;8982;p62"/>
            <p:cNvSpPr/>
            <p:nvPr/>
          </p:nvSpPr>
          <p:spPr>
            <a:xfrm>
              <a:off x="7585286" y="3124024"/>
              <a:ext cx="540250" cy="137735"/>
            </a:xfrm>
            <a:custGeom>
              <a:avLst/>
              <a:gdLst/>
              <a:ahLst/>
              <a:cxnLst/>
              <a:rect l="l" t="t" r="r" b="b"/>
              <a:pathLst>
                <a:path w="21377" h="5450" extrusionOk="0">
                  <a:moveTo>
                    <a:pt x="0" y="1"/>
                  </a:moveTo>
                  <a:lnTo>
                    <a:pt x="0" y="5450"/>
                  </a:lnTo>
                  <a:lnTo>
                    <a:pt x="21376" y="5450"/>
                  </a:lnTo>
                  <a:lnTo>
                    <a:pt x="21376"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3" name="Google Shape;8983;p62"/>
            <p:cNvSpPr/>
            <p:nvPr/>
          </p:nvSpPr>
          <p:spPr>
            <a:xfrm>
              <a:off x="7585286" y="3002716"/>
              <a:ext cx="540250" cy="131114"/>
            </a:xfrm>
            <a:custGeom>
              <a:avLst/>
              <a:gdLst/>
              <a:ahLst/>
              <a:cxnLst/>
              <a:rect l="l" t="t" r="r" b="b"/>
              <a:pathLst>
                <a:path w="21377" h="5188" extrusionOk="0">
                  <a:moveTo>
                    <a:pt x="0" y="0"/>
                  </a:moveTo>
                  <a:lnTo>
                    <a:pt x="0" y="5187"/>
                  </a:lnTo>
                  <a:lnTo>
                    <a:pt x="21376" y="5187"/>
                  </a:lnTo>
                  <a:lnTo>
                    <a:pt x="21376"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84" name="Google Shape;8984;p62"/>
          <p:cNvGrpSpPr/>
          <p:nvPr/>
        </p:nvGrpSpPr>
        <p:grpSpPr>
          <a:xfrm>
            <a:off x="6530967" y="2825758"/>
            <a:ext cx="577856" cy="1566743"/>
            <a:chOff x="6530967" y="2825758"/>
            <a:chExt cx="577856" cy="1566743"/>
          </a:xfrm>
        </p:grpSpPr>
        <p:grpSp>
          <p:nvGrpSpPr>
            <p:cNvPr id="8985" name="Google Shape;8985;p62"/>
            <p:cNvGrpSpPr/>
            <p:nvPr/>
          </p:nvGrpSpPr>
          <p:grpSpPr>
            <a:xfrm>
              <a:off x="6530967" y="2825758"/>
              <a:ext cx="577856" cy="1566743"/>
              <a:chOff x="6530967" y="2825758"/>
              <a:chExt cx="577856" cy="1566743"/>
            </a:xfrm>
          </p:grpSpPr>
          <p:sp>
            <p:nvSpPr>
              <p:cNvPr id="8986" name="Google Shape;8986;p62"/>
              <p:cNvSpPr/>
              <p:nvPr/>
            </p:nvSpPr>
            <p:spPr>
              <a:xfrm>
                <a:off x="6624071" y="2830282"/>
                <a:ext cx="391673" cy="1562220"/>
              </a:xfrm>
              <a:custGeom>
                <a:avLst/>
                <a:gdLst/>
                <a:ahLst/>
                <a:cxnLst/>
                <a:rect l="l" t="t" r="r" b="b"/>
                <a:pathLst>
                  <a:path w="15498" h="61815" extrusionOk="0">
                    <a:moveTo>
                      <a:pt x="0" y="1"/>
                    </a:moveTo>
                    <a:lnTo>
                      <a:pt x="0" y="55145"/>
                    </a:lnTo>
                    <a:cubicBezTo>
                      <a:pt x="6" y="58823"/>
                      <a:pt x="2986" y="61803"/>
                      <a:pt x="6664" y="61809"/>
                    </a:cubicBezTo>
                    <a:lnTo>
                      <a:pt x="8833" y="61814"/>
                    </a:lnTo>
                    <a:cubicBezTo>
                      <a:pt x="12511" y="61809"/>
                      <a:pt x="15492" y="58828"/>
                      <a:pt x="15497" y="55150"/>
                    </a:cubicBezTo>
                    <a:lnTo>
                      <a:pt x="1549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7" name="Google Shape;8987;p62"/>
              <p:cNvSpPr/>
              <p:nvPr/>
            </p:nvSpPr>
            <p:spPr>
              <a:xfrm>
                <a:off x="6530967" y="2825758"/>
                <a:ext cx="577856" cy="89389"/>
              </a:xfrm>
              <a:custGeom>
                <a:avLst/>
                <a:gdLst/>
                <a:ahLst/>
                <a:cxnLst/>
                <a:rect l="l" t="t" r="r" b="b"/>
                <a:pathLst>
                  <a:path w="22865" h="3537" extrusionOk="0">
                    <a:moveTo>
                      <a:pt x="1766" y="0"/>
                    </a:moveTo>
                    <a:cubicBezTo>
                      <a:pt x="791" y="0"/>
                      <a:pt x="1" y="796"/>
                      <a:pt x="1" y="1771"/>
                    </a:cubicBezTo>
                    <a:cubicBezTo>
                      <a:pt x="1" y="2741"/>
                      <a:pt x="791" y="3537"/>
                      <a:pt x="1766" y="3537"/>
                    </a:cubicBezTo>
                    <a:lnTo>
                      <a:pt x="21099" y="3537"/>
                    </a:lnTo>
                    <a:cubicBezTo>
                      <a:pt x="22075" y="3537"/>
                      <a:pt x="22865" y="2741"/>
                      <a:pt x="22865" y="1771"/>
                    </a:cubicBezTo>
                    <a:cubicBezTo>
                      <a:pt x="22865" y="796"/>
                      <a:pt x="22075" y="0"/>
                      <a:pt x="210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88" name="Google Shape;8988;p62"/>
            <p:cNvSpPr/>
            <p:nvPr/>
          </p:nvSpPr>
          <p:spPr>
            <a:xfrm>
              <a:off x="6687278" y="3011107"/>
              <a:ext cx="265260" cy="1318188"/>
            </a:xfrm>
            <a:custGeom>
              <a:avLst/>
              <a:gdLst/>
              <a:ahLst/>
              <a:cxnLst/>
              <a:rect l="l" t="t" r="r" b="b"/>
              <a:pathLst>
                <a:path w="10496" h="52159" extrusionOk="0">
                  <a:moveTo>
                    <a:pt x="0" y="0"/>
                  </a:moveTo>
                  <a:lnTo>
                    <a:pt x="0" y="47990"/>
                  </a:lnTo>
                  <a:cubicBezTo>
                    <a:pt x="0" y="50289"/>
                    <a:pt x="1864" y="52158"/>
                    <a:pt x="4163" y="52158"/>
                  </a:cubicBezTo>
                  <a:lnTo>
                    <a:pt x="6332" y="52158"/>
                  </a:lnTo>
                  <a:cubicBezTo>
                    <a:pt x="8631" y="52158"/>
                    <a:pt x="10495" y="50289"/>
                    <a:pt x="10495" y="47990"/>
                  </a:cubicBezTo>
                  <a:lnTo>
                    <a:pt x="10495"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9" name="Google Shape;8989;p62"/>
            <p:cNvSpPr/>
            <p:nvPr/>
          </p:nvSpPr>
          <p:spPr>
            <a:xfrm>
              <a:off x="6687278" y="3325497"/>
              <a:ext cx="265260" cy="1003798"/>
            </a:xfrm>
            <a:custGeom>
              <a:avLst/>
              <a:gdLst/>
              <a:ahLst/>
              <a:cxnLst/>
              <a:rect l="l" t="t" r="r" b="b"/>
              <a:pathLst>
                <a:path w="10496" h="39719" extrusionOk="0">
                  <a:moveTo>
                    <a:pt x="0" y="0"/>
                  </a:moveTo>
                  <a:lnTo>
                    <a:pt x="0" y="35778"/>
                  </a:lnTo>
                  <a:cubicBezTo>
                    <a:pt x="0" y="37958"/>
                    <a:pt x="1864" y="39718"/>
                    <a:pt x="4163" y="39718"/>
                  </a:cubicBezTo>
                  <a:lnTo>
                    <a:pt x="6332" y="39718"/>
                  </a:lnTo>
                  <a:cubicBezTo>
                    <a:pt x="8631" y="39718"/>
                    <a:pt x="10495" y="37953"/>
                    <a:pt x="10495" y="35778"/>
                  </a:cubicBezTo>
                  <a:lnTo>
                    <a:pt x="10495"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0" name="Google Shape;8990;p62"/>
            <p:cNvSpPr/>
            <p:nvPr/>
          </p:nvSpPr>
          <p:spPr>
            <a:xfrm>
              <a:off x="6687278" y="3749089"/>
              <a:ext cx="265260" cy="580206"/>
            </a:xfrm>
            <a:custGeom>
              <a:avLst/>
              <a:gdLst/>
              <a:ahLst/>
              <a:cxnLst/>
              <a:rect l="l" t="t" r="r" b="b"/>
              <a:pathLst>
                <a:path w="10496" h="22958" extrusionOk="0">
                  <a:moveTo>
                    <a:pt x="0" y="1"/>
                  </a:moveTo>
                  <a:lnTo>
                    <a:pt x="0" y="19344"/>
                  </a:lnTo>
                  <a:cubicBezTo>
                    <a:pt x="0" y="21339"/>
                    <a:pt x="1864" y="22957"/>
                    <a:pt x="4163" y="22957"/>
                  </a:cubicBezTo>
                  <a:lnTo>
                    <a:pt x="6332" y="22957"/>
                  </a:lnTo>
                  <a:cubicBezTo>
                    <a:pt x="8631" y="22957"/>
                    <a:pt x="10495" y="21339"/>
                    <a:pt x="10495" y="19344"/>
                  </a:cubicBezTo>
                  <a:lnTo>
                    <a:pt x="10495"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1" name="Google Shape;8991;p62"/>
            <p:cNvSpPr/>
            <p:nvPr/>
          </p:nvSpPr>
          <p:spPr>
            <a:xfrm>
              <a:off x="6687278" y="4160980"/>
              <a:ext cx="265260" cy="168315"/>
            </a:xfrm>
            <a:custGeom>
              <a:avLst/>
              <a:gdLst/>
              <a:ahLst/>
              <a:cxnLst/>
              <a:rect l="l" t="t" r="r" b="b"/>
              <a:pathLst>
                <a:path w="10496" h="6660" extrusionOk="0">
                  <a:moveTo>
                    <a:pt x="0" y="0"/>
                  </a:moveTo>
                  <a:lnTo>
                    <a:pt x="0" y="2959"/>
                  </a:lnTo>
                  <a:cubicBezTo>
                    <a:pt x="0" y="5003"/>
                    <a:pt x="1864" y="6659"/>
                    <a:pt x="4163" y="6659"/>
                  </a:cubicBezTo>
                  <a:lnTo>
                    <a:pt x="6332" y="6659"/>
                  </a:lnTo>
                  <a:cubicBezTo>
                    <a:pt x="8631" y="6659"/>
                    <a:pt x="10495" y="5003"/>
                    <a:pt x="10495" y="2959"/>
                  </a:cubicBezTo>
                  <a:lnTo>
                    <a:pt x="10495"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92" name="Google Shape;8992;p62"/>
          <p:cNvSpPr/>
          <p:nvPr/>
        </p:nvSpPr>
        <p:spPr>
          <a:xfrm>
            <a:off x="6431526" y="1558993"/>
            <a:ext cx="402288" cy="1136125"/>
          </a:xfrm>
          <a:custGeom>
            <a:avLst/>
            <a:gdLst/>
            <a:ahLst/>
            <a:cxnLst/>
            <a:rect l="l" t="t" r="r" b="b"/>
            <a:pathLst>
              <a:path w="15918" h="44955" extrusionOk="0">
                <a:moveTo>
                  <a:pt x="7902" y="0"/>
                </a:moveTo>
                <a:lnTo>
                  <a:pt x="7902" y="17"/>
                </a:lnTo>
                <a:cubicBezTo>
                  <a:pt x="7586" y="60"/>
                  <a:pt x="6670" y="235"/>
                  <a:pt x="6262" y="763"/>
                </a:cubicBezTo>
                <a:cubicBezTo>
                  <a:pt x="5760" y="1412"/>
                  <a:pt x="5967" y="2817"/>
                  <a:pt x="5967" y="2817"/>
                </a:cubicBezTo>
                <a:cubicBezTo>
                  <a:pt x="5499" y="2970"/>
                  <a:pt x="5641" y="3597"/>
                  <a:pt x="5853" y="3847"/>
                </a:cubicBezTo>
                <a:cubicBezTo>
                  <a:pt x="6066" y="4098"/>
                  <a:pt x="6060" y="4419"/>
                  <a:pt x="6164" y="4523"/>
                </a:cubicBezTo>
                <a:cubicBezTo>
                  <a:pt x="6199" y="4570"/>
                  <a:pt x="6254" y="4594"/>
                  <a:pt x="6310" y="4594"/>
                </a:cubicBezTo>
                <a:cubicBezTo>
                  <a:pt x="6332" y="4594"/>
                  <a:pt x="6355" y="4591"/>
                  <a:pt x="6376" y="4583"/>
                </a:cubicBezTo>
                <a:cubicBezTo>
                  <a:pt x="6469" y="4812"/>
                  <a:pt x="6529" y="5057"/>
                  <a:pt x="6551" y="5308"/>
                </a:cubicBezTo>
                <a:cubicBezTo>
                  <a:pt x="6551" y="6539"/>
                  <a:pt x="5602" y="7177"/>
                  <a:pt x="3695" y="7623"/>
                </a:cubicBezTo>
                <a:cubicBezTo>
                  <a:pt x="1783" y="8065"/>
                  <a:pt x="1843" y="10609"/>
                  <a:pt x="1957" y="11612"/>
                </a:cubicBezTo>
                <a:cubicBezTo>
                  <a:pt x="2071" y="12620"/>
                  <a:pt x="1685" y="14418"/>
                  <a:pt x="1238" y="15742"/>
                </a:cubicBezTo>
                <a:cubicBezTo>
                  <a:pt x="791" y="17066"/>
                  <a:pt x="595" y="18826"/>
                  <a:pt x="502" y="20053"/>
                </a:cubicBezTo>
                <a:cubicBezTo>
                  <a:pt x="415" y="21273"/>
                  <a:pt x="388" y="22695"/>
                  <a:pt x="339" y="23109"/>
                </a:cubicBezTo>
                <a:cubicBezTo>
                  <a:pt x="290" y="23524"/>
                  <a:pt x="153" y="24150"/>
                  <a:pt x="77" y="24624"/>
                </a:cubicBezTo>
                <a:cubicBezTo>
                  <a:pt x="1" y="25098"/>
                  <a:pt x="213" y="25213"/>
                  <a:pt x="606" y="25654"/>
                </a:cubicBezTo>
                <a:cubicBezTo>
                  <a:pt x="879" y="25962"/>
                  <a:pt x="1148" y="26163"/>
                  <a:pt x="1411" y="26163"/>
                </a:cubicBezTo>
                <a:cubicBezTo>
                  <a:pt x="1531" y="26163"/>
                  <a:pt x="1649" y="26122"/>
                  <a:pt x="1766" y="26030"/>
                </a:cubicBezTo>
                <a:cubicBezTo>
                  <a:pt x="2142" y="25741"/>
                  <a:pt x="2257" y="25289"/>
                  <a:pt x="2131" y="25104"/>
                </a:cubicBezTo>
                <a:cubicBezTo>
                  <a:pt x="2073" y="25020"/>
                  <a:pt x="2015" y="24998"/>
                  <a:pt x="1969" y="24998"/>
                </a:cubicBezTo>
                <a:cubicBezTo>
                  <a:pt x="1917" y="24998"/>
                  <a:pt x="1881" y="25027"/>
                  <a:pt x="1881" y="25027"/>
                </a:cubicBezTo>
                <a:cubicBezTo>
                  <a:pt x="1870" y="24842"/>
                  <a:pt x="1892" y="24651"/>
                  <a:pt x="1952" y="24472"/>
                </a:cubicBezTo>
                <a:cubicBezTo>
                  <a:pt x="2044" y="24128"/>
                  <a:pt x="1935" y="23654"/>
                  <a:pt x="1777" y="23289"/>
                </a:cubicBezTo>
                <a:cubicBezTo>
                  <a:pt x="1625" y="22930"/>
                  <a:pt x="1418" y="22058"/>
                  <a:pt x="1935" y="20973"/>
                </a:cubicBezTo>
                <a:cubicBezTo>
                  <a:pt x="2447" y="19894"/>
                  <a:pt x="3243" y="16603"/>
                  <a:pt x="3221" y="15884"/>
                </a:cubicBezTo>
                <a:cubicBezTo>
                  <a:pt x="3194" y="15165"/>
                  <a:pt x="3733" y="13672"/>
                  <a:pt x="3733" y="13672"/>
                </a:cubicBezTo>
                <a:cubicBezTo>
                  <a:pt x="3733" y="13672"/>
                  <a:pt x="4142" y="14958"/>
                  <a:pt x="4556" y="16189"/>
                </a:cubicBezTo>
                <a:cubicBezTo>
                  <a:pt x="4970" y="17426"/>
                  <a:pt x="4044" y="19818"/>
                  <a:pt x="3630" y="22515"/>
                </a:cubicBezTo>
                <a:cubicBezTo>
                  <a:pt x="3221" y="25218"/>
                  <a:pt x="3554" y="27714"/>
                  <a:pt x="3603" y="29022"/>
                </a:cubicBezTo>
                <a:cubicBezTo>
                  <a:pt x="3657" y="30335"/>
                  <a:pt x="3886" y="30694"/>
                  <a:pt x="3526" y="31572"/>
                </a:cubicBezTo>
                <a:cubicBezTo>
                  <a:pt x="3167" y="32443"/>
                  <a:pt x="3270" y="33604"/>
                  <a:pt x="3270" y="33604"/>
                </a:cubicBezTo>
                <a:cubicBezTo>
                  <a:pt x="2475" y="34579"/>
                  <a:pt x="2164" y="36585"/>
                  <a:pt x="2398" y="39233"/>
                </a:cubicBezTo>
                <a:cubicBezTo>
                  <a:pt x="2627" y="41881"/>
                  <a:pt x="2655" y="42268"/>
                  <a:pt x="2600" y="43194"/>
                </a:cubicBezTo>
                <a:cubicBezTo>
                  <a:pt x="2546" y="44121"/>
                  <a:pt x="1728" y="44072"/>
                  <a:pt x="1570" y="44453"/>
                </a:cubicBezTo>
                <a:cubicBezTo>
                  <a:pt x="1418" y="44840"/>
                  <a:pt x="2420" y="44791"/>
                  <a:pt x="3243" y="44916"/>
                </a:cubicBezTo>
                <a:cubicBezTo>
                  <a:pt x="3404" y="44942"/>
                  <a:pt x="3536" y="44954"/>
                  <a:pt x="3645" y="44954"/>
                </a:cubicBezTo>
                <a:cubicBezTo>
                  <a:pt x="4094" y="44954"/>
                  <a:pt x="4147" y="44740"/>
                  <a:pt x="4169" y="44328"/>
                </a:cubicBezTo>
                <a:cubicBezTo>
                  <a:pt x="4197" y="43810"/>
                  <a:pt x="4039" y="42731"/>
                  <a:pt x="4066" y="41293"/>
                </a:cubicBezTo>
                <a:cubicBezTo>
                  <a:pt x="4093" y="39849"/>
                  <a:pt x="5041" y="37206"/>
                  <a:pt x="5096" y="36149"/>
                </a:cubicBezTo>
                <a:cubicBezTo>
                  <a:pt x="5150" y="35092"/>
                  <a:pt x="5041" y="34400"/>
                  <a:pt x="5635" y="33626"/>
                </a:cubicBezTo>
                <a:cubicBezTo>
                  <a:pt x="6229" y="32858"/>
                  <a:pt x="6561" y="29768"/>
                  <a:pt x="7177" y="28280"/>
                </a:cubicBezTo>
                <a:cubicBezTo>
                  <a:pt x="7624" y="27202"/>
                  <a:pt x="7858" y="25692"/>
                  <a:pt x="7956" y="24924"/>
                </a:cubicBezTo>
                <a:cubicBezTo>
                  <a:pt x="8054" y="25692"/>
                  <a:pt x="8294" y="27202"/>
                  <a:pt x="8736" y="28280"/>
                </a:cubicBezTo>
                <a:cubicBezTo>
                  <a:pt x="9357" y="29768"/>
                  <a:pt x="9689" y="32858"/>
                  <a:pt x="10278" y="33626"/>
                </a:cubicBezTo>
                <a:cubicBezTo>
                  <a:pt x="10872" y="34400"/>
                  <a:pt x="10768" y="35092"/>
                  <a:pt x="10823" y="36149"/>
                </a:cubicBezTo>
                <a:cubicBezTo>
                  <a:pt x="10872" y="37200"/>
                  <a:pt x="11825" y="39849"/>
                  <a:pt x="11847" y="41293"/>
                </a:cubicBezTo>
                <a:cubicBezTo>
                  <a:pt x="11874" y="42731"/>
                  <a:pt x="11722" y="43810"/>
                  <a:pt x="11743" y="44328"/>
                </a:cubicBezTo>
                <a:cubicBezTo>
                  <a:pt x="11765" y="44740"/>
                  <a:pt x="11819" y="44954"/>
                  <a:pt x="12268" y="44954"/>
                </a:cubicBezTo>
                <a:cubicBezTo>
                  <a:pt x="12377" y="44954"/>
                  <a:pt x="12509" y="44942"/>
                  <a:pt x="12670" y="44916"/>
                </a:cubicBezTo>
                <a:cubicBezTo>
                  <a:pt x="13493" y="44791"/>
                  <a:pt x="14501" y="44840"/>
                  <a:pt x="14343" y="44453"/>
                </a:cubicBezTo>
                <a:cubicBezTo>
                  <a:pt x="14190" y="44066"/>
                  <a:pt x="13367" y="44121"/>
                  <a:pt x="13313" y="43194"/>
                </a:cubicBezTo>
                <a:cubicBezTo>
                  <a:pt x="13264" y="42268"/>
                  <a:pt x="13291" y="41881"/>
                  <a:pt x="13520" y="39233"/>
                </a:cubicBezTo>
                <a:cubicBezTo>
                  <a:pt x="13749" y="36585"/>
                  <a:pt x="13443" y="34579"/>
                  <a:pt x="12648" y="33599"/>
                </a:cubicBezTo>
                <a:cubicBezTo>
                  <a:pt x="12648" y="33599"/>
                  <a:pt x="12746" y="32443"/>
                  <a:pt x="12386" y="31572"/>
                </a:cubicBezTo>
                <a:cubicBezTo>
                  <a:pt x="12027" y="30694"/>
                  <a:pt x="12261" y="30335"/>
                  <a:pt x="12310" y="29022"/>
                </a:cubicBezTo>
                <a:cubicBezTo>
                  <a:pt x="12365" y="27714"/>
                  <a:pt x="12697" y="25218"/>
                  <a:pt x="12283" y="22515"/>
                </a:cubicBezTo>
                <a:cubicBezTo>
                  <a:pt x="11874" y="19818"/>
                  <a:pt x="10953" y="17426"/>
                  <a:pt x="11362" y="16189"/>
                </a:cubicBezTo>
                <a:cubicBezTo>
                  <a:pt x="11771" y="14958"/>
                  <a:pt x="12185" y="13672"/>
                  <a:pt x="12185" y="13672"/>
                </a:cubicBezTo>
                <a:cubicBezTo>
                  <a:pt x="12185" y="13672"/>
                  <a:pt x="12724" y="15159"/>
                  <a:pt x="12697" y="15879"/>
                </a:cubicBezTo>
                <a:cubicBezTo>
                  <a:pt x="12670" y="16603"/>
                  <a:pt x="13471" y="19894"/>
                  <a:pt x="13983" y="20973"/>
                </a:cubicBezTo>
                <a:cubicBezTo>
                  <a:pt x="14495" y="22052"/>
                  <a:pt x="14294" y="22930"/>
                  <a:pt x="14136" y="23289"/>
                </a:cubicBezTo>
                <a:cubicBezTo>
                  <a:pt x="13983" y="23649"/>
                  <a:pt x="13869" y="24134"/>
                  <a:pt x="13967" y="24466"/>
                </a:cubicBezTo>
                <a:cubicBezTo>
                  <a:pt x="14021" y="24651"/>
                  <a:pt x="14048" y="24837"/>
                  <a:pt x="14037" y="25027"/>
                </a:cubicBezTo>
                <a:cubicBezTo>
                  <a:pt x="14037" y="25027"/>
                  <a:pt x="14002" y="24998"/>
                  <a:pt x="13948" y="24998"/>
                </a:cubicBezTo>
                <a:cubicBezTo>
                  <a:pt x="13902" y="24998"/>
                  <a:pt x="13842" y="25020"/>
                  <a:pt x="13781" y="25104"/>
                </a:cubicBezTo>
                <a:cubicBezTo>
                  <a:pt x="13656" y="25289"/>
                  <a:pt x="13776" y="25741"/>
                  <a:pt x="14152" y="26030"/>
                </a:cubicBezTo>
                <a:cubicBezTo>
                  <a:pt x="14269" y="26120"/>
                  <a:pt x="14387" y="26161"/>
                  <a:pt x="14506" y="26161"/>
                </a:cubicBezTo>
                <a:cubicBezTo>
                  <a:pt x="14769" y="26161"/>
                  <a:pt x="15037" y="25962"/>
                  <a:pt x="15307" y="25654"/>
                </a:cubicBezTo>
                <a:cubicBezTo>
                  <a:pt x="15705" y="25213"/>
                  <a:pt x="15917" y="25093"/>
                  <a:pt x="15841" y="24624"/>
                </a:cubicBezTo>
                <a:cubicBezTo>
                  <a:pt x="15759" y="24150"/>
                  <a:pt x="15629" y="23524"/>
                  <a:pt x="15579" y="23109"/>
                </a:cubicBezTo>
                <a:cubicBezTo>
                  <a:pt x="15530" y="22695"/>
                  <a:pt x="15503" y="21268"/>
                  <a:pt x="15411" y="20047"/>
                </a:cubicBezTo>
                <a:cubicBezTo>
                  <a:pt x="15323" y="18826"/>
                  <a:pt x="15127" y="17066"/>
                  <a:pt x="14680" y="15742"/>
                </a:cubicBezTo>
                <a:cubicBezTo>
                  <a:pt x="14228" y="14413"/>
                  <a:pt x="13841" y="12615"/>
                  <a:pt x="13956" y="11612"/>
                </a:cubicBezTo>
                <a:cubicBezTo>
                  <a:pt x="14076" y="10609"/>
                  <a:pt x="14130" y="8065"/>
                  <a:pt x="12223" y="7618"/>
                </a:cubicBezTo>
                <a:cubicBezTo>
                  <a:pt x="10316" y="7177"/>
                  <a:pt x="9368" y="6539"/>
                  <a:pt x="9368" y="5302"/>
                </a:cubicBezTo>
                <a:cubicBezTo>
                  <a:pt x="9389" y="5057"/>
                  <a:pt x="9444" y="4812"/>
                  <a:pt x="9542" y="4577"/>
                </a:cubicBezTo>
                <a:cubicBezTo>
                  <a:pt x="9564" y="4585"/>
                  <a:pt x="9586" y="4589"/>
                  <a:pt x="9608" y="4589"/>
                </a:cubicBezTo>
                <a:cubicBezTo>
                  <a:pt x="9663" y="4589"/>
                  <a:pt x="9716" y="4566"/>
                  <a:pt x="9755" y="4523"/>
                </a:cubicBezTo>
                <a:cubicBezTo>
                  <a:pt x="9858" y="4414"/>
                  <a:pt x="9853" y="4098"/>
                  <a:pt x="10060" y="3847"/>
                </a:cubicBezTo>
                <a:cubicBezTo>
                  <a:pt x="10272" y="3597"/>
                  <a:pt x="10419" y="2970"/>
                  <a:pt x="9945" y="2817"/>
                </a:cubicBezTo>
                <a:cubicBezTo>
                  <a:pt x="9945" y="2817"/>
                  <a:pt x="10158" y="1406"/>
                  <a:pt x="9656" y="763"/>
                </a:cubicBezTo>
                <a:cubicBezTo>
                  <a:pt x="9248" y="229"/>
                  <a:pt x="8332" y="60"/>
                  <a:pt x="8016" y="11"/>
                </a:cubicBezTo>
                <a:lnTo>
                  <a:pt x="8016" y="0"/>
                </a:lnTo>
                <a:cubicBezTo>
                  <a:pt x="8016" y="0"/>
                  <a:pt x="7995" y="0"/>
                  <a:pt x="7956" y="6"/>
                </a:cubicBezTo>
                <a:cubicBezTo>
                  <a:pt x="7950" y="7"/>
                  <a:pt x="7944" y="7"/>
                  <a:pt x="7938" y="7"/>
                </a:cubicBezTo>
                <a:cubicBezTo>
                  <a:pt x="7916" y="7"/>
                  <a:pt x="7902" y="0"/>
                  <a:pt x="7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3" name="Google Shape;8993;p62"/>
          <p:cNvSpPr/>
          <p:nvPr/>
        </p:nvSpPr>
        <p:spPr>
          <a:xfrm>
            <a:off x="4811024" y="1580335"/>
            <a:ext cx="744629" cy="457685"/>
          </a:xfrm>
          <a:custGeom>
            <a:avLst/>
            <a:gdLst/>
            <a:ahLst/>
            <a:cxnLst/>
            <a:rect l="l" t="t" r="r" b="b"/>
            <a:pathLst>
              <a:path w="29464" h="18110" extrusionOk="0">
                <a:moveTo>
                  <a:pt x="10365" y="1"/>
                </a:moveTo>
                <a:cubicBezTo>
                  <a:pt x="10212" y="1"/>
                  <a:pt x="10059" y="98"/>
                  <a:pt x="10038" y="297"/>
                </a:cubicBezTo>
                <a:lnTo>
                  <a:pt x="8943" y="10253"/>
                </a:lnTo>
                <a:lnTo>
                  <a:pt x="344" y="10253"/>
                </a:lnTo>
                <a:cubicBezTo>
                  <a:pt x="341" y="10252"/>
                  <a:pt x="338" y="10252"/>
                  <a:pt x="334" y="10252"/>
                </a:cubicBezTo>
                <a:cubicBezTo>
                  <a:pt x="153" y="10252"/>
                  <a:pt x="1" y="10398"/>
                  <a:pt x="1" y="10585"/>
                </a:cubicBezTo>
                <a:cubicBezTo>
                  <a:pt x="1" y="10767"/>
                  <a:pt x="153" y="10912"/>
                  <a:pt x="334" y="10912"/>
                </a:cubicBezTo>
                <a:cubicBezTo>
                  <a:pt x="338" y="10912"/>
                  <a:pt x="341" y="10912"/>
                  <a:pt x="344" y="10912"/>
                </a:cubicBezTo>
                <a:lnTo>
                  <a:pt x="9231" y="10912"/>
                </a:lnTo>
                <a:cubicBezTo>
                  <a:pt x="9400" y="10912"/>
                  <a:pt x="9542" y="10787"/>
                  <a:pt x="9558" y="10618"/>
                </a:cubicBezTo>
                <a:lnTo>
                  <a:pt x="10240" y="4444"/>
                </a:lnTo>
                <a:lnTo>
                  <a:pt x="10910" y="17799"/>
                </a:lnTo>
                <a:cubicBezTo>
                  <a:pt x="10921" y="17968"/>
                  <a:pt x="11057" y="18104"/>
                  <a:pt x="11226" y="18110"/>
                </a:cubicBezTo>
                <a:lnTo>
                  <a:pt x="11242" y="18110"/>
                </a:lnTo>
                <a:cubicBezTo>
                  <a:pt x="11406" y="18110"/>
                  <a:pt x="11542" y="17990"/>
                  <a:pt x="11564" y="17832"/>
                </a:cubicBezTo>
                <a:lnTo>
                  <a:pt x="12724" y="10018"/>
                </a:lnTo>
                <a:lnTo>
                  <a:pt x="13629" y="13680"/>
                </a:lnTo>
                <a:cubicBezTo>
                  <a:pt x="13670" y="13848"/>
                  <a:pt x="13809" y="13929"/>
                  <a:pt x="13948" y="13929"/>
                </a:cubicBezTo>
                <a:cubicBezTo>
                  <a:pt x="14103" y="13929"/>
                  <a:pt x="14257" y="13829"/>
                  <a:pt x="14277" y="13636"/>
                </a:cubicBezTo>
                <a:lnTo>
                  <a:pt x="15056" y="6084"/>
                </a:lnTo>
                <a:lnTo>
                  <a:pt x="16108" y="13004"/>
                </a:lnTo>
                <a:cubicBezTo>
                  <a:pt x="16135" y="13157"/>
                  <a:pt x="16261" y="13271"/>
                  <a:pt x="16419" y="13282"/>
                </a:cubicBezTo>
                <a:cubicBezTo>
                  <a:pt x="16426" y="13283"/>
                  <a:pt x="16434" y="13283"/>
                  <a:pt x="16441" y="13283"/>
                </a:cubicBezTo>
                <a:cubicBezTo>
                  <a:pt x="16590" y="13283"/>
                  <a:pt x="16720" y="13182"/>
                  <a:pt x="16751" y="13037"/>
                </a:cubicBezTo>
                <a:lnTo>
                  <a:pt x="17835" y="8885"/>
                </a:lnTo>
                <a:lnTo>
                  <a:pt x="18331" y="14481"/>
                </a:lnTo>
                <a:cubicBezTo>
                  <a:pt x="18348" y="14650"/>
                  <a:pt x="18489" y="14781"/>
                  <a:pt x="18658" y="14781"/>
                </a:cubicBezTo>
                <a:lnTo>
                  <a:pt x="18664" y="14781"/>
                </a:lnTo>
                <a:cubicBezTo>
                  <a:pt x="18827" y="14781"/>
                  <a:pt x="18969" y="14655"/>
                  <a:pt x="18991" y="14492"/>
                </a:cubicBezTo>
                <a:lnTo>
                  <a:pt x="19721" y="7806"/>
                </a:lnTo>
                <a:lnTo>
                  <a:pt x="20353" y="10961"/>
                </a:lnTo>
                <a:cubicBezTo>
                  <a:pt x="20380" y="11113"/>
                  <a:pt x="20516" y="11228"/>
                  <a:pt x="20674" y="11228"/>
                </a:cubicBezTo>
                <a:lnTo>
                  <a:pt x="29120" y="11228"/>
                </a:lnTo>
                <a:cubicBezTo>
                  <a:pt x="29124" y="11228"/>
                  <a:pt x="29127" y="11228"/>
                  <a:pt x="29130" y="11228"/>
                </a:cubicBezTo>
                <a:cubicBezTo>
                  <a:pt x="29316" y="11228"/>
                  <a:pt x="29464" y="11083"/>
                  <a:pt x="29464" y="10895"/>
                </a:cubicBezTo>
                <a:cubicBezTo>
                  <a:pt x="29464" y="10716"/>
                  <a:pt x="29321" y="10568"/>
                  <a:pt x="29139" y="10568"/>
                </a:cubicBezTo>
                <a:cubicBezTo>
                  <a:pt x="29133" y="10568"/>
                  <a:pt x="29127" y="10568"/>
                  <a:pt x="29120" y="10569"/>
                </a:cubicBezTo>
                <a:lnTo>
                  <a:pt x="20941" y="10569"/>
                </a:lnTo>
                <a:lnTo>
                  <a:pt x="19950" y="5594"/>
                </a:lnTo>
                <a:cubicBezTo>
                  <a:pt x="19918" y="5434"/>
                  <a:pt x="19782" y="5326"/>
                  <a:pt x="19623" y="5326"/>
                </a:cubicBezTo>
                <a:cubicBezTo>
                  <a:pt x="19620" y="5326"/>
                  <a:pt x="19616" y="5327"/>
                  <a:pt x="19612" y="5327"/>
                </a:cubicBezTo>
                <a:cubicBezTo>
                  <a:pt x="19448" y="5332"/>
                  <a:pt x="19318" y="5457"/>
                  <a:pt x="19301" y="5621"/>
                </a:cubicBezTo>
                <a:lnTo>
                  <a:pt x="18691" y="11130"/>
                </a:lnTo>
                <a:lnTo>
                  <a:pt x="18320" y="6940"/>
                </a:lnTo>
                <a:cubicBezTo>
                  <a:pt x="18303" y="6745"/>
                  <a:pt x="18148" y="6642"/>
                  <a:pt x="17994" y="6642"/>
                </a:cubicBezTo>
                <a:cubicBezTo>
                  <a:pt x="17857" y="6642"/>
                  <a:pt x="17721" y="6722"/>
                  <a:pt x="17677" y="6890"/>
                </a:cubicBezTo>
                <a:lnTo>
                  <a:pt x="16517" y="11326"/>
                </a:lnTo>
                <a:lnTo>
                  <a:pt x="15318" y="3441"/>
                </a:lnTo>
                <a:cubicBezTo>
                  <a:pt x="15291" y="3278"/>
                  <a:pt x="15149" y="3158"/>
                  <a:pt x="14986" y="3158"/>
                </a:cubicBezTo>
                <a:cubicBezTo>
                  <a:pt x="14817" y="3163"/>
                  <a:pt x="14680" y="3289"/>
                  <a:pt x="14664" y="3452"/>
                </a:cubicBezTo>
                <a:lnTo>
                  <a:pt x="13814" y="11696"/>
                </a:lnTo>
                <a:lnTo>
                  <a:pt x="12959" y="8242"/>
                </a:lnTo>
                <a:cubicBezTo>
                  <a:pt x="12922" y="8096"/>
                  <a:pt x="12792" y="7990"/>
                  <a:pt x="12642" y="7990"/>
                </a:cubicBezTo>
                <a:cubicBezTo>
                  <a:pt x="12635" y="7990"/>
                  <a:pt x="12628" y="7991"/>
                  <a:pt x="12621" y="7991"/>
                </a:cubicBezTo>
                <a:cubicBezTo>
                  <a:pt x="12468" y="8002"/>
                  <a:pt x="12337" y="8117"/>
                  <a:pt x="12316" y="8275"/>
                </a:cubicBezTo>
                <a:lnTo>
                  <a:pt x="11400" y="14437"/>
                </a:lnTo>
                <a:lnTo>
                  <a:pt x="10697" y="314"/>
                </a:lnTo>
                <a:cubicBezTo>
                  <a:pt x="10686" y="107"/>
                  <a:pt x="10525" y="1"/>
                  <a:pt x="10365"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4" name="Google Shape;8994;p62"/>
          <p:cNvSpPr/>
          <p:nvPr/>
        </p:nvSpPr>
        <p:spPr>
          <a:xfrm>
            <a:off x="4768491" y="2118007"/>
            <a:ext cx="1074435" cy="439590"/>
          </a:xfrm>
          <a:custGeom>
            <a:avLst/>
            <a:gdLst/>
            <a:ahLst/>
            <a:cxnLst/>
            <a:rect l="l" t="t" r="r" b="b"/>
            <a:pathLst>
              <a:path w="42514" h="17394" extrusionOk="0">
                <a:moveTo>
                  <a:pt x="34558" y="1"/>
                </a:moveTo>
                <a:cubicBezTo>
                  <a:pt x="34361" y="1"/>
                  <a:pt x="34171" y="132"/>
                  <a:pt x="34154" y="306"/>
                </a:cubicBezTo>
                <a:lnTo>
                  <a:pt x="33141" y="11182"/>
                </a:lnTo>
                <a:lnTo>
                  <a:pt x="32825" y="3799"/>
                </a:lnTo>
                <a:cubicBezTo>
                  <a:pt x="32814" y="3630"/>
                  <a:pt x="32656" y="3494"/>
                  <a:pt x="32443" y="3483"/>
                </a:cubicBezTo>
                <a:cubicBezTo>
                  <a:pt x="32439" y="3483"/>
                  <a:pt x="32434" y="3483"/>
                  <a:pt x="32430" y="3483"/>
                </a:cubicBezTo>
                <a:cubicBezTo>
                  <a:pt x="32229" y="3483"/>
                  <a:pt x="32056" y="3601"/>
                  <a:pt x="32024" y="3766"/>
                </a:cubicBezTo>
                <a:lnTo>
                  <a:pt x="30700" y="11095"/>
                </a:lnTo>
                <a:lnTo>
                  <a:pt x="30318" y="10250"/>
                </a:lnTo>
                <a:cubicBezTo>
                  <a:pt x="30244" y="10113"/>
                  <a:pt x="30104" y="10032"/>
                  <a:pt x="29957" y="10032"/>
                </a:cubicBezTo>
                <a:cubicBezTo>
                  <a:pt x="29952" y="10032"/>
                  <a:pt x="29947" y="10032"/>
                  <a:pt x="29942" y="10032"/>
                </a:cubicBezTo>
                <a:lnTo>
                  <a:pt x="25153" y="10032"/>
                </a:lnTo>
                <a:cubicBezTo>
                  <a:pt x="24962" y="10032"/>
                  <a:pt x="24793" y="10141"/>
                  <a:pt x="24760" y="10299"/>
                </a:cubicBezTo>
                <a:lnTo>
                  <a:pt x="24640" y="10790"/>
                </a:lnTo>
                <a:lnTo>
                  <a:pt x="23703" y="1766"/>
                </a:lnTo>
                <a:cubicBezTo>
                  <a:pt x="23687" y="1595"/>
                  <a:pt x="23514" y="1466"/>
                  <a:pt x="23307" y="1466"/>
                </a:cubicBezTo>
                <a:cubicBezTo>
                  <a:pt x="23303" y="1466"/>
                  <a:pt x="23299" y="1466"/>
                  <a:pt x="23295" y="1467"/>
                </a:cubicBezTo>
                <a:cubicBezTo>
                  <a:pt x="23082" y="1472"/>
                  <a:pt x="22913" y="1614"/>
                  <a:pt x="22908" y="1788"/>
                </a:cubicBezTo>
                <a:lnTo>
                  <a:pt x="22657" y="9793"/>
                </a:lnTo>
                <a:lnTo>
                  <a:pt x="22330" y="7760"/>
                </a:lnTo>
                <a:cubicBezTo>
                  <a:pt x="22303" y="7597"/>
                  <a:pt x="22134" y="7477"/>
                  <a:pt x="21932" y="7477"/>
                </a:cubicBezTo>
                <a:cubicBezTo>
                  <a:pt x="21731" y="7477"/>
                  <a:pt x="21562" y="7602"/>
                  <a:pt x="21540" y="7766"/>
                </a:cubicBezTo>
                <a:lnTo>
                  <a:pt x="21001" y="11520"/>
                </a:lnTo>
                <a:lnTo>
                  <a:pt x="20352" y="2807"/>
                </a:lnTo>
                <a:cubicBezTo>
                  <a:pt x="20336" y="2633"/>
                  <a:pt x="20161" y="2496"/>
                  <a:pt x="19954" y="2496"/>
                </a:cubicBezTo>
                <a:cubicBezTo>
                  <a:pt x="19742" y="2496"/>
                  <a:pt x="19567" y="2627"/>
                  <a:pt x="19551" y="2802"/>
                </a:cubicBezTo>
                <a:lnTo>
                  <a:pt x="19028" y="9122"/>
                </a:lnTo>
                <a:lnTo>
                  <a:pt x="18826" y="7090"/>
                </a:lnTo>
                <a:cubicBezTo>
                  <a:pt x="18810" y="6932"/>
                  <a:pt x="18657" y="6807"/>
                  <a:pt x="18461" y="6790"/>
                </a:cubicBezTo>
                <a:cubicBezTo>
                  <a:pt x="18447" y="6789"/>
                  <a:pt x="18434" y="6788"/>
                  <a:pt x="18420" y="6788"/>
                </a:cubicBezTo>
                <a:cubicBezTo>
                  <a:pt x="18245" y="6788"/>
                  <a:pt x="18087" y="6883"/>
                  <a:pt x="18042" y="7030"/>
                </a:cubicBezTo>
                <a:lnTo>
                  <a:pt x="17023" y="10000"/>
                </a:lnTo>
                <a:lnTo>
                  <a:pt x="11879" y="10000"/>
                </a:lnTo>
                <a:lnTo>
                  <a:pt x="11290" y="8218"/>
                </a:lnTo>
                <a:cubicBezTo>
                  <a:pt x="11230" y="8066"/>
                  <a:pt x="11085" y="7971"/>
                  <a:pt x="10925" y="7971"/>
                </a:cubicBezTo>
                <a:cubicBezTo>
                  <a:pt x="10912" y="7971"/>
                  <a:pt x="10900" y="7971"/>
                  <a:pt x="10887" y="7973"/>
                </a:cubicBezTo>
                <a:cubicBezTo>
                  <a:pt x="10702" y="7984"/>
                  <a:pt x="10544" y="8093"/>
                  <a:pt x="10511" y="8245"/>
                </a:cubicBezTo>
                <a:lnTo>
                  <a:pt x="9694" y="12010"/>
                </a:lnTo>
                <a:lnTo>
                  <a:pt x="9247" y="5564"/>
                </a:lnTo>
                <a:cubicBezTo>
                  <a:pt x="9236" y="5390"/>
                  <a:pt x="9067" y="5259"/>
                  <a:pt x="8860" y="5254"/>
                </a:cubicBezTo>
                <a:cubicBezTo>
                  <a:pt x="8856" y="5253"/>
                  <a:pt x="8851" y="5253"/>
                  <a:pt x="8847" y="5253"/>
                </a:cubicBezTo>
                <a:cubicBezTo>
                  <a:pt x="8640" y="5253"/>
                  <a:pt x="8473" y="5377"/>
                  <a:pt x="8452" y="5542"/>
                </a:cubicBezTo>
                <a:lnTo>
                  <a:pt x="7542" y="12141"/>
                </a:lnTo>
                <a:lnTo>
                  <a:pt x="7051" y="2714"/>
                </a:lnTo>
                <a:cubicBezTo>
                  <a:pt x="7040" y="2540"/>
                  <a:pt x="6866" y="2404"/>
                  <a:pt x="6664" y="2398"/>
                </a:cubicBezTo>
                <a:cubicBezTo>
                  <a:pt x="6660" y="2398"/>
                  <a:pt x="6656" y="2398"/>
                  <a:pt x="6651" y="2398"/>
                </a:cubicBezTo>
                <a:cubicBezTo>
                  <a:pt x="6450" y="2398"/>
                  <a:pt x="6277" y="2522"/>
                  <a:pt x="6256" y="2687"/>
                </a:cubicBezTo>
                <a:lnTo>
                  <a:pt x="5231" y="10060"/>
                </a:lnTo>
                <a:lnTo>
                  <a:pt x="403" y="10060"/>
                </a:lnTo>
                <a:cubicBezTo>
                  <a:pt x="180" y="10060"/>
                  <a:pt x="0" y="10207"/>
                  <a:pt x="0" y="10387"/>
                </a:cubicBezTo>
                <a:cubicBezTo>
                  <a:pt x="0" y="10572"/>
                  <a:pt x="180" y="10719"/>
                  <a:pt x="403" y="10719"/>
                </a:cubicBezTo>
                <a:lnTo>
                  <a:pt x="5591" y="10719"/>
                </a:lnTo>
                <a:cubicBezTo>
                  <a:pt x="5792" y="10719"/>
                  <a:pt x="5967" y="10594"/>
                  <a:pt x="5989" y="10425"/>
                </a:cubicBezTo>
                <a:lnTo>
                  <a:pt x="6474" y="6943"/>
                </a:lnTo>
                <a:lnTo>
                  <a:pt x="6964" y="16386"/>
                </a:lnTo>
                <a:cubicBezTo>
                  <a:pt x="6969" y="16555"/>
                  <a:pt x="7144" y="16696"/>
                  <a:pt x="7351" y="16702"/>
                </a:cubicBezTo>
                <a:cubicBezTo>
                  <a:pt x="7355" y="16702"/>
                  <a:pt x="7359" y="16702"/>
                  <a:pt x="7364" y="16702"/>
                </a:cubicBezTo>
                <a:cubicBezTo>
                  <a:pt x="7565" y="16702"/>
                  <a:pt x="7738" y="16578"/>
                  <a:pt x="7759" y="16408"/>
                </a:cubicBezTo>
                <a:lnTo>
                  <a:pt x="8719" y="9460"/>
                </a:lnTo>
                <a:lnTo>
                  <a:pt x="9094" y="14855"/>
                </a:lnTo>
                <a:cubicBezTo>
                  <a:pt x="9105" y="15024"/>
                  <a:pt x="9263" y="15160"/>
                  <a:pt x="9470" y="15165"/>
                </a:cubicBezTo>
                <a:cubicBezTo>
                  <a:pt x="9475" y="15165"/>
                  <a:pt x="9480" y="15165"/>
                  <a:pt x="9484" y="15165"/>
                </a:cubicBezTo>
                <a:cubicBezTo>
                  <a:pt x="9680" y="15165"/>
                  <a:pt x="9853" y="15053"/>
                  <a:pt x="9890" y="14893"/>
                </a:cubicBezTo>
                <a:lnTo>
                  <a:pt x="10991" y="9809"/>
                </a:lnTo>
                <a:lnTo>
                  <a:pt x="11187" y="10414"/>
                </a:lnTo>
                <a:cubicBezTo>
                  <a:pt x="11249" y="10559"/>
                  <a:pt x="11390" y="10654"/>
                  <a:pt x="11548" y="10654"/>
                </a:cubicBezTo>
                <a:cubicBezTo>
                  <a:pt x="11557" y="10654"/>
                  <a:pt x="11565" y="10654"/>
                  <a:pt x="11574" y="10654"/>
                </a:cubicBezTo>
                <a:lnTo>
                  <a:pt x="17328" y="10654"/>
                </a:lnTo>
                <a:cubicBezTo>
                  <a:pt x="17336" y="10654"/>
                  <a:pt x="17345" y="10654"/>
                  <a:pt x="17353" y="10654"/>
                </a:cubicBezTo>
                <a:cubicBezTo>
                  <a:pt x="17512" y="10654"/>
                  <a:pt x="17653" y="10559"/>
                  <a:pt x="17715" y="10414"/>
                </a:cubicBezTo>
                <a:lnTo>
                  <a:pt x="18211" y="8970"/>
                </a:lnTo>
                <a:lnTo>
                  <a:pt x="18668" y="13542"/>
                </a:lnTo>
                <a:cubicBezTo>
                  <a:pt x="18685" y="13710"/>
                  <a:pt x="18859" y="13841"/>
                  <a:pt x="19072" y="13841"/>
                </a:cubicBezTo>
                <a:cubicBezTo>
                  <a:pt x="19279" y="13841"/>
                  <a:pt x="19453" y="13710"/>
                  <a:pt x="19469" y="13536"/>
                </a:cubicBezTo>
                <a:lnTo>
                  <a:pt x="19927" y="7924"/>
                </a:lnTo>
                <a:lnTo>
                  <a:pt x="20472" y="15225"/>
                </a:lnTo>
                <a:cubicBezTo>
                  <a:pt x="20488" y="15394"/>
                  <a:pt x="20657" y="15525"/>
                  <a:pt x="20864" y="15530"/>
                </a:cubicBezTo>
                <a:cubicBezTo>
                  <a:pt x="20872" y="15531"/>
                  <a:pt x="20880" y="15531"/>
                  <a:pt x="20888" y="15531"/>
                </a:cubicBezTo>
                <a:cubicBezTo>
                  <a:pt x="21080" y="15531"/>
                  <a:pt x="21247" y="15404"/>
                  <a:pt x="21273" y="15242"/>
                </a:cubicBezTo>
                <a:lnTo>
                  <a:pt x="21960" y="10452"/>
                </a:lnTo>
                <a:lnTo>
                  <a:pt x="22532" y="14021"/>
                </a:lnTo>
                <a:cubicBezTo>
                  <a:pt x="22558" y="14183"/>
                  <a:pt x="22724" y="14305"/>
                  <a:pt x="22926" y="14305"/>
                </a:cubicBezTo>
                <a:cubicBezTo>
                  <a:pt x="22934" y="14305"/>
                  <a:pt x="22943" y="14305"/>
                  <a:pt x="22951" y="14304"/>
                </a:cubicBezTo>
                <a:cubicBezTo>
                  <a:pt x="23158" y="14293"/>
                  <a:pt x="23322" y="14157"/>
                  <a:pt x="23327" y="13983"/>
                </a:cubicBezTo>
                <a:lnTo>
                  <a:pt x="23523" y="7733"/>
                </a:lnTo>
                <a:lnTo>
                  <a:pt x="24090" y="13176"/>
                </a:lnTo>
                <a:cubicBezTo>
                  <a:pt x="24106" y="13340"/>
                  <a:pt x="24270" y="13460"/>
                  <a:pt x="24466" y="13476"/>
                </a:cubicBezTo>
                <a:cubicBezTo>
                  <a:pt x="24475" y="13477"/>
                  <a:pt x="24484" y="13477"/>
                  <a:pt x="24493" y="13477"/>
                </a:cubicBezTo>
                <a:cubicBezTo>
                  <a:pt x="24683" y="13477"/>
                  <a:pt x="24844" y="13365"/>
                  <a:pt x="24880" y="13209"/>
                </a:cubicBezTo>
                <a:lnTo>
                  <a:pt x="25485" y="10686"/>
                </a:lnTo>
                <a:lnTo>
                  <a:pt x="29670" y="10686"/>
                </a:lnTo>
                <a:lnTo>
                  <a:pt x="30493" y="12528"/>
                </a:lnTo>
                <a:cubicBezTo>
                  <a:pt x="30553" y="12658"/>
                  <a:pt x="30700" y="12742"/>
                  <a:pt x="30868" y="12742"/>
                </a:cubicBezTo>
                <a:cubicBezTo>
                  <a:pt x="30882" y="12742"/>
                  <a:pt x="30897" y="12742"/>
                  <a:pt x="30912" y="12741"/>
                </a:cubicBezTo>
                <a:cubicBezTo>
                  <a:pt x="31092" y="12730"/>
                  <a:pt x="31239" y="12615"/>
                  <a:pt x="31266" y="12463"/>
                </a:cubicBezTo>
                <a:lnTo>
                  <a:pt x="32182" y="7406"/>
                </a:lnTo>
                <a:lnTo>
                  <a:pt x="32601" y="17078"/>
                </a:lnTo>
                <a:cubicBezTo>
                  <a:pt x="32607" y="17252"/>
                  <a:pt x="32781" y="17394"/>
                  <a:pt x="32994" y="17394"/>
                </a:cubicBezTo>
                <a:lnTo>
                  <a:pt x="32999" y="17394"/>
                </a:lnTo>
                <a:cubicBezTo>
                  <a:pt x="33206" y="17394"/>
                  <a:pt x="33381" y="17263"/>
                  <a:pt x="33397" y="17089"/>
                </a:cubicBezTo>
                <a:lnTo>
                  <a:pt x="34492" y="5395"/>
                </a:lnTo>
                <a:lnTo>
                  <a:pt x="34999" y="13269"/>
                </a:lnTo>
                <a:cubicBezTo>
                  <a:pt x="35015" y="13433"/>
                  <a:pt x="35173" y="13569"/>
                  <a:pt x="35380" y="13580"/>
                </a:cubicBezTo>
                <a:cubicBezTo>
                  <a:pt x="35385" y="13580"/>
                  <a:pt x="35390" y="13580"/>
                  <a:pt x="35394" y="13580"/>
                </a:cubicBezTo>
                <a:cubicBezTo>
                  <a:pt x="35590" y="13580"/>
                  <a:pt x="35763" y="13467"/>
                  <a:pt x="35795" y="13307"/>
                </a:cubicBezTo>
                <a:lnTo>
                  <a:pt x="36590" y="9542"/>
                </a:lnTo>
                <a:lnTo>
                  <a:pt x="37037" y="14392"/>
                </a:lnTo>
                <a:cubicBezTo>
                  <a:pt x="37053" y="14560"/>
                  <a:pt x="37217" y="14686"/>
                  <a:pt x="37418" y="14697"/>
                </a:cubicBezTo>
                <a:cubicBezTo>
                  <a:pt x="37423" y="14697"/>
                  <a:pt x="37427" y="14697"/>
                  <a:pt x="37432" y="14697"/>
                </a:cubicBezTo>
                <a:cubicBezTo>
                  <a:pt x="37623" y="14697"/>
                  <a:pt x="37795" y="14584"/>
                  <a:pt x="37832" y="14424"/>
                </a:cubicBezTo>
                <a:lnTo>
                  <a:pt x="38568" y="10855"/>
                </a:lnTo>
                <a:lnTo>
                  <a:pt x="42115" y="10855"/>
                </a:lnTo>
                <a:cubicBezTo>
                  <a:pt x="42333" y="10855"/>
                  <a:pt x="42513" y="10708"/>
                  <a:pt x="42513" y="10528"/>
                </a:cubicBezTo>
                <a:cubicBezTo>
                  <a:pt x="42513" y="10348"/>
                  <a:pt x="42333" y="10201"/>
                  <a:pt x="42115" y="10201"/>
                </a:cubicBezTo>
                <a:lnTo>
                  <a:pt x="38230" y="10201"/>
                </a:lnTo>
                <a:cubicBezTo>
                  <a:pt x="38034" y="10201"/>
                  <a:pt x="37871" y="10316"/>
                  <a:pt x="37838" y="10474"/>
                </a:cubicBezTo>
                <a:lnTo>
                  <a:pt x="37582" y="11656"/>
                </a:lnTo>
                <a:lnTo>
                  <a:pt x="37140" y="6850"/>
                </a:lnTo>
                <a:cubicBezTo>
                  <a:pt x="37124" y="6681"/>
                  <a:pt x="36961" y="6556"/>
                  <a:pt x="36759" y="6545"/>
                </a:cubicBezTo>
                <a:cubicBezTo>
                  <a:pt x="36754" y="6545"/>
                  <a:pt x="36750" y="6545"/>
                  <a:pt x="36745" y="6545"/>
                </a:cubicBezTo>
                <a:cubicBezTo>
                  <a:pt x="36549" y="6545"/>
                  <a:pt x="36377" y="6658"/>
                  <a:pt x="36345" y="6817"/>
                </a:cubicBezTo>
                <a:lnTo>
                  <a:pt x="35604" y="10327"/>
                </a:lnTo>
                <a:lnTo>
                  <a:pt x="34955" y="311"/>
                </a:lnTo>
                <a:cubicBezTo>
                  <a:pt x="34944" y="137"/>
                  <a:pt x="34770" y="1"/>
                  <a:pt x="3455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995" name="Google Shape;8995;p62"/>
          <p:cNvGrpSpPr/>
          <p:nvPr/>
        </p:nvGrpSpPr>
        <p:grpSpPr>
          <a:xfrm>
            <a:off x="2882968" y="1560496"/>
            <a:ext cx="554302" cy="1133118"/>
            <a:chOff x="3039218" y="1560945"/>
            <a:chExt cx="554302" cy="1133118"/>
          </a:xfrm>
        </p:grpSpPr>
        <p:sp>
          <p:nvSpPr>
            <p:cNvPr id="8996" name="Google Shape;8996;p62"/>
            <p:cNvSpPr/>
            <p:nvPr/>
          </p:nvSpPr>
          <p:spPr>
            <a:xfrm>
              <a:off x="3067043" y="2114615"/>
              <a:ext cx="25904" cy="6925"/>
            </a:xfrm>
            <a:custGeom>
              <a:avLst/>
              <a:gdLst/>
              <a:ahLst/>
              <a:cxnLst/>
              <a:rect l="l" t="t" r="r" b="b"/>
              <a:pathLst>
                <a:path w="1025" h="274" extrusionOk="0">
                  <a:moveTo>
                    <a:pt x="992" y="1"/>
                  </a:moveTo>
                  <a:cubicBezTo>
                    <a:pt x="992" y="1"/>
                    <a:pt x="0" y="61"/>
                    <a:pt x="38" y="208"/>
                  </a:cubicBezTo>
                  <a:cubicBezTo>
                    <a:pt x="51" y="257"/>
                    <a:pt x="165" y="273"/>
                    <a:pt x="311" y="273"/>
                  </a:cubicBezTo>
                  <a:cubicBezTo>
                    <a:pt x="603" y="273"/>
                    <a:pt x="1024" y="208"/>
                    <a:pt x="1024" y="208"/>
                  </a:cubicBezTo>
                  <a:lnTo>
                    <a:pt x="99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7" name="Google Shape;8997;p62"/>
            <p:cNvSpPr/>
            <p:nvPr/>
          </p:nvSpPr>
          <p:spPr>
            <a:xfrm>
              <a:off x="3039218" y="2118482"/>
              <a:ext cx="30378" cy="19940"/>
            </a:xfrm>
            <a:custGeom>
              <a:avLst/>
              <a:gdLst/>
              <a:ahLst/>
              <a:cxnLst/>
              <a:rect l="l" t="t" r="r" b="b"/>
              <a:pathLst>
                <a:path w="1202" h="789" extrusionOk="0">
                  <a:moveTo>
                    <a:pt x="1101" y="0"/>
                  </a:moveTo>
                  <a:cubicBezTo>
                    <a:pt x="1101" y="0"/>
                    <a:pt x="0" y="540"/>
                    <a:pt x="153" y="752"/>
                  </a:cubicBezTo>
                  <a:cubicBezTo>
                    <a:pt x="171" y="777"/>
                    <a:pt x="199" y="788"/>
                    <a:pt x="235" y="788"/>
                  </a:cubicBezTo>
                  <a:cubicBezTo>
                    <a:pt x="503" y="788"/>
                    <a:pt x="1201" y="160"/>
                    <a:pt x="1177" y="93"/>
                  </a:cubicBezTo>
                  <a:cubicBezTo>
                    <a:pt x="1172" y="49"/>
                    <a:pt x="1139" y="17"/>
                    <a:pt x="11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8" name="Google Shape;8998;p62"/>
            <p:cNvSpPr/>
            <p:nvPr/>
          </p:nvSpPr>
          <p:spPr>
            <a:xfrm>
              <a:off x="3062620" y="2148480"/>
              <a:ext cx="22543" cy="28078"/>
            </a:xfrm>
            <a:custGeom>
              <a:avLst/>
              <a:gdLst/>
              <a:ahLst/>
              <a:cxnLst/>
              <a:rect l="l" t="t" r="r" b="b"/>
              <a:pathLst>
                <a:path w="892" h="1111" extrusionOk="0">
                  <a:moveTo>
                    <a:pt x="742" y="0"/>
                  </a:moveTo>
                  <a:cubicBezTo>
                    <a:pt x="737" y="0"/>
                    <a:pt x="731" y="0"/>
                    <a:pt x="725" y="1"/>
                  </a:cubicBezTo>
                  <a:cubicBezTo>
                    <a:pt x="725" y="1"/>
                    <a:pt x="1" y="987"/>
                    <a:pt x="235" y="1102"/>
                  </a:cubicBezTo>
                  <a:cubicBezTo>
                    <a:pt x="247" y="1108"/>
                    <a:pt x="259" y="1111"/>
                    <a:pt x="272" y="1111"/>
                  </a:cubicBezTo>
                  <a:cubicBezTo>
                    <a:pt x="511" y="1111"/>
                    <a:pt x="891" y="96"/>
                    <a:pt x="834" y="39"/>
                  </a:cubicBezTo>
                  <a:cubicBezTo>
                    <a:pt x="811" y="15"/>
                    <a:pt x="779" y="0"/>
                    <a:pt x="74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9" name="Google Shape;8999;p62"/>
            <p:cNvSpPr/>
            <p:nvPr/>
          </p:nvSpPr>
          <p:spPr>
            <a:xfrm>
              <a:off x="3049554" y="2174309"/>
              <a:ext cx="22518" cy="28128"/>
            </a:xfrm>
            <a:custGeom>
              <a:avLst/>
              <a:gdLst/>
              <a:ahLst/>
              <a:cxnLst/>
              <a:rect l="l" t="t" r="r" b="b"/>
              <a:pathLst>
                <a:path w="891" h="1113" extrusionOk="0">
                  <a:moveTo>
                    <a:pt x="751" y="0"/>
                  </a:moveTo>
                  <a:cubicBezTo>
                    <a:pt x="743" y="0"/>
                    <a:pt x="734" y="1"/>
                    <a:pt x="725" y="3"/>
                  </a:cubicBezTo>
                  <a:cubicBezTo>
                    <a:pt x="725" y="3"/>
                    <a:pt x="0" y="990"/>
                    <a:pt x="234" y="1104"/>
                  </a:cubicBezTo>
                  <a:cubicBezTo>
                    <a:pt x="246" y="1110"/>
                    <a:pt x="257" y="1112"/>
                    <a:pt x="270" y="1112"/>
                  </a:cubicBezTo>
                  <a:cubicBezTo>
                    <a:pt x="509" y="1112"/>
                    <a:pt x="891" y="93"/>
                    <a:pt x="834" y="42"/>
                  </a:cubicBezTo>
                  <a:cubicBezTo>
                    <a:pt x="812" y="16"/>
                    <a:pt x="784" y="0"/>
                    <a:pt x="7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0" name="Google Shape;9000;p62"/>
            <p:cNvSpPr/>
            <p:nvPr/>
          </p:nvSpPr>
          <p:spPr>
            <a:xfrm>
              <a:off x="3059739" y="2185024"/>
              <a:ext cx="23478" cy="31717"/>
            </a:xfrm>
            <a:custGeom>
              <a:avLst/>
              <a:gdLst/>
              <a:ahLst/>
              <a:cxnLst/>
              <a:rect l="l" t="t" r="r" b="b"/>
              <a:pathLst>
                <a:path w="929" h="1255" extrusionOk="0">
                  <a:moveTo>
                    <a:pt x="774" y="0"/>
                  </a:moveTo>
                  <a:cubicBezTo>
                    <a:pt x="763" y="0"/>
                    <a:pt x="752" y="2"/>
                    <a:pt x="741" y="4"/>
                  </a:cubicBezTo>
                  <a:cubicBezTo>
                    <a:pt x="741" y="4"/>
                    <a:pt x="0" y="1132"/>
                    <a:pt x="262" y="1247"/>
                  </a:cubicBezTo>
                  <a:cubicBezTo>
                    <a:pt x="273" y="1252"/>
                    <a:pt x="285" y="1254"/>
                    <a:pt x="297" y="1254"/>
                  </a:cubicBezTo>
                  <a:cubicBezTo>
                    <a:pt x="563" y="1254"/>
                    <a:pt x="929" y="95"/>
                    <a:pt x="861" y="43"/>
                  </a:cubicBezTo>
                  <a:cubicBezTo>
                    <a:pt x="841" y="14"/>
                    <a:pt x="807" y="0"/>
                    <a:pt x="7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1" name="Google Shape;9001;p62"/>
            <p:cNvSpPr/>
            <p:nvPr/>
          </p:nvSpPr>
          <p:spPr>
            <a:xfrm>
              <a:off x="3189741" y="2601161"/>
              <a:ext cx="123254" cy="92902"/>
            </a:xfrm>
            <a:custGeom>
              <a:avLst/>
              <a:gdLst/>
              <a:ahLst/>
              <a:cxnLst/>
              <a:rect l="l" t="t" r="r" b="b"/>
              <a:pathLst>
                <a:path w="4877" h="3676" extrusionOk="0">
                  <a:moveTo>
                    <a:pt x="3357" y="0"/>
                  </a:moveTo>
                  <a:cubicBezTo>
                    <a:pt x="3060" y="0"/>
                    <a:pt x="2834" y="65"/>
                    <a:pt x="2834" y="65"/>
                  </a:cubicBezTo>
                  <a:cubicBezTo>
                    <a:pt x="2855" y="376"/>
                    <a:pt x="2899" y="490"/>
                    <a:pt x="2316" y="806"/>
                  </a:cubicBezTo>
                  <a:cubicBezTo>
                    <a:pt x="1738" y="1117"/>
                    <a:pt x="850" y="2005"/>
                    <a:pt x="850" y="2005"/>
                  </a:cubicBezTo>
                  <a:cubicBezTo>
                    <a:pt x="0" y="2539"/>
                    <a:pt x="289" y="2599"/>
                    <a:pt x="289" y="2599"/>
                  </a:cubicBezTo>
                  <a:cubicBezTo>
                    <a:pt x="301" y="2616"/>
                    <a:pt x="324" y="2623"/>
                    <a:pt x="353" y="2623"/>
                  </a:cubicBezTo>
                  <a:cubicBezTo>
                    <a:pt x="526" y="2623"/>
                    <a:pt x="942" y="2359"/>
                    <a:pt x="943" y="2359"/>
                  </a:cubicBezTo>
                  <a:lnTo>
                    <a:pt x="943" y="2359"/>
                  </a:lnTo>
                  <a:cubicBezTo>
                    <a:pt x="431" y="2703"/>
                    <a:pt x="289" y="2964"/>
                    <a:pt x="354" y="3079"/>
                  </a:cubicBezTo>
                  <a:cubicBezTo>
                    <a:pt x="371" y="3111"/>
                    <a:pt x="400" y="3123"/>
                    <a:pt x="432" y="3123"/>
                  </a:cubicBezTo>
                  <a:cubicBezTo>
                    <a:pt x="511" y="3123"/>
                    <a:pt x="610" y="3051"/>
                    <a:pt x="610" y="3051"/>
                  </a:cubicBezTo>
                  <a:lnTo>
                    <a:pt x="1135" y="2668"/>
                  </a:lnTo>
                  <a:lnTo>
                    <a:pt x="1135" y="2668"/>
                  </a:lnTo>
                  <a:cubicBezTo>
                    <a:pt x="900" y="2870"/>
                    <a:pt x="590" y="3208"/>
                    <a:pt x="687" y="3296"/>
                  </a:cubicBezTo>
                  <a:cubicBezTo>
                    <a:pt x="726" y="3332"/>
                    <a:pt x="768" y="3345"/>
                    <a:pt x="809" y="3345"/>
                  </a:cubicBezTo>
                  <a:cubicBezTo>
                    <a:pt x="906" y="3345"/>
                    <a:pt x="992" y="3275"/>
                    <a:pt x="992" y="3275"/>
                  </a:cubicBezTo>
                  <a:lnTo>
                    <a:pt x="1657" y="2648"/>
                  </a:lnTo>
                  <a:lnTo>
                    <a:pt x="1657" y="2648"/>
                  </a:lnTo>
                  <a:cubicBezTo>
                    <a:pt x="1656" y="2648"/>
                    <a:pt x="1264" y="3051"/>
                    <a:pt x="1144" y="3269"/>
                  </a:cubicBezTo>
                  <a:cubicBezTo>
                    <a:pt x="1068" y="3408"/>
                    <a:pt x="1157" y="3485"/>
                    <a:pt x="1253" y="3485"/>
                  </a:cubicBezTo>
                  <a:cubicBezTo>
                    <a:pt x="1308" y="3485"/>
                    <a:pt x="1365" y="3459"/>
                    <a:pt x="1395" y="3405"/>
                  </a:cubicBezTo>
                  <a:cubicBezTo>
                    <a:pt x="1471" y="3258"/>
                    <a:pt x="2120" y="2768"/>
                    <a:pt x="2120" y="2768"/>
                  </a:cubicBezTo>
                  <a:cubicBezTo>
                    <a:pt x="2207" y="2299"/>
                    <a:pt x="3030" y="1896"/>
                    <a:pt x="3030" y="1896"/>
                  </a:cubicBezTo>
                  <a:lnTo>
                    <a:pt x="3030" y="1896"/>
                  </a:lnTo>
                  <a:cubicBezTo>
                    <a:pt x="2910" y="2049"/>
                    <a:pt x="2152" y="2806"/>
                    <a:pt x="2152" y="2806"/>
                  </a:cubicBezTo>
                  <a:cubicBezTo>
                    <a:pt x="2049" y="2828"/>
                    <a:pt x="1449" y="3509"/>
                    <a:pt x="1787" y="3656"/>
                  </a:cubicBezTo>
                  <a:cubicBezTo>
                    <a:pt x="1818" y="3669"/>
                    <a:pt x="1848" y="3676"/>
                    <a:pt x="1878" y="3676"/>
                  </a:cubicBezTo>
                  <a:cubicBezTo>
                    <a:pt x="2172" y="3676"/>
                    <a:pt x="2398" y="3068"/>
                    <a:pt x="2398" y="3068"/>
                  </a:cubicBezTo>
                  <a:cubicBezTo>
                    <a:pt x="2420" y="3069"/>
                    <a:pt x="2442" y="3070"/>
                    <a:pt x="2464" y="3070"/>
                  </a:cubicBezTo>
                  <a:cubicBezTo>
                    <a:pt x="3149" y="3070"/>
                    <a:pt x="3645" y="2267"/>
                    <a:pt x="3798" y="1929"/>
                  </a:cubicBezTo>
                  <a:cubicBezTo>
                    <a:pt x="3956" y="1575"/>
                    <a:pt x="4218" y="1640"/>
                    <a:pt x="4545" y="1466"/>
                  </a:cubicBezTo>
                  <a:cubicBezTo>
                    <a:pt x="4877" y="1291"/>
                    <a:pt x="4648" y="910"/>
                    <a:pt x="4648" y="910"/>
                  </a:cubicBezTo>
                  <a:cubicBezTo>
                    <a:pt x="4421" y="151"/>
                    <a:pt x="3808" y="0"/>
                    <a:pt x="335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2" name="Google Shape;9002;p62"/>
            <p:cNvSpPr/>
            <p:nvPr/>
          </p:nvSpPr>
          <p:spPr>
            <a:xfrm>
              <a:off x="3318353" y="2601161"/>
              <a:ext cx="123128" cy="92902"/>
            </a:xfrm>
            <a:custGeom>
              <a:avLst/>
              <a:gdLst/>
              <a:ahLst/>
              <a:cxnLst/>
              <a:rect l="l" t="t" r="r" b="b"/>
              <a:pathLst>
                <a:path w="4872" h="3676" extrusionOk="0">
                  <a:moveTo>
                    <a:pt x="1519" y="0"/>
                  </a:moveTo>
                  <a:cubicBezTo>
                    <a:pt x="1069" y="0"/>
                    <a:pt x="456" y="151"/>
                    <a:pt x="229" y="910"/>
                  </a:cubicBezTo>
                  <a:cubicBezTo>
                    <a:pt x="229" y="910"/>
                    <a:pt x="0" y="1291"/>
                    <a:pt x="327" y="1466"/>
                  </a:cubicBezTo>
                  <a:cubicBezTo>
                    <a:pt x="654" y="1640"/>
                    <a:pt x="921" y="1575"/>
                    <a:pt x="1079" y="1929"/>
                  </a:cubicBezTo>
                  <a:cubicBezTo>
                    <a:pt x="1232" y="2267"/>
                    <a:pt x="1728" y="3070"/>
                    <a:pt x="2413" y="3070"/>
                  </a:cubicBezTo>
                  <a:cubicBezTo>
                    <a:pt x="2435" y="3070"/>
                    <a:pt x="2457" y="3069"/>
                    <a:pt x="2480" y="3068"/>
                  </a:cubicBezTo>
                  <a:cubicBezTo>
                    <a:pt x="2480" y="3068"/>
                    <a:pt x="2705" y="3676"/>
                    <a:pt x="2996" y="3676"/>
                  </a:cubicBezTo>
                  <a:cubicBezTo>
                    <a:pt x="3025" y="3676"/>
                    <a:pt x="3054" y="3669"/>
                    <a:pt x="3085" y="3656"/>
                  </a:cubicBezTo>
                  <a:cubicBezTo>
                    <a:pt x="3422" y="3509"/>
                    <a:pt x="2823" y="2828"/>
                    <a:pt x="2719" y="2806"/>
                  </a:cubicBezTo>
                  <a:cubicBezTo>
                    <a:pt x="2719" y="2806"/>
                    <a:pt x="1962" y="2049"/>
                    <a:pt x="1842" y="1896"/>
                  </a:cubicBezTo>
                  <a:lnTo>
                    <a:pt x="1842" y="1896"/>
                  </a:lnTo>
                  <a:cubicBezTo>
                    <a:pt x="1842" y="1896"/>
                    <a:pt x="2665" y="2299"/>
                    <a:pt x="2752" y="2768"/>
                  </a:cubicBezTo>
                  <a:cubicBezTo>
                    <a:pt x="2752" y="2768"/>
                    <a:pt x="3406" y="3258"/>
                    <a:pt x="3482" y="3405"/>
                  </a:cubicBezTo>
                  <a:cubicBezTo>
                    <a:pt x="3510" y="3459"/>
                    <a:pt x="3566" y="3485"/>
                    <a:pt x="3621" y="3485"/>
                  </a:cubicBezTo>
                  <a:cubicBezTo>
                    <a:pt x="3715" y="3485"/>
                    <a:pt x="3804" y="3408"/>
                    <a:pt x="3728" y="3269"/>
                  </a:cubicBezTo>
                  <a:cubicBezTo>
                    <a:pt x="3608" y="3051"/>
                    <a:pt x="3216" y="2648"/>
                    <a:pt x="3215" y="2648"/>
                  </a:cubicBezTo>
                  <a:lnTo>
                    <a:pt x="3215" y="2648"/>
                  </a:lnTo>
                  <a:lnTo>
                    <a:pt x="3880" y="3275"/>
                  </a:lnTo>
                  <a:cubicBezTo>
                    <a:pt x="3880" y="3275"/>
                    <a:pt x="3966" y="3345"/>
                    <a:pt x="4063" y="3345"/>
                  </a:cubicBezTo>
                  <a:cubicBezTo>
                    <a:pt x="4104" y="3345"/>
                    <a:pt x="4146" y="3332"/>
                    <a:pt x="4185" y="3296"/>
                  </a:cubicBezTo>
                  <a:cubicBezTo>
                    <a:pt x="4283" y="3207"/>
                    <a:pt x="3962" y="2860"/>
                    <a:pt x="3729" y="2660"/>
                  </a:cubicBezTo>
                  <a:lnTo>
                    <a:pt x="3729" y="2660"/>
                  </a:lnTo>
                  <a:lnTo>
                    <a:pt x="4262" y="3051"/>
                  </a:lnTo>
                  <a:cubicBezTo>
                    <a:pt x="4262" y="3051"/>
                    <a:pt x="4364" y="3123"/>
                    <a:pt x="4444" y="3123"/>
                  </a:cubicBezTo>
                  <a:cubicBezTo>
                    <a:pt x="4477" y="3123"/>
                    <a:pt x="4506" y="3111"/>
                    <a:pt x="4523" y="3079"/>
                  </a:cubicBezTo>
                  <a:cubicBezTo>
                    <a:pt x="4583" y="2964"/>
                    <a:pt x="4447" y="2703"/>
                    <a:pt x="3929" y="2359"/>
                  </a:cubicBezTo>
                  <a:lnTo>
                    <a:pt x="3929" y="2359"/>
                  </a:lnTo>
                  <a:cubicBezTo>
                    <a:pt x="3929" y="2359"/>
                    <a:pt x="4350" y="2623"/>
                    <a:pt x="4524" y="2623"/>
                  </a:cubicBezTo>
                  <a:cubicBezTo>
                    <a:pt x="4554" y="2623"/>
                    <a:pt x="4576" y="2616"/>
                    <a:pt x="4588" y="2599"/>
                  </a:cubicBezTo>
                  <a:cubicBezTo>
                    <a:pt x="4588" y="2599"/>
                    <a:pt x="4872" y="2539"/>
                    <a:pt x="4022" y="2005"/>
                  </a:cubicBezTo>
                  <a:cubicBezTo>
                    <a:pt x="4022" y="2005"/>
                    <a:pt x="3139" y="1117"/>
                    <a:pt x="2556" y="806"/>
                  </a:cubicBezTo>
                  <a:cubicBezTo>
                    <a:pt x="1967" y="490"/>
                    <a:pt x="2017" y="376"/>
                    <a:pt x="2038" y="65"/>
                  </a:cubicBezTo>
                  <a:cubicBezTo>
                    <a:pt x="2040" y="65"/>
                    <a:pt x="1815" y="0"/>
                    <a:pt x="151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3" name="Google Shape;9003;p62"/>
            <p:cNvSpPr/>
            <p:nvPr/>
          </p:nvSpPr>
          <p:spPr>
            <a:xfrm>
              <a:off x="3198814" y="1987343"/>
              <a:ext cx="235110" cy="126742"/>
            </a:xfrm>
            <a:custGeom>
              <a:avLst/>
              <a:gdLst/>
              <a:ahLst/>
              <a:cxnLst/>
              <a:rect l="l" t="t" r="r" b="b"/>
              <a:pathLst>
                <a:path w="9303" h="5015" extrusionOk="0">
                  <a:moveTo>
                    <a:pt x="2438" y="1"/>
                  </a:moveTo>
                  <a:cubicBezTo>
                    <a:pt x="2196" y="1"/>
                    <a:pt x="1925" y="61"/>
                    <a:pt x="1624" y="209"/>
                  </a:cubicBezTo>
                  <a:cubicBezTo>
                    <a:pt x="1" y="1010"/>
                    <a:pt x="507" y="1942"/>
                    <a:pt x="1292" y="2361"/>
                  </a:cubicBezTo>
                  <a:cubicBezTo>
                    <a:pt x="2077" y="2781"/>
                    <a:pt x="2338" y="3337"/>
                    <a:pt x="2600" y="3794"/>
                  </a:cubicBezTo>
                  <a:cubicBezTo>
                    <a:pt x="2713" y="3998"/>
                    <a:pt x="2809" y="4026"/>
                    <a:pt x="2915" y="4026"/>
                  </a:cubicBezTo>
                  <a:cubicBezTo>
                    <a:pt x="2955" y="4026"/>
                    <a:pt x="2996" y="4022"/>
                    <a:pt x="3039" y="4022"/>
                  </a:cubicBezTo>
                  <a:cubicBezTo>
                    <a:pt x="3144" y="4022"/>
                    <a:pt x="3264" y="4044"/>
                    <a:pt x="3417" y="4197"/>
                  </a:cubicBezTo>
                  <a:cubicBezTo>
                    <a:pt x="3788" y="4568"/>
                    <a:pt x="4126" y="4988"/>
                    <a:pt x="4627" y="5015"/>
                  </a:cubicBezTo>
                  <a:lnTo>
                    <a:pt x="4681" y="5015"/>
                  </a:lnTo>
                  <a:cubicBezTo>
                    <a:pt x="5183" y="4982"/>
                    <a:pt x="5521" y="4563"/>
                    <a:pt x="5891" y="4197"/>
                  </a:cubicBezTo>
                  <a:cubicBezTo>
                    <a:pt x="6044" y="4044"/>
                    <a:pt x="6164" y="4022"/>
                    <a:pt x="6269" y="4022"/>
                  </a:cubicBezTo>
                  <a:cubicBezTo>
                    <a:pt x="6312" y="4022"/>
                    <a:pt x="6353" y="4026"/>
                    <a:pt x="6393" y="4026"/>
                  </a:cubicBezTo>
                  <a:cubicBezTo>
                    <a:pt x="6499" y="4026"/>
                    <a:pt x="6596" y="3998"/>
                    <a:pt x="6708" y="3794"/>
                  </a:cubicBezTo>
                  <a:cubicBezTo>
                    <a:pt x="6964" y="3337"/>
                    <a:pt x="7231" y="2781"/>
                    <a:pt x="8016" y="2361"/>
                  </a:cubicBezTo>
                  <a:cubicBezTo>
                    <a:pt x="8801" y="1942"/>
                    <a:pt x="9302" y="1015"/>
                    <a:pt x="7678" y="209"/>
                  </a:cubicBezTo>
                  <a:cubicBezTo>
                    <a:pt x="7378" y="61"/>
                    <a:pt x="7107" y="1"/>
                    <a:pt x="6865" y="1"/>
                  </a:cubicBezTo>
                  <a:cubicBezTo>
                    <a:pt x="5795" y="1"/>
                    <a:pt x="5292" y="1179"/>
                    <a:pt x="5292" y="1179"/>
                  </a:cubicBezTo>
                  <a:cubicBezTo>
                    <a:pt x="5292" y="1179"/>
                    <a:pt x="4899" y="1770"/>
                    <a:pt x="5162" y="1770"/>
                  </a:cubicBezTo>
                  <a:cubicBezTo>
                    <a:pt x="5198" y="1770"/>
                    <a:pt x="5245" y="1759"/>
                    <a:pt x="5308" y="1735"/>
                  </a:cubicBezTo>
                  <a:cubicBezTo>
                    <a:pt x="5390" y="1702"/>
                    <a:pt x="5469" y="1687"/>
                    <a:pt x="5544" y="1687"/>
                  </a:cubicBezTo>
                  <a:cubicBezTo>
                    <a:pt x="5949" y="1687"/>
                    <a:pt x="6242" y="2133"/>
                    <a:pt x="6283" y="2753"/>
                  </a:cubicBezTo>
                  <a:cubicBezTo>
                    <a:pt x="6327" y="3495"/>
                    <a:pt x="5858" y="3233"/>
                    <a:pt x="5308" y="3903"/>
                  </a:cubicBezTo>
                  <a:cubicBezTo>
                    <a:pt x="5042" y="4233"/>
                    <a:pt x="4874" y="4316"/>
                    <a:pt x="4771" y="4316"/>
                  </a:cubicBezTo>
                  <a:cubicBezTo>
                    <a:pt x="4733" y="4316"/>
                    <a:pt x="4704" y="4305"/>
                    <a:pt x="4681" y="4290"/>
                  </a:cubicBezTo>
                  <a:lnTo>
                    <a:pt x="4681" y="4219"/>
                  </a:lnTo>
                  <a:cubicBezTo>
                    <a:pt x="4670" y="4236"/>
                    <a:pt x="4665" y="4252"/>
                    <a:pt x="4654" y="4263"/>
                  </a:cubicBezTo>
                  <a:cubicBezTo>
                    <a:pt x="4638" y="4252"/>
                    <a:pt x="4632" y="4236"/>
                    <a:pt x="4621" y="4219"/>
                  </a:cubicBezTo>
                  <a:lnTo>
                    <a:pt x="4621" y="4290"/>
                  </a:lnTo>
                  <a:cubicBezTo>
                    <a:pt x="4601" y="4305"/>
                    <a:pt x="4572" y="4316"/>
                    <a:pt x="4534" y="4316"/>
                  </a:cubicBezTo>
                  <a:cubicBezTo>
                    <a:pt x="4431" y="4316"/>
                    <a:pt x="4261" y="4233"/>
                    <a:pt x="3995" y="3903"/>
                  </a:cubicBezTo>
                  <a:cubicBezTo>
                    <a:pt x="3444" y="3228"/>
                    <a:pt x="2976" y="3495"/>
                    <a:pt x="3019" y="2753"/>
                  </a:cubicBezTo>
                  <a:cubicBezTo>
                    <a:pt x="3061" y="2129"/>
                    <a:pt x="3354" y="1686"/>
                    <a:pt x="3758" y="1686"/>
                  </a:cubicBezTo>
                  <a:cubicBezTo>
                    <a:pt x="3833" y="1686"/>
                    <a:pt x="3912" y="1702"/>
                    <a:pt x="3995" y="1735"/>
                  </a:cubicBezTo>
                  <a:cubicBezTo>
                    <a:pt x="4056" y="1758"/>
                    <a:pt x="4103" y="1769"/>
                    <a:pt x="4139" y="1769"/>
                  </a:cubicBezTo>
                  <a:cubicBezTo>
                    <a:pt x="4406" y="1769"/>
                    <a:pt x="4011" y="1179"/>
                    <a:pt x="4011" y="1179"/>
                  </a:cubicBezTo>
                  <a:cubicBezTo>
                    <a:pt x="4011" y="1179"/>
                    <a:pt x="3507" y="1"/>
                    <a:pt x="243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4" name="Google Shape;9004;p62"/>
            <p:cNvSpPr/>
            <p:nvPr/>
          </p:nvSpPr>
          <p:spPr>
            <a:xfrm>
              <a:off x="3304301" y="2011327"/>
              <a:ext cx="25500" cy="16553"/>
            </a:xfrm>
            <a:custGeom>
              <a:avLst/>
              <a:gdLst/>
              <a:ahLst/>
              <a:cxnLst/>
              <a:rect l="l" t="t" r="r" b="b"/>
              <a:pathLst>
                <a:path w="1009" h="655" extrusionOk="0">
                  <a:moveTo>
                    <a:pt x="126" y="1"/>
                  </a:moveTo>
                  <a:cubicBezTo>
                    <a:pt x="55" y="1"/>
                    <a:pt x="1" y="55"/>
                    <a:pt x="1" y="126"/>
                  </a:cubicBezTo>
                  <a:lnTo>
                    <a:pt x="1" y="529"/>
                  </a:lnTo>
                  <a:cubicBezTo>
                    <a:pt x="1" y="600"/>
                    <a:pt x="55" y="655"/>
                    <a:pt x="126" y="655"/>
                  </a:cubicBezTo>
                  <a:lnTo>
                    <a:pt x="889" y="655"/>
                  </a:lnTo>
                  <a:cubicBezTo>
                    <a:pt x="954" y="655"/>
                    <a:pt x="1009" y="600"/>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5" name="Google Shape;9005;p62"/>
            <p:cNvSpPr/>
            <p:nvPr/>
          </p:nvSpPr>
          <p:spPr>
            <a:xfrm>
              <a:off x="3304301" y="2005944"/>
              <a:ext cx="25500" cy="5560"/>
            </a:xfrm>
            <a:custGeom>
              <a:avLst/>
              <a:gdLst/>
              <a:ahLst/>
              <a:cxnLst/>
              <a:rect l="l" t="t" r="r" b="b"/>
              <a:pathLst>
                <a:path w="1009" h="220" extrusionOk="0">
                  <a:moveTo>
                    <a:pt x="105" y="1"/>
                  </a:moveTo>
                  <a:cubicBezTo>
                    <a:pt x="45" y="1"/>
                    <a:pt x="1" y="48"/>
                    <a:pt x="6" y="110"/>
                  </a:cubicBezTo>
                  <a:cubicBezTo>
                    <a:pt x="6" y="170"/>
                    <a:pt x="50" y="219"/>
                    <a:pt x="115" y="219"/>
                  </a:cubicBezTo>
                  <a:lnTo>
                    <a:pt x="900" y="219"/>
                  </a:lnTo>
                  <a:cubicBezTo>
                    <a:pt x="960" y="219"/>
                    <a:pt x="1009" y="170"/>
                    <a:pt x="1009" y="110"/>
                  </a:cubicBezTo>
                  <a:cubicBezTo>
                    <a:pt x="1009" y="48"/>
                    <a:pt x="965" y="1"/>
                    <a:pt x="909" y="1"/>
                  </a:cubicBezTo>
                  <a:cubicBezTo>
                    <a:pt x="906" y="1"/>
                    <a:pt x="903"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6" name="Google Shape;9006;p62"/>
            <p:cNvSpPr/>
            <p:nvPr/>
          </p:nvSpPr>
          <p:spPr>
            <a:xfrm>
              <a:off x="3304301" y="1989441"/>
              <a:ext cx="25500" cy="16402"/>
            </a:xfrm>
            <a:custGeom>
              <a:avLst/>
              <a:gdLst/>
              <a:ahLst/>
              <a:cxnLst/>
              <a:rect l="l" t="t" r="r" b="b"/>
              <a:pathLst>
                <a:path w="1009" h="649" extrusionOk="0">
                  <a:moveTo>
                    <a:pt x="126" y="0"/>
                  </a:moveTo>
                  <a:cubicBezTo>
                    <a:pt x="55" y="0"/>
                    <a:pt x="1" y="55"/>
                    <a:pt x="1" y="126"/>
                  </a:cubicBezTo>
                  <a:lnTo>
                    <a:pt x="1" y="529"/>
                  </a:lnTo>
                  <a:cubicBezTo>
                    <a:pt x="1" y="600"/>
                    <a:pt x="55" y="649"/>
                    <a:pt x="126" y="649"/>
                  </a:cubicBezTo>
                  <a:lnTo>
                    <a:pt x="889" y="649"/>
                  </a:lnTo>
                  <a:cubicBezTo>
                    <a:pt x="954" y="649"/>
                    <a:pt x="1009" y="600"/>
                    <a:pt x="1009" y="529"/>
                  </a:cubicBezTo>
                  <a:lnTo>
                    <a:pt x="1009" y="126"/>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7" name="Google Shape;9007;p62"/>
            <p:cNvSpPr/>
            <p:nvPr/>
          </p:nvSpPr>
          <p:spPr>
            <a:xfrm>
              <a:off x="3304301" y="1984058"/>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8" name="Google Shape;9008;p62"/>
            <p:cNvSpPr/>
            <p:nvPr/>
          </p:nvSpPr>
          <p:spPr>
            <a:xfrm>
              <a:off x="3304301" y="1967555"/>
              <a:ext cx="25500" cy="16402"/>
            </a:xfrm>
            <a:custGeom>
              <a:avLst/>
              <a:gdLst/>
              <a:ahLst/>
              <a:cxnLst/>
              <a:rect l="l" t="t" r="r" b="b"/>
              <a:pathLst>
                <a:path w="1009" h="649" extrusionOk="0">
                  <a:moveTo>
                    <a:pt x="126" y="0"/>
                  </a:moveTo>
                  <a:cubicBezTo>
                    <a:pt x="55" y="0"/>
                    <a:pt x="1" y="55"/>
                    <a:pt x="1" y="125"/>
                  </a:cubicBezTo>
                  <a:lnTo>
                    <a:pt x="1" y="529"/>
                  </a:lnTo>
                  <a:cubicBezTo>
                    <a:pt x="1" y="594"/>
                    <a:pt x="55" y="649"/>
                    <a:pt x="126" y="649"/>
                  </a:cubicBezTo>
                  <a:lnTo>
                    <a:pt x="889" y="649"/>
                  </a:lnTo>
                  <a:cubicBezTo>
                    <a:pt x="954" y="649"/>
                    <a:pt x="1009" y="594"/>
                    <a:pt x="1009" y="529"/>
                  </a:cubicBezTo>
                  <a:lnTo>
                    <a:pt x="1009" y="125"/>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9" name="Google Shape;9009;p62"/>
            <p:cNvSpPr/>
            <p:nvPr/>
          </p:nvSpPr>
          <p:spPr>
            <a:xfrm>
              <a:off x="3304301" y="1962045"/>
              <a:ext cx="25500" cy="5535"/>
            </a:xfrm>
            <a:custGeom>
              <a:avLst/>
              <a:gdLst/>
              <a:ahLst/>
              <a:cxnLst/>
              <a:rect l="l" t="t" r="r" b="b"/>
              <a:pathLst>
                <a:path w="1009" h="219" extrusionOk="0">
                  <a:moveTo>
                    <a:pt x="115" y="0"/>
                  </a:moveTo>
                  <a:cubicBezTo>
                    <a:pt x="50" y="0"/>
                    <a:pt x="1" y="49"/>
                    <a:pt x="6" y="109"/>
                  </a:cubicBezTo>
                  <a:cubicBezTo>
                    <a:pt x="6"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0" name="Google Shape;9010;p62"/>
            <p:cNvSpPr/>
            <p:nvPr/>
          </p:nvSpPr>
          <p:spPr>
            <a:xfrm>
              <a:off x="3304301" y="1945643"/>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1" name="Google Shape;9011;p62"/>
            <p:cNvSpPr/>
            <p:nvPr/>
          </p:nvSpPr>
          <p:spPr>
            <a:xfrm>
              <a:off x="3304301" y="1940134"/>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2" name="Google Shape;9012;p62"/>
            <p:cNvSpPr/>
            <p:nvPr/>
          </p:nvSpPr>
          <p:spPr>
            <a:xfrm>
              <a:off x="3304301" y="1923757"/>
              <a:ext cx="25500" cy="16402"/>
            </a:xfrm>
            <a:custGeom>
              <a:avLst/>
              <a:gdLst/>
              <a:ahLst/>
              <a:cxnLst/>
              <a:rect l="l" t="t" r="r" b="b"/>
              <a:pathLst>
                <a:path w="1009" h="649" extrusionOk="0">
                  <a:moveTo>
                    <a:pt x="126" y="0"/>
                  </a:moveTo>
                  <a:cubicBezTo>
                    <a:pt x="55" y="0"/>
                    <a:pt x="1" y="55"/>
                    <a:pt x="1" y="120"/>
                  </a:cubicBezTo>
                  <a:lnTo>
                    <a:pt x="1" y="529"/>
                  </a:lnTo>
                  <a:cubicBezTo>
                    <a:pt x="1" y="594"/>
                    <a:pt x="55" y="649"/>
                    <a:pt x="126" y="649"/>
                  </a:cubicBezTo>
                  <a:lnTo>
                    <a:pt x="889" y="649"/>
                  </a:lnTo>
                  <a:cubicBezTo>
                    <a:pt x="954" y="649"/>
                    <a:pt x="1009" y="594"/>
                    <a:pt x="1009" y="529"/>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3" name="Google Shape;9013;p62"/>
            <p:cNvSpPr/>
            <p:nvPr/>
          </p:nvSpPr>
          <p:spPr>
            <a:xfrm>
              <a:off x="3304301" y="1918248"/>
              <a:ext cx="25500" cy="5535"/>
            </a:xfrm>
            <a:custGeom>
              <a:avLst/>
              <a:gdLst/>
              <a:ahLst/>
              <a:cxnLst/>
              <a:rect l="l" t="t" r="r" b="b"/>
              <a:pathLst>
                <a:path w="1009" h="219" extrusionOk="0">
                  <a:moveTo>
                    <a:pt x="115" y="0"/>
                  </a:moveTo>
                  <a:cubicBezTo>
                    <a:pt x="50" y="0"/>
                    <a:pt x="6" y="49"/>
                    <a:pt x="6" y="109"/>
                  </a:cubicBezTo>
                  <a:cubicBezTo>
                    <a:pt x="1"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4" name="Google Shape;9014;p62"/>
            <p:cNvSpPr/>
            <p:nvPr/>
          </p:nvSpPr>
          <p:spPr>
            <a:xfrm>
              <a:off x="3304301" y="1901846"/>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5" name="Google Shape;9015;p62"/>
            <p:cNvSpPr/>
            <p:nvPr/>
          </p:nvSpPr>
          <p:spPr>
            <a:xfrm>
              <a:off x="3304301" y="1896337"/>
              <a:ext cx="25500" cy="5535"/>
            </a:xfrm>
            <a:custGeom>
              <a:avLst/>
              <a:gdLst/>
              <a:ahLst/>
              <a:cxnLst/>
              <a:rect l="l" t="t" r="r" b="b"/>
              <a:pathLst>
                <a:path w="1009" h="219" extrusionOk="0">
                  <a:moveTo>
                    <a:pt x="105" y="1"/>
                  </a:moveTo>
                  <a:cubicBezTo>
                    <a:pt x="45" y="1"/>
                    <a:pt x="6" y="48"/>
                    <a:pt x="6" y="110"/>
                  </a:cubicBezTo>
                  <a:cubicBezTo>
                    <a:pt x="1" y="170"/>
                    <a:pt x="50" y="219"/>
                    <a:pt x="115" y="219"/>
                  </a:cubicBezTo>
                  <a:lnTo>
                    <a:pt x="900" y="219"/>
                  </a:lnTo>
                  <a:cubicBezTo>
                    <a:pt x="960" y="219"/>
                    <a:pt x="1009" y="170"/>
                    <a:pt x="1009" y="110"/>
                  </a:cubicBezTo>
                  <a:cubicBezTo>
                    <a:pt x="1009" y="45"/>
                    <a:pt x="960"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6" name="Google Shape;9016;p62"/>
            <p:cNvSpPr/>
            <p:nvPr/>
          </p:nvSpPr>
          <p:spPr>
            <a:xfrm>
              <a:off x="3304301" y="1879960"/>
              <a:ext cx="25500" cy="16402"/>
            </a:xfrm>
            <a:custGeom>
              <a:avLst/>
              <a:gdLst/>
              <a:ahLst/>
              <a:cxnLst/>
              <a:rect l="l" t="t" r="r" b="b"/>
              <a:pathLst>
                <a:path w="1009" h="649" extrusionOk="0">
                  <a:moveTo>
                    <a:pt x="126" y="1"/>
                  </a:moveTo>
                  <a:cubicBezTo>
                    <a:pt x="55" y="1"/>
                    <a:pt x="1" y="55"/>
                    <a:pt x="1" y="120"/>
                  </a:cubicBezTo>
                  <a:lnTo>
                    <a:pt x="1" y="524"/>
                  </a:lnTo>
                  <a:cubicBezTo>
                    <a:pt x="1" y="594"/>
                    <a:pt x="55" y="649"/>
                    <a:pt x="126" y="649"/>
                  </a:cubicBezTo>
                  <a:lnTo>
                    <a:pt x="889" y="649"/>
                  </a:lnTo>
                  <a:cubicBezTo>
                    <a:pt x="954" y="649"/>
                    <a:pt x="1009" y="594"/>
                    <a:pt x="1009" y="524"/>
                  </a:cubicBezTo>
                  <a:lnTo>
                    <a:pt x="1009" y="120"/>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7" name="Google Shape;9017;p62"/>
            <p:cNvSpPr/>
            <p:nvPr/>
          </p:nvSpPr>
          <p:spPr>
            <a:xfrm>
              <a:off x="3304301" y="1874451"/>
              <a:ext cx="25500" cy="5535"/>
            </a:xfrm>
            <a:custGeom>
              <a:avLst/>
              <a:gdLst/>
              <a:ahLst/>
              <a:cxnLst/>
              <a:rect l="l" t="t" r="r" b="b"/>
              <a:pathLst>
                <a:path w="1009" h="219" extrusionOk="0">
                  <a:moveTo>
                    <a:pt x="115" y="1"/>
                  </a:moveTo>
                  <a:cubicBezTo>
                    <a:pt x="50" y="1"/>
                    <a:pt x="6" y="50"/>
                    <a:pt x="6" y="110"/>
                  </a:cubicBezTo>
                  <a:cubicBezTo>
                    <a:pt x="1"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8" name="Google Shape;9018;p62"/>
            <p:cNvSpPr/>
            <p:nvPr/>
          </p:nvSpPr>
          <p:spPr>
            <a:xfrm>
              <a:off x="3304301" y="1858074"/>
              <a:ext cx="25500" cy="16402"/>
            </a:xfrm>
            <a:custGeom>
              <a:avLst/>
              <a:gdLst/>
              <a:ahLst/>
              <a:cxnLst/>
              <a:rect l="l" t="t" r="r" b="b"/>
              <a:pathLst>
                <a:path w="1009" h="649" extrusionOk="0">
                  <a:moveTo>
                    <a:pt x="126" y="0"/>
                  </a:moveTo>
                  <a:cubicBezTo>
                    <a:pt x="55" y="0"/>
                    <a:pt x="1" y="49"/>
                    <a:pt x="1" y="120"/>
                  </a:cubicBezTo>
                  <a:lnTo>
                    <a:pt x="1" y="523"/>
                  </a:lnTo>
                  <a:cubicBezTo>
                    <a:pt x="1" y="594"/>
                    <a:pt x="55" y="649"/>
                    <a:pt x="126" y="649"/>
                  </a:cubicBezTo>
                  <a:lnTo>
                    <a:pt x="889" y="649"/>
                  </a:lnTo>
                  <a:cubicBezTo>
                    <a:pt x="954" y="649"/>
                    <a:pt x="1009" y="594"/>
                    <a:pt x="1009" y="523"/>
                  </a:cubicBezTo>
                  <a:lnTo>
                    <a:pt x="1009" y="120"/>
                  </a:lnTo>
                  <a:cubicBezTo>
                    <a:pt x="1009" y="49"/>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9" name="Google Shape;9019;p62"/>
            <p:cNvSpPr/>
            <p:nvPr/>
          </p:nvSpPr>
          <p:spPr>
            <a:xfrm>
              <a:off x="3304301" y="1852539"/>
              <a:ext cx="25500" cy="5560"/>
            </a:xfrm>
            <a:custGeom>
              <a:avLst/>
              <a:gdLst/>
              <a:ahLst/>
              <a:cxnLst/>
              <a:rect l="l" t="t" r="r" b="b"/>
              <a:pathLst>
                <a:path w="1009" h="220" extrusionOk="0">
                  <a:moveTo>
                    <a:pt x="105" y="1"/>
                  </a:moveTo>
                  <a:cubicBezTo>
                    <a:pt x="45" y="1"/>
                    <a:pt x="1" y="48"/>
                    <a:pt x="6" y="110"/>
                  </a:cubicBezTo>
                  <a:cubicBezTo>
                    <a:pt x="1" y="170"/>
                    <a:pt x="50" y="219"/>
                    <a:pt x="115" y="219"/>
                  </a:cubicBezTo>
                  <a:lnTo>
                    <a:pt x="900" y="219"/>
                  </a:lnTo>
                  <a:cubicBezTo>
                    <a:pt x="960" y="219"/>
                    <a:pt x="1009" y="170"/>
                    <a:pt x="1009" y="110"/>
                  </a:cubicBezTo>
                  <a:cubicBezTo>
                    <a:pt x="1009" y="48"/>
                    <a:pt x="965" y="1"/>
                    <a:pt x="909" y="1"/>
                  </a:cubicBezTo>
                  <a:cubicBezTo>
                    <a:pt x="906" y="1"/>
                    <a:pt x="903" y="1"/>
                    <a:pt x="900" y="1"/>
                  </a:cubicBezTo>
                  <a:lnTo>
                    <a:pt x="115" y="1"/>
                  </a:lnTo>
                  <a:cubicBezTo>
                    <a:pt x="112" y="1"/>
                    <a:pt x="108" y="1"/>
                    <a:pt x="10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0" name="Google Shape;9020;p62"/>
            <p:cNvSpPr/>
            <p:nvPr/>
          </p:nvSpPr>
          <p:spPr>
            <a:xfrm>
              <a:off x="3304301" y="1836036"/>
              <a:ext cx="25500" cy="16402"/>
            </a:xfrm>
            <a:custGeom>
              <a:avLst/>
              <a:gdLst/>
              <a:ahLst/>
              <a:cxnLst/>
              <a:rect l="l" t="t" r="r" b="b"/>
              <a:pathLst>
                <a:path w="1009" h="649" extrusionOk="0">
                  <a:moveTo>
                    <a:pt x="126" y="0"/>
                  </a:moveTo>
                  <a:cubicBezTo>
                    <a:pt x="55" y="0"/>
                    <a:pt x="1" y="55"/>
                    <a:pt x="1" y="126"/>
                  </a:cubicBezTo>
                  <a:lnTo>
                    <a:pt x="1" y="529"/>
                  </a:lnTo>
                  <a:cubicBezTo>
                    <a:pt x="1" y="600"/>
                    <a:pt x="55" y="649"/>
                    <a:pt x="126" y="649"/>
                  </a:cubicBezTo>
                  <a:lnTo>
                    <a:pt x="889" y="649"/>
                  </a:lnTo>
                  <a:cubicBezTo>
                    <a:pt x="954" y="649"/>
                    <a:pt x="1009" y="600"/>
                    <a:pt x="1009" y="529"/>
                  </a:cubicBezTo>
                  <a:lnTo>
                    <a:pt x="1009" y="126"/>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1" name="Google Shape;9021;p62"/>
            <p:cNvSpPr/>
            <p:nvPr/>
          </p:nvSpPr>
          <p:spPr>
            <a:xfrm>
              <a:off x="3304301" y="1830527"/>
              <a:ext cx="25500" cy="5535"/>
            </a:xfrm>
            <a:custGeom>
              <a:avLst/>
              <a:gdLst/>
              <a:ahLst/>
              <a:cxnLst/>
              <a:rect l="l" t="t" r="r" b="b"/>
              <a:pathLst>
                <a:path w="1009" h="219" extrusionOk="0">
                  <a:moveTo>
                    <a:pt x="115" y="0"/>
                  </a:moveTo>
                  <a:cubicBezTo>
                    <a:pt x="50" y="0"/>
                    <a:pt x="1" y="49"/>
                    <a:pt x="6" y="109"/>
                  </a:cubicBezTo>
                  <a:cubicBezTo>
                    <a:pt x="6"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2" name="Google Shape;9022;p62"/>
            <p:cNvSpPr/>
            <p:nvPr/>
          </p:nvSpPr>
          <p:spPr>
            <a:xfrm>
              <a:off x="3304301" y="1814125"/>
              <a:ext cx="25500" cy="16427"/>
            </a:xfrm>
            <a:custGeom>
              <a:avLst/>
              <a:gdLst/>
              <a:ahLst/>
              <a:cxnLst/>
              <a:rect l="l" t="t" r="r" b="b"/>
              <a:pathLst>
                <a:path w="1009" h="650" extrusionOk="0">
                  <a:moveTo>
                    <a:pt x="126" y="1"/>
                  </a:moveTo>
                  <a:cubicBezTo>
                    <a:pt x="55" y="1"/>
                    <a:pt x="1" y="55"/>
                    <a:pt x="1" y="126"/>
                  </a:cubicBezTo>
                  <a:lnTo>
                    <a:pt x="1" y="529"/>
                  </a:lnTo>
                  <a:cubicBezTo>
                    <a:pt x="1" y="595"/>
                    <a:pt x="55" y="649"/>
                    <a:pt x="126" y="649"/>
                  </a:cubicBezTo>
                  <a:lnTo>
                    <a:pt x="889" y="649"/>
                  </a:lnTo>
                  <a:cubicBezTo>
                    <a:pt x="954" y="649"/>
                    <a:pt x="1009" y="595"/>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3" name="Google Shape;9023;p62"/>
            <p:cNvSpPr/>
            <p:nvPr/>
          </p:nvSpPr>
          <p:spPr>
            <a:xfrm>
              <a:off x="3304301" y="1808616"/>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4" name="Google Shape;9024;p62"/>
            <p:cNvSpPr/>
            <p:nvPr/>
          </p:nvSpPr>
          <p:spPr>
            <a:xfrm>
              <a:off x="3304301" y="1792239"/>
              <a:ext cx="25500" cy="16402"/>
            </a:xfrm>
            <a:custGeom>
              <a:avLst/>
              <a:gdLst/>
              <a:ahLst/>
              <a:cxnLst/>
              <a:rect l="l" t="t" r="r" b="b"/>
              <a:pathLst>
                <a:path w="1009" h="649" extrusionOk="0">
                  <a:moveTo>
                    <a:pt x="126" y="1"/>
                  </a:moveTo>
                  <a:cubicBezTo>
                    <a:pt x="55" y="1"/>
                    <a:pt x="1" y="55"/>
                    <a:pt x="1" y="126"/>
                  </a:cubicBezTo>
                  <a:lnTo>
                    <a:pt x="1" y="529"/>
                  </a:lnTo>
                  <a:cubicBezTo>
                    <a:pt x="1" y="594"/>
                    <a:pt x="55" y="649"/>
                    <a:pt x="126" y="649"/>
                  </a:cubicBezTo>
                  <a:lnTo>
                    <a:pt x="889" y="649"/>
                  </a:lnTo>
                  <a:cubicBezTo>
                    <a:pt x="954" y="649"/>
                    <a:pt x="1009" y="594"/>
                    <a:pt x="1009" y="529"/>
                  </a:cubicBezTo>
                  <a:lnTo>
                    <a:pt x="1009" y="126"/>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5" name="Google Shape;9025;p62"/>
            <p:cNvSpPr/>
            <p:nvPr/>
          </p:nvSpPr>
          <p:spPr>
            <a:xfrm>
              <a:off x="3304301" y="1786730"/>
              <a:ext cx="25500" cy="5535"/>
            </a:xfrm>
            <a:custGeom>
              <a:avLst/>
              <a:gdLst/>
              <a:ahLst/>
              <a:cxnLst/>
              <a:rect l="l" t="t" r="r" b="b"/>
              <a:pathLst>
                <a:path w="1009" h="219" extrusionOk="0">
                  <a:moveTo>
                    <a:pt x="115" y="1"/>
                  </a:moveTo>
                  <a:cubicBezTo>
                    <a:pt x="50" y="1"/>
                    <a:pt x="1" y="50"/>
                    <a:pt x="6" y="110"/>
                  </a:cubicBezTo>
                  <a:cubicBezTo>
                    <a:pt x="6"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6" name="Google Shape;9026;p62"/>
            <p:cNvSpPr/>
            <p:nvPr/>
          </p:nvSpPr>
          <p:spPr>
            <a:xfrm>
              <a:off x="3304301" y="1770353"/>
              <a:ext cx="25500" cy="16402"/>
            </a:xfrm>
            <a:custGeom>
              <a:avLst/>
              <a:gdLst/>
              <a:ahLst/>
              <a:cxnLst/>
              <a:rect l="l" t="t" r="r" b="b"/>
              <a:pathLst>
                <a:path w="1009" h="649" extrusionOk="0">
                  <a:moveTo>
                    <a:pt x="126" y="0"/>
                  </a:moveTo>
                  <a:cubicBezTo>
                    <a:pt x="55" y="0"/>
                    <a:pt x="1" y="55"/>
                    <a:pt x="1" y="120"/>
                  </a:cubicBezTo>
                  <a:lnTo>
                    <a:pt x="1" y="529"/>
                  </a:lnTo>
                  <a:cubicBezTo>
                    <a:pt x="1" y="594"/>
                    <a:pt x="55" y="649"/>
                    <a:pt x="126" y="649"/>
                  </a:cubicBezTo>
                  <a:lnTo>
                    <a:pt x="889" y="649"/>
                  </a:lnTo>
                  <a:cubicBezTo>
                    <a:pt x="954" y="649"/>
                    <a:pt x="1009" y="594"/>
                    <a:pt x="1009" y="529"/>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7" name="Google Shape;9027;p62"/>
            <p:cNvSpPr/>
            <p:nvPr/>
          </p:nvSpPr>
          <p:spPr>
            <a:xfrm>
              <a:off x="3304301" y="1764819"/>
              <a:ext cx="25500" cy="5560"/>
            </a:xfrm>
            <a:custGeom>
              <a:avLst/>
              <a:gdLst/>
              <a:ahLst/>
              <a:cxnLst/>
              <a:rect l="l" t="t" r="r" b="b"/>
              <a:pathLst>
                <a:path w="1009" h="220" extrusionOk="0">
                  <a:moveTo>
                    <a:pt x="106" y="1"/>
                  </a:moveTo>
                  <a:cubicBezTo>
                    <a:pt x="45" y="1"/>
                    <a:pt x="1" y="53"/>
                    <a:pt x="6" y="110"/>
                  </a:cubicBezTo>
                  <a:cubicBezTo>
                    <a:pt x="6" y="170"/>
                    <a:pt x="50" y="219"/>
                    <a:pt x="115" y="219"/>
                  </a:cubicBezTo>
                  <a:lnTo>
                    <a:pt x="900" y="219"/>
                  </a:lnTo>
                  <a:cubicBezTo>
                    <a:pt x="960" y="219"/>
                    <a:pt x="1009" y="170"/>
                    <a:pt x="1009" y="110"/>
                  </a:cubicBezTo>
                  <a:cubicBezTo>
                    <a:pt x="1009" y="53"/>
                    <a:pt x="964" y="1"/>
                    <a:pt x="908" y="1"/>
                  </a:cubicBezTo>
                  <a:cubicBezTo>
                    <a:pt x="905" y="1"/>
                    <a:pt x="902" y="1"/>
                    <a:pt x="900" y="1"/>
                  </a:cubicBezTo>
                  <a:lnTo>
                    <a:pt x="115" y="1"/>
                  </a:lnTo>
                  <a:cubicBezTo>
                    <a:pt x="112" y="1"/>
                    <a:pt x="109" y="1"/>
                    <a:pt x="10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8" name="Google Shape;9028;p62"/>
            <p:cNvSpPr/>
            <p:nvPr/>
          </p:nvSpPr>
          <p:spPr>
            <a:xfrm>
              <a:off x="3304301" y="1748442"/>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9"/>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9" name="Google Shape;9029;p62"/>
            <p:cNvSpPr/>
            <p:nvPr/>
          </p:nvSpPr>
          <p:spPr>
            <a:xfrm>
              <a:off x="3304301" y="1742933"/>
              <a:ext cx="25500" cy="5535"/>
            </a:xfrm>
            <a:custGeom>
              <a:avLst/>
              <a:gdLst/>
              <a:ahLst/>
              <a:cxnLst/>
              <a:rect l="l" t="t" r="r" b="b"/>
              <a:pathLst>
                <a:path w="1009" h="219" extrusionOk="0">
                  <a:moveTo>
                    <a:pt x="115" y="1"/>
                  </a:moveTo>
                  <a:cubicBezTo>
                    <a:pt x="50" y="1"/>
                    <a:pt x="6" y="50"/>
                    <a:pt x="6" y="110"/>
                  </a:cubicBezTo>
                  <a:cubicBezTo>
                    <a:pt x="1" y="170"/>
                    <a:pt x="50" y="219"/>
                    <a:pt x="115"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0" name="Google Shape;9030;p62"/>
            <p:cNvSpPr/>
            <p:nvPr/>
          </p:nvSpPr>
          <p:spPr>
            <a:xfrm>
              <a:off x="3304301" y="1726556"/>
              <a:ext cx="25500" cy="16402"/>
            </a:xfrm>
            <a:custGeom>
              <a:avLst/>
              <a:gdLst/>
              <a:ahLst/>
              <a:cxnLst/>
              <a:rect l="l" t="t" r="r" b="b"/>
              <a:pathLst>
                <a:path w="1009" h="649" extrusionOk="0">
                  <a:moveTo>
                    <a:pt x="126" y="0"/>
                  </a:moveTo>
                  <a:cubicBezTo>
                    <a:pt x="55" y="0"/>
                    <a:pt x="1" y="55"/>
                    <a:pt x="1" y="120"/>
                  </a:cubicBezTo>
                  <a:lnTo>
                    <a:pt x="1" y="523"/>
                  </a:lnTo>
                  <a:cubicBezTo>
                    <a:pt x="1" y="594"/>
                    <a:pt x="55" y="649"/>
                    <a:pt x="126" y="649"/>
                  </a:cubicBezTo>
                  <a:lnTo>
                    <a:pt x="889" y="649"/>
                  </a:lnTo>
                  <a:cubicBezTo>
                    <a:pt x="954"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1" name="Google Shape;9031;p62"/>
            <p:cNvSpPr/>
            <p:nvPr/>
          </p:nvSpPr>
          <p:spPr>
            <a:xfrm>
              <a:off x="3304301" y="1721047"/>
              <a:ext cx="25500" cy="5535"/>
            </a:xfrm>
            <a:custGeom>
              <a:avLst/>
              <a:gdLst/>
              <a:ahLst/>
              <a:cxnLst/>
              <a:rect l="l" t="t" r="r" b="b"/>
              <a:pathLst>
                <a:path w="1009" h="219" extrusionOk="0">
                  <a:moveTo>
                    <a:pt x="115" y="0"/>
                  </a:moveTo>
                  <a:cubicBezTo>
                    <a:pt x="50" y="0"/>
                    <a:pt x="6" y="49"/>
                    <a:pt x="6" y="109"/>
                  </a:cubicBezTo>
                  <a:cubicBezTo>
                    <a:pt x="1" y="169"/>
                    <a:pt x="50" y="218"/>
                    <a:pt x="115"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2" name="Google Shape;9032;p62"/>
            <p:cNvSpPr/>
            <p:nvPr/>
          </p:nvSpPr>
          <p:spPr>
            <a:xfrm>
              <a:off x="3304301" y="1704645"/>
              <a:ext cx="25500" cy="16427"/>
            </a:xfrm>
            <a:custGeom>
              <a:avLst/>
              <a:gdLst/>
              <a:ahLst/>
              <a:cxnLst/>
              <a:rect l="l" t="t" r="r" b="b"/>
              <a:pathLst>
                <a:path w="1009" h="650" extrusionOk="0">
                  <a:moveTo>
                    <a:pt x="126" y="1"/>
                  </a:moveTo>
                  <a:cubicBezTo>
                    <a:pt x="55" y="1"/>
                    <a:pt x="1" y="50"/>
                    <a:pt x="1" y="121"/>
                  </a:cubicBezTo>
                  <a:lnTo>
                    <a:pt x="1" y="524"/>
                  </a:lnTo>
                  <a:cubicBezTo>
                    <a:pt x="1" y="595"/>
                    <a:pt x="55" y="649"/>
                    <a:pt x="126" y="649"/>
                  </a:cubicBezTo>
                  <a:lnTo>
                    <a:pt x="889" y="649"/>
                  </a:lnTo>
                  <a:cubicBezTo>
                    <a:pt x="954" y="649"/>
                    <a:pt x="1009" y="595"/>
                    <a:pt x="1009" y="524"/>
                  </a:cubicBezTo>
                  <a:lnTo>
                    <a:pt x="1009" y="121"/>
                  </a:lnTo>
                  <a:cubicBezTo>
                    <a:pt x="1009" y="50"/>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3" name="Google Shape;9033;p62"/>
            <p:cNvSpPr/>
            <p:nvPr/>
          </p:nvSpPr>
          <p:spPr>
            <a:xfrm>
              <a:off x="3329776" y="1994116"/>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4" name="Google Shape;9034;p62"/>
            <p:cNvSpPr/>
            <p:nvPr/>
          </p:nvSpPr>
          <p:spPr>
            <a:xfrm>
              <a:off x="3295077" y="1994116"/>
              <a:ext cx="9654" cy="7203"/>
            </a:xfrm>
            <a:custGeom>
              <a:avLst/>
              <a:gdLst/>
              <a:ahLst/>
              <a:cxnLst/>
              <a:rect l="l" t="t" r="r" b="b"/>
              <a:pathLst>
                <a:path w="382" h="285" extrusionOk="0">
                  <a:moveTo>
                    <a:pt x="120" y="1"/>
                  </a:moveTo>
                  <a:cubicBezTo>
                    <a:pt x="55" y="1"/>
                    <a:pt x="1" y="55"/>
                    <a:pt x="1" y="121"/>
                  </a:cubicBezTo>
                  <a:lnTo>
                    <a:pt x="1" y="159"/>
                  </a:lnTo>
                  <a:cubicBezTo>
                    <a:pt x="1" y="230"/>
                    <a:pt x="55" y="284"/>
                    <a:pt x="120" y="284"/>
                  </a:cubicBezTo>
                  <a:lnTo>
                    <a:pt x="382" y="284"/>
                  </a:lnTo>
                  <a:lnTo>
                    <a:pt x="377"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5" name="Google Shape;9035;p62"/>
            <p:cNvSpPr/>
            <p:nvPr/>
          </p:nvSpPr>
          <p:spPr>
            <a:xfrm>
              <a:off x="3329776" y="1972230"/>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6" name="Google Shape;9036;p62"/>
            <p:cNvSpPr/>
            <p:nvPr/>
          </p:nvSpPr>
          <p:spPr>
            <a:xfrm>
              <a:off x="3294950" y="1972230"/>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7" name="Google Shape;9037;p62"/>
            <p:cNvSpPr/>
            <p:nvPr/>
          </p:nvSpPr>
          <p:spPr>
            <a:xfrm>
              <a:off x="3329776" y="1950319"/>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8" name="Google Shape;9038;p62"/>
            <p:cNvSpPr/>
            <p:nvPr/>
          </p:nvSpPr>
          <p:spPr>
            <a:xfrm>
              <a:off x="3294950" y="1950319"/>
              <a:ext cx="9654" cy="7203"/>
            </a:xfrm>
            <a:custGeom>
              <a:avLst/>
              <a:gdLst/>
              <a:ahLst/>
              <a:cxnLst/>
              <a:rect l="l" t="t" r="r" b="b"/>
              <a:pathLst>
                <a:path w="382" h="285" extrusionOk="0">
                  <a:moveTo>
                    <a:pt x="125" y="1"/>
                  </a:moveTo>
                  <a:cubicBezTo>
                    <a:pt x="55" y="1"/>
                    <a:pt x="0" y="55"/>
                    <a:pt x="0" y="121"/>
                  </a:cubicBezTo>
                  <a:lnTo>
                    <a:pt x="0" y="159"/>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9" name="Google Shape;9039;p62"/>
            <p:cNvSpPr/>
            <p:nvPr/>
          </p:nvSpPr>
          <p:spPr>
            <a:xfrm>
              <a:off x="3329776" y="1928306"/>
              <a:ext cx="9401" cy="7177"/>
            </a:xfrm>
            <a:custGeom>
              <a:avLst/>
              <a:gdLst/>
              <a:ahLst/>
              <a:cxnLst/>
              <a:rect l="l" t="t" r="r" b="b"/>
              <a:pathLst>
                <a:path w="372" h="284" extrusionOk="0">
                  <a:moveTo>
                    <a:pt x="1" y="0"/>
                  </a:moveTo>
                  <a:lnTo>
                    <a:pt x="1" y="283"/>
                  </a:lnTo>
                  <a:lnTo>
                    <a:pt x="251" y="283"/>
                  </a:lnTo>
                  <a:cubicBezTo>
                    <a:pt x="317" y="283"/>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0" name="Google Shape;9040;p62"/>
            <p:cNvSpPr/>
            <p:nvPr/>
          </p:nvSpPr>
          <p:spPr>
            <a:xfrm>
              <a:off x="3294950" y="1928306"/>
              <a:ext cx="9654" cy="7177"/>
            </a:xfrm>
            <a:custGeom>
              <a:avLst/>
              <a:gdLst/>
              <a:ahLst/>
              <a:cxnLst/>
              <a:rect l="l" t="t" r="r" b="b"/>
              <a:pathLst>
                <a:path w="382" h="284" extrusionOk="0">
                  <a:moveTo>
                    <a:pt x="125" y="0"/>
                  </a:moveTo>
                  <a:cubicBezTo>
                    <a:pt x="55" y="0"/>
                    <a:pt x="0" y="55"/>
                    <a:pt x="0" y="120"/>
                  </a:cubicBezTo>
                  <a:lnTo>
                    <a:pt x="0" y="164"/>
                  </a:lnTo>
                  <a:cubicBezTo>
                    <a:pt x="0" y="229"/>
                    <a:pt x="55" y="283"/>
                    <a:pt x="125" y="283"/>
                  </a:cubicBezTo>
                  <a:lnTo>
                    <a:pt x="382" y="283"/>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1" name="Google Shape;9041;p62"/>
            <p:cNvSpPr/>
            <p:nvPr/>
          </p:nvSpPr>
          <p:spPr>
            <a:xfrm>
              <a:off x="3329776" y="1906395"/>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6"/>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2" name="Google Shape;9042;p62"/>
            <p:cNvSpPr/>
            <p:nvPr/>
          </p:nvSpPr>
          <p:spPr>
            <a:xfrm>
              <a:off x="3294950" y="1906395"/>
              <a:ext cx="9654" cy="7203"/>
            </a:xfrm>
            <a:custGeom>
              <a:avLst/>
              <a:gdLst/>
              <a:ahLst/>
              <a:cxnLst/>
              <a:rect l="l" t="t" r="r" b="b"/>
              <a:pathLst>
                <a:path w="382" h="285" extrusionOk="0">
                  <a:moveTo>
                    <a:pt x="125" y="1"/>
                  </a:moveTo>
                  <a:cubicBezTo>
                    <a:pt x="55" y="1"/>
                    <a:pt x="0" y="55"/>
                    <a:pt x="0" y="126"/>
                  </a:cubicBezTo>
                  <a:lnTo>
                    <a:pt x="0" y="164"/>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3" name="Google Shape;9043;p62"/>
            <p:cNvSpPr/>
            <p:nvPr/>
          </p:nvSpPr>
          <p:spPr>
            <a:xfrm>
              <a:off x="3329776" y="1884509"/>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6"/>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4" name="Google Shape;9044;p62"/>
            <p:cNvSpPr/>
            <p:nvPr/>
          </p:nvSpPr>
          <p:spPr>
            <a:xfrm>
              <a:off x="3294950" y="1884509"/>
              <a:ext cx="9654" cy="7329"/>
            </a:xfrm>
            <a:custGeom>
              <a:avLst/>
              <a:gdLst/>
              <a:ahLst/>
              <a:cxnLst/>
              <a:rect l="l" t="t" r="r" b="b"/>
              <a:pathLst>
                <a:path w="382" h="290" extrusionOk="0">
                  <a:moveTo>
                    <a:pt x="125" y="0"/>
                  </a:moveTo>
                  <a:cubicBezTo>
                    <a:pt x="55" y="0"/>
                    <a:pt x="0" y="55"/>
                    <a:pt x="0" y="126"/>
                  </a:cubicBezTo>
                  <a:lnTo>
                    <a:pt x="0" y="169"/>
                  </a:lnTo>
                  <a:cubicBezTo>
                    <a:pt x="0" y="235"/>
                    <a:pt x="55" y="289"/>
                    <a:pt x="125" y="289"/>
                  </a:cubicBezTo>
                  <a:lnTo>
                    <a:pt x="382" y="289"/>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5" name="Google Shape;9045;p62"/>
            <p:cNvSpPr/>
            <p:nvPr/>
          </p:nvSpPr>
          <p:spPr>
            <a:xfrm>
              <a:off x="3329776" y="1862598"/>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6" name="Google Shape;9046;p62"/>
            <p:cNvSpPr/>
            <p:nvPr/>
          </p:nvSpPr>
          <p:spPr>
            <a:xfrm>
              <a:off x="3294950" y="1862598"/>
              <a:ext cx="9654" cy="7203"/>
            </a:xfrm>
            <a:custGeom>
              <a:avLst/>
              <a:gdLst/>
              <a:ahLst/>
              <a:cxnLst/>
              <a:rect l="l" t="t" r="r" b="b"/>
              <a:pathLst>
                <a:path w="382" h="285" extrusionOk="0">
                  <a:moveTo>
                    <a:pt x="125" y="1"/>
                  </a:moveTo>
                  <a:cubicBezTo>
                    <a:pt x="55" y="1"/>
                    <a:pt x="0" y="55"/>
                    <a:pt x="0" y="121"/>
                  </a:cubicBezTo>
                  <a:lnTo>
                    <a:pt x="0" y="164"/>
                  </a:lnTo>
                  <a:cubicBezTo>
                    <a:pt x="0" y="230"/>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7" name="Google Shape;9047;p62"/>
            <p:cNvSpPr/>
            <p:nvPr/>
          </p:nvSpPr>
          <p:spPr>
            <a:xfrm>
              <a:off x="3329776" y="1840712"/>
              <a:ext cx="9401" cy="7177"/>
            </a:xfrm>
            <a:custGeom>
              <a:avLst/>
              <a:gdLst/>
              <a:ahLst/>
              <a:cxnLst/>
              <a:rect l="l" t="t" r="r" b="b"/>
              <a:pathLst>
                <a:path w="372" h="284" extrusionOk="0">
                  <a:moveTo>
                    <a:pt x="1" y="1"/>
                  </a:moveTo>
                  <a:lnTo>
                    <a:pt x="1" y="284"/>
                  </a:lnTo>
                  <a:lnTo>
                    <a:pt x="251" y="284"/>
                  </a:lnTo>
                  <a:cubicBezTo>
                    <a:pt x="317" y="284"/>
                    <a:pt x="371" y="229"/>
                    <a:pt x="371" y="164"/>
                  </a:cubicBezTo>
                  <a:lnTo>
                    <a:pt x="371" y="120"/>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8" name="Google Shape;9048;p62"/>
            <p:cNvSpPr/>
            <p:nvPr/>
          </p:nvSpPr>
          <p:spPr>
            <a:xfrm>
              <a:off x="3294950" y="1840712"/>
              <a:ext cx="9654" cy="7177"/>
            </a:xfrm>
            <a:custGeom>
              <a:avLst/>
              <a:gdLst/>
              <a:ahLst/>
              <a:cxnLst/>
              <a:rect l="l" t="t" r="r" b="b"/>
              <a:pathLst>
                <a:path w="382" h="284" extrusionOk="0">
                  <a:moveTo>
                    <a:pt x="125" y="1"/>
                  </a:moveTo>
                  <a:cubicBezTo>
                    <a:pt x="55" y="1"/>
                    <a:pt x="0" y="55"/>
                    <a:pt x="0" y="120"/>
                  </a:cubicBezTo>
                  <a:lnTo>
                    <a:pt x="0" y="164"/>
                  </a:lnTo>
                  <a:cubicBezTo>
                    <a:pt x="0" y="229"/>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9" name="Google Shape;9049;p62"/>
            <p:cNvSpPr/>
            <p:nvPr/>
          </p:nvSpPr>
          <p:spPr>
            <a:xfrm>
              <a:off x="3329776" y="1818826"/>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0" name="Google Shape;9050;p62"/>
            <p:cNvSpPr/>
            <p:nvPr/>
          </p:nvSpPr>
          <p:spPr>
            <a:xfrm>
              <a:off x="3294950" y="1818826"/>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1" name="Google Shape;9051;p62"/>
            <p:cNvSpPr/>
            <p:nvPr/>
          </p:nvSpPr>
          <p:spPr>
            <a:xfrm>
              <a:off x="3329776" y="1796915"/>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2" name="Google Shape;9052;p62"/>
            <p:cNvSpPr/>
            <p:nvPr/>
          </p:nvSpPr>
          <p:spPr>
            <a:xfrm>
              <a:off x="3294950" y="1796915"/>
              <a:ext cx="9654" cy="7051"/>
            </a:xfrm>
            <a:custGeom>
              <a:avLst/>
              <a:gdLst/>
              <a:ahLst/>
              <a:cxnLst/>
              <a:rect l="l" t="t" r="r" b="b"/>
              <a:pathLst>
                <a:path w="382" h="279" extrusionOk="0">
                  <a:moveTo>
                    <a:pt x="125" y="1"/>
                  </a:moveTo>
                  <a:cubicBezTo>
                    <a:pt x="55" y="1"/>
                    <a:pt x="0" y="55"/>
                    <a:pt x="0" y="121"/>
                  </a:cubicBezTo>
                  <a:lnTo>
                    <a:pt x="0" y="159"/>
                  </a:lnTo>
                  <a:cubicBezTo>
                    <a:pt x="0" y="224"/>
                    <a:pt x="55" y="279"/>
                    <a:pt x="125" y="279"/>
                  </a:cubicBezTo>
                  <a:lnTo>
                    <a:pt x="382" y="279"/>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3" name="Google Shape;9053;p62"/>
            <p:cNvSpPr/>
            <p:nvPr/>
          </p:nvSpPr>
          <p:spPr>
            <a:xfrm>
              <a:off x="3329776" y="1774877"/>
              <a:ext cx="9401" cy="7203"/>
            </a:xfrm>
            <a:custGeom>
              <a:avLst/>
              <a:gdLst/>
              <a:ahLst/>
              <a:cxnLst/>
              <a:rect l="l" t="t" r="r" b="b"/>
              <a:pathLst>
                <a:path w="372" h="285" extrusionOk="0">
                  <a:moveTo>
                    <a:pt x="1" y="1"/>
                  </a:moveTo>
                  <a:lnTo>
                    <a:pt x="1" y="284"/>
                  </a:lnTo>
                  <a:lnTo>
                    <a:pt x="251" y="284"/>
                  </a:lnTo>
                  <a:cubicBezTo>
                    <a:pt x="254" y="285"/>
                    <a:pt x="257" y="285"/>
                    <a:pt x="260" y="285"/>
                  </a:cubicBezTo>
                  <a:cubicBezTo>
                    <a:pt x="322" y="285"/>
                    <a:pt x="371" y="232"/>
                    <a:pt x="371" y="164"/>
                  </a:cubicBezTo>
                  <a:lnTo>
                    <a:pt x="371" y="126"/>
                  </a:lnTo>
                  <a:cubicBezTo>
                    <a:pt x="371" y="61"/>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4" name="Google Shape;9054;p62"/>
            <p:cNvSpPr/>
            <p:nvPr/>
          </p:nvSpPr>
          <p:spPr>
            <a:xfrm>
              <a:off x="3294950" y="1774877"/>
              <a:ext cx="9654" cy="7203"/>
            </a:xfrm>
            <a:custGeom>
              <a:avLst/>
              <a:gdLst/>
              <a:ahLst/>
              <a:cxnLst/>
              <a:rect l="l" t="t" r="r" b="b"/>
              <a:pathLst>
                <a:path w="382" h="285" extrusionOk="0">
                  <a:moveTo>
                    <a:pt x="125" y="1"/>
                  </a:moveTo>
                  <a:cubicBezTo>
                    <a:pt x="55" y="1"/>
                    <a:pt x="0" y="61"/>
                    <a:pt x="0" y="126"/>
                  </a:cubicBezTo>
                  <a:lnTo>
                    <a:pt x="0" y="164"/>
                  </a:lnTo>
                  <a:cubicBezTo>
                    <a:pt x="0" y="235"/>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5" name="Google Shape;9055;p62"/>
            <p:cNvSpPr/>
            <p:nvPr/>
          </p:nvSpPr>
          <p:spPr>
            <a:xfrm>
              <a:off x="3329776" y="1752991"/>
              <a:ext cx="9401" cy="7177"/>
            </a:xfrm>
            <a:custGeom>
              <a:avLst/>
              <a:gdLst/>
              <a:ahLst/>
              <a:cxnLst/>
              <a:rect l="l" t="t" r="r" b="b"/>
              <a:pathLst>
                <a:path w="372" h="284" extrusionOk="0">
                  <a:moveTo>
                    <a:pt x="1" y="1"/>
                  </a:moveTo>
                  <a:lnTo>
                    <a:pt x="1" y="284"/>
                  </a:lnTo>
                  <a:lnTo>
                    <a:pt x="251" y="284"/>
                  </a:lnTo>
                  <a:cubicBezTo>
                    <a:pt x="317" y="284"/>
                    <a:pt x="371" y="229"/>
                    <a:pt x="371" y="164"/>
                  </a:cubicBezTo>
                  <a:lnTo>
                    <a:pt x="371" y="126"/>
                  </a:lnTo>
                  <a:cubicBezTo>
                    <a:pt x="371" y="61"/>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6" name="Google Shape;9056;p62"/>
            <p:cNvSpPr/>
            <p:nvPr/>
          </p:nvSpPr>
          <p:spPr>
            <a:xfrm>
              <a:off x="3295077" y="1752991"/>
              <a:ext cx="9654" cy="7329"/>
            </a:xfrm>
            <a:custGeom>
              <a:avLst/>
              <a:gdLst/>
              <a:ahLst/>
              <a:cxnLst/>
              <a:rect l="l" t="t" r="r" b="b"/>
              <a:pathLst>
                <a:path w="382" h="290" extrusionOk="0">
                  <a:moveTo>
                    <a:pt x="120" y="1"/>
                  </a:moveTo>
                  <a:cubicBezTo>
                    <a:pt x="50" y="6"/>
                    <a:pt x="1" y="61"/>
                    <a:pt x="1" y="126"/>
                  </a:cubicBezTo>
                  <a:lnTo>
                    <a:pt x="1" y="170"/>
                  </a:lnTo>
                  <a:cubicBezTo>
                    <a:pt x="1" y="235"/>
                    <a:pt x="55" y="289"/>
                    <a:pt x="120" y="289"/>
                  </a:cubicBezTo>
                  <a:lnTo>
                    <a:pt x="382" y="289"/>
                  </a:lnTo>
                  <a:lnTo>
                    <a:pt x="377"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7" name="Google Shape;9057;p62"/>
            <p:cNvSpPr/>
            <p:nvPr/>
          </p:nvSpPr>
          <p:spPr>
            <a:xfrm>
              <a:off x="3329776" y="1731105"/>
              <a:ext cx="9401" cy="7177"/>
            </a:xfrm>
            <a:custGeom>
              <a:avLst/>
              <a:gdLst/>
              <a:ahLst/>
              <a:cxnLst/>
              <a:rect l="l" t="t" r="r" b="b"/>
              <a:pathLst>
                <a:path w="372" h="284" extrusionOk="0">
                  <a:moveTo>
                    <a:pt x="1" y="0"/>
                  </a:moveTo>
                  <a:lnTo>
                    <a:pt x="1" y="284"/>
                  </a:lnTo>
                  <a:lnTo>
                    <a:pt x="251" y="284"/>
                  </a:lnTo>
                  <a:cubicBezTo>
                    <a:pt x="317" y="284"/>
                    <a:pt x="371" y="229"/>
                    <a:pt x="371" y="164"/>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8" name="Google Shape;9058;p62"/>
            <p:cNvSpPr/>
            <p:nvPr/>
          </p:nvSpPr>
          <p:spPr>
            <a:xfrm>
              <a:off x="3294950" y="1731105"/>
              <a:ext cx="9654" cy="7177"/>
            </a:xfrm>
            <a:custGeom>
              <a:avLst/>
              <a:gdLst/>
              <a:ahLst/>
              <a:cxnLst/>
              <a:rect l="l" t="t" r="r" b="b"/>
              <a:pathLst>
                <a:path w="382" h="284" extrusionOk="0">
                  <a:moveTo>
                    <a:pt x="125" y="0"/>
                  </a:moveTo>
                  <a:cubicBezTo>
                    <a:pt x="55" y="0"/>
                    <a:pt x="0" y="55"/>
                    <a:pt x="0" y="126"/>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9" name="Google Shape;9059;p62"/>
            <p:cNvSpPr/>
            <p:nvPr/>
          </p:nvSpPr>
          <p:spPr>
            <a:xfrm>
              <a:off x="3329776" y="1709194"/>
              <a:ext cx="9401" cy="7203"/>
            </a:xfrm>
            <a:custGeom>
              <a:avLst/>
              <a:gdLst/>
              <a:ahLst/>
              <a:cxnLst/>
              <a:rect l="l" t="t" r="r" b="b"/>
              <a:pathLst>
                <a:path w="372" h="285" extrusionOk="0">
                  <a:moveTo>
                    <a:pt x="1" y="1"/>
                  </a:moveTo>
                  <a:lnTo>
                    <a:pt x="1" y="284"/>
                  </a:lnTo>
                  <a:lnTo>
                    <a:pt x="251" y="284"/>
                  </a:lnTo>
                  <a:cubicBezTo>
                    <a:pt x="317" y="284"/>
                    <a:pt x="371" y="230"/>
                    <a:pt x="371" y="164"/>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0" name="Google Shape;9060;p62"/>
            <p:cNvSpPr/>
            <p:nvPr/>
          </p:nvSpPr>
          <p:spPr>
            <a:xfrm>
              <a:off x="3294950" y="1709194"/>
              <a:ext cx="9654" cy="7203"/>
            </a:xfrm>
            <a:custGeom>
              <a:avLst/>
              <a:gdLst/>
              <a:ahLst/>
              <a:cxnLst/>
              <a:rect l="l" t="t" r="r" b="b"/>
              <a:pathLst>
                <a:path w="382" h="285" extrusionOk="0">
                  <a:moveTo>
                    <a:pt x="125" y="1"/>
                  </a:moveTo>
                  <a:cubicBezTo>
                    <a:pt x="55" y="1"/>
                    <a:pt x="0" y="55"/>
                    <a:pt x="0" y="121"/>
                  </a:cubicBezTo>
                  <a:lnTo>
                    <a:pt x="0" y="164"/>
                  </a:lnTo>
                  <a:cubicBezTo>
                    <a:pt x="0" y="230"/>
                    <a:pt x="55" y="284"/>
                    <a:pt x="125"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1" name="Google Shape;9061;p62"/>
            <p:cNvSpPr/>
            <p:nvPr/>
          </p:nvSpPr>
          <p:spPr>
            <a:xfrm>
              <a:off x="3190246" y="1739344"/>
              <a:ext cx="127626" cy="81706"/>
            </a:xfrm>
            <a:custGeom>
              <a:avLst/>
              <a:gdLst/>
              <a:ahLst/>
              <a:cxnLst/>
              <a:rect l="l" t="t" r="r" b="b"/>
              <a:pathLst>
                <a:path w="5050" h="3233" extrusionOk="0">
                  <a:moveTo>
                    <a:pt x="1553" y="0"/>
                  </a:moveTo>
                  <a:cubicBezTo>
                    <a:pt x="854" y="0"/>
                    <a:pt x="0" y="174"/>
                    <a:pt x="7" y="699"/>
                  </a:cubicBezTo>
                  <a:cubicBezTo>
                    <a:pt x="9" y="967"/>
                    <a:pt x="100" y="1047"/>
                    <a:pt x="229" y="1047"/>
                  </a:cubicBezTo>
                  <a:cubicBezTo>
                    <a:pt x="416" y="1047"/>
                    <a:pt x="683" y="876"/>
                    <a:pt x="865" y="876"/>
                  </a:cubicBezTo>
                  <a:cubicBezTo>
                    <a:pt x="927" y="876"/>
                    <a:pt x="980" y="896"/>
                    <a:pt x="1015" y="949"/>
                  </a:cubicBezTo>
                  <a:cubicBezTo>
                    <a:pt x="1228" y="1271"/>
                    <a:pt x="1108" y="2322"/>
                    <a:pt x="743" y="2322"/>
                  </a:cubicBezTo>
                  <a:cubicBezTo>
                    <a:pt x="372" y="2322"/>
                    <a:pt x="1364" y="3232"/>
                    <a:pt x="1364" y="3232"/>
                  </a:cubicBezTo>
                  <a:cubicBezTo>
                    <a:pt x="1364" y="3232"/>
                    <a:pt x="2563" y="3211"/>
                    <a:pt x="3222" y="2480"/>
                  </a:cubicBezTo>
                  <a:cubicBezTo>
                    <a:pt x="3882" y="1756"/>
                    <a:pt x="4448" y="1897"/>
                    <a:pt x="4149" y="1303"/>
                  </a:cubicBezTo>
                  <a:cubicBezTo>
                    <a:pt x="3905" y="820"/>
                    <a:pt x="4578" y="632"/>
                    <a:pt x="4869" y="632"/>
                  </a:cubicBezTo>
                  <a:cubicBezTo>
                    <a:pt x="4935" y="632"/>
                    <a:pt x="4982" y="642"/>
                    <a:pt x="4993" y="660"/>
                  </a:cubicBezTo>
                  <a:cubicBezTo>
                    <a:pt x="4998" y="667"/>
                    <a:pt x="5002" y="670"/>
                    <a:pt x="5005" y="670"/>
                  </a:cubicBezTo>
                  <a:cubicBezTo>
                    <a:pt x="5050" y="670"/>
                    <a:pt x="4993" y="148"/>
                    <a:pt x="4993" y="148"/>
                  </a:cubicBezTo>
                  <a:lnTo>
                    <a:pt x="4448" y="208"/>
                  </a:lnTo>
                  <a:cubicBezTo>
                    <a:pt x="4448" y="208"/>
                    <a:pt x="3997" y="238"/>
                    <a:pt x="3506" y="238"/>
                  </a:cubicBezTo>
                  <a:cubicBezTo>
                    <a:pt x="3053" y="238"/>
                    <a:pt x="2566" y="212"/>
                    <a:pt x="2372" y="116"/>
                  </a:cubicBezTo>
                  <a:cubicBezTo>
                    <a:pt x="2235" y="47"/>
                    <a:pt x="1915" y="0"/>
                    <a:pt x="155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2" name="Google Shape;9062;p62"/>
            <p:cNvSpPr/>
            <p:nvPr/>
          </p:nvSpPr>
          <p:spPr>
            <a:xfrm>
              <a:off x="3314865" y="1739344"/>
              <a:ext cx="127778" cy="81706"/>
            </a:xfrm>
            <a:custGeom>
              <a:avLst/>
              <a:gdLst/>
              <a:ahLst/>
              <a:cxnLst/>
              <a:rect l="l" t="t" r="r" b="b"/>
              <a:pathLst>
                <a:path w="5056" h="3233" extrusionOk="0">
                  <a:moveTo>
                    <a:pt x="3502" y="0"/>
                  </a:moveTo>
                  <a:cubicBezTo>
                    <a:pt x="3140" y="0"/>
                    <a:pt x="2821" y="47"/>
                    <a:pt x="2683" y="116"/>
                  </a:cubicBezTo>
                  <a:cubicBezTo>
                    <a:pt x="2487" y="212"/>
                    <a:pt x="1998" y="238"/>
                    <a:pt x="1544" y="238"/>
                  </a:cubicBezTo>
                  <a:cubicBezTo>
                    <a:pt x="1053" y="238"/>
                    <a:pt x="602" y="208"/>
                    <a:pt x="602" y="208"/>
                  </a:cubicBezTo>
                  <a:lnTo>
                    <a:pt x="57" y="148"/>
                  </a:lnTo>
                  <a:cubicBezTo>
                    <a:pt x="57" y="148"/>
                    <a:pt x="0" y="670"/>
                    <a:pt x="45" y="670"/>
                  </a:cubicBezTo>
                  <a:cubicBezTo>
                    <a:pt x="48" y="670"/>
                    <a:pt x="52" y="667"/>
                    <a:pt x="57" y="660"/>
                  </a:cubicBezTo>
                  <a:cubicBezTo>
                    <a:pt x="69" y="642"/>
                    <a:pt x="116" y="632"/>
                    <a:pt x="183" y="632"/>
                  </a:cubicBezTo>
                  <a:cubicBezTo>
                    <a:pt x="475" y="632"/>
                    <a:pt x="1145" y="820"/>
                    <a:pt x="901" y="1303"/>
                  </a:cubicBezTo>
                  <a:cubicBezTo>
                    <a:pt x="602" y="1897"/>
                    <a:pt x="1168" y="1756"/>
                    <a:pt x="1828" y="2480"/>
                  </a:cubicBezTo>
                  <a:cubicBezTo>
                    <a:pt x="2487" y="3211"/>
                    <a:pt x="3686" y="3232"/>
                    <a:pt x="3686" y="3232"/>
                  </a:cubicBezTo>
                  <a:cubicBezTo>
                    <a:pt x="3686" y="3232"/>
                    <a:pt x="4677" y="2322"/>
                    <a:pt x="4312" y="2322"/>
                  </a:cubicBezTo>
                  <a:cubicBezTo>
                    <a:pt x="3942" y="2322"/>
                    <a:pt x="3827" y="1271"/>
                    <a:pt x="4040" y="949"/>
                  </a:cubicBezTo>
                  <a:cubicBezTo>
                    <a:pt x="4076" y="896"/>
                    <a:pt x="4128" y="876"/>
                    <a:pt x="4189" y="876"/>
                  </a:cubicBezTo>
                  <a:cubicBezTo>
                    <a:pt x="4371" y="876"/>
                    <a:pt x="4636" y="1047"/>
                    <a:pt x="4824" y="1047"/>
                  </a:cubicBezTo>
                  <a:cubicBezTo>
                    <a:pt x="4952" y="1047"/>
                    <a:pt x="5044" y="967"/>
                    <a:pt x="5048" y="699"/>
                  </a:cubicBezTo>
                  <a:cubicBezTo>
                    <a:pt x="5055" y="174"/>
                    <a:pt x="4201" y="0"/>
                    <a:pt x="35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3" name="Google Shape;9063;p62"/>
            <p:cNvSpPr/>
            <p:nvPr/>
          </p:nvSpPr>
          <p:spPr>
            <a:xfrm>
              <a:off x="3240690" y="2052799"/>
              <a:ext cx="30175" cy="54134"/>
            </a:xfrm>
            <a:custGeom>
              <a:avLst/>
              <a:gdLst/>
              <a:ahLst/>
              <a:cxnLst/>
              <a:rect l="l" t="t" r="r" b="b"/>
              <a:pathLst>
                <a:path w="1194" h="2142" extrusionOk="0">
                  <a:moveTo>
                    <a:pt x="594" y="0"/>
                  </a:moveTo>
                  <a:cubicBezTo>
                    <a:pt x="267" y="0"/>
                    <a:pt x="0" y="480"/>
                    <a:pt x="0" y="1073"/>
                  </a:cubicBezTo>
                  <a:cubicBezTo>
                    <a:pt x="0" y="1662"/>
                    <a:pt x="267" y="2141"/>
                    <a:pt x="594" y="2141"/>
                  </a:cubicBezTo>
                  <a:cubicBezTo>
                    <a:pt x="927" y="2141"/>
                    <a:pt x="1194" y="1662"/>
                    <a:pt x="1194" y="1073"/>
                  </a:cubicBezTo>
                  <a:cubicBezTo>
                    <a:pt x="1194" y="480"/>
                    <a:pt x="927" y="0"/>
                    <a:pt x="59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4" name="Google Shape;9064;p62"/>
            <p:cNvSpPr/>
            <p:nvPr/>
          </p:nvSpPr>
          <p:spPr>
            <a:xfrm>
              <a:off x="3186556" y="1765299"/>
              <a:ext cx="34446" cy="33663"/>
            </a:xfrm>
            <a:custGeom>
              <a:avLst/>
              <a:gdLst/>
              <a:ahLst/>
              <a:cxnLst/>
              <a:rect l="l" t="t" r="r" b="b"/>
              <a:pathLst>
                <a:path w="1363" h="1332" extrusionOk="0">
                  <a:moveTo>
                    <a:pt x="567" y="0"/>
                  </a:moveTo>
                  <a:cubicBezTo>
                    <a:pt x="479" y="0"/>
                    <a:pt x="393" y="22"/>
                    <a:pt x="317" y="69"/>
                  </a:cubicBezTo>
                  <a:cubicBezTo>
                    <a:pt x="50" y="227"/>
                    <a:pt x="1" y="631"/>
                    <a:pt x="202" y="963"/>
                  </a:cubicBezTo>
                  <a:cubicBezTo>
                    <a:pt x="346" y="1196"/>
                    <a:pt x="578" y="1332"/>
                    <a:pt x="796" y="1332"/>
                  </a:cubicBezTo>
                  <a:cubicBezTo>
                    <a:pt x="884" y="1332"/>
                    <a:pt x="970" y="1310"/>
                    <a:pt x="1047" y="1263"/>
                  </a:cubicBezTo>
                  <a:cubicBezTo>
                    <a:pt x="1314" y="1105"/>
                    <a:pt x="1363" y="701"/>
                    <a:pt x="1161" y="375"/>
                  </a:cubicBezTo>
                  <a:cubicBezTo>
                    <a:pt x="1018" y="138"/>
                    <a:pt x="785" y="0"/>
                    <a:pt x="56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5" name="Google Shape;9065;p62"/>
            <p:cNvSpPr/>
            <p:nvPr/>
          </p:nvSpPr>
          <p:spPr>
            <a:xfrm>
              <a:off x="3144023" y="1950799"/>
              <a:ext cx="37479" cy="24818"/>
            </a:xfrm>
            <a:custGeom>
              <a:avLst/>
              <a:gdLst/>
              <a:ahLst/>
              <a:cxnLst/>
              <a:rect l="l" t="t" r="r" b="b"/>
              <a:pathLst>
                <a:path w="1483" h="982" extrusionOk="0">
                  <a:moveTo>
                    <a:pt x="525" y="1"/>
                  </a:moveTo>
                  <a:cubicBezTo>
                    <a:pt x="322" y="1"/>
                    <a:pt x="156" y="77"/>
                    <a:pt x="98" y="216"/>
                  </a:cubicBezTo>
                  <a:cubicBezTo>
                    <a:pt x="0" y="440"/>
                    <a:pt x="213" y="745"/>
                    <a:pt x="567" y="897"/>
                  </a:cubicBezTo>
                  <a:cubicBezTo>
                    <a:pt x="700" y="955"/>
                    <a:pt x="835" y="982"/>
                    <a:pt x="957" y="982"/>
                  </a:cubicBezTo>
                  <a:cubicBezTo>
                    <a:pt x="1160" y="982"/>
                    <a:pt x="1326" y="906"/>
                    <a:pt x="1384" y="767"/>
                  </a:cubicBezTo>
                  <a:cubicBezTo>
                    <a:pt x="1482" y="543"/>
                    <a:pt x="1270" y="238"/>
                    <a:pt x="915" y="86"/>
                  </a:cubicBezTo>
                  <a:cubicBezTo>
                    <a:pt x="783" y="28"/>
                    <a:pt x="647" y="1"/>
                    <a:pt x="52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6" name="Google Shape;9066;p62"/>
            <p:cNvSpPr/>
            <p:nvPr/>
          </p:nvSpPr>
          <p:spPr>
            <a:xfrm>
              <a:off x="3259265" y="2344595"/>
              <a:ext cx="40941" cy="40916"/>
            </a:xfrm>
            <a:custGeom>
              <a:avLst/>
              <a:gdLst/>
              <a:ahLst/>
              <a:cxnLst/>
              <a:rect l="l" t="t" r="r" b="b"/>
              <a:pathLst>
                <a:path w="1620" h="1619" extrusionOk="0">
                  <a:moveTo>
                    <a:pt x="813" y="0"/>
                  </a:moveTo>
                  <a:cubicBezTo>
                    <a:pt x="366" y="0"/>
                    <a:pt x="1" y="365"/>
                    <a:pt x="1" y="812"/>
                  </a:cubicBezTo>
                  <a:cubicBezTo>
                    <a:pt x="1" y="1259"/>
                    <a:pt x="366" y="1619"/>
                    <a:pt x="813" y="1619"/>
                  </a:cubicBezTo>
                  <a:cubicBezTo>
                    <a:pt x="1260" y="1619"/>
                    <a:pt x="1619" y="1259"/>
                    <a:pt x="1619" y="812"/>
                  </a:cubicBezTo>
                  <a:cubicBezTo>
                    <a:pt x="1619" y="365"/>
                    <a:pt x="1260" y="0"/>
                    <a:pt x="81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7" name="Google Shape;9067;p62"/>
            <p:cNvSpPr/>
            <p:nvPr/>
          </p:nvSpPr>
          <p:spPr>
            <a:xfrm>
              <a:off x="3089889" y="2102737"/>
              <a:ext cx="44101" cy="29442"/>
            </a:xfrm>
            <a:custGeom>
              <a:avLst/>
              <a:gdLst/>
              <a:ahLst/>
              <a:cxnLst/>
              <a:rect l="l" t="t" r="r" b="b"/>
              <a:pathLst>
                <a:path w="1745" h="1165" extrusionOk="0">
                  <a:moveTo>
                    <a:pt x="872" y="1"/>
                  </a:moveTo>
                  <a:cubicBezTo>
                    <a:pt x="711" y="1"/>
                    <a:pt x="554" y="65"/>
                    <a:pt x="420" y="171"/>
                  </a:cubicBezTo>
                  <a:cubicBezTo>
                    <a:pt x="420" y="171"/>
                    <a:pt x="1" y="258"/>
                    <a:pt x="104" y="590"/>
                  </a:cubicBezTo>
                  <a:cubicBezTo>
                    <a:pt x="202" y="917"/>
                    <a:pt x="840" y="868"/>
                    <a:pt x="1014" y="1092"/>
                  </a:cubicBezTo>
                  <a:cubicBezTo>
                    <a:pt x="1053" y="1141"/>
                    <a:pt x="1113" y="1164"/>
                    <a:pt x="1179" y="1164"/>
                  </a:cubicBezTo>
                  <a:cubicBezTo>
                    <a:pt x="1418" y="1164"/>
                    <a:pt x="1745" y="866"/>
                    <a:pt x="1510" y="443"/>
                  </a:cubicBezTo>
                  <a:cubicBezTo>
                    <a:pt x="1331" y="128"/>
                    <a:pt x="1099" y="1"/>
                    <a:pt x="87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8" name="Google Shape;9068;p62"/>
            <p:cNvSpPr/>
            <p:nvPr/>
          </p:nvSpPr>
          <p:spPr>
            <a:xfrm>
              <a:off x="3138665" y="1770176"/>
              <a:ext cx="77207" cy="195407"/>
            </a:xfrm>
            <a:custGeom>
              <a:avLst/>
              <a:gdLst/>
              <a:ahLst/>
              <a:cxnLst/>
              <a:rect l="l" t="t" r="r" b="b"/>
              <a:pathLst>
                <a:path w="3055" h="7732" extrusionOk="0">
                  <a:moveTo>
                    <a:pt x="2021" y="1"/>
                  </a:moveTo>
                  <a:cubicBezTo>
                    <a:pt x="1997" y="1"/>
                    <a:pt x="1972" y="3"/>
                    <a:pt x="1945" y="7"/>
                  </a:cubicBezTo>
                  <a:cubicBezTo>
                    <a:pt x="1389" y="94"/>
                    <a:pt x="1552" y="825"/>
                    <a:pt x="1678" y="1277"/>
                  </a:cubicBezTo>
                  <a:cubicBezTo>
                    <a:pt x="1803" y="1729"/>
                    <a:pt x="1324" y="5581"/>
                    <a:pt x="1008" y="5968"/>
                  </a:cubicBezTo>
                  <a:cubicBezTo>
                    <a:pt x="695" y="6350"/>
                    <a:pt x="1" y="7413"/>
                    <a:pt x="1128" y="7413"/>
                  </a:cubicBezTo>
                  <a:cubicBezTo>
                    <a:pt x="1142" y="7413"/>
                    <a:pt x="1156" y="7413"/>
                    <a:pt x="1171" y="7412"/>
                  </a:cubicBezTo>
                  <a:cubicBezTo>
                    <a:pt x="1171" y="7412"/>
                    <a:pt x="1422" y="7731"/>
                    <a:pt x="1751" y="7731"/>
                  </a:cubicBezTo>
                  <a:cubicBezTo>
                    <a:pt x="1806" y="7731"/>
                    <a:pt x="1864" y="7722"/>
                    <a:pt x="1923" y="7701"/>
                  </a:cubicBezTo>
                  <a:cubicBezTo>
                    <a:pt x="2332" y="7559"/>
                    <a:pt x="1743" y="6562"/>
                    <a:pt x="1923" y="5859"/>
                  </a:cubicBezTo>
                  <a:cubicBezTo>
                    <a:pt x="2097" y="5156"/>
                    <a:pt x="2288" y="1925"/>
                    <a:pt x="2288" y="1925"/>
                  </a:cubicBezTo>
                  <a:cubicBezTo>
                    <a:pt x="2288" y="1925"/>
                    <a:pt x="3054" y="724"/>
                    <a:pt x="2575" y="724"/>
                  </a:cubicBezTo>
                  <a:cubicBezTo>
                    <a:pt x="2526" y="724"/>
                    <a:pt x="2464" y="737"/>
                    <a:pt x="2386" y="765"/>
                  </a:cubicBezTo>
                  <a:cubicBezTo>
                    <a:pt x="2386" y="765"/>
                    <a:pt x="2386" y="765"/>
                    <a:pt x="2386" y="765"/>
                  </a:cubicBezTo>
                  <a:cubicBezTo>
                    <a:pt x="2377" y="765"/>
                    <a:pt x="2487" y="1"/>
                    <a:pt x="20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9" name="Google Shape;9069;p62"/>
            <p:cNvSpPr/>
            <p:nvPr/>
          </p:nvSpPr>
          <p:spPr>
            <a:xfrm>
              <a:off x="3097875" y="1963157"/>
              <a:ext cx="80468" cy="150826"/>
            </a:xfrm>
            <a:custGeom>
              <a:avLst/>
              <a:gdLst/>
              <a:ahLst/>
              <a:cxnLst/>
              <a:rect l="l" t="t" r="r" b="b"/>
              <a:pathLst>
                <a:path w="3184" h="5968" extrusionOk="0">
                  <a:moveTo>
                    <a:pt x="2120" y="1367"/>
                  </a:moveTo>
                  <a:cubicBezTo>
                    <a:pt x="2120" y="1368"/>
                    <a:pt x="1913" y="2784"/>
                    <a:pt x="1722" y="3443"/>
                  </a:cubicBezTo>
                  <a:cubicBezTo>
                    <a:pt x="1532" y="4097"/>
                    <a:pt x="1129" y="5367"/>
                    <a:pt x="1129" y="5367"/>
                  </a:cubicBezTo>
                  <a:cubicBezTo>
                    <a:pt x="1129" y="5367"/>
                    <a:pt x="1041" y="3972"/>
                    <a:pt x="1303" y="3089"/>
                  </a:cubicBezTo>
                  <a:cubicBezTo>
                    <a:pt x="1570" y="2201"/>
                    <a:pt x="2120" y="1368"/>
                    <a:pt x="2120" y="1367"/>
                  </a:cubicBezTo>
                  <a:close/>
                  <a:moveTo>
                    <a:pt x="1940" y="0"/>
                  </a:moveTo>
                  <a:cubicBezTo>
                    <a:pt x="1883" y="0"/>
                    <a:pt x="1830" y="19"/>
                    <a:pt x="1788" y="65"/>
                  </a:cubicBezTo>
                  <a:cubicBezTo>
                    <a:pt x="1570" y="305"/>
                    <a:pt x="1722" y="1182"/>
                    <a:pt x="1303" y="1694"/>
                  </a:cubicBezTo>
                  <a:cubicBezTo>
                    <a:pt x="889" y="2201"/>
                    <a:pt x="556" y="4577"/>
                    <a:pt x="371" y="4860"/>
                  </a:cubicBezTo>
                  <a:cubicBezTo>
                    <a:pt x="180" y="5138"/>
                    <a:pt x="1" y="5552"/>
                    <a:pt x="164" y="5705"/>
                  </a:cubicBezTo>
                  <a:cubicBezTo>
                    <a:pt x="211" y="5748"/>
                    <a:pt x="266" y="5763"/>
                    <a:pt x="328" y="5763"/>
                  </a:cubicBezTo>
                  <a:cubicBezTo>
                    <a:pt x="458" y="5763"/>
                    <a:pt x="614" y="5697"/>
                    <a:pt x="762" y="5697"/>
                  </a:cubicBezTo>
                  <a:cubicBezTo>
                    <a:pt x="790" y="5697"/>
                    <a:pt x="818" y="5699"/>
                    <a:pt x="845" y="5705"/>
                  </a:cubicBezTo>
                  <a:cubicBezTo>
                    <a:pt x="1064" y="5750"/>
                    <a:pt x="1029" y="5967"/>
                    <a:pt x="1224" y="5967"/>
                  </a:cubicBezTo>
                  <a:cubicBezTo>
                    <a:pt x="1243" y="5967"/>
                    <a:pt x="1263" y="5965"/>
                    <a:pt x="1287" y="5961"/>
                  </a:cubicBezTo>
                  <a:cubicBezTo>
                    <a:pt x="1554" y="5906"/>
                    <a:pt x="1630" y="4784"/>
                    <a:pt x="1919" y="4326"/>
                  </a:cubicBezTo>
                  <a:cubicBezTo>
                    <a:pt x="2213" y="3869"/>
                    <a:pt x="2567" y="1188"/>
                    <a:pt x="2921" y="757"/>
                  </a:cubicBezTo>
                  <a:cubicBezTo>
                    <a:pt x="3183" y="438"/>
                    <a:pt x="3010" y="218"/>
                    <a:pt x="2758" y="218"/>
                  </a:cubicBezTo>
                  <a:cubicBezTo>
                    <a:pt x="2670" y="218"/>
                    <a:pt x="2572" y="245"/>
                    <a:pt x="2480" y="305"/>
                  </a:cubicBezTo>
                  <a:cubicBezTo>
                    <a:pt x="2480" y="305"/>
                    <a:pt x="2172" y="0"/>
                    <a:pt x="194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0" name="Google Shape;9070;p62"/>
            <p:cNvSpPr/>
            <p:nvPr/>
          </p:nvSpPr>
          <p:spPr>
            <a:xfrm>
              <a:off x="3075711" y="2121414"/>
              <a:ext cx="22543" cy="28128"/>
            </a:xfrm>
            <a:custGeom>
              <a:avLst/>
              <a:gdLst/>
              <a:ahLst/>
              <a:cxnLst/>
              <a:rect l="l" t="t" r="r" b="b"/>
              <a:pathLst>
                <a:path w="892" h="1113" extrusionOk="0">
                  <a:moveTo>
                    <a:pt x="749" y="1"/>
                  </a:moveTo>
                  <a:cubicBezTo>
                    <a:pt x="741" y="1"/>
                    <a:pt x="733" y="2"/>
                    <a:pt x="725" y="4"/>
                  </a:cubicBezTo>
                  <a:cubicBezTo>
                    <a:pt x="725" y="4"/>
                    <a:pt x="0" y="990"/>
                    <a:pt x="229" y="1105"/>
                  </a:cubicBezTo>
                  <a:cubicBezTo>
                    <a:pt x="241" y="1110"/>
                    <a:pt x="252" y="1113"/>
                    <a:pt x="265" y="1113"/>
                  </a:cubicBezTo>
                  <a:cubicBezTo>
                    <a:pt x="504" y="1113"/>
                    <a:pt x="891" y="94"/>
                    <a:pt x="834" y="42"/>
                  </a:cubicBezTo>
                  <a:cubicBezTo>
                    <a:pt x="812" y="16"/>
                    <a:pt x="781" y="1"/>
                    <a:pt x="74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1" name="Google Shape;9071;p62"/>
            <p:cNvSpPr/>
            <p:nvPr/>
          </p:nvSpPr>
          <p:spPr>
            <a:xfrm>
              <a:off x="3085214" y="2125129"/>
              <a:ext cx="23630" cy="31692"/>
            </a:xfrm>
            <a:custGeom>
              <a:avLst/>
              <a:gdLst/>
              <a:ahLst/>
              <a:cxnLst/>
              <a:rect l="l" t="t" r="r" b="b"/>
              <a:pathLst>
                <a:path w="935" h="1254" extrusionOk="0">
                  <a:moveTo>
                    <a:pt x="778" y="0"/>
                  </a:moveTo>
                  <a:cubicBezTo>
                    <a:pt x="768" y="0"/>
                    <a:pt x="757" y="2"/>
                    <a:pt x="747" y="4"/>
                  </a:cubicBezTo>
                  <a:cubicBezTo>
                    <a:pt x="747" y="4"/>
                    <a:pt x="0" y="1132"/>
                    <a:pt x="267" y="1247"/>
                  </a:cubicBezTo>
                  <a:cubicBezTo>
                    <a:pt x="279" y="1251"/>
                    <a:pt x="291" y="1254"/>
                    <a:pt x="303" y="1254"/>
                  </a:cubicBezTo>
                  <a:cubicBezTo>
                    <a:pt x="568" y="1254"/>
                    <a:pt x="934" y="94"/>
                    <a:pt x="867" y="42"/>
                  </a:cubicBezTo>
                  <a:cubicBezTo>
                    <a:pt x="842" y="13"/>
                    <a:pt x="811" y="0"/>
                    <a:pt x="77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2" name="Google Shape;9072;p62"/>
            <p:cNvSpPr/>
            <p:nvPr/>
          </p:nvSpPr>
          <p:spPr>
            <a:xfrm>
              <a:off x="3072527" y="2155708"/>
              <a:ext cx="23503" cy="31818"/>
            </a:xfrm>
            <a:custGeom>
              <a:avLst/>
              <a:gdLst/>
              <a:ahLst/>
              <a:cxnLst/>
              <a:rect l="l" t="t" r="r" b="b"/>
              <a:pathLst>
                <a:path w="930" h="1259" extrusionOk="0">
                  <a:moveTo>
                    <a:pt x="770" y="0"/>
                  </a:moveTo>
                  <a:cubicBezTo>
                    <a:pt x="760" y="0"/>
                    <a:pt x="751" y="2"/>
                    <a:pt x="742" y="4"/>
                  </a:cubicBezTo>
                  <a:cubicBezTo>
                    <a:pt x="742" y="4"/>
                    <a:pt x="1" y="1137"/>
                    <a:pt x="268" y="1252"/>
                  </a:cubicBezTo>
                  <a:cubicBezTo>
                    <a:pt x="279" y="1257"/>
                    <a:pt x="291" y="1259"/>
                    <a:pt x="303" y="1259"/>
                  </a:cubicBezTo>
                  <a:cubicBezTo>
                    <a:pt x="564" y="1259"/>
                    <a:pt x="930" y="99"/>
                    <a:pt x="867" y="42"/>
                  </a:cubicBezTo>
                  <a:cubicBezTo>
                    <a:pt x="841" y="16"/>
                    <a:pt x="805" y="0"/>
                    <a:pt x="77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3" name="Google Shape;9073;p62"/>
            <p:cNvSpPr/>
            <p:nvPr/>
          </p:nvSpPr>
          <p:spPr>
            <a:xfrm>
              <a:off x="3098836" y="2129349"/>
              <a:ext cx="18980" cy="29594"/>
            </a:xfrm>
            <a:custGeom>
              <a:avLst/>
              <a:gdLst/>
              <a:ahLst/>
              <a:cxnLst/>
              <a:rect l="l" t="t" r="r" b="b"/>
              <a:pathLst>
                <a:path w="751" h="1171" extrusionOk="0">
                  <a:moveTo>
                    <a:pt x="610" y="1"/>
                  </a:moveTo>
                  <a:cubicBezTo>
                    <a:pt x="598" y="1"/>
                    <a:pt x="585" y="3"/>
                    <a:pt x="573" y="6"/>
                  </a:cubicBezTo>
                  <a:cubicBezTo>
                    <a:pt x="573" y="6"/>
                    <a:pt x="1" y="1090"/>
                    <a:pt x="251" y="1167"/>
                  </a:cubicBezTo>
                  <a:cubicBezTo>
                    <a:pt x="260" y="1169"/>
                    <a:pt x="268" y="1171"/>
                    <a:pt x="276" y="1171"/>
                  </a:cubicBezTo>
                  <a:cubicBezTo>
                    <a:pt x="513" y="1171"/>
                    <a:pt x="750" y="75"/>
                    <a:pt x="687" y="28"/>
                  </a:cubicBezTo>
                  <a:cubicBezTo>
                    <a:pt x="665" y="9"/>
                    <a:pt x="638" y="1"/>
                    <a:pt x="61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4" name="Google Shape;9074;p62"/>
            <p:cNvSpPr/>
            <p:nvPr/>
          </p:nvSpPr>
          <p:spPr>
            <a:xfrm>
              <a:off x="3090041" y="2158033"/>
              <a:ext cx="18954" cy="29695"/>
            </a:xfrm>
            <a:custGeom>
              <a:avLst/>
              <a:gdLst/>
              <a:ahLst/>
              <a:cxnLst/>
              <a:rect l="l" t="t" r="r" b="b"/>
              <a:pathLst>
                <a:path w="750" h="1175" extrusionOk="0">
                  <a:moveTo>
                    <a:pt x="603" y="0"/>
                  </a:moveTo>
                  <a:cubicBezTo>
                    <a:pt x="592" y="0"/>
                    <a:pt x="582" y="2"/>
                    <a:pt x="572" y="4"/>
                  </a:cubicBezTo>
                  <a:cubicBezTo>
                    <a:pt x="572" y="4"/>
                    <a:pt x="0" y="1089"/>
                    <a:pt x="251" y="1171"/>
                  </a:cubicBezTo>
                  <a:cubicBezTo>
                    <a:pt x="259" y="1173"/>
                    <a:pt x="267" y="1175"/>
                    <a:pt x="275" y="1175"/>
                  </a:cubicBezTo>
                  <a:cubicBezTo>
                    <a:pt x="513" y="1175"/>
                    <a:pt x="750" y="74"/>
                    <a:pt x="687" y="32"/>
                  </a:cubicBezTo>
                  <a:cubicBezTo>
                    <a:pt x="662" y="12"/>
                    <a:pt x="632" y="0"/>
                    <a:pt x="6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5" name="Google Shape;9075;p62"/>
            <p:cNvSpPr/>
            <p:nvPr/>
          </p:nvSpPr>
          <p:spPr>
            <a:xfrm>
              <a:off x="3080943" y="2185479"/>
              <a:ext cx="18980" cy="29645"/>
            </a:xfrm>
            <a:custGeom>
              <a:avLst/>
              <a:gdLst/>
              <a:ahLst/>
              <a:cxnLst/>
              <a:rect l="l" t="t" r="r" b="b"/>
              <a:pathLst>
                <a:path w="751" h="1173" extrusionOk="0">
                  <a:moveTo>
                    <a:pt x="610" y="1"/>
                  </a:moveTo>
                  <a:cubicBezTo>
                    <a:pt x="598" y="1"/>
                    <a:pt x="585" y="3"/>
                    <a:pt x="573" y="8"/>
                  </a:cubicBezTo>
                  <a:cubicBezTo>
                    <a:pt x="573" y="8"/>
                    <a:pt x="0" y="1093"/>
                    <a:pt x="251" y="1169"/>
                  </a:cubicBezTo>
                  <a:cubicBezTo>
                    <a:pt x="259" y="1172"/>
                    <a:pt x="268" y="1173"/>
                    <a:pt x="276" y="1173"/>
                  </a:cubicBezTo>
                  <a:cubicBezTo>
                    <a:pt x="513" y="1173"/>
                    <a:pt x="750" y="77"/>
                    <a:pt x="687" y="30"/>
                  </a:cubicBezTo>
                  <a:cubicBezTo>
                    <a:pt x="665" y="12"/>
                    <a:pt x="637" y="1"/>
                    <a:pt x="61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6" name="Google Shape;9076;p62"/>
            <p:cNvSpPr/>
            <p:nvPr/>
          </p:nvSpPr>
          <p:spPr>
            <a:xfrm>
              <a:off x="3113569" y="2129349"/>
              <a:ext cx="14178" cy="25272"/>
            </a:xfrm>
            <a:custGeom>
              <a:avLst/>
              <a:gdLst/>
              <a:ahLst/>
              <a:cxnLst/>
              <a:rect l="l" t="t" r="r" b="b"/>
              <a:pathLst>
                <a:path w="561" h="1000" extrusionOk="0">
                  <a:moveTo>
                    <a:pt x="442" y="0"/>
                  </a:moveTo>
                  <a:cubicBezTo>
                    <a:pt x="430" y="0"/>
                    <a:pt x="419" y="2"/>
                    <a:pt x="409" y="6"/>
                  </a:cubicBezTo>
                  <a:cubicBezTo>
                    <a:pt x="409" y="6"/>
                    <a:pt x="1" y="949"/>
                    <a:pt x="213" y="998"/>
                  </a:cubicBezTo>
                  <a:cubicBezTo>
                    <a:pt x="219" y="999"/>
                    <a:pt x="224" y="1000"/>
                    <a:pt x="229" y="1000"/>
                  </a:cubicBezTo>
                  <a:cubicBezTo>
                    <a:pt x="437" y="1000"/>
                    <a:pt x="561" y="54"/>
                    <a:pt x="502" y="17"/>
                  </a:cubicBezTo>
                  <a:cubicBezTo>
                    <a:pt x="484" y="6"/>
                    <a:pt x="462" y="0"/>
                    <a:pt x="44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7" name="Google Shape;9077;p62"/>
            <p:cNvSpPr/>
            <p:nvPr/>
          </p:nvSpPr>
          <p:spPr>
            <a:xfrm>
              <a:off x="3107934" y="2153813"/>
              <a:ext cx="14304" cy="25323"/>
            </a:xfrm>
            <a:custGeom>
              <a:avLst/>
              <a:gdLst/>
              <a:ahLst/>
              <a:cxnLst/>
              <a:rect l="l" t="t" r="r" b="b"/>
              <a:pathLst>
                <a:path w="566" h="1002" extrusionOk="0">
                  <a:moveTo>
                    <a:pt x="451" y="1"/>
                  </a:moveTo>
                  <a:cubicBezTo>
                    <a:pt x="437" y="1"/>
                    <a:pt x="423" y="4"/>
                    <a:pt x="409" y="8"/>
                  </a:cubicBezTo>
                  <a:cubicBezTo>
                    <a:pt x="409" y="8"/>
                    <a:pt x="0" y="951"/>
                    <a:pt x="218" y="1000"/>
                  </a:cubicBezTo>
                  <a:cubicBezTo>
                    <a:pt x="223" y="1001"/>
                    <a:pt x="229" y="1001"/>
                    <a:pt x="234" y="1001"/>
                  </a:cubicBezTo>
                  <a:cubicBezTo>
                    <a:pt x="437" y="1001"/>
                    <a:pt x="566" y="56"/>
                    <a:pt x="507" y="19"/>
                  </a:cubicBezTo>
                  <a:cubicBezTo>
                    <a:pt x="491" y="6"/>
                    <a:pt x="471" y="1"/>
                    <a:pt x="4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8" name="Google Shape;9078;p62"/>
            <p:cNvSpPr/>
            <p:nvPr/>
          </p:nvSpPr>
          <p:spPr>
            <a:xfrm>
              <a:off x="3102146" y="2177316"/>
              <a:ext cx="14304" cy="25247"/>
            </a:xfrm>
            <a:custGeom>
              <a:avLst/>
              <a:gdLst/>
              <a:ahLst/>
              <a:cxnLst/>
              <a:rect l="l" t="t" r="r" b="b"/>
              <a:pathLst>
                <a:path w="566" h="999" extrusionOk="0">
                  <a:moveTo>
                    <a:pt x="449" y="0"/>
                  </a:moveTo>
                  <a:cubicBezTo>
                    <a:pt x="436" y="0"/>
                    <a:pt x="422" y="3"/>
                    <a:pt x="409" y="10"/>
                  </a:cubicBezTo>
                  <a:cubicBezTo>
                    <a:pt x="409" y="10"/>
                    <a:pt x="1" y="947"/>
                    <a:pt x="218" y="996"/>
                  </a:cubicBezTo>
                  <a:cubicBezTo>
                    <a:pt x="224" y="998"/>
                    <a:pt x="230" y="998"/>
                    <a:pt x="235" y="998"/>
                  </a:cubicBezTo>
                  <a:cubicBezTo>
                    <a:pt x="438" y="998"/>
                    <a:pt x="566" y="53"/>
                    <a:pt x="507" y="21"/>
                  </a:cubicBezTo>
                  <a:cubicBezTo>
                    <a:pt x="491" y="7"/>
                    <a:pt x="470" y="0"/>
                    <a:pt x="44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9" name="Google Shape;9079;p62"/>
            <p:cNvSpPr/>
            <p:nvPr/>
          </p:nvSpPr>
          <p:spPr>
            <a:xfrm>
              <a:off x="3196741" y="2071450"/>
              <a:ext cx="115546" cy="287399"/>
            </a:xfrm>
            <a:custGeom>
              <a:avLst/>
              <a:gdLst/>
              <a:ahLst/>
              <a:cxnLst/>
              <a:rect l="l" t="t" r="r" b="b"/>
              <a:pathLst>
                <a:path w="4572" h="11372" extrusionOk="0">
                  <a:moveTo>
                    <a:pt x="1678" y="1"/>
                  </a:moveTo>
                  <a:cubicBezTo>
                    <a:pt x="1521" y="1"/>
                    <a:pt x="1299" y="103"/>
                    <a:pt x="987" y="401"/>
                  </a:cubicBezTo>
                  <a:cubicBezTo>
                    <a:pt x="1" y="1344"/>
                    <a:pt x="1167" y="2123"/>
                    <a:pt x="1167" y="2123"/>
                  </a:cubicBezTo>
                  <a:cubicBezTo>
                    <a:pt x="1167" y="2123"/>
                    <a:pt x="2600" y="8264"/>
                    <a:pt x="2600" y="9239"/>
                  </a:cubicBezTo>
                  <a:cubicBezTo>
                    <a:pt x="2600" y="10214"/>
                    <a:pt x="1990" y="11157"/>
                    <a:pt x="2404" y="11337"/>
                  </a:cubicBezTo>
                  <a:cubicBezTo>
                    <a:pt x="2458" y="11361"/>
                    <a:pt x="2507" y="11372"/>
                    <a:pt x="2553" y="11372"/>
                  </a:cubicBezTo>
                  <a:cubicBezTo>
                    <a:pt x="2857" y="11372"/>
                    <a:pt x="3021" y="10906"/>
                    <a:pt x="3390" y="10868"/>
                  </a:cubicBezTo>
                  <a:cubicBezTo>
                    <a:pt x="3410" y="10866"/>
                    <a:pt x="3430" y="10865"/>
                    <a:pt x="3448" y="10865"/>
                  </a:cubicBezTo>
                  <a:cubicBezTo>
                    <a:pt x="3811" y="10865"/>
                    <a:pt x="3775" y="11311"/>
                    <a:pt x="4164" y="11337"/>
                  </a:cubicBezTo>
                  <a:cubicBezTo>
                    <a:pt x="4169" y="11337"/>
                    <a:pt x="4173" y="11337"/>
                    <a:pt x="4177" y="11337"/>
                  </a:cubicBezTo>
                  <a:cubicBezTo>
                    <a:pt x="4571" y="11337"/>
                    <a:pt x="4254" y="9905"/>
                    <a:pt x="4044" y="9544"/>
                  </a:cubicBezTo>
                  <a:cubicBezTo>
                    <a:pt x="3832" y="9179"/>
                    <a:pt x="1837" y="1785"/>
                    <a:pt x="2191" y="1572"/>
                  </a:cubicBezTo>
                  <a:cubicBezTo>
                    <a:pt x="2540" y="1365"/>
                    <a:pt x="2431" y="766"/>
                    <a:pt x="2055" y="477"/>
                  </a:cubicBezTo>
                  <a:cubicBezTo>
                    <a:pt x="2055" y="477"/>
                    <a:pt x="2017" y="1"/>
                    <a:pt x="16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0" name="Google Shape;9080;p62"/>
            <p:cNvSpPr/>
            <p:nvPr/>
          </p:nvSpPr>
          <p:spPr>
            <a:xfrm>
              <a:off x="3239578" y="2364181"/>
              <a:ext cx="78648" cy="262885"/>
            </a:xfrm>
            <a:custGeom>
              <a:avLst/>
              <a:gdLst/>
              <a:ahLst/>
              <a:cxnLst/>
              <a:rect l="l" t="t" r="r" b="b"/>
              <a:pathLst>
                <a:path w="3112" h="10402" extrusionOk="0">
                  <a:moveTo>
                    <a:pt x="981" y="1743"/>
                  </a:moveTo>
                  <a:cubicBezTo>
                    <a:pt x="1523" y="2537"/>
                    <a:pt x="1512" y="7813"/>
                    <a:pt x="1500" y="7813"/>
                  </a:cubicBezTo>
                  <a:cubicBezTo>
                    <a:pt x="1500" y="7813"/>
                    <a:pt x="1499" y="7806"/>
                    <a:pt x="1499" y="7791"/>
                  </a:cubicBezTo>
                  <a:lnTo>
                    <a:pt x="1499" y="7786"/>
                  </a:lnTo>
                  <a:cubicBezTo>
                    <a:pt x="1488" y="7372"/>
                    <a:pt x="1107" y="5056"/>
                    <a:pt x="981" y="4544"/>
                  </a:cubicBezTo>
                  <a:cubicBezTo>
                    <a:pt x="856" y="4031"/>
                    <a:pt x="981" y="1743"/>
                    <a:pt x="981" y="1743"/>
                  </a:cubicBezTo>
                  <a:close/>
                  <a:moveTo>
                    <a:pt x="981" y="0"/>
                  </a:moveTo>
                  <a:cubicBezTo>
                    <a:pt x="920" y="0"/>
                    <a:pt x="854" y="7"/>
                    <a:pt x="780" y="21"/>
                  </a:cubicBezTo>
                  <a:cubicBezTo>
                    <a:pt x="1" y="174"/>
                    <a:pt x="524" y="1187"/>
                    <a:pt x="524" y="1187"/>
                  </a:cubicBezTo>
                  <a:cubicBezTo>
                    <a:pt x="524" y="1187"/>
                    <a:pt x="704" y="1732"/>
                    <a:pt x="660" y="3808"/>
                  </a:cubicBezTo>
                  <a:cubicBezTo>
                    <a:pt x="616" y="5890"/>
                    <a:pt x="1684" y="7720"/>
                    <a:pt x="1020" y="8510"/>
                  </a:cubicBezTo>
                  <a:cubicBezTo>
                    <a:pt x="355" y="9301"/>
                    <a:pt x="1227" y="9840"/>
                    <a:pt x="1227" y="9840"/>
                  </a:cubicBezTo>
                  <a:cubicBezTo>
                    <a:pt x="1227" y="9840"/>
                    <a:pt x="1745" y="10401"/>
                    <a:pt x="2258" y="10401"/>
                  </a:cubicBezTo>
                  <a:cubicBezTo>
                    <a:pt x="2349" y="10401"/>
                    <a:pt x="2441" y="10383"/>
                    <a:pt x="2529" y="10341"/>
                  </a:cubicBezTo>
                  <a:cubicBezTo>
                    <a:pt x="3112" y="10063"/>
                    <a:pt x="2355" y="8707"/>
                    <a:pt x="2355" y="8707"/>
                  </a:cubicBezTo>
                  <a:cubicBezTo>
                    <a:pt x="2355" y="8707"/>
                    <a:pt x="2273" y="2931"/>
                    <a:pt x="2256" y="2506"/>
                  </a:cubicBezTo>
                  <a:cubicBezTo>
                    <a:pt x="2240" y="2081"/>
                    <a:pt x="2823" y="925"/>
                    <a:pt x="2578" y="413"/>
                  </a:cubicBezTo>
                  <a:cubicBezTo>
                    <a:pt x="2511" y="276"/>
                    <a:pt x="2408" y="226"/>
                    <a:pt x="2294" y="226"/>
                  </a:cubicBezTo>
                  <a:cubicBezTo>
                    <a:pt x="1979" y="226"/>
                    <a:pt x="1575" y="604"/>
                    <a:pt x="1575" y="604"/>
                  </a:cubicBezTo>
                  <a:cubicBezTo>
                    <a:pt x="1575" y="604"/>
                    <a:pt x="1566" y="0"/>
                    <a:pt x="98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1" name="Google Shape;9081;p62"/>
            <p:cNvSpPr/>
            <p:nvPr/>
          </p:nvSpPr>
          <p:spPr>
            <a:xfrm>
              <a:off x="3361872" y="2052799"/>
              <a:ext cx="30327" cy="54260"/>
            </a:xfrm>
            <a:custGeom>
              <a:avLst/>
              <a:gdLst/>
              <a:ahLst/>
              <a:cxnLst/>
              <a:rect l="l" t="t" r="r" b="b"/>
              <a:pathLst>
                <a:path w="1200" h="2147" extrusionOk="0">
                  <a:moveTo>
                    <a:pt x="600" y="0"/>
                  </a:moveTo>
                  <a:cubicBezTo>
                    <a:pt x="267" y="0"/>
                    <a:pt x="0" y="480"/>
                    <a:pt x="0" y="1073"/>
                  </a:cubicBezTo>
                  <a:cubicBezTo>
                    <a:pt x="0" y="1662"/>
                    <a:pt x="267" y="2147"/>
                    <a:pt x="600" y="2147"/>
                  </a:cubicBezTo>
                  <a:cubicBezTo>
                    <a:pt x="927" y="2147"/>
                    <a:pt x="1199" y="1662"/>
                    <a:pt x="1199" y="1073"/>
                  </a:cubicBezTo>
                  <a:cubicBezTo>
                    <a:pt x="1199" y="480"/>
                    <a:pt x="927" y="0"/>
                    <a:pt x="6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2" name="Google Shape;9082;p62"/>
            <p:cNvSpPr/>
            <p:nvPr/>
          </p:nvSpPr>
          <p:spPr>
            <a:xfrm>
              <a:off x="3411709" y="1765299"/>
              <a:ext cx="34598" cy="33663"/>
            </a:xfrm>
            <a:custGeom>
              <a:avLst/>
              <a:gdLst/>
              <a:ahLst/>
              <a:cxnLst/>
              <a:rect l="l" t="t" r="r" b="b"/>
              <a:pathLst>
                <a:path w="1369" h="1332" extrusionOk="0">
                  <a:moveTo>
                    <a:pt x="797" y="0"/>
                  </a:moveTo>
                  <a:cubicBezTo>
                    <a:pt x="579" y="0"/>
                    <a:pt x="346" y="138"/>
                    <a:pt x="202" y="375"/>
                  </a:cubicBezTo>
                  <a:cubicBezTo>
                    <a:pt x="1" y="701"/>
                    <a:pt x="50" y="1105"/>
                    <a:pt x="317" y="1263"/>
                  </a:cubicBezTo>
                  <a:cubicBezTo>
                    <a:pt x="394" y="1310"/>
                    <a:pt x="480" y="1332"/>
                    <a:pt x="568" y="1332"/>
                  </a:cubicBezTo>
                  <a:cubicBezTo>
                    <a:pt x="786" y="1332"/>
                    <a:pt x="1018" y="1196"/>
                    <a:pt x="1161" y="963"/>
                  </a:cubicBezTo>
                  <a:cubicBezTo>
                    <a:pt x="1369" y="631"/>
                    <a:pt x="1314" y="227"/>
                    <a:pt x="1047" y="69"/>
                  </a:cubicBezTo>
                  <a:cubicBezTo>
                    <a:pt x="970" y="22"/>
                    <a:pt x="885" y="0"/>
                    <a:pt x="79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3" name="Google Shape;9083;p62"/>
            <p:cNvSpPr/>
            <p:nvPr/>
          </p:nvSpPr>
          <p:spPr>
            <a:xfrm>
              <a:off x="3451235" y="1950799"/>
              <a:ext cx="37479" cy="24818"/>
            </a:xfrm>
            <a:custGeom>
              <a:avLst/>
              <a:gdLst/>
              <a:ahLst/>
              <a:cxnLst/>
              <a:rect l="l" t="t" r="r" b="b"/>
              <a:pathLst>
                <a:path w="1483" h="982" extrusionOk="0">
                  <a:moveTo>
                    <a:pt x="960" y="1"/>
                  </a:moveTo>
                  <a:cubicBezTo>
                    <a:pt x="838" y="1"/>
                    <a:pt x="702" y="28"/>
                    <a:pt x="567" y="86"/>
                  </a:cubicBezTo>
                  <a:cubicBezTo>
                    <a:pt x="213" y="238"/>
                    <a:pt x="1" y="543"/>
                    <a:pt x="99" y="767"/>
                  </a:cubicBezTo>
                  <a:cubicBezTo>
                    <a:pt x="157" y="906"/>
                    <a:pt x="323" y="982"/>
                    <a:pt x="526" y="982"/>
                  </a:cubicBezTo>
                  <a:cubicBezTo>
                    <a:pt x="648" y="982"/>
                    <a:pt x="783" y="955"/>
                    <a:pt x="916" y="897"/>
                  </a:cubicBezTo>
                  <a:cubicBezTo>
                    <a:pt x="1270" y="745"/>
                    <a:pt x="1483" y="440"/>
                    <a:pt x="1385" y="216"/>
                  </a:cubicBezTo>
                  <a:cubicBezTo>
                    <a:pt x="1327" y="77"/>
                    <a:pt x="1163" y="1"/>
                    <a:pt x="96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4" name="Google Shape;9084;p62"/>
            <p:cNvSpPr/>
            <p:nvPr/>
          </p:nvSpPr>
          <p:spPr>
            <a:xfrm>
              <a:off x="3332530" y="2344595"/>
              <a:ext cx="40916" cy="40916"/>
            </a:xfrm>
            <a:custGeom>
              <a:avLst/>
              <a:gdLst/>
              <a:ahLst/>
              <a:cxnLst/>
              <a:rect l="l" t="t" r="r" b="b"/>
              <a:pathLst>
                <a:path w="1619" h="1619" extrusionOk="0">
                  <a:moveTo>
                    <a:pt x="807" y="0"/>
                  </a:moveTo>
                  <a:cubicBezTo>
                    <a:pt x="360" y="0"/>
                    <a:pt x="1" y="365"/>
                    <a:pt x="1" y="812"/>
                  </a:cubicBezTo>
                  <a:cubicBezTo>
                    <a:pt x="1" y="1259"/>
                    <a:pt x="360" y="1619"/>
                    <a:pt x="807" y="1619"/>
                  </a:cubicBezTo>
                  <a:cubicBezTo>
                    <a:pt x="1254" y="1619"/>
                    <a:pt x="1619" y="1259"/>
                    <a:pt x="1619" y="812"/>
                  </a:cubicBezTo>
                  <a:cubicBezTo>
                    <a:pt x="1619" y="365"/>
                    <a:pt x="1254" y="0"/>
                    <a:pt x="807"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5" name="Google Shape;9085;p62"/>
            <p:cNvSpPr/>
            <p:nvPr/>
          </p:nvSpPr>
          <p:spPr>
            <a:xfrm>
              <a:off x="3272761" y="1653695"/>
              <a:ext cx="87342" cy="60907"/>
            </a:xfrm>
            <a:custGeom>
              <a:avLst/>
              <a:gdLst/>
              <a:ahLst/>
              <a:cxnLst/>
              <a:rect l="l" t="t" r="r" b="b"/>
              <a:pathLst>
                <a:path w="3456" h="2410" extrusionOk="0">
                  <a:moveTo>
                    <a:pt x="50" y="1"/>
                  </a:moveTo>
                  <a:cubicBezTo>
                    <a:pt x="1" y="540"/>
                    <a:pt x="77" y="1080"/>
                    <a:pt x="273" y="1581"/>
                  </a:cubicBezTo>
                  <a:cubicBezTo>
                    <a:pt x="567" y="2344"/>
                    <a:pt x="1516" y="2404"/>
                    <a:pt x="1695" y="2409"/>
                  </a:cubicBezTo>
                  <a:lnTo>
                    <a:pt x="1723" y="2409"/>
                  </a:lnTo>
                  <a:cubicBezTo>
                    <a:pt x="1902" y="2404"/>
                    <a:pt x="2883" y="2344"/>
                    <a:pt x="3178" y="1581"/>
                  </a:cubicBezTo>
                  <a:cubicBezTo>
                    <a:pt x="3374" y="1080"/>
                    <a:pt x="3455" y="540"/>
                    <a:pt x="3406" y="1"/>
                  </a:cubicBezTo>
                  <a:lnTo>
                    <a:pt x="3406" y="1"/>
                  </a:lnTo>
                  <a:lnTo>
                    <a:pt x="2927" y="437"/>
                  </a:lnTo>
                  <a:cubicBezTo>
                    <a:pt x="2927" y="437"/>
                    <a:pt x="2981" y="1309"/>
                    <a:pt x="2709" y="1521"/>
                  </a:cubicBezTo>
                  <a:cubicBezTo>
                    <a:pt x="2442" y="1734"/>
                    <a:pt x="1728" y="1734"/>
                    <a:pt x="1728" y="1734"/>
                  </a:cubicBezTo>
                  <a:cubicBezTo>
                    <a:pt x="1728" y="1734"/>
                    <a:pt x="1020" y="1734"/>
                    <a:pt x="747" y="1521"/>
                  </a:cubicBezTo>
                  <a:cubicBezTo>
                    <a:pt x="475" y="1309"/>
                    <a:pt x="529" y="437"/>
                    <a:pt x="529" y="437"/>
                  </a:cubicBezTo>
                  <a:lnTo>
                    <a:pt x="50"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6" name="Google Shape;9086;p62"/>
            <p:cNvSpPr/>
            <p:nvPr/>
          </p:nvSpPr>
          <p:spPr>
            <a:xfrm>
              <a:off x="3258305" y="1560945"/>
              <a:ext cx="116254" cy="121561"/>
            </a:xfrm>
            <a:custGeom>
              <a:avLst/>
              <a:gdLst/>
              <a:ahLst/>
              <a:cxnLst/>
              <a:rect l="l" t="t" r="r" b="b"/>
              <a:pathLst>
                <a:path w="4600" h="4810" extrusionOk="0">
                  <a:moveTo>
                    <a:pt x="2128" y="1"/>
                  </a:moveTo>
                  <a:cubicBezTo>
                    <a:pt x="1845" y="1"/>
                    <a:pt x="1259" y="95"/>
                    <a:pt x="731" y="777"/>
                  </a:cubicBezTo>
                  <a:cubicBezTo>
                    <a:pt x="1" y="1720"/>
                    <a:pt x="502" y="2548"/>
                    <a:pt x="502" y="2548"/>
                  </a:cubicBezTo>
                  <a:lnTo>
                    <a:pt x="480" y="3175"/>
                  </a:lnTo>
                  <a:cubicBezTo>
                    <a:pt x="66" y="3725"/>
                    <a:pt x="927" y="4129"/>
                    <a:pt x="1205" y="4216"/>
                  </a:cubicBezTo>
                  <a:cubicBezTo>
                    <a:pt x="1477" y="4298"/>
                    <a:pt x="1434" y="4810"/>
                    <a:pt x="1434" y="4810"/>
                  </a:cubicBezTo>
                  <a:lnTo>
                    <a:pt x="3161" y="4810"/>
                  </a:lnTo>
                  <a:cubicBezTo>
                    <a:pt x="3161" y="4810"/>
                    <a:pt x="3117" y="4298"/>
                    <a:pt x="3390" y="4216"/>
                  </a:cubicBezTo>
                  <a:cubicBezTo>
                    <a:pt x="3668" y="4129"/>
                    <a:pt x="4529" y="3725"/>
                    <a:pt x="4115" y="3175"/>
                  </a:cubicBezTo>
                  <a:lnTo>
                    <a:pt x="4093" y="2548"/>
                  </a:lnTo>
                  <a:cubicBezTo>
                    <a:pt x="4093" y="2548"/>
                    <a:pt x="4600" y="1720"/>
                    <a:pt x="3869" y="777"/>
                  </a:cubicBezTo>
                  <a:cubicBezTo>
                    <a:pt x="3337" y="95"/>
                    <a:pt x="2753" y="1"/>
                    <a:pt x="2471" y="1"/>
                  </a:cubicBezTo>
                  <a:cubicBezTo>
                    <a:pt x="2364" y="1"/>
                    <a:pt x="2300" y="15"/>
                    <a:pt x="2300" y="15"/>
                  </a:cubicBezTo>
                  <a:cubicBezTo>
                    <a:pt x="2300" y="15"/>
                    <a:pt x="2236" y="1"/>
                    <a:pt x="212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7" name="Google Shape;9087;p62"/>
            <p:cNvSpPr/>
            <p:nvPr/>
          </p:nvSpPr>
          <p:spPr>
            <a:xfrm>
              <a:off x="3416865" y="1770176"/>
              <a:ext cx="77207" cy="195407"/>
            </a:xfrm>
            <a:custGeom>
              <a:avLst/>
              <a:gdLst/>
              <a:ahLst/>
              <a:cxnLst/>
              <a:rect l="l" t="t" r="r" b="b"/>
              <a:pathLst>
                <a:path w="3055" h="7732" extrusionOk="0">
                  <a:moveTo>
                    <a:pt x="1033" y="1"/>
                  </a:moveTo>
                  <a:cubicBezTo>
                    <a:pt x="568" y="1"/>
                    <a:pt x="683" y="765"/>
                    <a:pt x="669" y="765"/>
                  </a:cubicBezTo>
                  <a:cubicBezTo>
                    <a:pt x="669" y="765"/>
                    <a:pt x="669" y="765"/>
                    <a:pt x="669" y="765"/>
                  </a:cubicBezTo>
                  <a:cubicBezTo>
                    <a:pt x="591" y="737"/>
                    <a:pt x="529" y="724"/>
                    <a:pt x="480" y="724"/>
                  </a:cubicBezTo>
                  <a:cubicBezTo>
                    <a:pt x="0" y="724"/>
                    <a:pt x="767" y="1925"/>
                    <a:pt x="767" y="1925"/>
                  </a:cubicBezTo>
                  <a:cubicBezTo>
                    <a:pt x="767" y="1925"/>
                    <a:pt x="957" y="5156"/>
                    <a:pt x="1137" y="5859"/>
                  </a:cubicBezTo>
                  <a:cubicBezTo>
                    <a:pt x="1312" y="6562"/>
                    <a:pt x="729" y="7559"/>
                    <a:pt x="1137" y="7701"/>
                  </a:cubicBezTo>
                  <a:cubicBezTo>
                    <a:pt x="1196" y="7722"/>
                    <a:pt x="1254" y="7731"/>
                    <a:pt x="1309" y="7731"/>
                  </a:cubicBezTo>
                  <a:cubicBezTo>
                    <a:pt x="1636" y="7731"/>
                    <a:pt x="1884" y="7412"/>
                    <a:pt x="1884" y="7412"/>
                  </a:cubicBezTo>
                  <a:cubicBezTo>
                    <a:pt x="1898" y="7413"/>
                    <a:pt x="1913" y="7413"/>
                    <a:pt x="1927" y="7413"/>
                  </a:cubicBezTo>
                  <a:cubicBezTo>
                    <a:pt x="3054" y="7413"/>
                    <a:pt x="2359" y="6350"/>
                    <a:pt x="2047" y="5968"/>
                  </a:cubicBezTo>
                  <a:cubicBezTo>
                    <a:pt x="1731" y="5581"/>
                    <a:pt x="1252" y="1729"/>
                    <a:pt x="1377" y="1277"/>
                  </a:cubicBezTo>
                  <a:cubicBezTo>
                    <a:pt x="1502" y="825"/>
                    <a:pt x="1666" y="94"/>
                    <a:pt x="1110" y="7"/>
                  </a:cubicBezTo>
                  <a:cubicBezTo>
                    <a:pt x="1083" y="3"/>
                    <a:pt x="1057" y="1"/>
                    <a:pt x="103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8" name="Google Shape;9088;p62"/>
            <p:cNvSpPr/>
            <p:nvPr/>
          </p:nvSpPr>
          <p:spPr>
            <a:xfrm>
              <a:off x="3454243" y="1963208"/>
              <a:ext cx="80468" cy="150801"/>
            </a:xfrm>
            <a:custGeom>
              <a:avLst/>
              <a:gdLst/>
              <a:ahLst/>
              <a:cxnLst/>
              <a:rect l="l" t="t" r="r" b="b"/>
              <a:pathLst>
                <a:path w="3184" h="5967" extrusionOk="0">
                  <a:moveTo>
                    <a:pt x="1070" y="1365"/>
                  </a:moveTo>
                  <a:lnTo>
                    <a:pt x="1070" y="1365"/>
                  </a:lnTo>
                  <a:cubicBezTo>
                    <a:pt x="1070" y="1366"/>
                    <a:pt x="1620" y="2199"/>
                    <a:pt x="1887" y="3082"/>
                  </a:cubicBezTo>
                  <a:cubicBezTo>
                    <a:pt x="2154" y="3970"/>
                    <a:pt x="2061" y="5360"/>
                    <a:pt x="2061" y="5360"/>
                  </a:cubicBezTo>
                  <a:cubicBezTo>
                    <a:pt x="2061" y="5360"/>
                    <a:pt x="1658" y="4095"/>
                    <a:pt x="1467" y="3441"/>
                  </a:cubicBezTo>
                  <a:cubicBezTo>
                    <a:pt x="1277" y="2782"/>
                    <a:pt x="1070" y="1366"/>
                    <a:pt x="1070" y="1365"/>
                  </a:cubicBezTo>
                  <a:close/>
                  <a:moveTo>
                    <a:pt x="1244" y="1"/>
                  </a:moveTo>
                  <a:cubicBezTo>
                    <a:pt x="1010" y="1"/>
                    <a:pt x="704" y="303"/>
                    <a:pt x="704" y="303"/>
                  </a:cubicBezTo>
                  <a:cubicBezTo>
                    <a:pt x="614" y="243"/>
                    <a:pt x="517" y="216"/>
                    <a:pt x="429" y="216"/>
                  </a:cubicBezTo>
                  <a:cubicBezTo>
                    <a:pt x="178" y="216"/>
                    <a:pt x="1" y="436"/>
                    <a:pt x="263" y="755"/>
                  </a:cubicBezTo>
                  <a:cubicBezTo>
                    <a:pt x="617" y="1186"/>
                    <a:pt x="977" y="3867"/>
                    <a:pt x="1266" y="4324"/>
                  </a:cubicBezTo>
                  <a:cubicBezTo>
                    <a:pt x="1555" y="4782"/>
                    <a:pt x="1631" y="5904"/>
                    <a:pt x="1898" y="5959"/>
                  </a:cubicBezTo>
                  <a:cubicBezTo>
                    <a:pt x="1923" y="5964"/>
                    <a:pt x="1946" y="5966"/>
                    <a:pt x="1966" y="5966"/>
                  </a:cubicBezTo>
                  <a:cubicBezTo>
                    <a:pt x="2156" y="5966"/>
                    <a:pt x="2127" y="5753"/>
                    <a:pt x="2339" y="5708"/>
                  </a:cubicBezTo>
                  <a:cubicBezTo>
                    <a:pt x="2369" y="5701"/>
                    <a:pt x="2400" y="5699"/>
                    <a:pt x="2430" y="5699"/>
                  </a:cubicBezTo>
                  <a:cubicBezTo>
                    <a:pt x="2578" y="5699"/>
                    <a:pt x="2732" y="5763"/>
                    <a:pt x="2861" y="5763"/>
                  </a:cubicBezTo>
                  <a:cubicBezTo>
                    <a:pt x="2921" y="5763"/>
                    <a:pt x="2975" y="5749"/>
                    <a:pt x="3020" y="5708"/>
                  </a:cubicBezTo>
                  <a:cubicBezTo>
                    <a:pt x="3184" y="5556"/>
                    <a:pt x="3009" y="5136"/>
                    <a:pt x="2819" y="4858"/>
                  </a:cubicBezTo>
                  <a:cubicBezTo>
                    <a:pt x="2628" y="4580"/>
                    <a:pt x="2301" y="2199"/>
                    <a:pt x="1881" y="1692"/>
                  </a:cubicBezTo>
                  <a:cubicBezTo>
                    <a:pt x="1462" y="1180"/>
                    <a:pt x="1614" y="303"/>
                    <a:pt x="1402" y="69"/>
                  </a:cubicBezTo>
                  <a:cubicBezTo>
                    <a:pt x="1358" y="20"/>
                    <a:pt x="1303" y="1"/>
                    <a:pt x="124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9" name="Google Shape;9089;p62"/>
            <p:cNvSpPr/>
            <p:nvPr/>
          </p:nvSpPr>
          <p:spPr>
            <a:xfrm>
              <a:off x="3539790" y="2114615"/>
              <a:ext cx="25904" cy="6925"/>
            </a:xfrm>
            <a:custGeom>
              <a:avLst/>
              <a:gdLst/>
              <a:ahLst/>
              <a:cxnLst/>
              <a:rect l="l" t="t" r="r" b="b"/>
              <a:pathLst>
                <a:path w="1025" h="274" extrusionOk="0">
                  <a:moveTo>
                    <a:pt x="33" y="1"/>
                  </a:moveTo>
                  <a:lnTo>
                    <a:pt x="0" y="208"/>
                  </a:lnTo>
                  <a:cubicBezTo>
                    <a:pt x="0" y="208"/>
                    <a:pt x="424" y="273"/>
                    <a:pt x="716" y="273"/>
                  </a:cubicBezTo>
                  <a:cubicBezTo>
                    <a:pt x="863" y="273"/>
                    <a:pt x="976" y="257"/>
                    <a:pt x="987" y="208"/>
                  </a:cubicBezTo>
                  <a:cubicBezTo>
                    <a:pt x="1025" y="61"/>
                    <a:pt x="33" y="1"/>
                    <a:pt x="3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090" name="Google Shape;9090;p62"/>
            <p:cNvGrpSpPr/>
            <p:nvPr/>
          </p:nvGrpSpPr>
          <p:grpSpPr>
            <a:xfrm>
              <a:off x="3498748" y="2102737"/>
              <a:ext cx="94772" cy="114004"/>
              <a:chOff x="3498748" y="2102737"/>
              <a:chExt cx="94772" cy="114004"/>
            </a:xfrm>
          </p:grpSpPr>
          <p:sp>
            <p:nvSpPr>
              <p:cNvPr id="9091" name="Google Shape;9091;p62"/>
              <p:cNvSpPr/>
              <p:nvPr/>
            </p:nvSpPr>
            <p:spPr>
              <a:xfrm>
                <a:off x="3563142" y="2118482"/>
                <a:ext cx="30378" cy="19940"/>
              </a:xfrm>
              <a:custGeom>
                <a:avLst/>
                <a:gdLst/>
                <a:ahLst/>
                <a:cxnLst/>
                <a:rect l="l" t="t" r="r" b="b"/>
                <a:pathLst>
                  <a:path w="1202" h="789" extrusionOk="0">
                    <a:moveTo>
                      <a:pt x="101" y="0"/>
                    </a:moveTo>
                    <a:cubicBezTo>
                      <a:pt x="63" y="17"/>
                      <a:pt x="30" y="49"/>
                      <a:pt x="24" y="93"/>
                    </a:cubicBezTo>
                    <a:cubicBezTo>
                      <a:pt x="0" y="160"/>
                      <a:pt x="698" y="788"/>
                      <a:pt x="967" y="788"/>
                    </a:cubicBezTo>
                    <a:cubicBezTo>
                      <a:pt x="1003" y="788"/>
                      <a:pt x="1031" y="777"/>
                      <a:pt x="1049" y="752"/>
                    </a:cubicBezTo>
                    <a:cubicBezTo>
                      <a:pt x="1201" y="540"/>
                      <a:pt x="101" y="0"/>
                      <a:pt x="1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2" name="Google Shape;9092;p62"/>
              <p:cNvSpPr/>
              <p:nvPr/>
            </p:nvSpPr>
            <p:spPr>
              <a:xfrm>
                <a:off x="3560665" y="2174309"/>
                <a:ext cx="22518" cy="28128"/>
              </a:xfrm>
              <a:custGeom>
                <a:avLst/>
                <a:gdLst/>
                <a:ahLst/>
                <a:cxnLst/>
                <a:rect l="l" t="t" r="r" b="b"/>
                <a:pathLst>
                  <a:path w="891" h="1113" extrusionOk="0">
                    <a:moveTo>
                      <a:pt x="139" y="0"/>
                    </a:moveTo>
                    <a:cubicBezTo>
                      <a:pt x="105" y="0"/>
                      <a:pt x="74" y="16"/>
                      <a:pt x="57" y="42"/>
                    </a:cubicBezTo>
                    <a:cubicBezTo>
                      <a:pt x="0" y="93"/>
                      <a:pt x="382" y="1112"/>
                      <a:pt x="621" y="1112"/>
                    </a:cubicBezTo>
                    <a:cubicBezTo>
                      <a:pt x="633" y="1112"/>
                      <a:pt x="645" y="1110"/>
                      <a:pt x="656" y="1104"/>
                    </a:cubicBezTo>
                    <a:cubicBezTo>
                      <a:pt x="891" y="990"/>
                      <a:pt x="166" y="3"/>
                      <a:pt x="166" y="3"/>
                    </a:cubicBezTo>
                    <a:cubicBezTo>
                      <a:pt x="157" y="1"/>
                      <a:pt x="148" y="0"/>
                      <a:pt x="1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3" name="Google Shape;9093;p62"/>
              <p:cNvSpPr/>
              <p:nvPr/>
            </p:nvSpPr>
            <p:spPr>
              <a:xfrm>
                <a:off x="3498748" y="2102737"/>
                <a:ext cx="44101" cy="29442"/>
              </a:xfrm>
              <a:custGeom>
                <a:avLst/>
                <a:gdLst/>
                <a:ahLst/>
                <a:cxnLst/>
                <a:rect l="l" t="t" r="r" b="b"/>
                <a:pathLst>
                  <a:path w="1745" h="1165" extrusionOk="0">
                    <a:moveTo>
                      <a:pt x="874" y="1"/>
                    </a:moveTo>
                    <a:cubicBezTo>
                      <a:pt x="646" y="1"/>
                      <a:pt x="413" y="128"/>
                      <a:pt x="235" y="443"/>
                    </a:cubicBezTo>
                    <a:cubicBezTo>
                      <a:pt x="0" y="866"/>
                      <a:pt x="330" y="1164"/>
                      <a:pt x="568" y="1164"/>
                    </a:cubicBezTo>
                    <a:cubicBezTo>
                      <a:pt x="634" y="1164"/>
                      <a:pt x="693" y="1141"/>
                      <a:pt x="731" y="1092"/>
                    </a:cubicBezTo>
                    <a:cubicBezTo>
                      <a:pt x="911" y="868"/>
                      <a:pt x="1543" y="917"/>
                      <a:pt x="1641" y="590"/>
                    </a:cubicBezTo>
                    <a:cubicBezTo>
                      <a:pt x="1744" y="258"/>
                      <a:pt x="1330" y="171"/>
                      <a:pt x="1330" y="171"/>
                    </a:cubicBezTo>
                    <a:cubicBezTo>
                      <a:pt x="1194" y="65"/>
                      <a:pt x="1035" y="1"/>
                      <a:pt x="87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4" name="Google Shape;9094;p62"/>
              <p:cNvSpPr/>
              <p:nvPr/>
            </p:nvSpPr>
            <p:spPr>
              <a:xfrm>
                <a:off x="3537259" y="2125714"/>
                <a:ext cx="22543" cy="28128"/>
              </a:xfrm>
              <a:custGeom>
                <a:avLst/>
                <a:gdLst/>
                <a:ahLst/>
                <a:cxnLst/>
                <a:rect l="l" t="t" r="r" b="b"/>
                <a:pathLst>
                  <a:path w="892" h="1113" extrusionOk="0">
                    <a:moveTo>
                      <a:pt x="140" y="1"/>
                    </a:moveTo>
                    <a:cubicBezTo>
                      <a:pt x="106" y="1"/>
                      <a:pt x="74" y="16"/>
                      <a:pt x="53" y="42"/>
                    </a:cubicBezTo>
                    <a:cubicBezTo>
                      <a:pt x="1" y="94"/>
                      <a:pt x="383" y="1113"/>
                      <a:pt x="622" y="1113"/>
                    </a:cubicBezTo>
                    <a:cubicBezTo>
                      <a:pt x="634" y="1113"/>
                      <a:pt x="646" y="1110"/>
                      <a:pt x="658" y="1105"/>
                    </a:cubicBezTo>
                    <a:cubicBezTo>
                      <a:pt x="892" y="990"/>
                      <a:pt x="167" y="4"/>
                      <a:pt x="167" y="4"/>
                    </a:cubicBezTo>
                    <a:cubicBezTo>
                      <a:pt x="158" y="2"/>
                      <a:pt x="149"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5" name="Google Shape;9095;p62"/>
              <p:cNvSpPr/>
              <p:nvPr/>
            </p:nvSpPr>
            <p:spPr>
              <a:xfrm>
                <a:off x="3547574" y="2148480"/>
                <a:ext cx="22543" cy="28078"/>
              </a:xfrm>
              <a:custGeom>
                <a:avLst/>
                <a:gdLst/>
                <a:ahLst/>
                <a:cxnLst/>
                <a:rect l="l" t="t" r="r" b="b"/>
                <a:pathLst>
                  <a:path w="892" h="1111" extrusionOk="0">
                    <a:moveTo>
                      <a:pt x="150" y="0"/>
                    </a:moveTo>
                    <a:cubicBezTo>
                      <a:pt x="113" y="0"/>
                      <a:pt x="81" y="15"/>
                      <a:pt x="57" y="39"/>
                    </a:cubicBezTo>
                    <a:cubicBezTo>
                      <a:pt x="1" y="96"/>
                      <a:pt x="381" y="1111"/>
                      <a:pt x="620" y="1111"/>
                    </a:cubicBezTo>
                    <a:cubicBezTo>
                      <a:pt x="633" y="1111"/>
                      <a:pt x="645" y="1108"/>
                      <a:pt x="657" y="1102"/>
                    </a:cubicBezTo>
                    <a:cubicBezTo>
                      <a:pt x="891" y="987"/>
                      <a:pt x="166" y="1"/>
                      <a:pt x="166" y="1"/>
                    </a:cubicBezTo>
                    <a:cubicBezTo>
                      <a:pt x="161" y="0"/>
                      <a:pt x="155" y="0"/>
                      <a:pt x="15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6" name="Google Shape;9096;p62"/>
              <p:cNvSpPr/>
              <p:nvPr/>
            </p:nvSpPr>
            <p:spPr>
              <a:xfrm>
                <a:off x="3523894" y="2125129"/>
                <a:ext cx="23503" cy="31692"/>
              </a:xfrm>
              <a:custGeom>
                <a:avLst/>
                <a:gdLst/>
                <a:ahLst/>
                <a:cxnLst/>
                <a:rect l="l" t="t" r="r" b="b"/>
                <a:pathLst>
                  <a:path w="930" h="1254" extrusionOk="0">
                    <a:moveTo>
                      <a:pt x="156" y="0"/>
                    </a:moveTo>
                    <a:cubicBezTo>
                      <a:pt x="122" y="0"/>
                      <a:pt x="89" y="13"/>
                      <a:pt x="68" y="42"/>
                    </a:cubicBezTo>
                    <a:cubicBezTo>
                      <a:pt x="0" y="94"/>
                      <a:pt x="367" y="1254"/>
                      <a:pt x="632" y="1254"/>
                    </a:cubicBezTo>
                    <a:cubicBezTo>
                      <a:pt x="644" y="1254"/>
                      <a:pt x="656" y="1251"/>
                      <a:pt x="668" y="1247"/>
                    </a:cubicBezTo>
                    <a:cubicBezTo>
                      <a:pt x="929" y="1132"/>
                      <a:pt x="188" y="4"/>
                      <a:pt x="188" y="4"/>
                    </a:cubicBezTo>
                    <a:cubicBezTo>
                      <a:pt x="177" y="2"/>
                      <a:pt x="167"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7" name="Google Shape;9097;p62"/>
              <p:cNvSpPr/>
              <p:nvPr/>
            </p:nvSpPr>
            <p:spPr>
              <a:xfrm>
                <a:off x="3536682" y="2155708"/>
                <a:ext cx="23503" cy="31818"/>
              </a:xfrm>
              <a:custGeom>
                <a:avLst/>
                <a:gdLst/>
                <a:ahLst/>
                <a:cxnLst/>
                <a:rect l="l" t="t" r="r" b="b"/>
                <a:pathLst>
                  <a:path w="930" h="1259" extrusionOk="0">
                    <a:moveTo>
                      <a:pt x="161" y="0"/>
                    </a:moveTo>
                    <a:cubicBezTo>
                      <a:pt x="125" y="0"/>
                      <a:pt x="89" y="16"/>
                      <a:pt x="63" y="42"/>
                    </a:cubicBezTo>
                    <a:cubicBezTo>
                      <a:pt x="1" y="99"/>
                      <a:pt x="367" y="1259"/>
                      <a:pt x="628" y="1259"/>
                    </a:cubicBezTo>
                    <a:cubicBezTo>
                      <a:pt x="640" y="1259"/>
                      <a:pt x="652" y="1257"/>
                      <a:pt x="663" y="1252"/>
                    </a:cubicBezTo>
                    <a:cubicBezTo>
                      <a:pt x="930" y="1137"/>
                      <a:pt x="189" y="4"/>
                      <a:pt x="189" y="4"/>
                    </a:cubicBezTo>
                    <a:cubicBezTo>
                      <a:pt x="180" y="2"/>
                      <a:pt x="170" y="0"/>
                      <a:pt x="16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8" name="Google Shape;9098;p62"/>
              <p:cNvSpPr/>
              <p:nvPr/>
            </p:nvSpPr>
            <p:spPr>
              <a:xfrm>
                <a:off x="3549495" y="2185024"/>
                <a:ext cx="23503" cy="31717"/>
              </a:xfrm>
              <a:custGeom>
                <a:avLst/>
                <a:gdLst/>
                <a:ahLst/>
                <a:cxnLst/>
                <a:rect l="l" t="t" r="r" b="b"/>
                <a:pathLst>
                  <a:path w="930" h="1255" extrusionOk="0">
                    <a:moveTo>
                      <a:pt x="156" y="0"/>
                    </a:moveTo>
                    <a:cubicBezTo>
                      <a:pt x="122" y="0"/>
                      <a:pt x="89" y="14"/>
                      <a:pt x="69" y="43"/>
                    </a:cubicBezTo>
                    <a:cubicBezTo>
                      <a:pt x="1" y="95"/>
                      <a:pt x="367" y="1254"/>
                      <a:pt x="633" y="1254"/>
                    </a:cubicBezTo>
                    <a:cubicBezTo>
                      <a:pt x="645" y="1254"/>
                      <a:pt x="656" y="1252"/>
                      <a:pt x="668" y="1247"/>
                    </a:cubicBezTo>
                    <a:cubicBezTo>
                      <a:pt x="930" y="1132"/>
                      <a:pt x="189" y="4"/>
                      <a:pt x="189" y="4"/>
                    </a:cubicBezTo>
                    <a:cubicBezTo>
                      <a:pt x="178" y="2"/>
                      <a:pt x="167"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9" name="Google Shape;9099;p62"/>
              <p:cNvSpPr/>
              <p:nvPr/>
            </p:nvSpPr>
            <p:spPr>
              <a:xfrm>
                <a:off x="3514922" y="2129349"/>
                <a:ext cx="18980" cy="29594"/>
              </a:xfrm>
              <a:custGeom>
                <a:avLst/>
                <a:gdLst/>
                <a:ahLst/>
                <a:cxnLst/>
                <a:rect l="l" t="t" r="r" b="b"/>
                <a:pathLst>
                  <a:path w="751" h="1171" extrusionOk="0">
                    <a:moveTo>
                      <a:pt x="141" y="1"/>
                    </a:moveTo>
                    <a:cubicBezTo>
                      <a:pt x="113" y="1"/>
                      <a:pt x="86" y="9"/>
                      <a:pt x="63" y="28"/>
                    </a:cubicBezTo>
                    <a:cubicBezTo>
                      <a:pt x="0" y="75"/>
                      <a:pt x="237" y="1171"/>
                      <a:pt x="475" y="1171"/>
                    </a:cubicBezTo>
                    <a:cubicBezTo>
                      <a:pt x="483" y="1171"/>
                      <a:pt x="491" y="1169"/>
                      <a:pt x="499" y="1167"/>
                    </a:cubicBezTo>
                    <a:cubicBezTo>
                      <a:pt x="750" y="1090"/>
                      <a:pt x="178" y="6"/>
                      <a:pt x="178" y="6"/>
                    </a:cubicBezTo>
                    <a:cubicBezTo>
                      <a:pt x="166" y="3"/>
                      <a:pt x="153" y="1"/>
                      <a:pt x="14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0" name="Google Shape;9100;p62"/>
              <p:cNvSpPr/>
              <p:nvPr/>
            </p:nvSpPr>
            <p:spPr>
              <a:xfrm>
                <a:off x="3523742" y="2158033"/>
                <a:ext cx="18954" cy="29695"/>
              </a:xfrm>
              <a:custGeom>
                <a:avLst/>
                <a:gdLst/>
                <a:ahLst/>
                <a:cxnLst/>
                <a:rect l="l" t="t" r="r" b="b"/>
                <a:pathLst>
                  <a:path w="750" h="1175" extrusionOk="0">
                    <a:moveTo>
                      <a:pt x="147" y="0"/>
                    </a:moveTo>
                    <a:cubicBezTo>
                      <a:pt x="118" y="0"/>
                      <a:pt x="87" y="12"/>
                      <a:pt x="63" y="32"/>
                    </a:cubicBezTo>
                    <a:cubicBezTo>
                      <a:pt x="0" y="74"/>
                      <a:pt x="237" y="1175"/>
                      <a:pt x="479" y="1175"/>
                    </a:cubicBezTo>
                    <a:cubicBezTo>
                      <a:pt x="488" y="1175"/>
                      <a:pt x="496" y="1173"/>
                      <a:pt x="505" y="1171"/>
                    </a:cubicBezTo>
                    <a:cubicBezTo>
                      <a:pt x="750" y="1089"/>
                      <a:pt x="178" y="4"/>
                      <a:pt x="178" y="4"/>
                    </a:cubicBezTo>
                    <a:cubicBezTo>
                      <a:pt x="168" y="2"/>
                      <a:pt x="158" y="0"/>
                      <a:pt x="14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1" name="Google Shape;9101;p62"/>
              <p:cNvSpPr/>
              <p:nvPr/>
            </p:nvSpPr>
            <p:spPr>
              <a:xfrm>
                <a:off x="3532815" y="2185479"/>
                <a:ext cx="18980" cy="29645"/>
              </a:xfrm>
              <a:custGeom>
                <a:avLst/>
                <a:gdLst/>
                <a:ahLst/>
                <a:cxnLst/>
                <a:rect l="l" t="t" r="r" b="b"/>
                <a:pathLst>
                  <a:path w="751" h="1173" extrusionOk="0">
                    <a:moveTo>
                      <a:pt x="140" y="1"/>
                    </a:moveTo>
                    <a:cubicBezTo>
                      <a:pt x="113" y="1"/>
                      <a:pt x="86" y="12"/>
                      <a:pt x="64" y="30"/>
                    </a:cubicBezTo>
                    <a:cubicBezTo>
                      <a:pt x="1" y="77"/>
                      <a:pt x="238" y="1173"/>
                      <a:pt x="475" y="1173"/>
                    </a:cubicBezTo>
                    <a:cubicBezTo>
                      <a:pt x="483" y="1173"/>
                      <a:pt x="492" y="1172"/>
                      <a:pt x="500" y="1169"/>
                    </a:cubicBezTo>
                    <a:cubicBezTo>
                      <a:pt x="750" y="1093"/>
                      <a:pt x="178" y="8"/>
                      <a:pt x="178" y="8"/>
                    </a:cubicBezTo>
                    <a:cubicBezTo>
                      <a:pt x="166" y="3"/>
                      <a:pt x="153"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2" name="Google Shape;9102;p62"/>
              <p:cNvSpPr/>
              <p:nvPr/>
            </p:nvSpPr>
            <p:spPr>
              <a:xfrm>
                <a:off x="3504990" y="2129349"/>
                <a:ext cx="14304" cy="25272"/>
              </a:xfrm>
              <a:custGeom>
                <a:avLst/>
                <a:gdLst/>
                <a:ahLst/>
                <a:cxnLst/>
                <a:rect l="l" t="t" r="r" b="b"/>
                <a:pathLst>
                  <a:path w="566" h="1000" extrusionOk="0">
                    <a:moveTo>
                      <a:pt x="121" y="0"/>
                    </a:moveTo>
                    <a:cubicBezTo>
                      <a:pt x="98" y="0"/>
                      <a:pt x="76" y="6"/>
                      <a:pt x="59" y="17"/>
                    </a:cubicBezTo>
                    <a:cubicBezTo>
                      <a:pt x="0" y="54"/>
                      <a:pt x="129" y="1000"/>
                      <a:pt x="332" y="1000"/>
                    </a:cubicBezTo>
                    <a:cubicBezTo>
                      <a:pt x="337" y="1000"/>
                      <a:pt x="342" y="999"/>
                      <a:pt x="348" y="998"/>
                    </a:cubicBezTo>
                    <a:cubicBezTo>
                      <a:pt x="565" y="949"/>
                      <a:pt x="157" y="6"/>
                      <a:pt x="157" y="6"/>
                    </a:cubicBezTo>
                    <a:cubicBezTo>
                      <a:pt x="145" y="2"/>
                      <a:pt x="133" y="0"/>
                      <a:pt x="12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3" name="Google Shape;9103;p62"/>
              <p:cNvSpPr/>
              <p:nvPr/>
            </p:nvSpPr>
            <p:spPr>
              <a:xfrm>
                <a:off x="3510499" y="2153813"/>
                <a:ext cx="14304" cy="25323"/>
              </a:xfrm>
              <a:custGeom>
                <a:avLst/>
                <a:gdLst/>
                <a:ahLst/>
                <a:cxnLst/>
                <a:rect l="l" t="t" r="r" b="b"/>
                <a:pathLst>
                  <a:path w="566" h="1002" extrusionOk="0">
                    <a:moveTo>
                      <a:pt x="114" y="1"/>
                    </a:moveTo>
                    <a:cubicBezTo>
                      <a:pt x="94" y="1"/>
                      <a:pt x="75" y="6"/>
                      <a:pt x="59" y="19"/>
                    </a:cubicBezTo>
                    <a:cubicBezTo>
                      <a:pt x="0" y="56"/>
                      <a:pt x="129" y="1001"/>
                      <a:pt x="332" y="1001"/>
                    </a:cubicBezTo>
                    <a:cubicBezTo>
                      <a:pt x="337" y="1001"/>
                      <a:pt x="342" y="1001"/>
                      <a:pt x="347" y="1000"/>
                    </a:cubicBezTo>
                    <a:cubicBezTo>
                      <a:pt x="565" y="951"/>
                      <a:pt x="157" y="8"/>
                      <a:pt x="157" y="8"/>
                    </a:cubicBezTo>
                    <a:cubicBezTo>
                      <a:pt x="143" y="4"/>
                      <a:pt x="129" y="1"/>
                      <a:pt x="11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4" name="Google Shape;9104;p62"/>
              <p:cNvSpPr/>
              <p:nvPr/>
            </p:nvSpPr>
            <p:spPr>
              <a:xfrm>
                <a:off x="3516287" y="2177316"/>
                <a:ext cx="14304" cy="25247"/>
              </a:xfrm>
              <a:custGeom>
                <a:avLst/>
                <a:gdLst/>
                <a:ahLst/>
                <a:cxnLst/>
                <a:rect l="l" t="t" r="r" b="b"/>
                <a:pathLst>
                  <a:path w="566" h="999" extrusionOk="0">
                    <a:moveTo>
                      <a:pt x="116" y="0"/>
                    </a:moveTo>
                    <a:cubicBezTo>
                      <a:pt x="96" y="0"/>
                      <a:pt x="75" y="7"/>
                      <a:pt x="59" y="21"/>
                    </a:cubicBezTo>
                    <a:cubicBezTo>
                      <a:pt x="0" y="53"/>
                      <a:pt x="128" y="998"/>
                      <a:pt x="331" y="998"/>
                    </a:cubicBezTo>
                    <a:cubicBezTo>
                      <a:pt x="336" y="998"/>
                      <a:pt x="342" y="998"/>
                      <a:pt x="347" y="996"/>
                    </a:cubicBezTo>
                    <a:cubicBezTo>
                      <a:pt x="565" y="947"/>
                      <a:pt x="157" y="10"/>
                      <a:pt x="157" y="10"/>
                    </a:cubicBezTo>
                    <a:cubicBezTo>
                      <a:pt x="144" y="3"/>
                      <a:pt x="130" y="0"/>
                      <a:pt x="11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05" name="Google Shape;9105;p62"/>
            <p:cNvSpPr/>
            <p:nvPr/>
          </p:nvSpPr>
          <p:spPr>
            <a:xfrm>
              <a:off x="3268262" y="2017165"/>
              <a:ext cx="96187" cy="59618"/>
            </a:xfrm>
            <a:custGeom>
              <a:avLst/>
              <a:gdLst/>
              <a:ahLst/>
              <a:cxnLst/>
              <a:rect l="l" t="t" r="r" b="b"/>
              <a:pathLst>
                <a:path w="3806" h="2359" extrusionOk="0">
                  <a:moveTo>
                    <a:pt x="2539" y="0"/>
                  </a:moveTo>
                  <a:cubicBezTo>
                    <a:pt x="2486" y="0"/>
                    <a:pt x="2446" y="18"/>
                    <a:pt x="2429" y="59"/>
                  </a:cubicBezTo>
                  <a:cubicBezTo>
                    <a:pt x="2315" y="315"/>
                    <a:pt x="1999" y="402"/>
                    <a:pt x="1906" y="418"/>
                  </a:cubicBezTo>
                  <a:cubicBezTo>
                    <a:pt x="1808" y="397"/>
                    <a:pt x="1497" y="315"/>
                    <a:pt x="1378" y="59"/>
                  </a:cubicBezTo>
                  <a:cubicBezTo>
                    <a:pt x="1360" y="20"/>
                    <a:pt x="1320" y="2"/>
                    <a:pt x="1268" y="2"/>
                  </a:cubicBezTo>
                  <a:cubicBezTo>
                    <a:pt x="919" y="2"/>
                    <a:pt x="0" y="790"/>
                    <a:pt x="1171" y="1306"/>
                  </a:cubicBezTo>
                  <a:cubicBezTo>
                    <a:pt x="1171" y="1306"/>
                    <a:pt x="1018" y="1693"/>
                    <a:pt x="1247" y="1857"/>
                  </a:cubicBezTo>
                  <a:cubicBezTo>
                    <a:pt x="1427" y="1993"/>
                    <a:pt x="1748" y="1879"/>
                    <a:pt x="1873" y="2097"/>
                  </a:cubicBezTo>
                  <a:lnTo>
                    <a:pt x="1873" y="2358"/>
                  </a:lnTo>
                  <a:cubicBezTo>
                    <a:pt x="1873" y="2293"/>
                    <a:pt x="1884" y="2227"/>
                    <a:pt x="1906" y="2162"/>
                  </a:cubicBezTo>
                  <a:cubicBezTo>
                    <a:pt x="1922" y="2227"/>
                    <a:pt x="1933" y="2293"/>
                    <a:pt x="1933" y="2358"/>
                  </a:cubicBezTo>
                  <a:lnTo>
                    <a:pt x="1933" y="2097"/>
                  </a:lnTo>
                  <a:cubicBezTo>
                    <a:pt x="2059" y="1879"/>
                    <a:pt x="2380" y="1993"/>
                    <a:pt x="2560" y="1857"/>
                  </a:cubicBezTo>
                  <a:cubicBezTo>
                    <a:pt x="2789" y="1693"/>
                    <a:pt x="2642" y="1306"/>
                    <a:pt x="2642" y="1306"/>
                  </a:cubicBezTo>
                  <a:cubicBezTo>
                    <a:pt x="3805" y="791"/>
                    <a:pt x="2887" y="0"/>
                    <a:pt x="253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6" name="Google Shape;9106;p62"/>
            <p:cNvSpPr/>
            <p:nvPr/>
          </p:nvSpPr>
          <p:spPr>
            <a:xfrm>
              <a:off x="3320602" y="2071450"/>
              <a:ext cx="115521" cy="287399"/>
            </a:xfrm>
            <a:custGeom>
              <a:avLst/>
              <a:gdLst/>
              <a:ahLst/>
              <a:cxnLst/>
              <a:rect l="l" t="t" r="r" b="b"/>
              <a:pathLst>
                <a:path w="4571" h="11372" extrusionOk="0">
                  <a:moveTo>
                    <a:pt x="2889" y="1"/>
                  </a:moveTo>
                  <a:cubicBezTo>
                    <a:pt x="2552" y="1"/>
                    <a:pt x="2516" y="477"/>
                    <a:pt x="2516" y="477"/>
                  </a:cubicBezTo>
                  <a:cubicBezTo>
                    <a:pt x="2135" y="766"/>
                    <a:pt x="2031" y="1365"/>
                    <a:pt x="2380" y="1572"/>
                  </a:cubicBezTo>
                  <a:cubicBezTo>
                    <a:pt x="2729" y="1785"/>
                    <a:pt x="734" y="9179"/>
                    <a:pt x="522" y="9544"/>
                  </a:cubicBezTo>
                  <a:cubicBezTo>
                    <a:pt x="312" y="9905"/>
                    <a:pt x="0" y="11337"/>
                    <a:pt x="389" y="11337"/>
                  </a:cubicBezTo>
                  <a:cubicBezTo>
                    <a:pt x="393" y="11337"/>
                    <a:pt x="397" y="11337"/>
                    <a:pt x="402" y="11337"/>
                  </a:cubicBezTo>
                  <a:cubicBezTo>
                    <a:pt x="791" y="11311"/>
                    <a:pt x="755" y="10865"/>
                    <a:pt x="1118" y="10865"/>
                  </a:cubicBezTo>
                  <a:cubicBezTo>
                    <a:pt x="1136" y="10865"/>
                    <a:pt x="1155" y="10866"/>
                    <a:pt x="1176" y="10868"/>
                  </a:cubicBezTo>
                  <a:cubicBezTo>
                    <a:pt x="1545" y="10906"/>
                    <a:pt x="1708" y="11372"/>
                    <a:pt x="2017" y="11372"/>
                  </a:cubicBezTo>
                  <a:cubicBezTo>
                    <a:pt x="2063" y="11372"/>
                    <a:pt x="2113" y="11361"/>
                    <a:pt x="2167" y="11337"/>
                  </a:cubicBezTo>
                  <a:cubicBezTo>
                    <a:pt x="2576" y="11157"/>
                    <a:pt x="1966" y="10214"/>
                    <a:pt x="1966" y="9239"/>
                  </a:cubicBezTo>
                  <a:cubicBezTo>
                    <a:pt x="1966" y="8264"/>
                    <a:pt x="3399" y="2123"/>
                    <a:pt x="3399" y="2123"/>
                  </a:cubicBezTo>
                  <a:cubicBezTo>
                    <a:pt x="3399" y="2123"/>
                    <a:pt x="4570" y="1344"/>
                    <a:pt x="3579" y="401"/>
                  </a:cubicBezTo>
                  <a:cubicBezTo>
                    <a:pt x="3267" y="103"/>
                    <a:pt x="3046" y="1"/>
                    <a:pt x="2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7" name="Google Shape;9107;p62"/>
            <p:cNvSpPr/>
            <p:nvPr/>
          </p:nvSpPr>
          <p:spPr>
            <a:xfrm>
              <a:off x="3314359" y="2364181"/>
              <a:ext cx="78648" cy="262885"/>
            </a:xfrm>
            <a:custGeom>
              <a:avLst/>
              <a:gdLst/>
              <a:ahLst/>
              <a:cxnLst/>
              <a:rect l="l" t="t" r="r" b="b"/>
              <a:pathLst>
                <a:path w="3112" h="10402" extrusionOk="0">
                  <a:moveTo>
                    <a:pt x="2136" y="1743"/>
                  </a:moveTo>
                  <a:cubicBezTo>
                    <a:pt x="2136" y="1743"/>
                    <a:pt x="2262" y="4031"/>
                    <a:pt x="2136" y="4544"/>
                  </a:cubicBezTo>
                  <a:cubicBezTo>
                    <a:pt x="2011" y="5056"/>
                    <a:pt x="1630" y="7372"/>
                    <a:pt x="1619" y="7791"/>
                  </a:cubicBezTo>
                  <a:cubicBezTo>
                    <a:pt x="1619" y="7806"/>
                    <a:pt x="1618" y="7813"/>
                    <a:pt x="1618" y="7813"/>
                  </a:cubicBezTo>
                  <a:cubicBezTo>
                    <a:pt x="1611" y="7813"/>
                    <a:pt x="1595" y="2537"/>
                    <a:pt x="2136" y="1743"/>
                  </a:cubicBezTo>
                  <a:close/>
                  <a:moveTo>
                    <a:pt x="2132" y="0"/>
                  </a:moveTo>
                  <a:cubicBezTo>
                    <a:pt x="1550" y="0"/>
                    <a:pt x="1537" y="604"/>
                    <a:pt x="1537" y="604"/>
                  </a:cubicBezTo>
                  <a:cubicBezTo>
                    <a:pt x="1537" y="604"/>
                    <a:pt x="1136" y="226"/>
                    <a:pt x="823" y="226"/>
                  </a:cubicBezTo>
                  <a:cubicBezTo>
                    <a:pt x="709" y="226"/>
                    <a:pt x="607" y="276"/>
                    <a:pt x="540" y="413"/>
                  </a:cubicBezTo>
                  <a:cubicBezTo>
                    <a:pt x="289" y="925"/>
                    <a:pt x="872" y="2075"/>
                    <a:pt x="861" y="2506"/>
                  </a:cubicBezTo>
                  <a:cubicBezTo>
                    <a:pt x="845" y="2936"/>
                    <a:pt x="763" y="8707"/>
                    <a:pt x="763" y="8707"/>
                  </a:cubicBezTo>
                  <a:cubicBezTo>
                    <a:pt x="763" y="8707"/>
                    <a:pt x="0" y="10069"/>
                    <a:pt x="583" y="10341"/>
                  </a:cubicBezTo>
                  <a:cubicBezTo>
                    <a:pt x="672" y="10383"/>
                    <a:pt x="763" y="10401"/>
                    <a:pt x="855" y="10401"/>
                  </a:cubicBezTo>
                  <a:cubicBezTo>
                    <a:pt x="1368" y="10401"/>
                    <a:pt x="1886" y="9840"/>
                    <a:pt x="1886" y="9840"/>
                  </a:cubicBezTo>
                  <a:cubicBezTo>
                    <a:pt x="1886" y="9840"/>
                    <a:pt x="2763" y="9301"/>
                    <a:pt x="2098" y="8510"/>
                  </a:cubicBezTo>
                  <a:cubicBezTo>
                    <a:pt x="1433" y="7720"/>
                    <a:pt x="2501" y="5890"/>
                    <a:pt x="2458" y="3813"/>
                  </a:cubicBezTo>
                  <a:cubicBezTo>
                    <a:pt x="2414" y="1732"/>
                    <a:pt x="2594" y="1187"/>
                    <a:pt x="2594" y="1187"/>
                  </a:cubicBezTo>
                  <a:cubicBezTo>
                    <a:pt x="2594" y="1187"/>
                    <a:pt x="3112" y="174"/>
                    <a:pt x="2333" y="21"/>
                  </a:cubicBezTo>
                  <a:cubicBezTo>
                    <a:pt x="2259" y="7"/>
                    <a:pt x="2193" y="0"/>
                    <a:pt x="213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8" name="Google Shape;9108;p62"/>
            <p:cNvSpPr/>
            <p:nvPr/>
          </p:nvSpPr>
          <p:spPr>
            <a:xfrm>
              <a:off x="3205283" y="1741138"/>
              <a:ext cx="222019" cy="211278"/>
            </a:xfrm>
            <a:custGeom>
              <a:avLst/>
              <a:gdLst/>
              <a:ahLst/>
              <a:cxnLst/>
              <a:rect l="l" t="t" r="r" b="b"/>
              <a:pathLst>
                <a:path w="8785" h="8360" extrusionOk="0">
                  <a:moveTo>
                    <a:pt x="4398" y="252"/>
                  </a:moveTo>
                  <a:cubicBezTo>
                    <a:pt x="5553" y="290"/>
                    <a:pt x="6567" y="502"/>
                    <a:pt x="6567" y="709"/>
                  </a:cubicBezTo>
                  <a:cubicBezTo>
                    <a:pt x="6567" y="726"/>
                    <a:pt x="6567" y="737"/>
                    <a:pt x="6561" y="747"/>
                  </a:cubicBezTo>
                  <a:cubicBezTo>
                    <a:pt x="5771" y="480"/>
                    <a:pt x="4720" y="415"/>
                    <a:pt x="4387" y="404"/>
                  </a:cubicBezTo>
                  <a:lnTo>
                    <a:pt x="4371" y="404"/>
                  </a:lnTo>
                  <a:cubicBezTo>
                    <a:pt x="4044" y="415"/>
                    <a:pt x="3020" y="480"/>
                    <a:pt x="2235" y="747"/>
                  </a:cubicBezTo>
                  <a:cubicBezTo>
                    <a:pt x="2229" y="737"/>
                    <a:pt x="2229" y="726"/>
                    <a:pt x="2229" y="709"/>
                  </a:cubicBezTo>
                  <a:cubicBezTo>
                    <a:pt x="2229" y="502"/>
                    <a:pt x="3243" y="290"/>
                    <a:pt x="4398" y="252"/>
                  </a:cubicBezTo>
                  <a:close/>
                  <a:moveTo>
                    <a:pt x="2273" y="1118"/>
                  </a:moveTo>
                  <a:cubicBezTo>
                    <a:pt x="2458" y="1238"/>
                    <a:pt x="2660" y="1331"/>
                    <a:pt x="2867" y="1396"/>
                  </a:cubicBezTo>
                  <a:cubicBezTo>
                    <a:pt x="2747" y="1412"/>
                    <a:pt x="2627" y="1429"/>
                    <a:pt x="2507" y="1450"/>
                  </a:cubicBezTo>
                  <a:cubicBezTo>
                    <a:pt x="2202" y="1499"/>
                    <a:pt x="1908" y="1587"/>
                    <a:pt x="1625" y="1701"/>
                  </a:cubicBezTo>
                  <a:cubicBezTo>
                    <a:pt x="1619" y="1685"/>
                    <a:pt x="1619" y="1663"/>
                    <a:pt x="1619" y="1641"/>
                  </a:cubicBezTo>
                  <a:cubicBezTo>
                    <a:pt x="1619" y="1434"/>
                    <a:pt x="1886" y="1260"/>
                    <a:pt x="2273" y="1118"/>
                  </a:cubicBezTo>
                  <a:close/>
                  <a:moveTo>
                    <a:pt x="6518" y="1123"/>
                  </a:moveTo>
                  <a:cubicBezTo>
                    <a:pt x="6910" y="1260"/>
                    <a:pt x="7177" y="1434"/>
                    <a:pt x="7177" y="1647"/>
                  </a:cubicBezTo>
                  <a:cubicBezTo>
                    <a:pt x="7177" y="1663"/>
                    <a:pt x="7172" y="1685"/>
                    <a:pt x="7166" y="1701"/>
                  </a:cubicBezTo>
                  <a:cubicBezTo>
                    <a:pt x="6883" y="1587"/>
                    <a:pt x="6589" y="1499"/>
                    <a:pt x="6289" y="1450"/>
                  </a:cubicBezTo>
                  <a:cubicBezTo>
                    <a:pt x="6169" y="1429"/>
                    <a:pt x="6044" y="1412"/>
                    <a:pt x="5929" y="1396"/>
                  </a:cubicBezTo>
                  <a:cubicBezTo>
                    <a:pt x="6136" y="1331"/>
                    <a:pt x="6333" y="1238"/>
                    <a:pt x="6518" y="1123"/>
                  </a:cubicBezTo>
                  <a:close/>
                  <a:moveTo>
                    <a:pt x="1521" y="2170"/>
                  </a:moveTo>
                  <a:cubicBezTo>
                    <a:pt x="1685" y="2290"/>
                    <a:pt x="1864" y="2377"/>
                    <a:pt x="2055" y="2426"/>
                  </a:cubicBezTo>
                  <a:cubicBezTo>
                    <a:pt x="1788" y="2491"/>
                    <a:pt x="1532" y="2578"/>
                    <a:pt x="1281" y="2687"/>
                  </a:cubicBezTo>
                  <a:cubicBezTo>
                    <a:pt x="1265" y="2649"/>
                    <a:pt x="1260" y="2611"/>
                    <a:pt x="1260" y="2567"/>
                  </a:cubicBezTo>
                  <a:cubicBezTo>
                    <a:pt x="1260" y="2404"/>
                    <a:pt x="1363" y="2273"/>
                    <a:pt x="1521" y="2170"/>
                  </a:cubicBezTo>
                  <a:close/>
                  <a:moveTo>
                    <a:pt x="7270" y="2170"/>
                  </a:moveTo>
                  <a:cubicBezTo>
                    <a:pt x="7428" y="2273"/>
                    <a:pt x="7537" y="2404"/>
                    <a:pt x="7537" y="2567"/>
                  </a:cubicBezTo>
                  <a:cubicBezTo>
                    <a:pt x="7537" y="2611"/>
                    <a:pt x="7526" y="2649"/>
                    <a:pt x="7509" y="2687"/>
                  </a:cubicBezTo>
                  <a:cubicBezTo>
                    <a:pt x="7264" y="2578"/>
                    <a:pt x="7003" y="2491"/>
                    <a:pt x="6741" y="2426"/>
                  </a:cubicBezTo>
                  <a:cubicBezTo>
                    <a:pt x="6932" y="2377"/>
                    <a:pt x="7112" y="2290"/>
                    <a:pt x="7270" y="2170"/>
                  </a:cubicBezTo>
                  <a:close/>
                  <a:moveTo>
                    <a:pt x="982" y="4028"/>
                  </a:moveTo>
                  <a:cubicBezTo>
                    <a:pt x="1570" y="4377"/>
                    <a:pt x="2769" y="4436"/>
                    <a:pt x="3494" y="4436"/>
                  </a:cubicBezTo>
                  <a:cubicBezTo>
                    <a:pt x="3652" y="4436"/>
                    <a:pt x="3782" y="4436"/>
                    <a:pt x="3880" y="4431"/>
                  </a:cubicBezTo>
                  <a:lnTo>
                    <a:pt x="3880" y="4431"/>
                  </a:lnTo>
                  <a:cubicBezTo>
                    <a:pt x="3799" y="4594"/>
                    <a:pt x="3706" y="4752"/>
                    <a:pt x="3603" y="4900"/>
                  </a:cubicBezTo>
                  <a:cubicBezTo>
                    <a:pt x="3319" y="4913"/>
                    <a:pt x="3064" y="4919"/>
                    <a:pt x="2835" y="4919"/>
                  </a:cubicBezTo>
                  <a:cubicBezTo>
                    <a:pt x="1207" y="4919"/>
                    <a:pt x="886" y="4612"/>
                    <a:pt x="824" y="4469"/>
                  </a:cubicBezTo>
                  <a:cubicBezTo>
                    <a:pt x="769" y="4327"/>
                    <a:pt x="878" y="4148"/>
                    <a:pt x="982" y="4028"/>
                  </a:cubicBezTo>
                  <a:close/>
                  <a:moveTo>
                    <a:pt x="7815" y="4028"/>
                  </a:moveTo>
                  <a:cubicBezTo>
                    <a:pt x="7913" y="4148"/>
                    <a:pt x="8027" y="4327"/>
                    <a:pt x="7967" y="4469"/>
                  </a:cubicBezTo>
                  <a:cubicBezTo>
                    <a:pt x="7910" y="4616"/>
                    <a:pt x="7588" y="4921"/>
                    <a:pt x="5984" y="4921"/>
                  </a:cubicBezTo>
                  <a:cubicBezTo>
                    <a:pt x="5748" y="4921"/>
                    <a:pt x="5483" y="4914"/>
                    <a:pt x="5188" y="4900"/>
                  </a:cubicBezTo>
                  <a:cubicBezTo>
                    <a:pt x="5085" y="4752"/>
                    <a:pt x="4992" y="4594"/>
                    <a:pt x="4910" y="4431"/>
                  </a:cubicBezTo>
                  <a:cubicBezTo>
                    <a:pt x="5014" y="4431"/>
                    <a:pt x="5145" y="4436"/>
                    <a:pt x="5303" y="4436"/>
                  </a:cubicBezTo>
                  <a:cubicBezTo>
                    <a:pt x="6022" y="4436"/>
                    <a:pt x="7221" y="4377"/>
                    <a:pt x="7815" y="4028"/>
                  </a:cubicBezTo>
                  <a:close/>
                  <a:moveTo>
                    <a:pt x="8043" y="4911"/>
                  </a:moveTo>
                  <a:cubicBezTo>
                    <a:pt x="8114" y="5003"/>
                    <a:pt x="8169" y="5128"/>
                    <a:pt x="8131" y="5227"/>
                  </a:cubicBezTo>
                  <a:cubicBezTo>
                    <a:pt x="8083" y="5337"/>
                    <a:pt x="7803" y="5686"/>
                    <a:pt x="6022" y="5686"/>
                  </a:cubicBezTo>
                  <a:cubicBezTo>
                    <a:pt x="5957" y="5686"/>
                    <a:pt x="5889" y="5685"/>
                    <a:pt x="5820" y="5684"/>
                  </a:cubicBezTo>
                  <a:cubicBezTo>
                    <a:pt x="5690" y="5537"/>
                    <a:pt x="5575" y="5401"/>
                    <a:pt x="5472" y="5276"/>
                  </a:cubicBezTo>
                  <a:lnTo>
                    <a:pt x="5472" y="5276"/>
                  </a:lnTo>
                  <a:cubicBezTo>
                    <a:pt x="5640" y="5281"/>
                    <a:pt x="5799" y="5281"/>
                    <a:pt x="5951" y="5281"/>
                  </a:cubicBezTo>
                  <a:cubicBezTo>
                    <a:pt x="6986" y="5281"/>
                    <a:pt x="7678" y="5161"/>
                    <a:pt x="8043" y="4911"/>
                  </a:cubicBezTo>
                  <a:close/>
                  <a:moveTo>
                    <a:pt x="747" y="4916"/>
                  </a:moveTo>
                  <a:cubicBezTo>
                    <a:pt x="1112" y="5167"/>
                    <a:pt x="1804" y="5286"/>
                    <a:pt x="2845" y="5286"/>
                  </a:cubicBezTo>
                  <a:cubicBezTo>
                    <a:pt x="2998" y="5286"/>
                    <a:pt x="3156" y="5286"/>
                    <a:pt x="3319" y="5281"/>
                  </a:cubicBezTo>
                  <a:lnTo>
                    <a:pt x="3319" y="5281"/>
                  </a:lnTo>
                  <a:cubicBezTo>
                    <a:pt x="3221" y="5401"/>
                    <a:pt x="3107" y="5537"/>
                    <a:pt x="2970" y="5684"/>
                  </a:cubicBezTo>
                  <a:cubicBezTo>
                    <a:pt x="2900" y="5685"/>
                    <a:pt x="2832" y="5686"/>
                    <a:pt x="2766" y="5686"/>
                  </a:cubicBezTo>
                  <a:cubicBezTo>
                    <a:pt x="988" y="5686"/>
                    <a:pt x="708" y="5342"/>
                    <a:pt x="666" y="5232"/>
                  </a:cubicBezTo>
                  <a:cubicBezTo>
                    <a:pt x="627" y="5134"/>
                    <a:pt x="682" y="5009"/>
                    <a:pt x="747" y="4916"/>
                  </a:cubicBezTo>
                  <a:close/>
                  <a:moveTo>
                    <a:pt x="627" y="5690"/>
                  </a:moveTo>
                  <a:cubicBezTo>
                    <a:pt x="993" y="5924"/>
                    <a:pt x="1668" y="6038"/>
                    <a:pt x="2654" y="6049"/>
                  </a:cubicBezTo>
                  <a:cubicBezTo>
                    <a:pt x="2529" y="6202"/>
                    <a:pt x="2409" y="6360"/>
                    <a:pt x="2300" y="6523"/>
                  </a:cubicBezTo>
                  <a:cubicBezTo>
                    <a:pt x="2058" y="6545"/>
                    <a:pt x="1849" y="6555"/>
                    <a:pt x="1668" y="6555"/>
                  </a:cubicBezTo>
                  <a:cubicBezTo>
                    <a:pt x="808" y="6555"/>
                    <a:pt x="583" y="6343"/>
                    <a:pt x="529" y="6235"/>
                  </a:cubicBezTo>
                  <a:cubicBezTo>
                    <a:pt x="442" y="6077"/>
                    <a:pt x="535" y="5848"/>
                    <a:pt x="627" y="5690"/>
                  </a:cubicBezTo>
                  <a:close/>
                  <a:moveTo>
                    <a:pt x="8174" y="5690"/>
                  </a:moveTo>
                  <a:cubicBezTo>
                    <a:pt x="8261" y="5848"/>
                    <a:pt x="8354" y="6077"/>
                    <a:pt x="8267" y="6235"/>
                  </a:cubicBezTo>
                  <a:lnTo>
                    <a:pt x="8267" y="6240"/>
                  </a:lnTo>
                  <a:cubicBezTo>
                    <a:pt x="8213" y="6348"/>
                    <a:pt x="7986" y="6555"/>
                    <a:pt x="7135" y="6555"/>
                  </a:cubicBezTo>
                  <a:cubicBezTo>
                    <a:pt x="6952" y="6555"/>
                    <a:pt x="6741" y="6546"/>
                    <a:pt x="6496" y="6523"/>
                  </a:cubicBezTo>
                  <a:cubicBezTo>
                    <a:pt x="6387" y="6360"/>
                    <a:pt x="6267" y="6202"/>
                    <a:pt x="6142" y="6049"/>
                  </a:cubicBezTo>
                  <a:cubicBezTo>
                    <a:pt x="7134" y="6038"/>
                    <a:pt x="7804" y="5924"/>
                    <a:pt x="8174" y="5690"/>
                  </a:cubicBezTo>
                  <a:close/>
                  <a:moveTo>
                    <a:pt x="546" y="6725"/>
                  </a:moveTo>
                  <a:cubicBezTo>
                    <a:pt x="802" y="6856"/>
                    <a:pt x="1172" y="6916"/>
                    <a:pt x="1657" y="6916"/>
                  </a:cubicBezTo>
                  <a:cubicBezTo>
                    <a:pt x="1788" y="6916"/>
                    <a:pt x="1924" y="6916"/>
                    <a:pt x="2066" y="6905"/>
                  </a:cubicBezTo>
                  <a:lnTo>
                    <a:pt x="2066" y="6905"/>
                  </a:lnTo>
                  <a:cubicBezTo>
                    <a:pt x="2050" y="6948"/>
                    <a:pt x="2028" y="6987"/>
                    <a:pt x="2006" y="7019"/>
                  </a:cubicBezTo>
                  <a:cubicBezTo>
                    <a:pt x="1534" y="7147"/>
                    <a:pt x="1212" y="7189"/>
                    <a:pt x="993" y="7189"/>
                  </a:cubicBezTo>
                  <a:cubicBezTo>
                    <a:pt x="681" y="7189"/>
                    <a:pt x="578" y="7104"/>
                    <a:pt x="546" y="7063"/>
                  </a:cubicBezTo>
                  <a:cubicBezTo>
                    <a:pt x="486" y="6981"/>
                    <a:pt x="508" y="6845"/>
                    <a:pt x="546" y="6725"/>
                  </a:cubicBezTo>
                  <a:close/>
                  <a:moveTo>
                    <a:pt x="8245" y="6730"/>
                  </a:moveTo>
                  <a:cubicBezTo>
                    <a:pt x="8283" y="6845"/>
                    <a:pt x="8305" y="6981"/>
                    <a:pt x="8245" y="7068"/>
                  </a:cubicBezTo>
                  <a:cubicBezTo>
                    <a:pt x="8216" y="7107"/>
                    <a:pt x="8112" y="7191"/>
                    <a:pt x="7796" y="7191"/>
                  </a:cubicBezTo>
                  <a:cubicBezTo>
                    <a:pt x="7577" y="7191"/>
                    <a:pt x="7255" y="7150"/>
                    <a:pt x="6785" y="7025"/>
                  </a:cubicBezTo>
                  <a:cubicBezTo>
                    <a:pt x="6768" y="6987"/>
                    <a:pt x="6747" y="6948"/>
                    <a:pt x="6725" y="6910"/>
                  </a:cubicBezTo>
                  <a:lnTo>
                    <a:pt x="6725" y="6910"/>
                  </a:lnTo>
                  <a:cubicBezTo>
                    <a:pt x="6867" y="6921"/>
                    <a:pt x="7003" y="6921"/>
                    <a:pt x="7134" y="6921"/>
                  </a:cubicBezTo>
                  <a:cubicBezTo>
                    <a:pt x="7624" y="6921"/>
                    <a:pt x="7989" y="6856"/>
                    <a:pt x="8245" y="6730"/>
                  </a:cubicBezTo>
                  <a:close/>
                  <a:moveTo>
                    <a:pt x="1810" y="7444"/>
                  </a:moveTo>
                  <a:cubicBezTo>
                    <a:pt x="1630" y="7848"/>
                    <a:pt x="1559" y="7973"/>
                    <a:pt x="1069" y="7995"/>
                  </a:cubicBezTo>
                  <a:cubicBezTo>
                    <a:pt x="1039" y="7996"/>
                    <a:pt x="1009" y="7997"/>
                    <a:pt x="978" y="7997"/>
                  </a:cubicBezTo>
                  <a:cubicBezTo>
                    <a:pt x="814" y="7997"/>
                    <a:pt x="642" y="7968"/>
                    <a:pt x="573" y="7858"/>
                  </a:cubicBezTo>
                  <a:cubicBezTo>
                    <a:pt x="513" y="7766"/>
                    <a:pt x="529" y="7613"/>
                    <a:pt x="567" y="7493"/>
                  </a:cubicBezTo>
                  <a:lnTo>
                    <a:pt x="567" y="7493"/>
                  </a:lnTo>
                  <a:cubicBezTo>
                    <a:pt x="690" y="7533"/>
                    <a:pt x="821" y="7554"/>
                    <a:pt x="953" y="7554"/>
                  </a:cubicBezTo>
                  <a:cubicBezTo>
                    <a:pt x="968" y="7554"/>
                    <a:pt x="983" y="7554"/>
                    <a:pt x="998" y="7553"/>
                  </a:cubicBezTo>
                  <a:cubicBezTo>
                    <a:pt x="1270" y="7548"/>
                    <a:pt x="1543" y="7510"/>
                    <a:pt x="1810" y="7444"/>
                  </a:cubicBezTo>
                  <a:close/>
                  <a:moveTo>
                    <a:pt x="6981" y="7450"/>
                  </a:moveTo>
                  <a:cubicBezTo>
                    <a:pt x="7253" y="7515"/>
                    <a:pt x="7526" y="7553"/>
                    <a:pt x="7798" y="7559"/>
                  </a:cubicBezTo>
                  <a:cubicBezTo>
                    <a:pt x="7945" y="7559"/>
                    <a:pt x="8093" y="7542"/>
                    <a:pt x="8229" y="7499"/>
                  </a:cubicBezTo>
                  <a:lnTo>
                    <a:pt x="8229" y="7499"/>
                  </a:lnTo>
                  <a:cubicBezTo>
                    <a:pt x="8261" y="7613"/>
                    <a:pt x="8283" y="7766"/>
                    <a:pt x="8218" y="7858"/>
                  </a:cubicBezTo>
                  <a:lnTo>
                    <a:pt x="8223" y="7864"/>
                  </a:lnTo>
                  <a:cubicBezTo>
                    <a:pt x="8150" y="7976"/>
                    <a:pt x="7954" y="8001"/>
                    <a:pt x="7785" y="8001"/>
                  </a:cubicBezTo>
                  <a:cubicBezTo>
                    <a:pt x="7765" y="8001"/>
                    <a:pt x="7746" y="8001"/>
                    <a:pt x="7727" y="8000"/>
                  </a:cubicBezTo>
                  <a:cubicBezTo>
                    <a:pt x="7237" y="7978"/>
                    <a:pt x="7161" y="7853"/>
                    <a:pt x="6981" y="7450"/>
                  </a:cubicBezTo>
                  <a:close/>
                  <a:moveTo>
                    <a:pt x="4393" y="1"/>
                  </a:moveTo>
                  <a:cubicBezTo>
                    <a:pt x="3668" y="28"/>
                    <a:pt x="1979" y="137"/>
                    <a:pt x="1979" y="709"/>
                  </a:cubicBezTo>
                  <a:cubicBezTo>
                    <a:pt x="1979" y="753"/>
                    <a:pt x="1984" y="791"/>
                    <a:pt x="2001" y="829"/>
                  </a:cubicBezTo>
                  <a:cubicBezTo>
                    <a:pt x="1565" y="1014"/>
                    <a:pt x="1249" y="1276"/>
                    <a:pt x="1249" y="1641"/>
                  </a:cubicBezTo>
                  <a:cubicBezTo>
                    <a:pt x="1249" y="1723"/>
                    <a:pt x="1265" y="1799"/>
                    <a:pt x="1292" y="1875"/>
                  </a:cubicBezTo>
                  <a:cubicBezTo>
                    <a:pt x="1020" y="2061"/>
                    <a:pt x="884" y="2290"/>
                    <a:pt x="884" y="2562"/>
                  </a:cubicBezTo>
                  <a:cubicBezTo>
                    <a:pt x="884" y="2671"/>
                    <a:pt x="905" y="2775"/>
                    <a:pt x="954" y="2873"/>
                  </a:cubicBezTo>
                  <a:cubicBezTo>
                    <a:pt x="731" y="3031"/>
                    <a:pt x="595" y="3221"/>
                    <a:pt x="595" y="3456"/>
                  </a:cubicBezTo>
                  <a:cubicBezTo>
                    <a:pt x="595" y="3570"/>
                    <a:pt x="633" y="3684"/>
                    <a:pt x="698" y="3777"/>
                  </a:cubicBezTo>
                  <a:cubicBezTo>
                    <a:pt x="551" y="3951"/>
                    <a:pt x="344" y="4278"/>
                    <a:pt x="475" y="4605"/>
                  </a:cubicBezTo>
                  <a:cubicBezTo>
                    <a:pt x="480" y="4611"/>
                    <a:pt x="486" y="4622"/>
                    <a:pt x="491" y="4633"/>
                  </a:cubicBezTo>
                  <a:cubicBezTo>
                    <a:pt x="366" y="4791"/>
                    <a:pt x="202" y="5069"/>
                    <a:pt x="317" y="5357"/>
                  </a:cubicBezTo>
                  <a:cubicBezTo>
                    <a:pt x="328" y="5379"/>
                    <a:pt x="339" y="5401"/>
                    <a:pt x="350" y="5428"/>
                  </a:cubicBezTo>
                  <a:cubicBezTo>
                    <a:pt x="219" y="5624"/>
                    <a:pt x="1" y="6038"/>
                    <a:pt x="192" y="6404"/>
                  </a:cubicBezTo>
                  <a:cubicBezTo>
                    <a:pt x="208" y="6431"/>
                    <a:pt x="224" y="6458"/>
                    <a:pt x="241" y="6480"/>
                  </a:cubicBezTo>
                  <a:cubicBezTo>
                    <a:pt x="153" y="6665"/>
                    <a:pt x="44" y="7014"/>
                    <a:pt x="241" y="7281"/>
                  </a:cubicBezTo>
                  <a:cubicBezTo>
                    <a:pt x="175" y="7461"/>
                    <a:pt x="83" y="7793"/>
                    <a:pt x="251" y="8055"/>
                  </a:cubicBezTo>
                  <a:cubicBezTo>
                    <a:pt x="382" y="8256"/>
                    <a:pt x="627" y="8360"/>
                    <a:pt x="976" y="8360"/>
                  </a:cubicBezTo>
                  <a:lnTo>
                    <a:pt x="1069" y="8360"/>
                  </a:lnTo>
                  <a:cubicBezTo>
                    <a:pt x="1804" y="8327"/>
                    <a:pt x="1941" y="8016"/>
                    <a:pt x="2153" y="7548"/>
                  </a:cubicBezTo>
                  <a:cubicBezTo>
                    <a:pt x="2251" y="7314"/>
                    <a:pt x="2366" y="7085"/>
                    <a:pt x="2496" y="6867"/>
                  </a:cubicBezTo>
                  <a:lnTo>
                    <a:pt x="2545" y="6861"/>
                  </a:lnTo>
                  <a:lnTo>
                    <a:pt x="2540" y="6807"/>
                  </a:lnTo>
                  <a:cubicBezTo>
                    <a:pt x="2714" y="6529"/>
                    <a:pt x="2916" y="6273"/>
                    <a:pt x="3139" y="6033"/>
                  </a:cubicBezTo>
                  <a:cubicBezTo>
                    <a:pt x="4502" y="4551"/>
                    <a:pt x="4365" y="4044"/>
                    <a:pt x="4251" y="3897"/>
                  </a:cubicBezTo>
                  <a:lnTo>
                    <a:pt x="4251" y="3897"/>
                  </a:lnTo>
                  <a:lnTo>
                    <a:pt x="4022" y="4077"/>
                  </a:lnTo>
                  <a:lnTo>
                    <a:pt x="4022" y="4060"/>
                  </a:lnTo>
                  <a:cubicBezTo>
                    <a:pt x="3895" y="4067"/>
                    <a:pt x="3725" y="4071"/>
                    <a:pt x="3530" y="4071"/>
                  </a:cubicBezTo>
                  <a:cubicBezTo>
                    <a:pt x="2703" y="4071"/>
                    <a:pt x="1426" y="3991"/>
                    <a:pt x="1047" y="3630"/>
                  </a:cubicBezTo>
                  <a:cubicBezTo>
                    <a:pt x="993" y="3592"/>
                    <a:pt x="960" y="3526"/>
                    <a:pt x="960" y="3456"/>
                  </a:cubicBezTo>
                  <a:cubicBezTo>
                    <a:pt x="960" y="3347"/>
                    <a:pt x="1042" y="3243"/>
                    <a:pt x="1183" y="3145"/>
                  </a:cubicBezTo>
                  <a:cubicBezTo>
                    <a:pt x="1597" y="3461"/>
                    <a:pt x="2382" y="3537"/>
                    <a:pt x="3020" y="3537"/>
                  </a:cubicBezTo>
                  <a:cubicBezTo>
                    <a:pt x="3352" y="3537"/>
                    <a:pt x="3679" y="3521"/>
                    <a:pt x="4006" y="3483"/>
                  </a:cubicBezTo>
                  <a:lnTo>
                    <a:pt x="3968" y="3123"/>
                  </a:lnTo>
                  <a:cubicBezTo>
                    <a:pt x="3761" y="3146"/>
                    <a:pt x="3417" y="3171"/>
                    <a:pt x="3042" y="3171"/>
                  </a:cubicBezTo>
                  <a:cubicBezTo>
                    <a:pt x="2519" y="3171"/>
                    <a:pt x="1934" y="3123"/>
                    <a:pt x="1576" y="2954"/>
                  </a:cubicBezTo>
                  <a:cubicBezTo>
                    <a:pt x="2011" y="2791"/>
                    <a:pt x="2622" y="2666"/>
                    <a:pt x="3216" y="2589"/>
                  </a:cubicBezTo>
                  <a:cubicBezTo>
                    <a:pt x="3319" y="2595"/>
                    <a:pt x="3423" y="2595"/>
                    <a:pt x="3521" y="2595"/>
                  </a:cubicBezTo>
                  <a:cubicBezTo>
                    <a:pt x="3788" y="2595"/>
                    <a:pt x="3989" y="2584"/>
                    <a:pt x="4049" y="2578"/>
                  </a:cubicBezTo>
                  <a:lnTo>
                    <a:pt x="4022" y="2213"/>
                  </a:lnTo>
                  <a:lnTo>
                    <a:pt x="3984" y="2213"/>
                  </a:lnTo>
                  <a:lnTo>
                    <a:pt x="3984" y="2148"/>
                  </a:lnTo>
                  <a:cubicBezTo>
                    <a:pt x="3837" y="2153"/>
                    <a:pt x="3548" y="2175"/>
                    <a:pt x="3194" y="2213"/>
                  </a:cubicBezTo>
                  <a:cubicBezTo>
                    <a:pt x="2731" y="2197"/>
                    <a:pt x="2219" y="2132"/>
                    <a:pt x="1902" y="1974"/>
                  </a:cubicBezTo>
                  <a:cubicBezTo>
                    <a:pt x="2115" y="1903"/>
                    <a:pt x="2338" y="1843"/>
                    <a:pt x="2562" y="1805"/>
                  </a:cubicBezTo>
                  <a:cubicBezTo>
                    <a:pt x="3030" y="1723"/>
                    <a:pt x="3510" y="1679"/>
                    <a:pt x="3989" y="1674"/>
                  </a:cubicBezTo>
                  <a:lnTo>
                    <a:pt x="3989" y="1309"/>
                  </a:lnTo>
                  <a:cubicBezTo>
                    <a:pt x="3979" y="1309"/>
                    <a:pt x="3799" y="1309"/>
                    <a:pt x="3537" y="1325"/>
                  </a:cubicBezTo>
                  <a:cubicBezTo>
                    <a:pt x="3216" y="1249"/>
                    <a:pt x="2894" y="1145"/>
                    <a:pt x="2589" y="1014"/>
                  </a:cubicBezTo>
                  <a:cubicBezTo>
                    <a:pt x="3178" y="843"/>
                    <a:pt x="3784" y="757"/>
                    <a:pt x="4389" y="757"/>
                  </a:cubicBezTo>
                  <a:cubicBezTo>
                    <a:pt x="4995" y="757"/>
                    <a:pt x="5600" y="843"/>
                    <a:pt x="6185" y="1014"/>
                  </a:cubicBezTo>
                  <a:cubicBezTo>
                    <a:pt x="5880" y="1145"/>
                    <a:pt x="5564" y="1249"/>
                    <a:pt x="5237" y="1325"/>
                  </a:cubicBezTo>
                  <a:cubicBezTo>
                    <a:pt x="4976" y="1309"/>
                    <a:pt x="4801" y="1309"/>
                    <a:pt x="4785" y="1309"/>
                  </a:cubicBezTo>
                  <a:lnTo>
                    <a:pt x="4785" y="1674"/>
                  </a:lnTo>
                  <a:cubicBezTo>
                    <a:pt x="5265" y="1679"/>
                    <a:pt x="5744" y="1723"/>
                    <a:pt x="6218" y="1805"/>
                  </a:cubicBezTo>
                  <a:cubicBezTo>
                    <a:pt x="6441" y="1843"/>
                    <a:pt x="6659" y="1903"/>
                    <a:pt x="6877" y="1974"/>
                  </a:cubicBezTo>
                  <a:cubicBezTo>
                    <a:pt x="6561" y="2132"/>
                    <a:pt x="6044" y="2197"/>
                    <a:pt x="5581" y="2213"/>
                  </a:cubicBezTo>
                  <a:cubicBezTo>
                    <a:pt x="5232" y="2170"/>
                    <a:pt x="4938" y="2153"/>
                    <a:pt x="4796" y="2148"/>
                  </a:cubicBezTo>
                  <a:lnTo>
                    <a:pt x="4796" y="2213"/>
                  </a:lnTo>
                  <a:lnTo>
                    <a:pt x="4752" y="2213"/>
                  </a:lnTo>
                  <a:lnTo>
                    <a:pt x="4731" y="2578"/>
                  </a:lnTo>
                  <a:cubicBezTo>
                    <a:pt x="4790" y="2584"/>
                    <a:pt x="4987" y="2595"/>
                    <a:pt x="5259" y="2595"/>
                  </a:cubicBezTo>
                  <a:cubicBezTo>
                    <a:pt x="5352" y="2595"/>
                    <a:pt x="5455" y="2595"/>
                    <a:pt x="5564" y="2589"/>
                  </a:cubicBezTo>
                  <a:cubicBezTo>
                    <a:pt x="6153" y="2666"/>
                    <a:pt x="6768" y="2791"/>
                    <a:pt x="7204" y="2954"/>
                  </a:cubicBezTo>
                  <a:cubicBezTo>
                    <a:pt x="6846" y="3123"/>
                    <a:pt x="6261" y="3171"/>
                    <a:pt x="5738" y="3171"/>
                  </a:cubicBezTo>
                  <a:cubicBezTo>
                    <a:pt x="5363" y="3171"/>
                    <a:pt x="5019" y="3146"/>
                    <a:pt x="4812" y="3123"/>
                  </a:cubicBezTo>
                  <a:lnTo>
                    <a:pt x="4769" y="3483"/>
                  </a:lnTo>
                  <a:cubicBezTo>
                    <a:pt x="5096" y="3521"/>
                    <a:pt x="5428" y="3537"/>
                    <a:pt x="5755" y="3537"/>
                  </a:cubicBezTo>
                  <a:cubicBezTo>
                    <a:pt x="6392" y="3537"/>
                    <a:pt x="7177" y="3461"/>
                    <a:pt x="7591" y="3145"/>
                  </a:cubicBezTo>
                  <a:cubicBezTo>
                    <a:pt x="7733" y="3243"/>
                    <a:pt x="7815" y="3347"/>
                    <a:pt x="7815" y="3456"/>
                  </a:cubicBezTo>
                  <a:cubicBezTo>
                    <a:pt x="7815" y="3526"/>
                    <a:pt x="7782" y="3592"/>
                    <a:pt x="7733" y="3630"/>
                  </a:cubicBezTo>
                  <a:cubicBezTo>
                    <a:pt x="7354" y="3991"/>
                    <a:pt x="6077" y="4071"/>
                    <a:pt x="5247" y="4071"/>
                  </a:cubicBezTo>
                  <a:cubicBezTo>
                    <a:pt x="5051" y="4071"/>
                    <a:pt x="4880" y="4067"/>
                    <a:pt x="4752" y="4060"/>
                  </a:cubicBezTo>
                  <a:lnTo>
                    <a:pt x="4752" y="4077"/>
                  </a:lnTo>
                  <a:lnTo>
                    <a:pt x="4529" y="3897"/>
                  </a:lnTo>
                  <a:lnTo>
                    <a:pt x="4529" y="3897"/>
                  </a:lnTo>
                  <a:cubicBezTo>
                    <a:pt x="4409" y="4044"/>
                    <a:pt x="4278" y="4551"/>
                    <a:pt x="5640" y="6033"/>
                  </a:cubicBezTo>
                  <a:cubicBezTo>
                    <a:pt x="5858" y="6273"/>
                    <a:pt x="6060" y="6529"/>
                    <a:pt x="6240" y="6807"/>
                  </a:cubicBezTo>
                  <a:lnTo>
                    <a:pt x="6234" y="6861"/>
                  </a:lnTo>
                  <a:lnTo>
                    <a:pt x="6278" y="6867"/>
                  </a:lnTo>
                  <a:cubicBezTo>
                    <a:pt x="6409" y="7085"/>
                    <a:pt x="6523" y="7314"/>
                    <a:pt x="6627" y="7548"/>
                  </a:cubicBezTo>
                  <a:cubicBezTo>
                    <a:pt x="6834" y="8016"/>
                    <a:pt x="6970" y="8327"/>
                    <a:pt x="7706" y="8360"/>
                  </a:cubicBezTo>
                  <a:lnTo>
                    <a:pt x="7798" y="8360"/>
                  </a:lnTo>
                  <a:cubicBezTo>
                    <a:pt x="8152" y="8360"/>
                    <a:pt x="8398" y="8256"/>
                    <a:pt x="8523" y="8055"/>
                  </a:cubicBezTo>
                  <a:cubicBezTo>
                    <a:pt x="8692" y="7793"/>
                    <a:pt x="8605" y="7461"/>
                    <a:pt x="8534" y="7281"/>
                  </a:cubicBezTo>
                  <a:cubicBezTo>
                    <a:pt x="8736" y="7014"/>
                    <a:pt x="8627" y="6665"/>
                    <a:pt x="8539" y="6485"/>
                  </a:cubicBezTo>
                  <a:cubicBezTo>
                    <a:pt x="8556" y="6458"/>
                    <a:pt x="8572" y="6431"/>
                    <a:pt x="8588" y="6409"/>
                  </a:cubicBezTo>
                  <a:cubicBezTo>
                    <a:pt x="8785" y="6044"/>
                    <a:pt x="8567" y="5630"/>
                    <a:pt x="8430" y="5428"/>
                  </a:cubicBezTo>
                  <a:cubicBezTo>
                    <a:pt x="8447" y="5406"/>
                    <a:pt x="8458" y="5385"/>
                    <a:pt x="8463" y="5363"/>
                  </a:cubicBezTo>
                  <a:cubicBezTo>
                    <a:pt x="8577" y="5074"/>
                    <a:pt x="8419" y="4796"/>
                    <a:pt x="8289" y="4633"/>
                  </a:cubicBezTo>
                  <a:cubicBezTo>
                    <a:pt x="8294" y="4627"/>
                    <a:pt x="8300" y="4616"/>
                    <a:pt x="8305" y="4605"/>
                  </a:cubicBezTo>
                  <a:cubicBezTo>
                    <a:pt x="8441" y="4278"/>
                    <a:pt x="8229" y="3957"/>
                    <a:pt x="8082" y="3783"/>
                  </a:cubicBezTo>
                  <a:cubicBezTo>
                    <a:pt x="8147" y="3684"/>
                    <a:pt x="8185" y="3570"/>
                    <a:pt x="8185" y="3456"/>
                  </a:cubicBezTo>
                  <a:cubicBezTo>
                    <a:pt x="8185" y="3221"/>
                    <a:pt x="8049" y="3031"/>
                    <a:pt x="7831" y="2873"/>
                  </a:cubicBezTo>
                  <a:cubicBezTo>
                    <a:pt x="7875" y="2775"/>
                    <a:pt x="7896" y="2671"/>
                    <a:pt x="7896" y="2562"/>
                  </a:cubicBezTo>
                  <a:cubicBezTo>
                    <a:pt x="7896" y="2290"/>
                    <a:pt x="7760" y="2061"/>
                    <a:pt x="7488" y="1875"/>
                  </a:cubicBezTo>
                  <a:cubicBezTo>
                    <a:pt x="7520" y="1799"/>
                    <a:pt x="7531" y="1723"/>
                    <a:pt x="7531" y="1641"/>
                  </a:cubicBezTo>
                  <a:cubicBezTo>
                    <a:pt x="7531" y="1276"/>
                    <a:pt x="7215" y="1014"/>
                    <a:pt x="6779" y="829"/>
                  </a:cubicBezTo>
                  <a:cubicBezTo>
                    <a:pt x="6796" y="791"/>
                    <a:pt x="6801" y="753"/>
                    <a:pt x="6807" y="709"/>
                  </a:cubicBezTo>
                  <a:cubicBezTo>
                    <a:pt x="6807" y="143"/>
                    <a:pt x="5117" y="28"/>
                    <a:pt x="439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9" name="Google Shape;9109;p62"/>
            <p:cNvSpPr/>
            <p:nvPr/>
          </p:nvSpPr>
          <p:spPr>
            <a:xfrm>
              <a:off x="3304301" y="1771162"/>
              <a:ext cx="24135" cy="107029"/>
            </a:xfrm>
            <a:custGeom>
              <a:avLst/>
              <a:gdLst/>
              <a:ahLst/>
              <a:cxnLst/>
              <a:rect l="l" t="t" r="r" b="b"/>
              <a:pathLst>
                <a:path w="955" h="4235" extrusionOk="0">
                  <a:moveTo>
                    <a:pt x="475" y="1"/>
                  </a:moveTo>
                  <a:cubicBezTo>
                    <a:pt x="475" y="1"/>
                    <a:pt x="213" y="34"/>
                    <a:pt x="137" y="77"/>
                  </a:cubicBezTo>
                  <a:cubicBezTo>
                    <a:pt x="61" y="115"/>
                    <a:pt x="1" y="1102"/>
                    <a:pt x="126" y="1211"/>
                  </a:cubicBezTo>
                  <a:cubicBezTo>
                    <a:pt x="251" y="1314"/>
                    <a:pt x="44" y="1478"/>
                    <a:pt x="55" y="1739"/>
                  </a:cubicBezTo>
                  <a:cubicBezTo>
                    <a:pt x="61" y="2006"/>
                    <a:pt x="126" y="2872"/>
                    <a:pt x="191" y="3014"/>
                  </a:cubicBezTo>
                  <a:cubicBezTo>
                    <a:pt x="251" y="3150"/>
                    <a:pt x="240" y="4235"/>
                    <a:pt x="475" y="4235"/>
                  </a:cubicBezTo>
                  <a:cubicBezTo>
                    <a:pt x="709" y="4235"/>
                    <a:pt x="698" y="3150"/>
                    <a:pt x="763" y="3014"/>
                  </a:cubicBezTo>
                  <a:cubicBezTo>
                    <a:pt x="823" y="2878"/>
                    <a:pt x="889" y="2006"/>
                    <a:pt x="900" y="1739"/>
                  </a:cubicBezTo>
                  <a:cubicBezTo>
                    <a:pt x="905" y="1478"/>
                    <a:pt x="704" y="1314"/>
                    <a:pt x="829" y="1211"/>
                  </a:cubicBezTo>
                  <a:cubicBezTo>
                    <a:pt x="954" y="1102"/>
                    <a:pt x="894" y="121"/>
                    <a:pt x="818" y="77"/>
                  </a:cubicBezTo>
                  <a:cubicBezTo>
                    <a:pt x="742" y="28"/>
                    <a:pt x="475" y="1"/>
                    <a:pt x="47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0" name="Google Shape;9110;p62"/>
            <p:cNvSpPr/>
            <p:nvPr/>
          </p:nvSpPr>
          <p:spPr>
            <a:xfrm>
              <a:off x="3281581" y="1617733"/>
              <a:ext cx="31970" cy="31110"/>
            </a:xfrm>
            <a:custGeom>
              <a:avLst/>
              <a:gdLst/>
              <a:ahLst/>
              <a:cxnLst/>
              <a:rect l="l" t="t" r="r" b="b"/>
              <a:pathLst>
                <a:path w="1265" h="1231" extrusionOk="0">
                  <a:moveTo>
                    <a:pt x="811" y="1"/>
                  </a:moveTo>
                  <a:cubicBezTo>
                    <a:pt x="603" y="1"/>
                    <a:pt x="245" y="106"/>
                    <a:pt x="126" y="241"/>
                  </a:cubicBezTo>
                  <a:cubicBezTo>
                    <a:pt x="1" y="383"/>
                    <a:pt x="1" y="868"/>
                    <a:pt x="88" y="983"/>
                  </a:cubicBezTo>
                  <a:cubicBezTo>
                    <a:pt x="162" y="1080"/>
                    <a:pt x="321" y="1230"/>
                    <a:pt x="505" y="1230"/>
                  </a:cubicBezTo>
                  <a:cubicBezTo>
                    <a:pt x="536" y="1230"/>
                    <a:pt x="568" y="1226"/>
                    <a:pt x="600" y="1217"/>
                  </a:cubicBezTo>
                  <a:cubicBezTo>
                    <a:pt x="823" y="1151"/>
                    <a:pt x="1058" y="683"/>
                    <a:pt x="1161" y="568"/>
                  </a:cubicBezTo>
                  <a:cubicBezTo>
                    <a:pt x="1265" y="454"/>
                    <a:pt x="1134" y="18"/>
                    <a:pt x="840" y="2"/>
                  </a:cubicBezTo>
                  <a:cubicBezTo>
                    <a:pt x="830" y="1"/>
                    <a:pt x="821" y="1"/>
                    <a:pt x="81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1" name="Google Shape;9111;p62"/>
            <p:cNvSpPr/>
            <p:nvPr/>
          </p:nvSpPr>
          <p:spPr>
            <a:xfrm>
              <a:off x="3320703" y="1617733"/>
              <a:ext cx="31818" cy="31110"/>
            </a:xfrm>
            <a:custGeom>
              <a:avLst/>
              <a:gdLst/>
              <a:ahLst/>
              <a:cxnLst/>
              <a:rect l="l" t="t" r="r" b="b"/>
              <a:pathLst>
                <a:path w="1259" h="1231" extrusionOk="0">
                  <a:moveTo>
                    <a:pt x="453" y="1"/>
                  </a:moveTo>
                  <a:cubicBezTo>
                    <a:pt x="444" y="1"/>
                    <a:pt x="434" y="1"/>
                    <a:pt x="425" y="2"/>
                  </a:cubicBezTo>
                  <a:cubicBezTo>
                    <a:pt x="131" y="18"/>
                    <a:pt x="0" y="454"/>
                    <a:pt x="104" y="568"/>
                  </a:cubicBezTo>
                  <a:cubicBezTo>
                    <a:pt x="207" y="683"/>
                    <a:pt x="436" y="1151"/>
                    <a:pt x="659" y="1217"/>
                  </a:cubicBezTo>
                  <a:cubicBezTo>
                    <a:pt x="691" y="1226"/>
                    <a:pt x="723" y="1230"/>
                    <a:pt x="754" y="1230"/>
                  </a:cubicBezTo>
                  <a:cubicBezTo>
                    <a:pt x="938" y="1230"/>
                    <a:pt x="1097" y="1080"/>
                    <a:pt x="1172" y="983"/>
                  </a:cubicBezTo>
                  <a:cubicBezTo>
                    <a:pt x="1259" y="868"/>
                    <a:pt x="1259" y="383"/>
                    <a:pt x="1133" y="241"/>
                  </a:cubicBezTo>
                  <a:cubicBezTo>
                    <a:pt x="1014" y="106"/>
                    <a:pt x="656" y="1"/>
                    <a:pt x="45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2" name="Google Shape;9112;p62"/>
            <p:cNvSpPr/>
            <p:nvPr/>
          </p:nvSpPr>
          <p:spPr>
            <a:xfrm>
              <a:off x="3305817" y="1641994"/>
              <a:ext cx="23984" cy="19359"/>
            </a:xfrm>
            <a:custGeom>
              <a:avLst/>
              <a:gdLst/>
              <a:ahLst/>
              <a:cxnLst/>
              <a:rect l="l" t="t" r="r" b="b"/>
              <a:pathLst>
                <a:path w="949" h="766" extrusionOk="0">
                  <a:moveTo>
                    <a:pt x="475" y="1"/>
                  </a:moveTo>
                  <a:cubicBezTo>
                    <a:pt x="355" y="1"/>
                    <a:pt x="1" y="655"/>
                    <a:pt x="208" y="742"/>
                  </a:cubicBezTo>
                  <a:cubicBezTo>
                    <a:pt x="247" y="758"/>
                    <a:pt x="281" y="765"/>
                    <a:pt x="311" y="765"/>
                  </a:cubicBezTo>
                  <a:cubicBezTo>
                    <a:pt x="435" y="765"/>
                    <a:pt x="475" y="644"/>
                    <a:pt x="475" y="644"/>
                  </a:cubicBezTo>
                  <a:cubicBezTo>
                    <a:pt x="475" y="644"/>
                    <a:pt x="514" y="765"/>
                    <a:pt x="639" y="765"/>
                  </a:cubicBezTo>
                  <a:cubicBezTo>
                    <a:pt x="668" y="765"/>
                    <a:pt x="702" y="758"/>
                    <a:pt x="742" y="742"/>
                  </a:cubicBezTo>
                  <a:cubicBezTo>
                    <a:pt x="949" y="655"/>
                    <a:pt x="594" y="1"/>
                    <a:pt x="47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13" name="Google Shape;9113;p62"/>
          <p:cNvGrpSpPr/>
          <p:nvPr/>
        </p:nvGrpSpPr>
        <p:grpSpPr>
          <a:xfrm>
            <a:off x="3572045" y="1558993"/>
            <a:ext cx="451013" cy="1136125"/>
            <a:chOff x="3827467" y="1557988"/>
            <a:chExt cx="451013" cy="1136125"/>
          </a:xfrm>
        </p:grpSpPr>
        <p:sp>
          <p:nvSpPr>
            <p:cNvPr id="9114" name="Google Shape;9114;p62"/>
            <p:cNvSpPr/>
            <p:nvPr/>
          </p:nvSpPr>
          <p:spPr>
            <a:xfrm>
              <a:off x="3827467" y="1557988"/>
              <a:ext cx="451013" cy="1136125"/>
            </a:xfrm>
            <a:custGeom>
              <a:avLst/>
              <a:gdLst/>
              <a:ahLst/>
              <a:cxnLst/>
              <a:rect l="l" t="t" r="r" b="b"/>
              <a:pathLst>
                <a:path w="17846" h="44955" extrusionOk="0">
                  <a:moveTo>
                    <a:pt x="8915" y="1"/>
                  </a:moveTo>
                  <a:cubicBezTo>
                    <a:pt x="6365" y="17"/>
                    <a:pt x="6904" y="2693"/>
                    <a:pt x="6904" y="2693"/>
                  </a:cubicBezTo>
                  <a:cubicBezTo>
                    <a:pt x="6474" y="2916"/>
                    <a:pt x="6812" y="3559"/>
                    <a:pt x="6844" y="3897"/>
                  </a:cubicBezTo>
                  <a:cubicBezTo>
                    <a:pt x="6871" y="4240"/>
                    <a:pt x="7084" y="4256"/>
                    <a:pt x="7084" y="4256"/>
                  </a:cubicBezTo>
                  <a:cubicBezTo>
                    <a:pt x="7198" y="4769"/>
                    <a:pt x="7678" y="5575"/>
                    <a:pt x="7678" y="5575"/>
                  </a:cubicBezTo>
                  <a:cubicBezTo>
                    <a:pt x="7874" y="7831"/>
                    <a:pt x="5422" y="7766"/>
                    <a:pt x="4234" y="8474"/>
                  </a:cubicBezTo>
                  <a:cubicBezTo>
                    <a:pt x="3041" y="9182"/>
                    <a:pt x="3362" y="11215"/>
                    <a:pt x="3362" y="12888"/>
                  </a:cubicBezTo>
                  <a:cubicBezTo>
                    <a:pt x="3362" y="14566"/>
                    <a:pt x="2817" y="16081"/>
                    <a:pt x="2332" y="18173"/>
                  </a:cubicBezTo>
                  <a:cubicBezTo>
                    <a:pt x="1935" y="19901"/>
                    <a:pt x="1755" y="21137"/>
                    <a:pt x="1700" y="21524"/>
                  </a:cubicBezTo>
                  <a:cubicBezTo>
                    <a:pt x="1542" y="21552"/>
                    <a:pt x="1177" y="21677"/>
                    <a:pt x="774" y="22260"/>
                  </a:cubicBezTo>
                  <a:cubicBezTo>
                    <a:pt x="540" y="22603"/>
                    <a:pt x="469" y="22936"/>
                    <a:pt x="300" y="23110"/>
                  </a:cubicBezTo>
                  <a:cubicBezTo>
                    <a:pt x="205" y="23205"/>
                    <a:pt x="280" y="23371"/>
                    <a:pt x="441" y="23371"/>
                  </a:cubicBezTo>
                  <a:cubicBezTo>
                    <a:pt x="568" y="23371"/>
                    <a:pt x="749" y="23268"/>
                    <a:pt x="943" y="22946"/>
                  </a:cubicBezTo>
                  <a:lnTo>
                    <a:pt x="943" y="22946"/>
                  </a:lnTo>
                  <a:lnTo>
                    <a:pt x="147" y="24805"/>
                  </a:lnTo>
                  <a:cubicBezTo>
                    <a:pt x="147" y="24805"/>
                    <a:pt x="0" y="25077"/>
                    <a:pt x="235" y="25104"/>
                  </a:cubicBezTo>
                  <a:cubicBezTo>
                    <a:pt x="241" y="25105"/>
                    <a:pt x="247" y="25106"/>
                    <a:pt x="253" y="25106"/>
                  </a:cubicBezTo>
                  <a:cubicBezTo>
                    <a:pt x="599" y="25106"/>
                    <a:pt x="886" y="23786"/>
                    <a:pt x="1041" y="23786"/>
                  </a:cubicBezTo>
                  <a:cubicBezTo>
                    <a:pt x="1155" y="23786"/>
                    <a:pt x="404" y="25306"/>
                    <a:pt x="779" y="25431"/>
                  </a:cubicBezTo>
                  <a:cubicBezTo>
                    <a:pt x="793" y="25435"/>
                    <a:pt x="805" y="25437"/>
                    <a:pt x="818" y="25437"/>
                  </a:cubicBezTo>
                  <a:cubicBezTo>
                    <a:pt x="1182" y="25437"/>
                    <a:pt x="1437" y="23862"/>
                    <a:pt x="1519" y="23862"/>
                  </a:cubicBezTo>
                  <a:cubicBezTo>
                    <a:pt x="1519" y="23862"/>
                    <a:pt x="1520" y="23862"/>
                    <a:pt x="1521" y="23862"/>
                  </a:cubicBezTo>
                  <a:cubicBezTo>
                    <a:pt x="1613" y="23889"/>
                    <a:pt x="1085" y="25268"/>
                    <a:pt x="1384" y="25371"/>
                  </a:cubicBezTo>
                  <a:cubicBezTo>
                    <a:pt x="1399" y="25377"/>
                    <a:pt x="1414" y="25379"/>
                    <a:pt x="1428" y="25379"/>
                  </a:cubicBezTo>
                  <a:cubicBezTo>
                    <a:pt x="1774" y="25379"/>
                    <a:pt x="1780" y="23840"/>
                    <a:pt x="2005" y="23840"/>
                  </a:cubicBezTo>
                  <a:cubicBezTo>
                    <a:pt x="2007" y="23840"/>
                    <a:pt x="2009" y="23840"/>
                    <a:pt x="2011" y="23840"/>
                  </a:cubicBezTo>
                  <a:cubicBezTo>
                    <a:pt x="2060" y="23846"/>
                    <a:pt x="1695" y="25012"/>
                    <a:pt x="1956" y="25012"/>
                  </a:cubicBezTo>
                  <a:cubicBezTo>
                    <a:pt x="2213" y="25012"/>
                    <a:pt x="2218" y="24238"/>
                    <a:pt x="2463" y="23846"/>
                  </a:cubicBezTo>
                  <a:cubicBezTo>
                    <a:pt x="2698" y="23486"/>
                    <a:pt x="2997" y="22434"/>
                    <a:pt x="2845" y="21906"/>
                  </a:cubicBezTo>
                  <a:cubicBezTo>
                    <a:pt x="3281" y="20467"/>
                    <a:pt x="4354" y="17568"/>
                    <a:pt x="4616" y="16304"/>
                  </a:cubicBezTo>
                  <a:cubicBezTo>
                    <a:pt x="4904" y="14887"/>
                    <a:pt x="5389" y="12119"/>
                    <a:pt x="5389" y="12119"/>
                  </a:cubicBezTo>
                  <a:cubicBezTo>
                    <a:pt x="5842" y="13018"/>
                    <a:pt x="6098" y="17111"/>
                    <a:pt x="5711" y="18206"/>
                  </a:cubicBezTo>
                  <a:cubicBezTo>
                    <a:pt x="5324" y="19307"/>
                    <a:pt x="4419" y="21944"/>
                    <a:pt x="4806" y="24396"/>
                  </a:cubicBezTo>
                  <a:cubicBezTo>
                    <a:pt x="5193" y="26843"/>
                    <a:pt x="5515" y="30161"/>
                    <a:pt x="5389" y="33033"/>
                  </a:cubicBezTo>
                  <a:cubicBezTo>
                    <a:pt x="5259" y="35899"/>
                    <a:pt x="5744" y="39026"/>
                    <a:pt x="6130" y="41184"/>
                  </a:cubicBezTo>
                  <a:cubicBezTo>
                    <a:pt x="6517" y="43342"/>
                    <a:pt x="6065" y="43892"/>
                    <a:pt x="5776" y="44279"/>
                  </a:cubicBezTo>
                  <a:cubicBezTo>
                    <a:pt x="5487" y="44666"/>
                    <a:pt x="6065" y="44955"/>
                    <a:pt x="6065" y="44955"/>
                  </a:cubicBezTo>
                  <a:lnTo>
                    <a:pt x="7547" y="44955"/>
                  </a:lnTo>
                  <a:cubicBezTo>
                    <a:pt x="8092" y="44955"/>
                    <a:pt x="7934" y="44568"/>
                    <a:pt x="7743" y="43440"/>
                  </a:cubicBezTo>
                  <a:cubicBezTo>
                    <a:pt x="7547" y="42312"/>
                    <a:pt x="7356" y="41408"/>
                    <a:pt x="7580" y="39925"/>
                  </a:cubicBezTo>
                  <a:cubicBezTo>
                    <a:pt x="7874" y="38062"/>
                    <a:pt x="7972" y="36171"/>
                    <a:pt x="7869" y="34286"/>
                  </a:cubicBezTo>
                  <a:cubicBezTo>
                    <a:pt x="7743" y="32030"/>
                    <a:pt x="7771" y="31583"/>
                    <a:pt x="8190" y="29905"/>
                  </a:cubicBezTo>
                  <a:cubicBezTo>
                    <a:pt x="8566" y="28412"/>
                    <a:pt x="8860" y="24396"/>
                    <a:pt x="8920" y="23535"/>
                  </a:cubicBezTo>
                  <a:cubicBezTo>
                    <a:pt x="8980" y="24396"/>
                    <a:pt x="9280" y="28412"/>
                    <a:pt x="9650" y="29905"/>
                  </a:cubicBezTo>
                  <a:cubicBezTo>
                    <a:pt x="10070" y="31583"/>
                    <a:pt x="10103" y="32030"/>
                    <a:pt x="9972" y="34286"/>
                  </a:cubicBezTo>
                  <a:cubicBezTo>
                    <a:pt x="9874" y="36171"/>
                    <a:pt x="9966" y="38062"/>
                    <a:pt x="10266" y="39925"/>
                  </a:cubicBezTo>
                  <a:cubicBezTo>
                    <a:pt x="10490" y="41408"/>
                    <a:pt x="10293" y="42312"/>
                    <a:pt x="10103" y="43440"/>
                  </a:cubicBezTo>
                  <a:cubicBezTo>
                    <a:pt x="9907" y="44568"/>
                    <a:pt x="9749" y="44955"/>
                    <a:pt x="10293" y="44955"/>
                  </a:cubicBezTo>
                  <a:lnTo>
                    <a:pt x="11776" y="44955"/>
                  </a:lnTo>
                  <a:cubicBezTo>
                    <a:pt x="11776" y="44955"/>
                    <a:pt x="12359" y="44666"/>
                    <a:pt x="12070" y="44279"/>
                  </a:cubicBezTo>
                  <a:cubicBezTo>
                    <a:pt x="11776" y="43892"/>
                    <a:pt x="11329" y="43342"/>
                    <a:pt x="11716" y="41184"/>
                  </a:cubicBezTo>
                  <a:cubicBezTo>
                    <a:pt x="12102" y="39026"/>
                    <a:pt x="12582" y="35899"/>
                    <a:pt x="12457" y="33033"/>
                  </a:cubicBezTo>
                  <a:cubicBezTo>
                    <a:pt x="12326" y="30166"/>
                    <a:pt x="12653" y="26848"/>
                    <a:pt x="13034" y="24396"/>
                  </a:cubicBezTo>
                  <a:cubicBezTo>
                    <a:pt x="13421" y="21944"/>
                    <a:pt x="12522" y="19301"/>
                    <a:pt x="12135" y="18206"/>
                  </a:cubicBezTo>
                  <a:cubicBezTo>
                    <a:pt x="11748" y="17111"/>
                    <a:pt x="12004" y="13018"/>
                    <a:pt x="12457" y="12119"/>
                  </a:cubicBezTo>
                  <a:cubicBezTo>
                    <a:pt x="12457" y="12119"/>
                    <a:pt x="12936" y="14887"/>
                    <a:pt x="13230" y="16304"/>
                  </a:cubicBezTo>
                  <a:cubicBezTo>
                    <a:pt x="13487" y="17568"/>
                    <a:pt x="14560" y="20462"/>
                    <a:pt x="15001" y="21900"/>
                  </a:cubicBezTo>
                  <a:cubicBezTo>
                    <a:pt x="14843" y="22434"/>
                    <a:pt x="15148" y="23480"/>
                    <a:pt x="15377" y="23846"/>
                  </a:cubicBezTo>
                  <a:cubicBezTo>
                    <a:pt x="15623" y="24238"/>
                    <a:pt x="15628" y="25006"/>
                    <a:pt x="15890" y="25006"/>
                  </a:cubicBezTo>
                  <a:cubicBezTo>
                    <a:pt x="16146" y="25006"/>
                    <a:pt x="15781" y="23846"/>
                    <a:pt x="15835" y="23840"/>
                  </a:cubicBezTo>
                  <a:cubicBezTo>
                    <a:pt x="15837" y="23840"/>
                    <a:pt x="15839" y="23840"/>
                    <a:pt x="15841" y="23840"/>
                  </a:cubicBezTo>
                  <a:cubicBezTo>
                    <a:pt x="16060" y="23840"/>
                    <a:pt x="16072" y="25379"/>
                    <a:pt x="16418" y="25379"/>
                  </a:cubicBezTo>
                  <a:cubicBezTo>
                    <a:pt x="16432" y="25379"/>
                    <a:pt x="16447" y="25377"/>
                    <a:pt x="16462" y="25371"/>
                  </a:cubicBezTo>
                  <a:cubicBezTo>
                    <a:pt x="16756" y="25268"/>
                    <a:pt x="16227" y="23889"/>
                    <a:pt x="16320" y="23862"/>
                  </a:cubicBezTo>
                  <a:cubicBezTo>
                    <a:pt x="16321" y="23862"/>
                    <a:pt x="16321" y="23862"/>
                    <a:pt x="16322" y="23862"/>
                  </a:cubicBezTo>
                  <a:cubicBezTo>
                    <a:pt x="16413" y="23862"/>
                    <a:pt x="16659" y="25432"/>
                    <a:pt x="17021" y="25432"/>
                  </a:cubicBezTo>
                  <a:cubicBezTo>
                    <a:pt x="17034" y="25432"/>
                    <a:pt x="17047" y="25430"/>
                    <a:pt x="17061" y="25426"/>
                  </a:cubicBezTo>
                  <a:cubicBezTo>
                    <a:pt x="17437" y="25306"/>
                    <a:pt x="16685" y="23786"/>
                    <a:pt x="16805" y="23786"/>
                  </a:cubicBezTo>
                  <a:cubicBezTo>
                    <a:pt x="16955" y="23786"/>
                    <a:pt x="17247" y="25106"/>
                    <a:pt x="17588" y="25106"/>
                  </a:cubicBezTo>
                  <a:cubicBezTo>
                    <a:pt x="17594" y="25106"/>
                    <a:pt x="17600" y="25105"/>
                    <a:pt x="17606" y="25104"/>
                  </a:cubicBezTo>
                  <a:cubicBezTo>
                    <a:pt x="17846" y="25077"/>
                    <a:pt x="17699" y="24805"/>
                    <a:pt x="17699" y="24805"/>
                  </a:cubicBezTo>
                  <a:lnTo>
                    <a:pt x="16908" y="22946"/>
                  </a:lnTo>
                  <a:lnTo>
                    <a:pt x="16908" y="22946"/>
                  </a:lnTo>
                  <a:cubicBezTo>
                    <a:pt x="17100" y="23268"/>
                    <a:pt x="17281" y="23371"/>
                    <a:pt x="17408" y="23371"/>
                  </a:cubicBezTo>
                  <a:cubicBezTo>
                    <a:pt x="17570" y="23371"/>
                    <a:pt x="17646" y="23205"/>
                    <a:pt x="17551" y="23110"/>
                  </a:cubicBezTo>
                  <a:cubicBezTo>
                    <a:pt x="17383" y="22936"/>
                    <a:pt x="17306" y="22598"/>
                    <a:pt x="17072" y="22260"/>
                  </a:cubicBezTo>
                  <a:cubicBezTo>
                    <a:pt x="16669" y="21677"/>
                    <a:pt x="16309" y="21552"/>
                    <a:pt x="16146" y="21524"/>
                  </a:cubicBezTo>
                  <a:cubicBezTo>
                    <a:pt x="16097" y="21137"/>
                    <a:pt x="15917" y="19901"/>
                    <a:pt x="15519" y="18173"/>
                  </a:cubicBezTo>
                  <a:cubicBezTo>
                    <a:pt x="15034" y="16081"/>
                    <a:pt x="14489" y="14566"/>
                    <a:pt x="14489" y="12888"/>
                  </a:cubicBezTo>
                  <a:cubicBezTo>
                    <a:pt x="14489" y="11215"/>
                    <a:pt x="14811" y="9182"/>
                    <a:pt x="13617" y="8474"/>
                  </a:cubicBezTo>
                  <a:cubicBezTo>
                    <a:pt x="12424" y="7766"/>
                    <a:pt x="9977" y="7831"/>
                    <a:pt x="10168" y="5575"/>
                  </a:cubicBezTo>
                  <a:cubicBezTo>
                    <a:pt x="10168" y="5575"/>
                    <a:pt x="10653" y="4769"/>
                    <a:pt x="10767" y="4256"/>
                  </a:cubicBezTo>
                  <a:cubicBezTo>
                    <a:pt x="10767" y="4256"/>
                    <a:pt x="10975" y="4240"/>
                    <a:pt x="11007" y="3897"/>
                  </a:cubicBezTo>
                  <a:cubicBezTo>
                    <a:pt x="11040" y="3559"/>
                    <a:pt x="11378" y="2916"/>
                    <a:pt x="10942" y="2693"/>
                  </a:cubicBezTo>
                  <a:cubicBezTo>
                    <a:pt x="10942" y="2693"/>
                    <a:pt x="11487" y="17"/>
                    <a:pt x="89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15" name="Google Shape;9115;p62"/>
            <p:cNvGrpSpPr/>
            <p:nvPr/>
          </p:nvGrpSpPr>
          <p:grpSpPr>
            <a:xfrm>
              <a:off x="3979228" y="1581563"/>
              <a:ext cx="147768" cy="558502"/>
              <a:chOff x="3979228" y="1581563"/>
              <a:chExt cx="147768" cy="558502"/>
            </a:xfrm>
          </p:grpSpPr>
          <p:sp>
            <p:nvSpPr>
              <p:cNvPr id="9116" name="Google Shape;9116;p62"/>
              <p:cNvSpPr/>
              <p:nvPr/>
            </p:nvSpPr>
            <p:spPr>
              <a:xfrm>
                <a:off x="3979228" y="1780614"/>
                <a:ext cx="147768" cy="143194"/>
              </a:xfrm>
              <a:custGeom>
                <a:avLst/>
                <a:gdLst/>
                <a:ahLst/>
                <a:cxnLst/>
                <a:rect l="l" t="t" r="r" b="b"/>
                <a:pathLst>
                  <a:path w="5847" h="5666" extrusionOk="0">
                    <a:moveTo>
                      <a:pt x="2918" y="0"/>
                    </a:moveTo>
                    <a:cubicBezTo>
                      <a:pt x="2881" y="0"/>
                      <a:pt x="2844" y="8"/>
                      <a:pt x="2812" y="25"/>
                    </a:cubicBezTo>
                    <a:cubicBezTo>
                      <a:pt x="2768" y="52"/>
                      <a:pt x="2741" y="101"/>
                      <a:pt x="2746" y="150"/>
                    </a:cubicBezTo>
                    <a:lnTo>
                      <a:pt x="2774" y="1785"/>
                    </a:lnTo>
                    <a:cubicBezTo>
                      <a:pt x="2774" y="1785"/>
                      <a:pt x="2720" y="1882"/>
                      <a:pt x="2677" y="1882"/>
                    </a:cubicBezTo>
                    <a:cubicBezTo>
                      <a:pt x="2655" y="1882"/>
                      <a:pt x="2636" y="1857"/>
                      <a:pt x="2626" y="1785"/>
                    </a:cubicBezTo>
                    <a:cubicBezTo>
                      <a:pt x="2594" y="1567"/>
                      <a:pt x="2594" y="689"/>
                      <a:pt x="2507" y="471"/>
                    </a:cubicBezTo>
                    <a:cubicBezTo>
                      <a:pt x="2453" y="339"/>
                      <a:pt x="2311" y="240"/>
                      <a:pt x="2136" y="240"/>
                    </a:cubicBezTo>
                    <a:cubicBezTo>
                      <a:pt x="2023" y="240"/>
                      <a:pt x="1897" y="281"/>
                      <a:pt x="1771" y="379"/>
                    </a:cubicBezTo>
                    <a:cubicBezTo>
                      <a:pt x="1444" y="629"/>
                      <a:pt x="529" y="2095"/>
                      <a:pt x="322" y="2880"/>
                    </a:cubicBezTo>
                    <a:cubicBezTo>
                      <a:pt x="114" y="3659"/>
                      <a:pt x="0" y="4629"/>
                      <a:pt x="27" y="5005"/>
                    </a:cubicBezTo>
                    <a:cubicBezTo>
                      <a:pt x="59" y="5366"/>
                      <a:pt x="165" y="5666"/>
                      <a:pt x="486" y="5666"/>
                    </a:cubicBezTo>
                    <a:cubicBezTo>
                      <a:pt x="500" y="5666"/>
                      <a:pt x="514" y="5665"/>
                      <a:pt x="529" y="5664"/>
                    </a:cubicBezTo>
                    <a:cubicBezTo>
                      <a:pt x="883" y="5632"/>
                      <a:pt x="1270" y="5414"/>
                      <a:pt x="1357" y="5316"/>
                    </a:cubicBezTo>
                    <a:cubicBezTo>
                      <a:pt x="1444" y="5223"/>
                      <a:pt x="1477" y="5098"/>
                      <a:pt x="1771" y="5098"/>
                    </a:cubicBezTo>
                    <a:cubicBezTo>
                      <a:pt x="2065" y="5098"/>
                      <a:pt x="2452" y="5038"/>
                      <a:pt x="2534" y="4760"/>
                    </a:cubicBezTo>
                    <a:cubicBezTo>
                      <a:pt x="2621" y="4476"/>
                      <a:pt x="2741" y="3724"/>
                      <a:pt x="2774" y="3414"/>
                    </a:cubicBezTo>
                    <a:cubicBezTo>
                      <a:pt x="2806" y="3098"/>
                      <a:pt x="2741" y="2913"/>
                      <a:pt x="2774" y="2662"/>
                    </a:cubicBezTo>
                    <a:cubicBezTo>
                      <a:pt x="2790" y="2509"/>
                      <a:pt x="2801" y="2351"/>
                      <a:pt x="2801" y="2193"/>
                    </a:cubicBezTo>
                    <a:cubicBezTo>
                      <a:pt x="2834" y="2221"/>
                      <a:pt x="2877" y="2237"/>
                      <a:pt x="2921" y="2237"/>
                    </a:cubicBezTo>
                    <a:cubicBezTo>
                      <a:pt x="2964" y="2237"/>
                      <a:pt x="3008" y="2221"/>
                      <a:pt x="3046" y="2193"/>
                    </a:cubicBezTo>
                    <a:cubicBezTo>
                      <a:pt x="3046" y="2351"/>
                      <a:pt x="3057" y="2509"/>
                      <a:pt x="3073" y="2662"/>
                    </a:cubicBezTo>
                    <a:cubicBezTo>
                      <a:pt x="3101" y="2913"/>
                      <a:pt x="3046" y="3103"/>
                      <a:pt x="3073" y="3414"/>
                    </a:cubicBezTo>
                    <a:cubicBezTo>
                      <a:pt x="3101" y="3724"/>
                      <a:pt x="3220" y="4476"/>
                      <a:pt x="3308" y="4760"/>
                    </a:cubicBezTo>
                    <a:cubicBezTo>
                      <a:pt x="3400" y="5038"/>
                      <a:pt x="3782" y="5098"/>
                      <a:pt x="4076" y="5098"/>
                    </a:cubicBezTo>
                    <a:cubicBezTo>
                      <a:pt x="4370" y="5098"/>
                      <a:pt x="4403" y="5223"/>
                      <a:pt x="4490" y="5316"/>
                    </a:cubicBezTo>
                    <a:cubicBezTo>
                      <a:pt x="4577" y="5414"/>
                      <a:pt x="4964" y="5632"/>
                      <a:pt x="5318" y="5664"/>
                    </a:cubicBezTo>
                    <a:cubicBezTo>
                      <a:pt x="5333" y="5665"/>
                      <a:pt x="5347" y="5666"/>
                      <a:pt x="5361" y="5666"/>
                    </a:cubicBezTo>
                    <a:cubicBezTo>
                      <a:pt x="5682" y="5666"/>
                      <a:pt x="5788" y="5366"/>
                      <a:pt x="5820" y="5005"/>
                    </a:cubicBezTo>
                    <a:cubicBezTo>
                      <a:pt x="5847" y="4629"/>
                      <a:pt x="5722" y="3665"/>
                      <a:pt x="5514" y="2880"/>
                    </a:cubicBezTo>
                    <a:cubicBezTo>
                      <a:pt x="5313" y="2101"/>
                      <a:pt x="4397" y="629"/>
                      <a:pt x="4070" y="379"/>
                    </a:cubicBezTo>
                    <a:cubicBezTo>
                      <a:pt x="3943" y="281"/>
                      <a:pt x="3816" y="240"/>
                      <a:pt x="3703" y="240"/>
                    </a:cubicBezTo>
                    <a:cubicBezTo>
                      <a:pt x="3528" y="240"/>
                      <a:pt x="3388" y="339"/>
                      <a:pt x="3335" y="471"/>
                    </a:cubicBezTo>
                    <a:cubicBezTo>
                      <a:pt x="3242" y="695"/>
                      <a:pt x="3242" y="1567"/>
                      <a:pt x="3215" y="1785"/>
                    </a:cubicBezTo>
                    <a:cubicBezTo>
                      <a:pt x="3206" y="1857"/>
                      <a:pt x="3187" y="1882"/>
                      <a:pt x="3165" y="1882"/>
                    </a:cubicBezTo>
                    <a:cubicBezTo>
                      <a:pt x="3121" y="1882"/>
                      <a:pt x="3068" y="1785"/>
                      <a:pt x="3068" y="1785"/>
                    </a:cubicBezTo>
                    <a:lnTo>
                      <a:pt x="3095" y="150"/>
                    </a:lnTo>
                    <a:cubicBezTo>
                      <a:pt x="3095" y="101"/>
                      <a:pt x="3068" y="52"/>
                      <a:pt x="3024" y="25"/>
                    </a:cubicBezTo>
                    <a:cubicBezTo>
                      <a:pt x="2992" y="8"/>
                      <a:pt x="2955" y="0"/>
                      <a:pt x="2918"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7" name="Google Shape;9117;p62"/>
              <p:cNvSpPr/>
              <p:nvPr/>
            </p:nvSpPr>
            <p:spPr>
              <a:xfrm>
                <a:off x="4008696" y="1581563"/>
                <a:ext cx="88024" cy="80796"/>
              </a:xfrm>
              <a:custGeom>
                <a:avLst/>
                <a:gdLst/>
                <a:ahLst/>
                <a:cxnLst/>
                <a:rect l="l" t="t" r="r" b="b"/>
                <a:pathLst>
                  <a:path w="3483" h="3197" extrusionOk="0">
                    <a:moveTo>
                      <a:pt x="1263" y="1"/>
                    </a:moveTo>
                    <a:cubicBezTo>
                      <a:pt x="1025" y="1"/>
                      <a:pt x="746" y="51"/>
                      <a:pt x="512" y="385"/>
                    </a:cubicBezTo>
                    <a:cubicBezTo>
                      <a:pt x="191" y="831"/>
                      <a:pt x="0" y="1164"/>
                      <a:pt x="120" y="1676"/>
                    </a:cubicBezTo>
                    <a:cubicBezTo>
                      <a:pt x="196" y="2003"/>
                      <a:pt x="338" y="2139"/>
                      <a:pt x="540" y="2221"/>
                    </a:cubicBezTo>
                    <a:cubicBezTo>
                      <a:pt x="692" y="2281"/>
                      <a:pt x="834" y="2319"/>
                      <a:pt x="834" y="2319"/>
                    </a:cubicBezTo>
                    <a:cubicBezTo>
                      <a:pt x="883" y="2477"/>
                      <a:pt x="1014" y="2597"/>
                      <a:pt x="1177" y="2635"/>
                    </a:cubicBezTo>
                    <a:cubicBezTo>
                      <a:pt x="1373" y="2673"/>
                      <a:pt x="1586" y="2722"/>
                      <a:pt x="1586" y="2722"/>
                    </a:cubicBezTo>
                    <a:lnTo>
                      <a:pt x="1618" y="3098"/>
                    </a:lnTo>
                    <a:cubicBezTo>
                      <a:pt x="1618" y="3136"/>
                      <a:pt x="1646" y="3169"/>
                      <a:pt x="1684" y="3185"/>
                    </a:cubicBezTo>
                    <a:lnTo>
                      <a:pt x="1733" y="3196"/>
                    </a:lnTo>
                    <a:lnTo>
                      <a:pt x="1787" y="3185"/>
                    </a:lnTo>
                    <a:cubicBezTo>
                      <a:pt x="1831" y="3169"/>
                      <a:pt x="1858" y="3136"/>
                      <a:pt x="1864" y="3098"/>
                    </a:cubicBezTo>
                    <a:lnTo>
                      <a:pt x="1896" y="2722"/>
                    </a:lnTo>
                    <a:cubicBezTo>
                      <a:pt x="1896" y="2722"/>
                      <a:pt x="2103" y="2673"/>
                      <a:pt x="2300" y="2635"/>
                    </a:cubicBezTo>
                    <a:cubicBezTo>
                      <a:pt x="2463" y="2597"/>
                      <a:pt x="2594" y="2477"/>
                      <a:pt x="2648" y="2319"/>
                    </a:cubicBezTo>
                    <a:cubicBezTo>
                      <a:pt x="2648" y="2319"/>
                      <a:pt x="2790" y="2281"/>
                      <a:pt x="2937" y="2221"/>
                    </a:cubicBezTo>
                    <a:cubicBezTo>
                      <a:pt x="3144" y="2139"/>
                      <a:pt x="3280" y="2008"/>
                      <a:pt x="3362" y="1676"/>
                    </a:cubicBezTo>
                    <a:cubicBezTo>
                      <a:pt x="3482" y="1164"/>
                      <a:pt x="3291" y="831"/>
                      <a:pt x="2970" y="385"/>
                    </a:cubicBezTo>
                    <a:cubicBezTo>
                      <a:pt x="2731" y="51"/>
                      <a:pt x="2456" y="1"/>
                      <a:pt x="2219" y="1"/>
                    </a:cubicBezTo>
                    <a:cubicBezTo>
                      <a:pt x="2185" y="1"/>
                      <a:pt x="2152" y="2"/>
                      <a:pt x="2120" y="3"/>
                    </a:cubicBezTo>
                    <a:cubicBezTo>
                      <a:pt x="1744" y="14"/>
                      <a:pt x="1738" y="330"/>
                      <a:pt x="1738" y="330"/>
                    </a:cubicBezTo>
                    <a:cubicBezTo>
                      <a:pt x="1738" y="330"/>
                      <a:pt x="1738" y="14"/>
                      <a:pt x="1362" y="3"/>
                    </a:cubicBezTo>
                    <a:cubicBezTo>
                      <a:pt x="1330" y="2"/>
                      <a:pt x="1297" y="1"/>
                      <a:pt x="126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8" name="Google Shape;9118;p62"/>
              <p:cNvSpPr/>
              <p:nvPr/>
            </p:nvSpPr>
            <p:spPr>
              <a:xfrm>
                <a:off x="4018199" y="1882715"/>
                <a:ext cx="105361" cy="130583"/>
              </a:xfrm>
              <a:custGeom>
                <a:avLst/>
                <a:gdLst/>
                <a:ahLst/>
                <a:cxnLst/>
                <a:rect l="l" t="t" r="r" b="b"/>
                <a:pathLst>
                  <a:path w="4169" h="5167" extrusionOk="0">
                    <a:moveTo>
                      <a:pt x="1613" y="1"/>
                    </a:moveTo>
                    <a:cubicBezTo>
                      <a:pt x="1613" y="1"/>
                      <a:pt x="1373" y="1259"/>
                      <a:pt x="1744" y="1804"/>
                    </a:cubicBezTo>
                    <a:cubicBezTo>
                      <a:pt x="1864" y="1973"/>
                      <a:pt x="2043" y="2098"/>
                      <a:pt x="2251" y="2142"/>
                    </a:cubicBezTo>
                    <a:cubicBezTo>
                      <a:pt x="2234" y="2251"/>
                      <a:pt x="2256" y="2360"/>
                      <a:pt x="2305" y="2453"/>
                    </a:cubicBezTo>
                    <a:cubicBezTo>
                      <a:pt x="2392" y="2594"/>
                      <a:pt x="2474" y="2709"/>
                      <a:pt x="2474" y="2709"/>
                    </a:cubicBezTo>
                    <a:cubicBezTo>
                      <a:pt x="2425" y="2774"/>
                      <a:pt x="2381" y="2850"/>
                      <a:pt x="2365" y="2932"/>
                    </a:cubicBezTo>
                    <a:cubicBezTo>
                      <a:pt x="2327" y="3052"/>
                      <a:pt x="2305" y="3177"/>
                      <a:pt x="2305" y="3303"/>
                    </a:cubicBezTo>
                    <a:cubicBezTo>
                      <a:pt x="2223" y="3335"/>
                      <a:pt x="2147" y="3384"/>
                      <a:pt x="2082" y="3439"/>
                    </a:cubicBezTo>
                    <a:cubicBezTo>
                      <a:pt x="1940" y="3553"/>
                      <a:pt x="1798" y="3837"/>
                      <a:pt x="1798" y="3837"/>
                    </a:cubicBezTo>
                    <a:cubicBezTo>
                      <a:pt x="1726" y="3778"/>
                      <a:pt x="1635" y="3745"/>
                      <a:pt x="1544" y="3745"/>
                    </a:cubicBezTo>
                    <a:cubicBezTo>
                      <a:pt x="1525" y="3745"/>
                      <a:pt x="1506" y="3747"/>
                      <a:pt x="1488" y="3749"/>
                    </a:cubicBezTo>
                    <a:cubicBezTo>
                      <a:pt x="1292" y="3782"/>
                      <a:pt x="1177" y="3864"/>
                      <a:pt x="1090" y="3864"/>
                    </a:cubicBezTo>
                    <a:cubicBezTo>
                      <a:pt x="1008" y="3864"/>
                      <a:pt x="926" y="3684"/>
                      <a:pt x="643" y="3640"/>
                    </a:cubicBezTo>
                    <a:cubicBezTo>
                      <a:pt x="599" y="3633"/>
                      <a:pt x="558" y="3629"/>
                      <a:pt x="520" y="3629"/>
                    </a:cubicBezTo>
                    <a:cubicBezTo>
                      <a:pt x="266" y="3629"/>
                      <a:pt x="152" y="3808"/>
                      <a:pt x="76" y="4202"/>
                    </a:cubicBezTo>
                    <a:cubicBezTo>
                      <a:pt x="0" y="4605"/>
                      <a:pt x="87" y="5166"/>
                      <a:pt x="87" y="5166"/>
                    </a:cubicBezTo>
                    <a:lnTo>
                      <a:pt x="409" y="5112"/>
                    </a:lnTo>
                    <a:cubicBezTo>
                      <a:pt x="409" y="5112"/>
                      <a:pt x="360" y="4512"/>
                      <a:pt x="414" y="4371"/>
                    </a:cubicBezTo>
                    <a:cubicBezTo>
                      <a:pt x="458" y="4262"/>
                      <a:pt x="504" y="4185"/>
                      <a:pt x="579" y="4185"/>
                    </a:cubicBezTo>
                    <a:cubicBezTo>
                      <a:pt x="598" y="4185"/>
                      <a:pt x="620" y="4190"/>
                      <a:pt x="643" y="4202"/>
                    </a:cubicBezTo>
                    <a:cubicBezTo>
                      <a:pt x="737" y="4253"/>
                      <a:pt x="795" y="4322"/>
                      <a:pt x="879" y="4322"/>
                    </a:cubicBezTo>
                    <a:cubicBezTo>
                      <a:pt x="892" y="4322"/>
                      <a:pt x="906" y="4320"/>
                      <a:pt x="921" y="4316"/>
                    </a:cubicBezTo>
                    <a:cubicBezTo>
                      <a:pt x="1000" y="4297"/>
                      <a:pt x="944" y="4266"/>
                      <a:pt x="957" y="4266"/>
                    </a:cubicBezTo>
                    <a:cubicBezTo>
                      <a:pt x="963" y="4266"/>
                      <a:pt x="983" y="4272"/>
                      <a:pt x="1035" y="4289"/>
                    </a:cubicBezTo>
                    <a:cubicBezTo>
                      <a:pt x="1204" y="4343"/>
                      <a:pt x="1319" y="4572"/>
                      <a:pt x="1744" y="4681"/>
                    </a:cubicBezTo>
                    <a:cubicBezTo>
                      <a:pt x="1872" y="4716"/>
                      <a:pt x="2037" y="4740"/>
                      <a:pt x="2220" y="4740"/>
                    </a:cubicBezTo>
                    <a:cubicBezTo>
                      <a:pt x="2636" y="4740"/>
                      <a:pt x="3141" y="4614"/>
                      <a:pt x="3493" y="4202"/>
                    </a:cubicBezTo>
                    <a:cubicBezTo>
                      <a:pt x="4000" y="3608"/>
                      <a:pt x="4169" y="2818"/>
                      <a:pt x="3831" y="2087"/>
                    </a:cubicBezTo>
                    <a:cubicBezTo>
                      <a:pt x="3562" y="1493"/>
                      <a:pt x="3343" y="1436"/>
                      <a:pt x="3120" y="1436"/>
                    </a:cubicBezTo>
                    <a:cubicBezTo>
                      <a:pt x="3067" y="1436"/>
                      <a:pt x="3013" y="1439"/>
                      <a:pt x="2959" y="1439"/>
                    </a:cubicBezTo>
                    <a:cubicBezTo>
                      <a:pt x="2676" y="1439"/>
                      <a:pt x="2561" y="1717"/>
                      <a:pt x="2311" y="1717"/>
                    </a:cubicBezTo>
                    <a:cubicBezTo>
                      <a:pt x="2054" y="1717"/>
                      <a:pt x="2071" y="1657"/>
                      <a:pt x="1967" y="1406"/>
                    </a:cubicBezTo>
                    <a:cubicBezTo>
                      <a:pt x="1913" y="1265"/>
                      <a:pt x="1880" y="802"/>
                      <a:pt x="1880" y="802"/>
                    </a:cubicBezTo>
                    <a:lnTo>
                      <a:pt x="1613"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9" name="Google Shape;9119;p62"/>
              <p:cNvSpPr/>
              <p:nvPr/>
            </p:nvSpPr>
            <p:spPr>
              <a:xfrm>
                <a:off x="3989413" y="2001041"/>
                <a:ext cx="124366" cy="139024"/>
              </a:xfrm>
              <a:custGeom>
                <a:avLst/>
                <a:gdLst/>
                <a:ahLst/>
                <a:cxnLst/>
                <a:rect l="l" t="t" r="r" b="b"/>
                <a:pathLst>
                  <a:path w="4921" h="5501" extrusionOk="0">
                    <a:moveTo>
                      <a:pt x="4286" y="0"/>
                    </a:moveTo>
                    <a:cubicBezTo>
                      <a:pt x="4184" y="0"/>
                      <a:pt x="4094" y="63"/>
                      <a:pt x="4065" y="163"/>
                    </a:cubicBezTo>
                    <a:cubicBezTo>
                      <a:pt x="4065" y="163"/>
                      <a:pt x="3998" y="60"/>
                      <a:pt x="3901" y="60"/>
                    </a:cubicBezTo>
                    <a:cubicBezTo>
                      <a:pt x="3877" y="60"/>
                      <a:pt x="3852" y="66"/>
                      <a:pt x="3825" y="81"/>
                    </a:cubicBezTo>
                    <a:cubicBezTo>
                      <a:pt x="3749" y="125"/>
                      <a:pt x="3689" y="190"/>
                      <a:pt x="3662" y="272"/>
                    </a:cubicBezTo>
                    <a:cubicBezTo>
                      <a:pt x="3662" y="272"/>
                      <a:pt x="3631" y="247"/>
                      <a:pt x="3586" y="247"/>
                    </a:cubicBezTo>
                    <a:cubicBezTo>
                      <a:pt x="3547" y="247"/>
                      <a:pt x="3499" y="264"/>
                      <a:pt x="3450" y="326"/>
                    </a:cubicBezTo>
                    <a:cubicBezTo>
                      <a:pt x="3379" y="402"/>
                      <a:pt x="3286" y="457"/>
                      <a:pt x="3182" y="479"/>
                    </a:cubicBezTo>
                    <a:lnTo>
                      <a:pt x="3024" y="560"/>
                    </a:lnTo>
                    <a:cubicBezTo>
                      <a:pt x="2926" y="609"/>
                      <a:pt x="2845" y="686"/>
                      <a:pt x="2785" y="773"/>
                    </a:cubicBezTo>
                    <a:cubicBezTo>
                      <a:pt x="2692" y="757"/>
                      <a:pt x="2605" y="746"/>
                      <a:pt x="2518" y="746"/>
                    </a:cubicBezTo>
                    <a:cubicBezTo>
                      <a:pt x="2431" y="751"/>
                      <a:pt x="2343" y="778"/>
                      <a:pt x="2278" y="827"/>
                    </a:cubicBezTo>
                    <a:cubicBezTo>
                      <a:pt x="2207" y="795"/>
                      <a:pt x="2136" y="778"/>
                      <a:pt x="2060" y="773"/>
                    </a:cubicBezTo>
                    <a:cubicBezTo>
                      <a:pt x="1973" y="773"/>
                      <a:pt x="1880" y="762"/>
                      <a:pt x="1793" y="746"/>
                    </a:cubicBezTo>
                    <a:cubicBezTo>
                      <a:pt x="1771" y="664"/>
                      <a:pt x="1717" y="593"/>
                      <a:pt x="1635" y="560"/>
                    </a:cubicBezTo>
                    <a:cubicBezTo>
                      <a:pt x="1602" y="544"/>
                      <a:pt x="1566" y="536"/>
                      <a:pt x="1529" y="536"/>
                    </a:cubicBezTo>
                    <a:cubicBezTo>
                      <a:pt x="1492" y="536"/>
                      <a:pt x="1455" y="544"/>
                      <a:pt x="1422" y="560"/>
                    </a:cubicBezTo>
                    <a:cubicBezTo>
                      <a:pt x="1401" y="479"/>
                      <a:pt x="1352" y="402"/>
                      <a:pt x="1286" y="348"/>
                    </a:cubicBezTo>
                    <a:cubicBezTo>
                      <a:pt x="1242" y="309"/>
                      <a:pt x="1192" y="290"/>
                      <a:pt x="1137" y="290"/>
                    </a:cubicBezTo>
                    <a:cubicBezTo>
                      <a:pt x="1123" y="290"/>
                      <a:pt x="1109" y="291"/>
                      <a:pt x="1096" y="293"/>
                    </a:cubicBezTo>
                    <a:lnTo>
                      <a:pt x="1019" y="184"/>
                    </a:lnTo>
                    <a:cubicBezTo>
                      <a:pt x="975" y="181"/>
                      <a:pt x="931" y="179"/>
                      <a:pt x="887" y="179"/>
                    </a:cubicBezTo>
                    <a:cubicBezTo>
                      <a:pt x="786" y="179"/>
                      <a:pt x="688" y="189"/>
                      <a:pt x="589" y="212"/>
                    </a:cubicBezTo>
                    <a:cubicBezTo>
                      <a:pt x="349" y="266"/>
                      <a:pt x="376" y="375"/>
                      <a:pt x="376" y="375"/>
                    </a:cubicBezTo>
                    <a:cubicBezTo>
                      <a:pt x="376" y="375"/>
                      <a:pt x="273" y="402"/>
                      <a:pt x="137" y="697"/>
                    </a:cubicBezTo>
                    <a:cubicBezTo>
                      <a:pt x="0" y="985"/>
                      <a:pt x="109" y="1094"/>
                      <a:pt x="82" y="1252"/>
                    </a:cubicBezTo>
                    <a:cubicBezTo>
                      <a:pt x="55" y="1416"/>
                      <a:pt x="137" y="1443"/>
                      <a:pt x="137" y="1443"/>
                    </a:cubicBezTo>
                    <a:lnTo>
                      <a:pt x="137" y="1547"/>
                    </a:lnTo>
                    <a:cubicBezTo>
                      <a:pt x="137" y="1656"/>
                      <a:pt x="191" y="1819"/>
                      <a:pt x="137" y="1950"/>
                    </a:cubicBezTo>
                    <a:cubicBezTo>
                      <a:pt x="82" y="2081"/>
                      <a:pt x="82" y="2059"/>
                      <a:pt x="109" y="2217"/>
                    </a:cubicBezTo>
                    <a:cubicBezTo>
                      <a:pt x="137" y="2375"/>
                      <a:pt x="82" y="2429"/>
                      <a:pt x="55" y="2538"/>
                    </a:cubicBezTo>
                    <a:cubicBezTo>
                      <a:pt x="44" y="2620"/>
                      <a:pt x="55" y="2702"/>
                      <a:pt x="82" y="2778"/>
                    </a:cubicBezTo>
                    <a:lnTo>
                      <a:pt x="28" y="2991"/>
                    </a:lnTo>
                    <a:cubicBezTo>
                      <a:pt x="0" y="3127"/>
                      <a:pt x="44" y="3263"/>
                      <a:pt x="137" y="3367"/>
                    </a:cubicBezTo>
                    <a:cubicBezTo>
                      <a:pt x="137" y="3367"/>
                      <a:pt x="164" y="3683"/>
                      <a:pt x="376" y="3846"/>
                    </a:cubicBezTo>
                    <a:cubicBezTo>
                      <a:pt x="426" y="3888"/>
                      <a:pt x="487" y="3909"/>
                      <a:pt x="549" y="3909"/>
                    </a:cubicBezTo>
                    <a:cubicBezTo>
                      <a:pt x="624" y="3909"/>
                      <a:pt x="699" y="3879"/>
                      <a:pt x="752" y="3819"/>
                    </a:cubicBezTo>
                    <a:cubicBezTo>
                      <a:pt x="801" y="4075"/>
                      <a:pt x="943" y="4304"/>
                      <a:pt x="1150" y="4462"/>
                    </a:cubicBezTo>
                    <a:cubicBezTo>
                      <a:pt x="1341" y="4462"/>
                      <a:pt x="1254" y="4413"/>
                      <a:pt x="1281" y="4304"/>
                    </a:cubicBezTo>
                    <a:cubicBezTo>
                      <a:pt x="1308" y="4195"/>
                      <a:pt x="1068" y="4119"/>
                      <a:pt x="992" y="4037"/>
                    </a:cubicBezTo>
                    <a:cubicBezTo>
                      <a:pt x="910" y="3955"/>
                      <a:pt x="883" y="3743"/>
                      <a:pt x="883" y="3743"/>
                    </a:cubicBezTo>
                    <a:cubicBezTo>
                      <a:pt x="976" y="3645"/>
                      <a:pt x="1057" y="3541"/>
                      <a:pt x="1123" y="3421"/>
                    </a:cubicBezTo>
                    <a:cubicBezTo>
                      <a:pt x="1205" y="3263"/>
                      <a:pt x="1096" y="3127"/>
                      <a:pt x="1014" y="2914"/>
                    </a:cubicBezTo>
                    <a:cubicBezTo>
                      <a:pt x="963" y="2774"/>
                      <a:pt x="899" y="2750"/>
                      <a:pt x="861" y="2750"/>
                    </a:cubicBezTo>
                    <a:cubicBezTo>
                      <a:pt x="841" y="2750"/>
                      <a:pt x="829" y="2756"/>
                      <a:pt x="829" y="2756"/>
                    </a:cubicBezTo>
                    <a:cubicBezTo>
                      <a:pt x="861" y="2631"/>
                      <a:pt x="867" y="2506"/>
                      <a:pt x="856" y="2380"/>
                    </a:cubicBezTo>
                    <a:cubicBezTo>
                      <a:pt x="829" y="2222"/>
                      <a:pt x="774" y="2222"/>
                      <a:pt x="774" y="2222"/>
                    </a:cubicBezTo>
                    <a:cubicBezTo>
                      <a:pt x="774" y="2222"/>
                      <a:pt x="829" y="1983"/>
                      <a:pt x="856" y="1874"/>
                    </a:cubicBezTo>
                    <a:cubicBezTo>
                      <a:pt x="883" y="1765"/>
                      <a:pt x="698" y="1525"/>
                      <a:pt x="698" y="1525"/>
                    </a:cubicBezTo>
                    <a:cubicBezTo>
                      <a:pt x="741" y="1421"/>
                      <a:pt x="796" y="1323"/>
                      <a:pt x="856" y="1231"/>
                    </a:cubicBezTo>
                    <a:cubicBezTo>
                      <a:pt x="938" y="1127"/>
                      <a:pt x="856" y="991"/>
                      <a:pt x="856" y="991"/>
                    </a:cubicBezTo>
                    <a:lnTo>
                      <a:pt x="856" y="991"/>
                    </a:lnTo>
                    <a:lnTo>
                      <a:pt x="1068" y="1018"/>
                    </a:lnTo>
                    <a:cubicBezTo>
                      <a:pt x="1068" y="1018"/>
                      <a:pt x="1150" y="1258"/>
                      <a:pt x="1281" y="1312"/>
                    </a:cubicBezTo>
                    <a:cubicBezTo>
                      <a:pt x="1300" y="1320"/>
                      <a:pt x="1320" y="1324"/>
                      <a:pt x="1339" y="1324"/>
                    </a:cubicBezTo>
                    <a:cubicBezTo>
                      <a:pt x="1453" y="1324"/>
                      <a:pt x="1553" y="1203"/>
                      <a:pt x="1553" y="1203"/>
                    </a:cubicBezTo>
                    <a:cubicBezTo>
                      <a:pt x="1635" y="1318"/>
                      <a:pt x="1760" y="1383"/>
                      <a:pt x="1897" y="1394"/>
                    </a:cubicBezTo>
                    <a:cubicBezTo>
                      <a:pt x="2033" y="1389"/>
                      <a:pt x="2169" y="1361"/>
                      <a:pt x="2300" y="1312"/>
                    </a:cubicBezTo>
                    <a:cubicBezTo>
                      <a:pt x="2300" y="1312"/>
                      <a:pt x="2512" y="1449"/>
                      <a:pt x="2698" y="1449"/>
                    </a:cubicBezTo>
                    <a:cubicBezTo>
                      <a:pt x="2888" y="1449"/>
                      <a:pt x="2937" y="1236"/>
                      <a:pt x="2937" y="1236"/>
                    </a:cubicBezTo>
                    <a:cubicBezTo>
                      <a:pt x="2937" y="1236"/>
                      <a:pt x="3083" y="1269"/>
                      <a:pt x="3193" y="1269"/>
                    </a:cubicBezTo>
                    <a:cubicBezTo>
                      <a:pt x="3217" y="1269"/>
                      <a:pt x="3240" y="1267"/>
                      <a:pt x="3259" y="1263"/>
                    </a:cubicBezTo>
                    <a:cubicBezTo>
                      <a:pt x="3346" y="1225"/>
                      <a:pt x="3417" y="1171"/>
                      <a:pt x="3471" y="1100"/>
                    </a:cubicBezTo>
                    <a:cubicBezTo>
                      <a:pt x="3471" y="1100"/>
                      <a:pt x="3507" y="1118"/>
                      <a:pt x="3572" y="1118"/>
                    </a:cubicBezTo>
                    <a:cubicBezTo>
                      <a:pt x="3621" y="1118"/>
                      <a:pt x="3686" y="1108"/>
                      <a:pt x="3766" y="1073"/>
                    </a:cubicBezTo>
                    <a:cubicBezTo>
                      <a:pt x="3880" y="1024"/>
                      <a:pt x="3989" y="964"/>
                      <a:pt x="4087" y="887"/>
                    </a:cubicBezTo>
                    <a:lnTo>
                      <a:pt x="4087" y="887"/>
                    </a:lnTo>
                    <a:cubicBezTo>
                      <a:pt x="4087" y="887"/>
                      <a:pt x="4011" y="1285"/>
                      <a:pt x="4060" y="1449"/>
                    </a:cubicBezTo>
                    <a:cubicBezTo>
                      <a:pt x="4098" y="1563"/>
                      <a:pt x="4125" y="1677"/>
                      <a:pt x="4142" y="1797"/>
                    </a:cubicBezTo>
                    <a:cubicBezTo>
                      <a:pt x="4060" y="1895"/>
                      <a:pt x="4005" y="2015"/>
                      <a:pt x="3984" y="2141"/>
                    </a:cubicBezTo>
                    <a:cubicBezTo>
                      <a:pt x="3951" y="2331"/>
                      <a:pt x="4087" y="2571"/>
                      <a:pt x="4087" y="2571"/>
                    </a:cubicBezTo>
                    <a:lnTo>
                      <a:pt x="4033" y="2784"/>
                    </a:lnTo>
                    <a:cubicBezTo>
                      <a:pt x="4000" y="2904"/>
                      <a:pt x="4022" y="3029"/>
                      <a:pt x="4087" y="3132"/>
                    </a:cubicBezTo>
                    <a:lnTo>
                      <a:pt x="4011" y="3318"/>
                    </a:lnTo>
                    <a:cubicBezTo>
                      <a:pt x="3929" y="3503"/>
                      <a:pt x="4011" y="3557"/>
                      <a:pt x="4011" y="3557"/>
                    </a:cubicBezTo>
                    <a:lnTo>
                      <a:pt x="3902" y="3666"/>
                    </a:lnTo>
                    <a:cubicBezTo>
                      <a:pt x="3793" y="3770"/>
                      <a:pt x="3875" y="3824"/>
                      <a:pt x="3875" y="3824"/>
                    </a:cubicBezTo>
                    <a:lnTo>
                      <a:pt x="3662" y="4037"/>
                    </a:lnTo>
                    <a:cubicBezTo>
                      <a:pt x="3662" y="4037"/>
                      <a:pt x="3558" y="3901"/>
                      <a:pt x="3422" y="3901"/>
                    </a:cubicBezTo>
                    <a:cubicBezTo>
                      <a:pt x="3335" y="3906"/>
                      <a:pt x="3248" y="3933"/>
                      <a:pt x="3182" y="3982"/>
                    </a:cubicBezTo>
                    <a:cubicBezTo>
                      <a:pt x="3182" y="3982"/>
                      <a:pt x="2965" y="3852"/>
                      <a:pt x="2807" y="3770"/>
                    </a:cubicBezTo>
                    <a:cubicBezTo>
                      <a:pt x="2747" y="3739"/>
                      <a:pt x="2682" y="3724"/>
                      <a:pt x="2612" y="3724"/>
                    </a:cubicBezTo>
                    <a:cubicBezTo>
                      <a:pt x="2497" y="3724"/>
                      <a:pt x="2367" y="3765"/>
                      <a:pt x="2218" y="3846"/>
                    </a:cubicBezTo>
                    <a:cubicBezTo>
                      <a:pt x="1978" y="3982"/>
                      <a:pt x="1951" y="4140"/>
                      <a:pt x="1924" y="4407"/>
                    </a:cubicBezTo>
                    <a:cubicBezTo>
                      <a:pt x="1897" y="4674"/>
                      <a:pt x="2087" y="4996"/>
                      <a:pt x="2136" y="5105"/>
                    </a:cubicBezTo>
                    <a:cubicBezTo>
                      <a:pt x="2191" y="5214"/>
                      <a:pt x="2109" y="5317"/>
                      <a:pt x="2191" y="5454"/>
                    </a:cubicBezTo>
                    <a:cubicBezTo>
                      <a:pt x="2212" y="5488"/>
                      <a:pt x="2242" y="5500"/>
                      <a:pt x="2275" y="5500"/>
                    </a:cubicBezTo>
                    <a:cubicBezTo>
                      <a:pt x="2369" y="5500"/>
                      <a:pt x="2485" y="5399"/>
                      <a:pt x="2485" y="5399"/>
                    </a:cubicBezTo>
                    <a:cubicBezTo>
                      <a:pt x="2485" y="5399"/>
                      <a:pt x="2562" y="5445"/>
                      <a:pt x="2644" y="5445"/>
                    </a:cubicBezTo>
                    <a:cubicBezTo>
                      <a:pt x="2671" y="5445"/>
                      <a:pt x="2699" y="5440"/>
                      <a:pt x="2725" y="5426"/>
                    </a:cubicBezTo>
                    <a:cubicBezTo>
                      <a:pt x="2834" y="5372"/>
                      <a:pt x="2779" y="5159"/>
                      <a:pt x="2888" y="4969"/>
                    </a:cubicBezTo>
                    <a:cubicBezTo>
                      <a:pt x="2997" y="4783"/>
                      <a:pt x="2943" y="4647"/>
                      <a:pt x="3024" y="4516"/>
                    </a:cubicBezTo>
                    <a:cubicBezTo>
                      <a:pt x="3043" y="4483"/>
                      <a:pt x="3061" y="4469"/>
                      <a:pt x="3077" y="4469"/>
                    </a:cubicBezTo>
                    <a:cubicBezTo>
                      <a:pt x="3126" y="4469"/>
                      <a:pt x="3162" y="4596"/>
                      <a:pt x="3182" y="4674"/>
                    </a:cubicBezTo>
                    <a:cubicBezTo>
                      <a:pt x="3201" y="4747"/>
                      <a:pt x="3301" y="4796"/>
                      <a:pt x="3415" y="4796"/>
                    </a:cubicBezTo>
                    <a:cubicBezTo>
                      <a:pt x="3471" y="4796"/>
                      <a:pt x="3531" y="4783"/>
                      <a:pt x="3586" y="4756"/>
                    </a:cubicBezTo>
                    <a:cubicBezTo>
                      <a:pt x="3638" y="4729"/>
                      <a:pt x="3695" y="4720"/>
                      <a:pt x="3754" y="4720"/>
                    </a:cubicBezTo>
                    <a:cubicBezTo>
                      <a:pt x="3873" y="4720"/>
                      <a:pt x="4005" y="4756"/>
                      <a:pt x="4147" y="4756"/>
                    </a:cubicBezTo>
                    <a:cubicBezTo>
                      <a:pt x="4354" y="4756"/>
                      <a:pt x="4332" y="4756"/>
                      <a:pt x="4490" y="4489"/>
                    </a:cubicBezTo>
                    <a:cubicBezTo>
                      <a:pt x="4654" y="4222"/>
                      <a:pt x="4572" y="4086"/>
                      <a:pt x="4654" y="3928"/>
                    </a:cubicBezTo>
                    <a:cubicBezTo>
                      <a:pt x="4730" y="3770"/>
                      <a:pt x="4839" y="3557"/>
                      <a:pt x="4812" y="3318"/>
                    </a:cubicBezTo>
                    <a:cubicBezTo>
                      <a:pt x="4785" y="3078"/>
                      <a:pt x="4785" y="3023"/>
                      <a:pt x="4757" y="2887"/>
                    </a:cubicBezTo>
                    <a:cubicBezTo>
                      <a:pt x="4730" y="2756"/>
                      <a:pt x="4839" y="2696"/>
                      <a:pt x="4812" y="2517"/>
                    </a:cubicBezTo>
                    <a:cubicBezTo>
                      <a:pt x="4785" y="2331"/>
                      <a:pt x="4757" y="2331"/>
                      <a:pt x="4839" y="2195"/>
                    </a:cubicBezTo>
                    <a:cubicBezTo>
                      <a:pt x="4888" y="2130"/>
                      <a:pt x="4861" y="2037"/>
                      <a:pt x="4785" y="2010"/>
                    </a:cubicBezTo>
                    <a:cubicBezTo>
                      <a:pt x="4806" y="1934"/>
                      <a:pt x="4834" y="1863"/>
                      <a:pt x="4866" y="1792"/>
                    </a:cubicBezTo>
                    <a:cubicBezTo>
                      <a:pt x="4921" y="1688"/>
                      <a:pt x="4812" y="1552"/>
                      <a:pt x="4812" y="1552"/>
                    </a:cubicBezTo>
                    <a:lnTo>
                      <a:pt x="4866" y="1416"/>
                    </a:lnTo>
                    <a:cubicBezTo>
                      <a:pt x="4921" y="1285"/>
                      <a:pt x="4703" y="1203"/>
                      <a:pt x="4703" y="1203"/>
                    </a:cubicBezTo>
                    <a:cubicBezTo>
                      <a:pt x="4768" y="1122"/>
                      <a:pt x="4806" y="1018"/>
                      <a:pt x="4812" y="909"/>
                    </a:cubicBezTo>
                    <a:cubicBezTo>
                      <a:pt x="4806" y="811"/>
                      <a:pt x="4741" y="718"/>
                      <a:pt x="4654" y="669"/>
                    </a:cubicBezTo>
                    <a:cubicBezTo>
                      <a:pt x="4697" y="571"/>
                      <a:pt x="4725" y="462"/>
                      <a:pt x="4730" y="348"/>
                    </a:cubicBezTo>
                    <a:cubicBezTo>
                      <a:pt x="4730" y="190"/>
                      <a:pt x="4545" y="32"/>
                      <a:pt x="4332" y="5"/>
                    </a:cubicBezTo>
                    <a:cubicBezTo>
                      <a:pt x="4317" y="2"/>
                      <a:pt x="4301" y="0"/>
                      <a:pt x="42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0" name="Google Shape;9120;p62"/>
              <p:cNvSpPr/>
              <p:nvPr/>
            </p:nvSpPr>
            <p:spPr>
              <a:xfrm>
                <a:off x="3986785" y="1906092"/>
                <a:ext cx="116531" cy="79533"/>
              </a:xfrm>
              <a:custGeom>
                <a:avLst/>
                <a:gdLst/>
                <a:ahLst/>
                <a:cxnLst/>
                <a:rect l="l" t="t" r="r" b="b"/>
                <a:pathLst>
                  <a:path w="4611" h="3147" extrusionOk="0">
                    <a:moveTo>
                      <a:pt x="1352" y="1"/>
                    </a:moveTo>
                    <a:cubicBezTo>
                      <a:pt x="1277" y="1"/>
                      <a:pt x="1203" y="9"/>
                      <a:pt x="1129" y="24"/>
                    </a:cubicBezTo>
                    <a:cubicBezTo>
                      <a:pt x="753" y="100"/>
                      <a:pt x="448" y="198"/>
                      <a:pt x="273" y="378"/>
                    </a:cubicBezTo>
                    <a:cubicBezTo>
                      <a:pt x="1" y="650"/>
                      <a:pt x="93" y="787"/>
                      <a:pt x="126" y="1141"/>
                    </a:cubicBezTo>
                    <a:cubicBezTo>
                      <a:pt x="153" y="1495"/>
                      <a:pt x="213" y="1942"/>
                      <a:pt x="213" y="2323"/>
                    </a:cubicBezTo>
                    <a:cubicBezTo>
                      <a:pt x="213" y="2710"/>
                      <a:pt x="186" y="2884"/>
                      <a:pt x="300" y="3031"/>
                    </a:cubicBezTo>
                    <a:cubicBezTo>
                      <a:pt x="367" y="3113"/>
                      <a:pt x="420" y="3146"/>
                      <a:pt x="502" y="3146"/>
                    </a:cubicBezTo>
                    <a:cubicBezTo>
                      <a:pt x="568" y="3146"/>
                      <a:pt x="651" y="3125"/>
                      <a:pt x="775" y="3091"/>
                    </a:cubicBezTo>
                    <a:cubicBezTo>
                      <a:pt x="1189" y="2972"/>
                      <a:pt x="1042" y="2764"/>
                      <a:pt x="1336" y="2677"/>
                    </a:cubicBezTo>
                    <a:cubicBezTo>
                      <a:pt x="1630" y="2590"/>
                      <a:pt x="1897" y="2530"/>
                      <a:pt x="1897" y="2530"/>
                    </a:cubicBezTo>
                    <a:cubicBezTo>
                      <a:pt x="2131" y="2470"/>
                      <a:pt x="2338" y="2116"/>
                      <a:pt x="2338" y="2116"/>
                    </a:cubicBezTo>
                    <a:cubicBezTo>
                      <a:pt x="2371" y="2187"/>
                      <a:pt x="2415" y="2258"/>
                      <a:pt x="2458" y="2323"/>
                    </a:cubicBezTo>
                    <a:cubicBezTo>
                      <a:pt x="2502" y="2416"/>
                      <a:pt x="2529" y="2514"/>
                      <a:pt x="2545" y="2617"/>
                    </a:cubicBezTo>
                    <a:lnTo>
                      <a:pt x="2660" y="2590"/>
                    </a:lnTo>
                    <a:cubicBezTo>
                      <a:pt x="2644" y="2492"/>
                      <a:pt x="2644" y="2389"/>
                      <a:pt x="2660" y="2290"/>
                    </a:cubicBezTo>
                    <a:cubicBezTo>
                      <a:pt x="2693" y="2116"/>
                      <a:pt x="2605" y="2089"/>
                      <a:pt x="2927" y="2056"/>
                    </a:cubicBezTo>
                    <a:cubicBezTo>
                      <a:pt x="3254" y="2023"/>
                      <a:pt x="3461" y="1909"/>
                      <a:pt x="3695" y="1522"/>
                    </a:cubicBezTo>
                    <a:cubicBezTo>
                      <a:pt x="3929" y="1141"/>
                      <a:pt x="3989" y="934"/>
                      <a:pt x="4137" y="814"/>
                    </a:cubicBezTo>
                    <a:cubicBezTo>
                      <a:pt x="4284" y="699"/>
                      <a:pt x="4371" y="694"/>
                      <a:pt x="4523" y="547"/>
                    </a:cubicBezTo>
                    <a:cubicBezTo>
                      <a:pt x="4523" y="547"/>
                      <a:pt x="4611" y="492"/>
                      <a:pt x="4256" y="345"/>
                    </a:cubicBezTo>
                    <a:cubicBezTo>
                      <a:pt x="4040" y="255"/>
                      <a:pt x="3901" y="220"/>
                      <a:pt x="3725" y="220"/>
                    </a:cubicBezTo>
                    <a:cubicBezTo>
                      <a:pt x="3613" y="220"/>
                      <a:pt x="3486" y="235"/>
                      <a:pt x="3314" y="258"/>
                    </a:cubicBezTo>
                    <a:cubicBezTo>
                      <a:pt x="3057" y="289"/>
                      <a:pt x="2822" y="342"/>
                      <a:pt x="2596" y="342"/>
                    </a:cubicBezTo>
                    <a:cubicBezTo>
                      <a:pt x="2428" y="342"/>
                      <a:pt x="2266" y="313"/>
                      <a:pt x="2104" y="225"/>
                    </a:cubicBezTo>
                    <a:cubicBezTo>
                      <a:pt x="1814" y="70"/>
                      <a:pt x="1577" y="1"/>
                      <a:pt x="135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1" name="Google Shape;9121;p62"/>
              <p:cNvSpPr/>
              <p:nvPr/>
            </p:nvSpPr>
            <p:spPr>
              <a:xfrm>
                <a:off x="4034727" y="1804598"/>
                <a:ext cx="76980" cy="78597"/>
              </a:xfrm>
              <a:custGeom>
                <a:avLst/>
                <a:gdLst/>
                <a:ahLst/>
                <a:cxnLst/>
                <a:rect l="l" t="t" r="r" b="b"/>
                <a:pathLst>
                  <a:path w="3046" h="3110" extrusionOk="0">
                    <a:moveTo>
                      <a:pt x="486" y="0"/>
                    </a:moveTo>
                    <a:cubicBezTo>
                      <a:pt x="471" y="0"/>
                      <a:pt x="458" y="3"/>
                      <a:pt x="447" y="7"/>
                    </a:cubicBezTo>
                    <a:cubicBezTo>
                      <a:pt x="371" y="46"/>
                      <a:pt x="311" y="193"/>
                      <a:pt x="354" y="264"/>
                    </a:cubicBezTo>
                    <a:cubicBezTo>
                      <a:pt x="252" y="242"/>
                      <a:pt x="226" y="197"/>
                      <a:pt x="194" y="197"/>
                    </a:cubicBezTo>
                    <a:cubicBezTo>
                      <a:pt x="185" y="197"/>
                      <a:pt x="175" y="201"/>
                      <a:pt x="163" y="209"/>
                    </a:cubicBezTo>
                    <a:cubicBezTo>
                      <a:pt x="93" y="258"/>
                      <a:pt x="38" y="427"/>
                      <a:pt x="38" y="427"/>
                    </a:cubicBezTo>
                    <a:cubicBezTo>
                      <a:pt x="114" y="438"/>
                      <a:pt x="180" y="487"/>
                      <a:pt x="207" y="552"/>
                    </a:cubicBezTo>
                    <a:cubicBezTo>
                      <a:pt x="262" y="667"/>
                      <a:pt x="289" y="645"/>
                      <a:pt x="278" y="765"/>
                    </a:cubicBezTo>
                    <a:lnTo>
                      <a:pt x="272" y="765"/>
                    </a:lnTo>
                    <a:cubicBezTo>
                      <a:pt x="153" y="781"/>
                      <a:pt x="120" y="759"/>
                      <a:pt x="0" y="825"/>
                    </a:cubicBezTo>
                    <a:cubicBezTo>
                      <a:pt x="71" y="1114"/>
                      <a:pt x="142" y="1397"/>
                      <a:pt x="289" y="1648"/>
                    </a:cubicBezTo>
                    <a:lnTo>
                      <a:pt x="300" y="1735"/>
                    </a:lnTo>
                    <a:cubicBezTo>
                      <a:pt x="256" y="2323"/>
                      <a:pt x="708" y="2884"/>
                      <a:pt x="1270" y="3053"/>
                    </a:cubicBezTo>
                    <a:cubicBezTo>
                      <a:pt x="1406" y="3093"/>
                      <a:pt x="1544" y="3110"/>
                      <a:pt x="1683" y="3110"/>
                    </a:cubicBezTo>
                    <a:cubicBezTo>
                      <a:pt x="2040" y="3110"/>
                      <a:pt x="2401" y="3001"/>
                      <a:pt x="2746" y="2895"/>
                    </a:cubicBezTo>
                    <a:cubicBezTo>
                      <a:pt x="2812" y="2879"/>
                      <a:pt x="2970" y="2803"/>
                      <a:pt x="2986" y="2743"/>
                    </a:cubicBezTo>
                    <a:cubicBezTo>
                      <a:pt x="3046" y="2541"/>
                      <a:pt x="2921" y="2443"/>
                      <a:pt x="2910" y="2389"/>
                    </a:cubicBezTo>
                    <a:cubicBezTo>
                      <a:pt x="2795" y="1773"/>
                      <a:pt x="2496" y="1375"/>
                      <a:pt x="1940" y="1092"/>
                    </a:cubicBezTo>
                    <a:cubicBezTo>
                      <a:pt x="1738" y="983"/>
                      <a:pt x="1569" y="917"/>
                      <a:pt x="1569" y="917"/>
                    </a:cubicBezTo>
                    <a:cubicBezTo>
                      <a:pt x="1591" y="857"/>
                      <a:pt x="1580" y="792"/>
                      <a:pt x="1537" y="743"/>
                    </a:cubicBezTo>
                    <a:cubicBezTo>
                      <a:pt x="1526" y="667"/>
                      <a:pt x="1575" y="541"/>
                      <a:pt x="1537" y="438"/>
                    </a:cubicBezTo>
                    <a:cubicBezTo>
                      <a:pt x="1474" y="264"/>
                      <a:pt x="1385" y="228"/>
                      <a:pt x="1321" y="228"/>
                    </a:cubicBezTo>
                    <a:cubicBezTo>
                      <a:pt x="1275" y="228"/>
                      <a:pt x="1242" y="247"/>
                      <a:pt x="1242" y="247"/>
                    </a:cubicBezTo>
                    <a:cubicBezTo>
                      <a:pt x="1242" y="247"/>
                      <a:pt x="1025" y="101"/>
                      <a:pt x="845" y="101"/>
                    </a:cubicBezTo>
                    <a:cubicBezTo>
                      <a:pt x="797" y="101"/>
                      <a:pt x="752" y="112"/>
                      <a:pt x="714" y="138"/>
                    </a:cubicBezTo>
                    <a:cubicBezTo>
                      <a:pt x="691" y="73"/>
                      <a:pt x="569" y="0"/>
                      <a:pt x="48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122" name="Google Shape;9122;p62"/>
          <p:cNvGrpSpPr/>
          <p:nvPr/>
        </p:nvGrpSpPr>
        <p:grpSpPr>
          <a:xfrm>
            <a:off x="4170709" y="1558993"/>
            <a:ext cx="402414" cy="1136125"/>
            <a:chOff x="4588296" y="1557988"/>
            <a:chExt cx="402414" cy="1136125"/>
          </a:xfrm>
        </p:grpSpPr>
        <p:sp>
          <p:nvSpPr>
            <p:cNvPr id="9123" name="Google Shape;9123;p62"/>
            <p:cNvSpPr/>
            <p:nvPr/>
          </p:nvSpPr>
          <p:spPr>
            <a:xfrm>
              <a:off x="4588296" y="1557988"/>
              <a:ext cx="402414" cy="1136125"/>
            </a:xfrm>
            <a:custGeom>
              <a:avLst/>
              <a:gdLst/>
              <a:ahLst/>
              <a:cxnLst/>
              <a:rect l="l" t="t" r="r" b="b"/>
              <a:pathLst>
                <a:path w="15923" h="44955" extrusionOk="0">
                  <a:moveTo>
                    <a:pt x="7907" y="1"/>
                  </a:moveTo>
                  <a:lnTo>
                    <a:pt x="7907" y="17"/>
                  </a:lnTo>
                  <a:cubicBezTo>
                    <a:pt x="7586" y="61"/>
                    <a:pt x="6670" y="235"/>
                    <a:pt x="6262" y="764"/>
                  </a:cubicBezTo>
                  <a:cubicBezTo>
                    <a:pt x="5760" y="1412"/>
                    <a:pt x="5973" y="2818"/>
                    <a:pt x="5973" y="2818"/>
                  </a:cubicBezTo>
                  <a:cubicBezTo>
                    <a:pt x="5499" y="2976"/>
                    <a:pt x="5646" y="3597"/>
                    <a:pt x="5859" y="3848"/>
                  </a:cubicBezTo>
                  <a:cubicBezTo>
                    <a:pt x="6071" y="4098"/>
                    <a:pt x="6060" y="4420"/>
                    <a:pt x="6164" y="4523"/>
                  </a:cubicBezTo>
                  <a:cubicBezTo>
                    <a:pt x="6203" y="4570"/>
                    <a:pt x="6256" y="4595"/>
                    <a:pt x="6311" y="4595"/>
                  </a:cubicBezTo>
                  <a:cubicBezTo>
                    <a:pt x="6333" y="4595"/>
                    <a:pt x="6355" y="4591"/>
                    <a:pt x="6376" y="4583"/>
                  </a:cubicBezTo>
                  <a:cubicBezTo>
                    <a:pt x="6474" y="4812"/>
                    <a:pt x="6534" y="5057"/>
                    <a:pt x="6551" y="5308"/>
                  </a:cubicBezTo>
                  <a:cubicBezTo>
                    <a:pt x="6551" y="6540"/>
                    <a:pt x="5608" y="7177"/>
                    <a:pt x="3695" y="7624"/>
                  </a:cubicBezTo>
                  <a:cubicBezTo>
                    <a:pt x="1788" y="8071"/>
                    <a:pt x="1848" y="10610"/>
                    <a:pt x="1963" y="11618"/>
                  </a:cubicBezTo>
                  <a:cubicBezTo>
                    <a:pt x="2077" y="12621"/>
                    <a:pt x="1690" y="14419"/>
                    <a:pt x="1243" y="15743"/>
                  </a:cubicBezTo>
                  <a:cubicBezTo>
                    <a:pt x="791" y="17067"/>
                    <a:pt x="600" y="18827"/>
                    <a:pt x="508" y="20053"/>
                  </a:cubicBezTo>
                  <a:cubicBezTo>
                    <a:pt x="415" y="21274"/>
                    <a:pt x="388" y="22696"/>
                    <a:pt x="339" y="23110"/>
                  </a:cubicBezTo>
                  <a:cubicBezTo>
                    <a:pt x="295" y="23524"/>
                    <a:pt x="159" y="24151"/>
                    <a:pt x="83" y="24625"/>
                  </a:cubicBezTo>
                  <a:cubicBezTo>
                    <a:pt x="1" y="25099"/>
                    <a:pt x="219" y="25213"/>
                    <a:pt x="611" y="25655"/>
                  </a:cubicBezTo>
                  <a:cubicBezTo>
                    <a:pt x="886" y="25963"/>
                    <a:pt x="1153" y="26166"/>
                    <a:pt x="1418" y="26166"/>
                  </a:cubicBezTo>
                  <a:cubicBezTo>
                    <a:pt x="1536" y="26166"/>
                    <a:pt x="1654" y="26125"/>
                    <a:pt x="1772" y="26036"/>
                  </a:cubicBezTo>
                  <a:cubicBezTo>
                    <a:pt x="2148" y="25742"/>
                    <a:pt x="2262" y="25290"/>
                    <a:pt x="2137" y="25104"/>
                  </a:cubicBezTo>
                  <a:cubicBezTo>
                    <a:pt x="2079" y="25021"/>
                    <a:pt x="2020" y="24998"/>
                    <a:pt x="1975" y="24998"/>
                  </a:cubicBezTo>
                  <a:cubicBezTo>
                    <a:pt x="1922" y="24998"/>
                    <a:pt x="1886" y="25028"/>
                    <a:pt x="1886" y="25028"/>
                  </a:cubicBezTo>
                  <a:cubicBezTo>
                    <a:pt x="1875" y="24843"/>
                    <a:pt x="1897" y="24652"/>
                    <a:pt x="1952" y="24472"/>
                  </a:cubicBezTo>
                  <a:cubicBezTo>
                    <a:pt x="2050" y="24129"/>
                    <a:pt x="1935" y="23655"/>
                    <a:pt x="1783" y="23290"/>
                  </a:cubicBezTo>
                  <a:cubicBezTo>
                    <a:pt x="1630" y="22930"/>
                    <a:pt x="1423" y="22058"/>
                    <a:pt x="1935" y="20974"/>
                  </a:cubicBezTo>
                  <a:cubicBezTo>
                    <a:pt x="2453" y="19895"/>
                    <a:pt x="3249" y="16604"/>
                    <a:pt x="3221" y="15885"/>
                  </a:cubicBezTo>
                  <a:cubicBezTo>
                    <a:pt x="3199" y="15165"/>
                    <a:pt x="3739" y="13672"/>
                    <a:pt x="3739" y="13672"/>
                  </a:cubicBezTo>
                  <a:cubicBezTo>
                    <a:pt x="3739" y="13672"/>
                    <a:pt x="4148" y="14958"/>
                    <a:pt x="4562" y="16190"/>
                  </a:cubicBezTo>
                  <a:cubicBezTo>
                    <a:pt x="4976" y="17427"/>
                    <a:pt x="4044" y="19819"/>
                    <a:pt x="3635" y="22521"/>
                  </a:cubicBezTo>
                  <a:cubicBezTo>
                    <a:pt x="3221" y="25219"/>
                    <a:pt x="3559" y="27714"/>
                    <a:pt x="3608" y="29028"/>
                  </a:cubicBezTo>
                  <a:cubicBezTo>
                    <a:pt x="3663" y="30335"/>
                    <a:pt x="3891" y="30695"/>
                    <a:pt x="3532" y="31572"/>
                  </a:cubicBezTo>
                  <a:cubicBezTo>
                    <a:pt x="3172" y="32444"/>
                    <a:pt x="3276" y="33605"/>
                    <a:pt x="3276" y="33605"/>
                  </a:cubicBezTo>
                  <a:cubicBezTo>
                    <a:pt x="2480" y="34580"/>
                    <a:pt x="2170" y="36585"/>
                    <a:pt x="2398" y="39233"/>
                  </a:cubicBezTo>
                  <a:cubicBezTo>
                    <a:pt x="2633" y="41882"/>
                    <a:pt x="2660" y="42269"/>
                    <a:pt x="2606" y="43195"/>
                  </a:cubicBezTo>
                  <a:cubicBezTo>
                    <a:pt x="2551" y="44121"/>
                    <a:pt x="1728" y="44072"/>
                    <a:pt x="1576" y="44454"/>
                  </a:cubicBezTo>
                  <a:cubicBezTo>
                    <a:pt x="1423" y="44840"/>
                    <a:pt x="2426" y="44791"/>
                    <a:pt x="3249" y="44917"/>
                  </a:cubicBezTo>
                  <a:cubicBezTo>
                    <a:pt x="3409" y="44942"/>
                    <a:pt x="3542" y="44955"/>
                    <a:pt x="3651" y="44955"/>
                  </a:cubicBezTo>
                  <a:cubicBezTo>
                    <a:pt x="4099" y="44955"/>
                    <a:pt x="4153" y="44740"/>
                    <a:pt x="4175" y="44328"/>
                  </a:cubicBezTo>
                  <a:cubicBezTo>
                    <a:pt x="4202" y="43811"/>
                    <a:pt x="4044" y="42732"/>
                    <a:pt x="4071" y="41293"/>
                  </a:cubicBezTo>
                  <a:cubicBezTo>
                    <a:pt x="4099" y="39855"/>
                    <a:pt x="5047" y="37206"/>
                    <a:pt x="5101" y="36149"/>
                  </a:cubicBezTo>
                  <a:cubicBezTo>
                    <a:pt x="5150" y="35092"/>
                    <a:pt x="5047" y="34400"/>
                    <a:pt x="5641" y="33626"/>
                  </a:cubicBezTo>
                  <a:cubicBezTo>
                    <a:pt x="6229" y="32858"/>
                    <a:pt x="6567" y="29769"/>
                    <a:pt x="7183" y="28281"/>
                  </a:cubicBezTo>
                  <a:cubicBezTo>
                    <a:pt x="7629" y="27202"/>
                    <a:pt x="7864" y="25693"/>
                    <a:pt x="7962" y="24924"/>
                  </a:cubicBezTo>
                  <a:cubicBezTo>
                    <a:pt x="8060" y="25693"/>
                    <a:pt x="8300" y="27202"/>
                    <a:pt x="8741" y="28281"/>
                  </a:cubicBezTo>
                  <a:cubicBezTo>
                    <a:pt x="9357" y="29769"/>
                    <a:pt x="9695" y="32858"/>
                    <a:pt x="10283" y="33626"/>
                  </a:cubicBezTo>
                  <a:cubicBezTo>
                    <a:pt x="10877" y="34400"/>
                    <a:pt x="10774" y="35092"/>
                    <a:pt x="10823" y="36149"/>
                  </a:cubicBezTo>
                  <a:cubicBezTo>
                    <a:pt x="10877" y="37201"/>
                    <a:pt x="11825" y="39849"/>
                    <a:pt x="11852" y="41293"/>
                  </a:cubicBezTo>
                  <a:cubicBezTo>
                    <a:pt x="11880" y="42732"/>
                    <a:pt x="11727" y="43811"/>
                    <a:pt x="11749" y="44328"/>
                  </a:cubicBezTo>
                  <a:cubicBezTo>
                    <a:pt x="11771" y="44740"/>
                    <a:pt x="11825" y="44955"/>
                    <a:pt x="12273" y="44955"/>
                  </a:cubicBezTo>
                  <a:cubicBezTo>
                    <a:pt x="12382" y="44955"/>
                    <a:pt x="12514" y="44942"/>
                    <a:pt x="12675" y="44917"/>
                  </a:cubicBezTo>
                  <a:cubicBezTo>
                    <a:pt x="13498" y="44791"/>
                    <a:pt x="14501" y="44840"/>
                    <a:pt x="14348" y="44454"/>
                  </a:cubicBezTo>
                  <a:cubicBezTo>
                    <a:pt x="14196" y="44067"/>
                    <a:pt x="13373" y="44121"/>
                    <a:pt x="13318" y="43195"/>
                  </a:cubicBezTo>
                  <a:cubicBezTo>
                    <a:pt x="13269" y="42269"/>
                    <a:pt x="13291" y="41882"/>
                    <a:pt x="13525" y="39233"/>
                  </a:cubicBezTo>
                  <a:cubicBezTo>
                    <a:pt x="13754" y="36585"/>
                    <a:pt x="13449" y="34580"/>
                    <a:pt x="12648" y="33605"/>
                  </a:cubicBezTo>
                  <a:cubicBezTo>
                    <a:pt x="12648" y="33605"/>
                    <a:pt x="12752" y="32444"/>
                    <a:pt x="12392" y="31572"/>
                  </a:cubicBezTo>
                  <a:cubicBezTo>
                    <a:pt x="12032" y="30695"/>
                    <a:pt x="12261" y="30335"/>
                    <a:pt x="12316" y="29028"/>
                  </a:cubicBezTo>
                  <a:cubicBezTo>
                    <a:pt x="12365" y="27714"/>
                    <a:pt x="12702" y="25219"/>
                    <a:pt x="12288" y="22521"/>
                  </a:cubicBezTo>
                  <a:cubicBezTo>
                    <a:pt x="11880" y="19819"/>
                    <a:pt x="10953" y="17427"/>
                    <a:pt x="11362" y="16190"/>
                  </a:cubicBezTo>
                  <a:cubicBezTo>
                    <a:pt x="11776" y="14958"/>
                    <a:pt x="12185" y="13672"/>
                    <a:pt x="12185" y="13672"/>
                  </a:cubicBezTo>
                  <a:cubicBezTo>
                    <a:pt x="12185" y="13672"/>
                    <a:pt x="12724" y="15165"/>
                    <a:pt x="12702" y="15885"/>
                  </a:cubicBezTo>
                  <a:cubicBezTo>
                    <a:pt x="12675" y="16604"/>
                    <a:pt x="13471" y="19895"/>
                    <a:pt x="13988" y="20974"/>
                  </a:cubicBezTo>
                  <a:cubicBezTo>
                    <a:pt x="14501" y="22058"/>
                    <a:pt x="14294" y="22930"/>
                    <a:pt x="14141" y="23290"/>
                  </a:cubicBezTo>
                  <a:cubicBezTo>
                    <a:pt x="13988" y="23655"/>
                    <a:pt x="13874" y="24134"/>
                    <a:pt x="13972" y="24472"/>
                  </a:cubicBezTo>
                  <a:cubicBezTo>
                    <a:pt x="14027" y="24652"/>
                    <a:pt x="14048" y="24843"/>
                    <a:pt x="14037" y="25028"/>
                  </a:cubicBezTo>
                  <a:cubicBezTo>
                    <a:pt x="14037" y="25028"/>
                    <a:pt x="14003" y="24999"/>
                    <a:pt x="13951" y="24999"/>
                  </a:cubicBezTo>
                  <a:cubicBezTo>
                    <a:pt x="13905" y="24999"/>
                    <a:pt x="13846" y="25022"/>
                    <a:pt x="13787" y="25110"/>
                  </a:cubicBezTo>
                  <a:cubicBezTo>
                    <a:pt x="13662" y="25290"/>
                    <a:pt x="13776" y="25742"/>
                    <a:pt x="14152" y="26036"/>
                  </a:cubicBezTo>
                  <a:cubicBezTo>
                    <a:pt x="14268" y="26125"/>
                    <a:pt x="14385" y="26166"/>
                    <a:pt x="14503" y="26166"/>
                  </a:cubicBezTo>
                  <a:cubicBezTo>
                    <a:pt x="14768" y="26166"/>
                    <a:pt x="15038" y="25963"/>
                    <a:pt x="15313" y="25655"/>
                  </a:cubicBezTo>
                  <a:cubicBezTo>
                    <a:pt x="15710" y="25213"/>
                    <a:pt x="15923" y="25093"/>
                    <a:pt x="15841" y="24625"/>
                  </a:cubicBezTo>
                  <a:cubicBezTo>
                    <a:pt x="15765" y="24151"/>
                    <a:pt x="15629" y="23524"/>
                    <a:pt x="15580" y="23110"/>
                  </a:cubicBezTo>
                  <a:cubicBezTo>
                    <a:pt x="15531" y="22696"/>
                    <a:pt x="15503" y="21268"/>
                    <a:pt x="15416" y="20048"/>
                  </a:cubicBezTo>
                  <a:cubicBezTo>
                    <a:pt x="15323" y="18827"/>
                    <a:pt x="15133" y="17067"/>
                    <a:pt x="14680" y="15737"/>
                  </a:cubicBezTo>
                  <a:cubicBezTo>
                    <a:pt x="14228" y="14413"/>
                    <a:pt x="13847" y="12615"/>
                    <a:pt x="13961" y="11613"/>
                  </a:cubicBezTo>
                  <a:cubicBezTo>
                    <a:pt x="14076" y="10610"/>
                    <a:pt x="14136" y="8065"/>
                    <a:pt x="12223" y="7619"/>
                  </a:cubicBezTo>
                  <a:cubicBezTo>
                    <a:pt x="10316" y="7177"/>
                    <a:pt x="9368" y="6540"/>
                    <a:pt x="9368" y="5303"/>
                  </a:cubicBezTo>
                  <a:cubicBezTo>
                    <a:pt x="9390" y="5057"/>
                    <a:pt x="9449" y="4812"/>
                    <a:pt x="9542" y="4578"/>
                  </a:cubicBezTo>
                  <a:cubicBezTo>
                    <a:pt x="9564" y="4586"/>
                    <a:pt x="9587" y="4590"/>
                    <a:pt x="9609" y="4590"/>
                  </a:cubicBezTo>
                  <a:cubicBezTo>
                    <a:pt x="9665" y="4590"/>
                    <a:pt x="9720" y="4566"/>
                    <a:pt x="9755" y="4523"/>
                  </a:cubicBezTo>
                  <a:cubicBezTo>
                    <a:pt x="9864" y="4415"/>
                    <a:pt x="9853" y="4098"/>
                    <a:pt x="10065" y="3848"/>
                  </a:cubicBezTo>
                  <a:cubicBezTo>
                    <a:pt x="10278" y="3597"/>
                    <a:pt x="10419" y="2971"/>
                    <a:pt x="9951" y="2818"/>
                  </a:cubicBezTo>
                  <a:cubicBezTo>
                    <a:pt x="9951" y="2818"/>
                    <a:pt x="10163" y="1407"/>
                    <a:pt x="9662" y="764"/>
                  </a:cubicBezTo>
                  <a:cubicBezTo>
                    <a:pt x="9253" y="230"/>
                    <a:pt x="8332" y="61"/>
                    <a:pt x="8016" y="12"/>
                  </a:cubicBezTo>
                  <a:lnTo>
                    <a:pt x="8016" y="1"/>
                  </a:lnTo>
                  <a:lnTo>
                    <a:pt x="7962" y="6"/>
                  </a:lnTo>
                  <a:lnTo>
                    <a:pt x="7907"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24" name="Google Shape;9124;p62"/>
            <p:cNvGrpSpPr/>
            <p:nvPr/>
          </p:nvGrpSpPr>
          <p:grpSpPr>
            <a:xfrm>
              <a:off x="4708538" y="1583316"/>
              <a:ext cx="163226" cy="588527"/>
              <a:chOff x="4708538" y="1583316"/>
              <a:chExt cx="163226" cy="588527"/>
            </a:xfrm>
          </p:grpSpPr>
          <p:sp>
            <p:nvSpPr>
              <p:cNvPr id="9125" name="Google Shape;9125;p62"/>
              <p:cNvSpPr/>
              <p:nvPr/>
            </p:nvSpPr>
            <p:spPr>
              <a:xfrm>
                <a:off x="4708538" y="1775367"/>
                <a:ext cx="163226" cy="158038"/>
              </a:xfrm>
              <a:custGeom>
                <a:avLst/>
                <a:gdLst/>
                <a:ahLst/>
                <a:cxnLst/>
                <a:rect l="l" t="t" r="r" b="b"/>
                <a:pathLst>
                  <a:path w="5853" h="5667" extrusionOk="0">
                    <a:moveTo>
                      <a:pt x="2924" y="0"/>
                    </a:moveTo>
                    <a:cubicBezTo>
                      <a:pt x="2887" y="0"/>
                      <a:pt x="2851" y="8"/>
                      <a:pt x="2818" y="25"/>
                    </a:cubicBezTo>
                    <a:cubicBezTo>
                      <a:pt x="2774" y="52"/>
                      <a:pt x="2747" y="101"/>
                      <a:pt x="2753" y="150"/>
                    </a:cubicBezTo>
                    <a:lnTo>
                      <a:pt x="2780" y="1785"/>
                    </a:lnTo>
                    <a:cubicBezTo>
                      <a:pt x="2780" y="1785"/>
                      <a:pt x="2726" y="1882"/>
                      <a:pt x="2683" y="1882"/>
                    </a:cubicBezTo>
                    <a:cubicBezTo>
                      <a:pt x="2661" y="1882"/>
                      <a:pt x="2642" y="1857"/>
                      <a:pt x="2633" y="1785"/>
                    </a:cubicBezTo>
                    <a:cubicBezTo>
                      <a:pt x="2600" y="1567"/>
                      <a:pt x="2600" y="689"/>
                      <a:pt x="2513" y="471"/>
                    </a:cubicBezTo>
                    <a:cubicBezTo>
                      <a:pt x="2460" y="339"/>
                      <a:pt x="2318" y="240"/>
                      <a:pt x="2142" y="240"/>
                    </a:cubicBezTo>
                    <a:cubicBezTo>
                      <a:pt x="2029" y="240"/>
                      <a:pt x="1903" y="281"/>
                      <a:pt x="1777" y="379"/>
                    </a:cubicBezTo>
                    <a:cubicBezTo>
                      <a:pt x="1450" y="629"/>
                      <a:pt x="535" y="2101"/>
                      <a:pt x="328" y="2880"/>
                    </a:cubicBezTo>
                    <a:cubicBezTo>
                      <a:pt x="126" y="3665"/>
                      <a:pt x="1" y="4629"/>
                      <a:pt x="33" y="5005"/>
                    </a:cubicBezTo>
                    <a:cubicBezTo>
                      <a:pt x="59" y="5363"/>
                      <a:pt x="169" y="5667"/>
                      <a:pt x="486" y="5667"/>
                    </a:cubicBezTo>
                    <a:cubicBezTo>
                      <a:pt x="501" y="5667"/>
                      <a:pt x="518" y="5666"/>
                      <a:pt x="535" y="5664"/>
                    </a:cubicBezTo>
                    <a:cubicBezTo>
                      <a:pt x="889" y="5632"/>
                      <a:pt x="1270" y="5414"/>
                      <a:pt x="1363" y="5321"/>
                    </a:cubicBezTo>
                    <a:cubicBezTo>
                      <a:pt x="1450" y="5228"/>
                      <a:pt x="1477" y="5098"/>
                      <a:pt x="1772" y="5098"/>
                    </a:cubicBezTo>
                    <a:cubicBezTo>
                      <a:pt x="2071" y="5098"/>
                      <a:pt x="2453" y="5038"/>
                      <a:pt x="2540" y="4760"/>
                    </a:cubicBezTo>
                    <a:cubicBezTo>
                      <a:pt x="2627" y="4482"/>
                      <a:pt x="2747" y="3730"/>
                      <a:pt x="2780" y="3414"/>
                    </a:cubicBezTo>
                    <a:cubicBezTo>
                      <a:pt x="2807" y="3103"/>
                      <a:pt x="2747" y="2913"/>
                      <a:pt x="2780" y="2667"/>
                    </a:cubicBezTo>
                    <a:cubicBezTo>
                      <a:pt x="2796" y="2509"/>
                      <a:pt x="2807" y="2351"/>
                      <a:pt x="2807" y="2199"/>
                    </a:cubicBezTo>
                    <a:cubicBezTo>
                      <a:pt x="2840" y="2221"/>
                      <a:pt x="2883" y="2237"/>
                      <a:pt x="2927" y="2237"/>
                    </a:cubicBezTo>
                    <a:cubicBezTo>
                      <a:pt x="2970" y="2237"/>
                      <a:pt x="3014" y="2221"/>
                      <a:pt x="3047" y="2199"/>
                    </a:cubicBezTo>
                    <a:cubicBezTo>
                      <a:pt x="3052" y="2351"/>
                      <a:pt x="3058" y="2509"/>
                      <a:pt x="3079" y="2667"/>
                    </a:cubicBezTo>
                    <a:cubicBezTo>
                      <a:pt x="3107" y="2918"/>
                      <a:pt x="3047" y="3103"/>
                      <a:pt x="3079" y="3414"/>
                    </a:cubicBezTo>
                    <a:cubicBezTo>
                      <a:pt x="3107" y="3724"/>
                      <a:pt x="3227" y="4476"/>
                      <a:pt x="3314" y="4760"/>
                    </a:cubicBezTo>
                    <a:cubicBezTo>
                      <a:pt x="3401" y="5043"/>
                      <a:pt x="3788" y="5098"/>
                      <a:pt x="4082" y="5098"/>
                    </a:cubicBezTo>
                    <a:cubicBezTo>
                      <a:pt x="4376" y="5098"/>
                      <a:pt x="4404" y="5223"/>
                      <a:pt x="4496" y="5321"/>
                    </a:cubicBezTo>
                    <a:cubicBezTo>
                      <a:pt x="4583" y="5414"/>
                      <a:pt x="4965" y="5632"/>
                      <a:pt x="5319" y="5664"/>
                    </a:cubicBezTo>
                    <a:cubicBezTo>
                      <a:pt x="5336" y="5666"/>
                      <a:pt x="5352" y="5667"/>
                      <a:pt x="5368" y="5667"/>
                    </a:cubicBezTo>
                    <a:cubicBezTo>
                      <a:pt x="5684" y="5667"/>
                      <a:pt x="5794" y="5363"/>
                      <a:pt x="5820" y="5005"/>
                    </a:cubicBezTo>
                    <a:cubicBezTo>
                      <a:pt x="5853" y="4629"/>
                      <a:pt x="5733" y="3665"/>
                      <a:pt x="5526" y="2880"/>
                    </a:cubicBezTo>
                    <a:cubicBezTo>
                      <a:pt x="5319" y="2101"/>
                      <a:pt x="4404" y="629"/>
                      <a:pt x="4082" y="379"/>
                    </a:cubicBezTo>
                    <a:cubicBezTo>
                      <a:pt x="3954" y="281"/>
                      <a:pt x="3826" y="240"/>
                      <a:pt x="3713" y="240"/>
                    </a:cubicBezTo>
                    <a:cubicBezTo>
                      <a:pt x="3536" y="240"/>
                      <a:pt x="3394" y="339"/>
                      <a:pt x="3341" y="471"/>
                    </a:cubicBezTo>
                    <a:cubicBezTo>
                      <a:pt x="3254" y="695"/>
                      <a:pt x="3254" y="1567"/>
                      <a:pt x="3227" y="1785"/>
                    </a:cubicBezTo>
                    <a:cubicBezTo>
                      <a:pt x="3216" y="1857"/>
                      <a:pt x="3195" y="1882"/>
                      <a:pt x="3172" y="1882"/>
                    </a:cubicBezTo>
                    <a:cubicBezTo>
                      <a:pt x="3127" y="1882"/>
                      <a:pt x="3074" y="1785"/>
                      <a:pt x="3074" y="1785"/>
                    </a:cubicBezTo>
                    <a:lnTo>
                      <a:pt x="3101" y="150"/>
                    </a:lnTo>
                    <a:cubicBezTo>
                      <a:pt x="3107" y="101"/>
                      <a:pt x="3079" y="52"/>
                      <a:pt x="3030" y="25"/>
                    </a:cubicBezTo>
                    <a:cubicBezTo>
                      <a:pt x="2998" y="8"/>
                      <a:pt x="2961" y="0"/>
                      <a:pt x="29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6" name="Google Shape;9126;p62"/>
              <p:cNvSpPr/>
              <p:nvPr/>
            </p:nvSpPr>
            <p:spPr>
              <a:xfrm>
                <a:off x="4745162" y="1583316"/>
                <a:ext cx="88150" cy="80796"/>
              </a:xfrm>
              <a:custGeom>
                <a:avLst/>
                <a:gdLst/>
                <a:ahLst/>
                <a:cxnLst/>
                <a:rect l="l" t="t" r="r" b="b"/>
                <a:pathLst>
                  <a:path w="3488" h="3197" extrusionOk="0">
                    <a:moveTo>
                      <a:pt x="1269" y="1"/>
                    </a:moveTo>
                    <a:cubicBezTo>
                      <a:pt x="1031" y="1"/>
                      <a:pt x="751" y="51"/>
                      <a:pt x="513" y="385"/>
                    </a:cubicBezTo>
                    <a:cubicBezTo>
                      <a:pt x="196" y="831"/>
                      <a:pt x="0" y="1164"/>
                      <a:pt x="120" y="1676"/>
                    </a:cubicBezTo>
                    <a:cubicBezTo>
                      <a:pt x="202" y="2003"/>
                      <a:pt x="344" y="2139"/>
                      <a:pt x="545" y="2221"/>
                    </a:cubicBezTo>
                    <a:cubicBezTo>
                      <a:pt x="692" y="2281"/>
                      <a:pt x="834" y="2319"/>
                      <a:pt x="834" y="2319"/>
                    </a:cubicBezTo>
                    <a:cubicBezTo>
                      <a:pt x="888" y="2477"/>
                      <a:pt x="1019" y="2597"/>
                      <a:pt x="1183" y="2635"/>
                    </a:cubicBezTo>
                    <a:cubicBezTo>
                      <a:pt x="1379" y="2673"/>
                      <a:pt x="1586" y="2722"/>
                      <a:pt x="1586" y="2722"/>
                    </a:cubicBezTo>
                    <a:lnTo>
                      <a:pt x="1619" y="3098"/>
                    </a:lnTo>
                    <a:cubicBezTo>
                      <a:pt x="1624" y="3136"/>
                      <a:pt x="1651" y="3169"/>
                      <a:pt x="1689" y="3185"/>
                    </a:cubicBezTo>
                    <a:lnTo>
                      <a:pt x="1739" y="3196"/>
                    </a:lnTo>
                    <a:lnTo>
                      <a:pt x="1793" y="3185"/>
                    </a:lnTo>
                    <a:cubicBezTo>
                      <a:pt x="1831" y="3169"/>
                      <a:pt x="1858" y="3136"/>
                      <a:pt x="1864" y="3098"/>
                    </a:cubicBezTo>
                    <a:lnTo>
                      <a:pt x="1897" y="2722"/>
                    </a:lnTo>
                    <a:cubicBezTo>
                      <a:pt x="1897" y="2722"/>
                      <a:pt x="2109" y="2673"/>
                      <a:pt x="2305" y="2635"/>
                    </a:cubicBezTo>
                    <a:cubicBezTo>
                      <a:pt x="2469" y="2597"/>
                      <a:pt x="2599" y="2477"/>
                      <a:pt x="2649" y="2319"/>
                    </a:cubicBezTo>
                    <a:cubicBezTo>
                      <a:pt x="2649" y="2319"/>
                      <a:pt x="2790" y="2281"/>
                      <a:pt x="2943" y="2221"/>
                    </a:cubicBezTo>
                    <a:cubicBezTo>
                      <a:pt x="3144" y="2139"/>
                      <a:pt x="3286" y="2008"/>
                      <a:pt x="3362" y="1676"/>
                    </a:cubicBezTo>
                    <a:cubicBezTo>
                      <a:pt x="3488" y="1164"/>
                      <a:pt x="3297" y="831"/>
                      <a:pt x="2975" y="385"/>
                    </a:cubicBezTo>
                    <a:cubicBezTo>
                      <a:pt x="2737" y="51"/>
                      <a:pt x="2457" y="1"/>
                      <a:pt x="2223" y="1"/>
                    </a:cubicBezTo>
                    <a:cubicBezTo>
                      <a:pt x="2189" y="1"/>
                      <a:pt x="2157" y="2"/>
                      <a:pt x="2125" y="3"/>
                    </a:cubicBezTo>
                    <a:cubicBezTo>
                      <a:pt x="1744" y="14"/>
                      <a:pt x="1744" y="330"/>
                      <a:pt x="1744" y="330"/>
                    </a:cubicBezTo>
                    <a:cubicBezTo>
                      <a:pt x="1744" y="330"/>
                      <a:pt x="1744" y="14"/>
                      <a:pt x="1368" y="3"/>
                    </a:cubicBezTo>
                    <a:cubicBezTo>
                      <a:pt x="1336" y="2"/>
                      <a:pt x="1303" y="1"/>
                      <a:pt x="126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7" name="Google Shape;9127;p62"/>
              <p:cNvSpPr/>
              <p:nvPr/>
            </p:nvSpPr>
            <p:spPr>
              <a:xfrm>
                <a:off x="4751848" y="1888032"/>
                <a:ext cx="116291" cy="144095"/>
              </a:xfrm>
              <a:custGeom>
                <a:avLst/>
                <a:gdLst/>
                <a:ahLst/>
                <a:cxnLst/>
                <a:rect l="l" t="t" r="r" b="b"/>
                <a:pathLst>
                  <a:path w="4170" h="5167" extrusionOk="0">
                    <a:moveTo>
                      <a:pt x="1614" y="1"/>
                    </a:moveTo>
                    <a:cubicBezTo>
                      <a:pt x="1614" y="1"/>
                      <a:pt x="1374" y="1259"/>
                      <a:pt x="1739" y="1804"/>
                    </a:cubicBezTo>
                    <a:cubicBezTo>
                      <a:pt x="1864" y="1973"/>
                      <a:pt x="2044" y="2098"/>
                      <a:pt x="2251" y="2142"/>
                    </a:cubicBezTo>
                    <a:cubicBezTo>
                      <a:pt x="2235" y="2251"/>
                      <a:pt x="2251" y="2360"/>
                      <a:pt x="2306" y="2453"/>
                    </a:cubicBezTo>
                    <a:cubicBezTo>
                      <a:pt x="2387" y="2594"/>
                      <a:pt x="2475" y="2709"/>
                      <a:pt x="2475" y="2709"/>
                    </a:cubicBezTo>
                    <a:cubicBezTo>
                      <a:pt x="2420" y="2774"/>
                      <a:pt x="2382" y="2850"/>
                      <a:pt x="2360" y="2932"/>
                    </a:cubicBezTo>
                    <a:cubicBezTo>
                      <a:pt x="2327" y="3052"/>
                      <a:pt x="2306" y="3177"/>
                      <a:pt x="2306" y="3303"/>
                    </a:cubicBezTo>
                    <a:cubicBezTo>
                      <a:pt x="2224" y="3335"/>
                      <a:pt x="2148" y="3384"/>
                      <a:pt x="2077" y="3439"/>
                    </a:cubicBezTo>
                    <a:cubicBezTo>
                      <a:pt x="1935" y="3553"/>
                      <a:pt x="1793" y="3837"/>
                      <a:pt x="1793" y="3837"/>
                    </a:cubicBezTo>
                    <a:cubicBezTo>
                      <a:pt x="1726" y="3778"/>
                      <a:pt x="1635" y="3745"/>
                      <a:pt x="1544" y="3745"/>
                    </a:cubicBezTo>
                    <a:cubicBezTo>
                      <a:pt x="1525" y="3745"/>
                      <a:pt x="1507" y="3747"/>
                      <a:pt x="1488" y="3749"/>
                    </a:cubicBezTo>
                    <a:cubicBezTo>
                      <a:pt x="1287" y="3782"/>
                      <a:pt x="1178" y="3864"/>
                      <a:pt x="1091" y="3864"/>
                    </a:cubicBezTo>
                    <a:cubicBezTo>
                      <a:pt x="1003" y="3864"/>
                      <a:pt x="922" y="3684"/>
                      <a:pt x="638" y="3640"/>
                    </a:cubicBezTo>
                    <a:cubicBezTo>
                      <a:pt x="595" y="3633"/>
                      <a:pt x="554" y="3629"/>
                      <a:pt x="517" y="3629"/>
                    </a:cubicBezTo>
                    <a:cubicBezTo>
                      <a:pt x="266" y="3629"/>
                      <a:pt x="152" y="3808"/>
                      <a:pt x="72" y="4202"/>
                    </a:cubicBezTo>
                    <a:cubicBezTo>
                      <a:pt x="1" y="4605"/>
                      <a:pt x="88" y="5166"/>
                      <a:pt x="88" y="5166"/>
                    </a:cubicBezTo>
                    <a:lnTo>
                      <a:pt x="409" y="5112"/>
                    </a:lnTo>
                    <a:cubicBezTo>
                      <a:pt x="409" y="5112"/>
                      <a:pt x="355" y="4512"/>
                      <a:pt x="415" y="4371"/>
                    </a:cubicBezTo>
                    <a:cubicBezTo>
                      <a:pt x="458" y="4262"/>
                      <a:pt x="501" y="4185"/>
                      <a:pt x="575" y="4185"/>
                    </a:cubicBezTo>
                    <a:cubicBezTo>
                      <a:pt x="594" y="4185"/>
                      <a:pt x="615" y="4190"/>
                      <a:pt x="638" y="4202"/>
                    </a:cubicBezTo>
                    <a:cubicBezTo>
                      <a:pt x="737" y="4253"/>
                      <a:pt x="791" y="4322"/>
                      <a:pt x="878" y="4322"/>
                    </a:cubicBezTo>
                    <a:cubicBezTo>
                      <a:pt x="892" y="4322"/>
                      <a:pt x="906" y="4320"/>
                      <a:pt x="922" y="4316"/>
                    </a:cubicBezTo>
                    <a:cubicBezTo>
                      <a:pt x="1001" y="4297"/>
                      <a:pt x="945" y="4266"/>
                      <a:pt x="958" y="4266"/>
                    </a:cubicBezTo>
                    <a:cubicBezTo>
                      <a:pt x="964" y="4266"/>
                      <a:pt x="984" y="4272"/>
                      <a:pt x="1036" y="4289"/>
                    </a:cubicBezTo>
                    <a:cubicBezTo>
                      <a:pt x="1205" y="4343"/>
                      <a:pt x="1314" y="4572"/>
                      <a:pt x="1739" y="4681"/>
                    </a:cubicBezTo>
                    <a:cubicBezTo>
                      <a:pt x="1869" y="4716"/>
                      <a:pt x="2035" y="4740"/>
                      <a:pt x="2217" y="4740"/>
                    </a:cubicBezTo>
                    <a:cubicBezTo>
                      <a:pt x="2634" y="4740"/>
                      <a:pt x="3136" y="4614"/>
                      <a:pt x="3488" y="4202"/>
                    </a:cubicBezTo>
                    <a:cubicBezTo>
                      <a:pt x="4000" y="3608"/>
                      <a:pt x="4169" y="2818"/>
                      <a:pt x="3831" y="2087"/>
                    </a:cubicBezTo>
                    <a:cubicBezTo>
                      <a:pt x="3554" y="1493"/>
                      <a:pt x="3337" y="1436"/>
                      <a:pt x="3114" y="1436"/>
                    </a:cubicBezTo>
                    <a:cubicBezTo>
                      <a:pt x="3061" y="1436"/>
                      <a:pt x="3008" y="1439"/>
                      <a:pt x="2954" y="1439"/>
                    </a:cubicBezTo>
                    <a:cubicBezTo>
                      <a:pt x="2671" y="1439"/>
                      <a:pt x="2562" y="1717"/>
                      <a:pt x="2306" y="1717"/>
                    </a:cubicBezTo>
                    <a:cubicBezTo>
                      <a:pt x="2055" y="1717"/>
                      <a:pt x="2066" y="1657"/>
                      <a:pt x="1968" y="1406"/>
                    </a:cubicBezTo>
                    <a:cubicBezTo>
                      <a:pt x="1908" y="1265"/>
                      <a:pt x="1881" y="802"/>
                      <a:pt x="1881" y="802"/>
                    </a:cubicBezTo>
                    <a:lnTo>
                      <a:pt x="1614" y="1"/>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8" name="Google Shape;9128;p62"/>
              <p:cNvSpPr/>
              <p:nvPr/>
            </p:nvSpPr>
            <p:spPr>
              <a:xfrm>
                <a:off x="4720084" y="2018461"/>
                <a:ext cx="137095" cy="153381"/>
              </a:xfrm>
              <a:custGeom>
                <a:avLst/>
                <a:gdLst/>
                <a:ahLst/>
                <a:cxnLst/>
                <a:rect l="l" t="t" r="r" b="b"/>
                <a:pathLst>
                  <a:path w="4916" h="5500" extrusionOk="0">
                    <a:moveTo>
                      <a:pt x="4289" y="0"/>
                    </a:moveTo>
                    <a:cubicBezTo>
                      <a:pt x="4186" y="0"/>
                      <a:pt x="4095" y="67"/>
                      <a:pt x="4066" y="162"/>
                    </a:cubicBezTo>
                    <a:cubicBezTo>
                      <a:pt x="4066" y="162"/>
                      <a:pt x="3997" y="62"/>
                      <a:pt x="3900" y="62"/>
                    </a:cubicBezTo>
                    <a:cubicBezTo>
                      <a:pt x="3875" y="62"/>
                      <a:pt x="3849" y="69"/>
                      <a:pt x="3821" y="86"/>
                    </a:cubicBezTo>
                    <a:cubicBezTo>
                      <a:pt x="3750" y="124"/>
                      <a:pt x="3690" y="189"/>
                      <a:pt x="3663" y="271"/>
                    </a:cubicBezTo>
                    <a:cubicBezTo>
                      <a:pt x="3663" y="271"/>
                      <a:pt x="3630" y="247"/>
                      <a:pt x="3584" y="247"/>
                    </a:cubicBezTo>
                    <a:cubicBezTo>
                      <a:pt x="3545" y="247"/>
                      <a:pt x="3497" y="264"/>
                      <a:pt x="3450" y="326"/>
                    </a:cubicBezTo>
                    <a:cubicBezTo>
                      <a:pt x="3379" y="407"/>
                      <a:pt x="3287" y="462"/>
                      <a:pt x="3183" y="484"/>
                    </a:cubicBezTo>
                    <a:lnTo>
                      <a:pt x="3020" y="565"/>
                    </a:lnTo>
                    <a:cubicBezTo>
                      <a:pt x="2927" y="614"/>
                      <a:pt x="2840" y="691"/>
                      <a:pt x="2780" y="778"/>
                    </a:cubicBezTo>
                    <a:cubicBezTo>
                      <a:pt x="2693" y="762"/>
                      <a:pt x="2606" y="751"/>
                      <a:pt x="2513" y="751"/>
                    </a:cubicBezTo>
                    <a:cubicBezTo>
                      <a:pt x="2426" y="756"/>
                      <a:pt x="2344" y="783"/>
                      <a:pt x="2273" y="832"/>
                    </a:cubicBezTo>
                    <a:cubicBezTo>
                      <a:pt x="2208" y="800"/>
                      <a:pt x="2137" y="783"/>
                      <a:pt x="2061" y="778"/>
                    </a:cubicBezTo>
                    <a:cubicBezTo>
                      <a:pt x="1973" y="778"/>
                      <a:pt x="1881" y="767"/>
                      <a:pt x="1794" y="751"/>
                    </a:cubicBezTo>
                    <a:cubicBezTo>
                      <a:pt x="1772" y="669"/>
                      <a:pt x="1712" y="598"/>
                      <a:pt x="1636" y="565"/>
                    </a:cubicBezTo>
                    <a:cubicBezTo>
                      <a:pt x="1600" y="549"/>
                      <a:pt x="1563" y="541"/>
                      <a:pt x="1527" y="541"/>
                    </a:cubicBezTo>
                    <a:cubicBezTo>
                      <a:pt x="1490" y="541"/>
                      <a:pt x="1453" y="549"/>
                      <a:pt x="1418" y="565"/>
                    </a:cubicBezTo>
                    <a:cubicBezTo>
                      <a:pt x="1401" y="484"/>
                      <a:pt x="1352" y="407"/>
                      <a:pt x="1281" y="353"/>
                    </a:cubicBezTo>
                    <a:cubicBezTo>
                      <a:pt x="1242" y="314"/>
                      <a:pt x="1188" y="295"/>
                      <a:pt x="1135" y="295"/>
                    </a:cubicBezTo>
                    <a:cubicBezTo>
                      <a:pt x="1122" y="295"/>
                      <a:pt x="1109" y="296"/>
                      <a:pt x="1096" y="298"/>
                    </a:cubicBezTo>
                    <a:lnTo>
                      <a:pt x="1014" y="189"/>
                    </a:lnTo>
                    <a:cubicBezTo>
                      <a:pt x="972" y="186"/>
                      <a:pt x="929" y="184"/>
                      <a:pt x="886" y="184"/>
                    </a:cubicBezTo>
                    <a:cubicBezTo>
                      <a:pt x="787" y="184"/>
                      <a:pt x="688" y="194"/>
                      <a:pt x="589" y="217"/>
                    </a:cubicBezTo>
                    <a:cubicBezTo>
                      <a:pt x="350" y="271"/>
                      <a:pt x="377" y="380"/>
                      <a:pt x="377" y="380"/>
                    </a:cubicBezTo>
                    <a:cubicBezTo>
                      <a:pt x="377" y="380"/>
                      <a:pt x="268" y="407"/>
                      <a:pt x="137" y="702"/>
                    </a:cubicBezTo>
                    <a:cubicBezTo>
                      <a:pt x="1" y="990"/>
                      <a:pt x="110" y="1099"/>
                      <a:pt x="83" y="1257"/>
                    </a:cubicBezTo>
                    <a:cubicBezTo>
                      <a:pt x="55" y="1421"/>
                      <a:pt x="137" y="1448"/>
                      <a:pt x="137" y="1448"/>
                    </a:cubicBezTo>
                    <a:lnTo>
                      <a:pt x="137" y="1552"/>
                    </a:lnTo>
                    <a:cubicBezTo>
                      <a:pt x="137" y="1661"/>
                      <a:pt x="192" y="1824"/>
                      <a:pt x="137" y="1955"/>
                    </a:cubicBezTo>
                    <a:cubicBezTo>
                      <a:pt x="83" y="2086"/>
                      <a:pt x="83" y="2064"/>
                      <a:pt x="110" y="2222"/>
                    </a:cubicBezTo>
                    <a:cubicBezTo>
                      <a:pt x="137" y="2380"/>
                      <a:pt x="83" y="2434"/>
                      <a:pt x="55" y="2543"/>
                    </a:cubicBezTo>
                    <a:cubicBezTo>
                      <a:pt x="44" y="2625"/>
                      <a:pt x="50" y="2707"/>
                      <a:pt x="83" y="2783"/>
                    </a:cubicBezTo>
                    <a:lnTo>
                      <a:pt x="28" y="2996"/>
                    </a:lnTo>
                    <a:cubicBezTo>
                      <a:pt x="1" y="3132"/>
                      <a:pt x="39" y="3268"/>
                      <a:pt x="137" y="3372"/>
                    </a:cubicBezTo>
                    <a:cubicBezTo>
                      <a:pt x="137" y="3372"/>
                      <a:pt x="164" y="3688"/>
                      <a:pt x="377" y="3851"/>
                    </a:cubicBezTo>
                    <a:cubicBezTo>
                      <a:pt x="426" y="3893"/>
                      <a:pt x="488" y="3914"/>
                      <a:pt x="549" y="3914"/>
                    </a:cubicBezTo>
                    <a:cubicBezTo>
                      <a:pt x="623" y="3914"/>
                      <a:pt x="697" y="3884"/>
                      <a:pt x="747" y="3824"/>
                    </a:cubicBezTo>
                    <a:cubicBezTo>
                      <a:pt x="796" y="4080"/>
                      <a:pt x="938" y="4309"/>
                      <a:pt x="1151" y="4467"/>
                    </a:cubicBezTo>
                    <a:cubicBezTo>
                      <a:pt x="1336" y="4467"/>
                      <a:pt x="1260" y="4412"/>
                      <a:pt x="1281" y="4303"/>
                    </a:cubicBezTo>
                    <a:cubicBezTo>
                      <a:pt x="1309" y="4200"/>
                      <a:pt x="1069" y="4118"/>
                      <a:pt x="987" y="4036"/>
                    </a:cubicBezTo>
                    <a:cubicBezTo>
                      <a:pt x="911" y="3955"/>
                      <a:pt x="884" y="3742"/>
                      <a:pt x="884" y="3742"/>
                    </a:cubicBezTo>
                    <a:cubicBezTo>
                      <a:pt x="976" y="3650"/>
                      <a:pt x="1058" y="3541"/>
                      <a:pt x="1123" y="3421"/>
                    </a:cubicBezTo>
                    <a:cubicBezTo>
                      <a:pt x="1205" y="3263"/>
                      <a:pt x="1096" y="3132"/>
                      <a:pt x="1014" y="2914"/>
                    </a:cubicBezTo>
                    <a:cubicBezTo>
                      <a:pt x="964" y="2773"/>
                      <a:pt x="899" y="2750"/>
                      <a:pt x="861" y="2750"/>
                    </a:cubicBezTo>
                    <a:cubicBezTo>
                      <a:pt x="842" y="2750"/>
                      <a:pt x="829" y="2756"/>
                      <a:pt x="829" y="2756"/>
                    </a:cubicBezTo>
                    <a:cubicBezTo>
                      <a:pt x="856" y="2636"/>
                      <a:pt x="867" y="2505"/>
                      <a:pt x="856" y="2380"/>
                    </a:cubicBezTo>
                    <a:cubicBezTo>
                      <a:pt x="829" y="2222"/>
                      <a:pt x="775" y="2222"/>
                      <a:pt x="775" y="2222"/>
                    </a:cubicBezTo>
                    <a:cubicBezTo>
                      <a:pt x="775" y="2222"/>
                      <a:pt x="829" y="1982"/>
                      <a:pt x="856" y="1873"/>
                    </a:cubicBezTo>
                    <a:cubicBezTo>
                      <a:pt x="884" y="1770"/>
                      <a:pt x="698" y="1524"/>
                      <a:pt x="698" y="1524"/>
                    </a:cubicBezTo>
                    <a:cubicBezTo>
                      <a:pt x="742" y="1426"/>
                      <a:pt x="791" y="1328"/>
                      <a:pt x="856" y="1236"/>
                    </a:cubicBezTo>
                    <a:cubicBezTo>
                      <a:pt x="938" y="1127"/>
                      <a:pt x="856" y="990"/>
                      <a:pt x="856" y="990"/>
                    </a:cubicBezTo>
                    <a:lnTo>
                      <a:pt x="856" y="990"/>
                    </a:lnTo>
                    <a:lnTo>
                      <a:pt x="1069" y="1018"/>
                    </a:lnTo>
                    <a:cubicBezTo>
                      <a:pt x="1069" y="1018"/>
                      <a:pt x="1151" y="1263"/>
                      <a:pt x="1281" y="1312"/>
                    </a:cubicBezTo>
                    <a:cubicBezTo>
                      <a:pt x="1301" y="1320"/>
                      <a:pt x="1320" y="1323"/>
                      <a:pt x="1339" y="1323"/>
                    </a:cubicBezTo>
                    <a:cubicBezTo>
                      <a:pt x="1449" y="1323"/>
                      <a:pt x="1548" y="1208"/>
                      <a:pt x="1548" y="1208"/>
                    </a:cubicBezTo>
                    <a:cubicBezTo>
                      <a:pt x="1636" y="1317"/>
                      <a:pt x="1761" y="1383"/>
                      <a:pt x="1897" y="1394"/>
                    </a:cubicBezTo>
                    <a:cubicBezTo>
                      <a:pt x="2033" y="1394"/>
                      <a:pt x="2170" y="1366"/>
                      <a:pt x="2300" y="1312"/>
                    </a:cubicBezTo>
                    <a:cubicBezTo>
                      <a:pt x="2300" y="1312"/>
                      <a:pt x="2513" y="1448"/>
                      <a:pt x="2698" y="1448"/>
                    </a:cubicBezTo>
                    <a:cubicBezTo>
                      <a:pt x="2883" y="1448"/>
                      <a:pt x="2938" y="1236"/>
                      <a:pt x="2938" y="1236"/>
                    </a:cubicBezTo>
                    <a:cubicBezTo>
                      <a:pt x="2938" y="1236"/>
                      <a:pt x="3074" y="1271"/>
                      <a:pt x="3184" y="1271"/>
                    </a:cubicBezTo>
                    <a:cubicBezTo>
                      <a:pt x="3212" y="1271"/>
                      <a:pt x="3238" y="1268"/>
                      <a:pt x="3259" y="1263"/>
                    </a:cubicBezTo>
                    <a:cubicBezTo>
                      <a:pt x="3341" y="1230"/>
                      <a:pt x="3417" y="1176"/>
                      <a:pt x="3472" y="1105"/>
                    </a:cubicBezTo>
                    <a:cubicBezTo>
                      <a:pt x="3472" y="1105"/>
                      <a:pt x="3506" y="1120"/>
                      <a:pt x="3570" y="1120"/>
                    </a:cubicBezTo>
                    <a:cubicBezTo>
                      <a:pt x="3619" y="1120"/>
                      <a:pt x="3685" y="1111"/>
                      <a:pt x="3766" y="1078"/>
                    </a:cubicBezTo>
                    <a:cubicBezTo>
                      <a:pt x="3881" y="1029"/>
                      <a:pt x="3990" y="963"/>
                      <a:pt x="4088" y="887"/>
                    </a:cubicBezTo>
                    <a:lnTo>
                      <a:pt x="4088" y="887"/>
                    </a:lnTo>
                    <a:cubicBezTo>
                      <a:pt x="4088" y="887"/>
                      <a:pt x="4006" y="1290"/>
                      <a:pt x="4060" y="1448"/>
                    </a:cubicBezTo>
                    <a:cubicBezTo>
                      <a:pt x="4099" y="1563"/>
                      <a:pt x="4126" y="1677"/>
                      <a:pt x="4142" y="1797"/>
                    </a:cubicBezTo>
                    <a:cubicBezTo>
                      <a:pt x="4060" y="1900"/>
                      <a:pt x="4006" y="2015"/>
                      <a:pt x="3979" y="2146"/>
                    </a:cubicBezTo>
                    <a:cubicBezTo>
                      <a:pt x="3951" y="2331"/>
                      <a:pt x="4088" y="2571"/>
                      <a:pt x="4088" y="2571"/>
                    </a:cubicBezTo>
                    <a:lnTo>
                      <a:pt x="4033" y="2783"/>
                    </a:lnTo>
                    <a:cubicBezTo>
                      <a:pt x="4000" y="2903"/>
                      <a:pt x="4017" y="3028"/>
                      <a:pt x="4088" y="3132"/>
                    </a:cubicBezTo>
                    <a:lnTo>
                      <a:pt x="4006" y="3317"/>
                    </a:lnTo>
                    <a:cubicBezTo>
                      <a:pt x="3930" y="3508"/>
                      <a:pt x="4006" y="3557"/>
                      <a:pt x="4006" y="3557"/>
                    </a:cubicBezTo>
                    <a:lnTo>
                      <a:pt x="3902" y="3666"/>
                    </a:lnTo>
                    <a:cubicBezTo>
                      <a:pt x="3793" y="3775"/>
                      <a:pt x="3875" y="3824"/>
                      <a:pt x="3875" y="3824"/>
                    </a:cubicBezTo>
                    <a:lnTo>
                      <a:pt x="3663" y="4042"/>
                    </a:lnTo>
                    <a:cubicBezTo>
                      <a:pt x="3663" y="4042"/>
                      <a:pt x="3554" y="3906"/>
                      <a:pt x="3417" y="3906"/>
                    </a:cubicBezTo>
                    <a:cubicBezTo>
                      <a:pt x="3336" y="3906"/>
                      <a:pt x="3248" y="3933"/>
                      <a:pt x="3178" y="3982"/>
                    </a:cubicBezTo>
                    <a:cubicBezTo>
                      <a:pt x="3178" y="3982"/>
                      <a:pt x="2965" y="3851"/>
                      <a:pt x="2807" y="3769"/>
                    </a:cubicBezTo>
                    <a:cubicBezTo>
                      <a:pt x="2746" y="3739"/>
                      <a:pt x="2681" y="3723"/>
                      <a:pt x="2612" y="3723"/>
                    </a:cubicBezTo>
                    <a:cubicBezTo>
                      <a:pt x="2497" y="3723"/>
                      <a:pt x="2368" y="3766"/>
                      <a:pt x="2219" y="3851"/>
                    </a:cubicBezTo>
                    <a:cubicBezTo>
                      <a:pt x="1979" y="3982"/>
                      <a:pt x="1952" y="4145"/>
                      <a:pt x="1924" y="4412"/>
                    </a:cubicBezTo>
                    <a:cubicBezTo>
                      <a:pt x="1897" y="4679"/>
                      <a:pt x="2082" y="5001"/>
                      <a:pt x="2137" y="5104"/>
                    </a:cubicBezTo>
                    <a:cubicBezTo>
                      <a:pt x="2191" y="5213"/>
                      <a:pt x="2110" y="5317"/>
                      <a:pt x="2191" y="5453"/>
                    </a:cubicBezTo>
                    <a:cubicBezTo>
                      <a:pt x="2213" y="5487"/>
                      <a:pt x="2243" y="5500"/>
                      <a:pt x="2276" y="5500"/>
                    </a:cubicBezTo>
                    <a:cubicBezTo>
                      <a:pt x="2370" y="5500"/>
                      <a:pt x="2486" y="5399"/>
                      <a:pt x="2486" y="5399"/>
                    </a:cubicBezTo>
                    <a:cubicBezTo>
                      <a:pt x="2486" y="5399"/>
                      <a:pt x="2559" y="5445"/>
                      <a:pt x="2642" y="5445"/>
                    </a:cubicBezTo>
                    <a:cubicBezTo>
                      <a:pt x="2670" y="5445"/>
                      <a:pt x="2698" y="5440"/>
                      <a:pt x="2725" y="5426"/>
                    </a:cubicBezTo>
                    <a:cubicBezTo>
                      <a:pt x="2834" y="5371"/>
                      <a:pt x="2774" y="5159"/>
                      <a:pt x="2883" y="4974"/>
                    </a:cubicBezTo>
                    <a:cubicBezTo>
                      <a:pt x="2998" y="4783"/>
                      <a:pt x="2943" y="4652"/>
                      <a:pt x="3020" y="4516"/>
                    </a:cubicBezTo>
                    <a:cubicBezTo>
                      <a:pt x="3040" y="4484"/>
                      <a:pt x="3058" y="4471"/>
                      <a:pt x="3075" y="4471"/>
                    </a:cubicBezTo>
                    <a:cubicBezTo>
                      <a:pt x="3126" y="4471"/>
                      <a:pt x="3162" y="4597"/>
                      <a:pt x="3183" y="4679"/>
                    </a:cubicBezTo>
                    <a:cubicBezTo>
                      <a:pt x="3201" y="4748"/>
                      <a:pt x="3301" y="4795"/>
                      <a:pt x="3412" y="4795"/>
                    </a:cubicBezTo>
                    <a:cubicBezTo>
                      <a:pt x="3468" y="4795"/>
                      <a:pt x="3528" y="4783"/>
                      <a:pt x="3581" y="4756"/>
                    </a:cubicBezTo>
                    <a:cubicBezTo>
                      <a:pt x="3635" y="4730"/>
                      <a:pt x="3693" y="4722"/>
                      <a:pt x="3753" y="4722"/>
                    </a:cubicBezTo>
                    <a:cubicBezTo>
                      <a:pt x="3873" y="4722"/>
                      <a:pt x="4004" y="4756"/>
                      <a:pt x="4142" y="4756"/>
                    </a:cubicBezTo>
                    <a:cubicBezTo>
                      <a:pt x="4355" y="4756"/>
                      <a:pt x="4327" y="4756"/>
                      <a:pt x="4491" y="4489"/>
                    </a:cubicBezTo>
                    <a:cubicBezTo>
                      <a:pt x="4649" y="4222"/>
                      <a:pt x="4573" y="4091"/>
                      <a:pt x="4649" y="3933"/>
                    </a:cubicBezTo>
                    <a:cubicBezTo>
                      <a:pt x="4731" y="3769"/>
                      <a:pt x="4840" y="3557"/>
                      <a:pt x="4812" y="3317"/>
                    </a:cubicBezTo>
                    <a:cubicBezTo>
                      <a:pt x="4801" y="3176"/>
                      <a:pt x="4780" y="3034"/>
                      <a:pt x="4758" y="2892"/>
                    </a:cubicBezTo>
                    <a:cubicBezTo>
                      <a:pt x="4731" y="2756"/>
                      <a:pt x="4840" y="2701"/>
                      <a:pt x="4812" y="2516"/>
                    </a:cubicBezTo>
                    <a:cubicBezTo>
                      <a:pt x="4785" y="2331"/>
                      <a:pt x="4758" y="2331"/>
                      <a:pt x="4840" y="2195"/>
                    </a:cubicBezTo>
                    <a:cubicBezTo>
                      <a:pt x="4889" y="2135"/>
                      <a:pt x="4861" y="2037"/>
                      <a:pt x="4785" y="2009"/>
                    </a:cubicBezTo>
                    <a:cubicBezTo>
                      <a:pt x="4801" y="1933"/>
                      <a:pt x="4829" y="1862"/>
                      <a:pt x="4867" y="1797"/>
                    </a:cubicBezTo>
                    <a:cubicBezTo>
                      <a:pt x="4916" y="1693"/>
                      <a:pt x="4812" y="1557"/>
                      <a:pt x="4812" y="1557"/>
                    </a:cubicBezTo>
                    <a:lnTo>
                      <a:pt x="4867" y="1421"/>
                    </a:lnTo>
                    <a:cubicBezTo>
                      <a:pt x="4916" y="1285"/>
                      <a:pt x="4703" y="1208"/>
                      <a:pt x="4703" y="1208"/>
                    </a:cubicBezTo>
                    <a:cubicBezTo>
                      <a:pt x="4769" y="1121"/>
                      <a:pt x="4807" y="1018"/>
                      <a:pt x="4812" y="914"/>
                    </a:cubicBezTo>
                    <a:cubicBezTo>
                      <a:pt x="4801" y="811"/>
                      <a:pt x="4742" y="718"/>
                      <a:pt x="4649" y="674"/>
                    </a:cubicBezTo>
                    <a:cubicBezTo>
                      <a:pt x="4698" y="571"/>
                      <a:pt x="4725" y="462"/>
                      <a:pt x="4731" y="353"/>
                    </a:cubicBezTo>
                    <a:cubicBezTo>
                      <a:pt x="4731" y="189"/>
                      <a:pt x="4545" y="31"/>
                      <a:pt x="4333" y="4"/>
                    </a:cubicBezTo>
                    <a:cubicBezTo>
                      <a:pt x="4318" y="2"/>
                      <a:pt x="4304" y="0"/>
                      <a:pt x="428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9" name="Google Shape;9129;p62"/>
              <p:cNvSpPr/>
              <p:nvPr/>
            </p:nvSpPr>
            <p:spPr>
              <a:xfrm>
                <a:off x="4717044" y="1913828"/>
                <a:ext cx="128757" cy="87762"/>
              </a:xfrm>
              <a:custGeom>
                <a:avLst/>
                <a:gdLst/>
                <a:ahLst/>
                <a:cxnLst/>
                <a:rect l="l" t="t" r="r" b="b"/>
                <a:pathLst>
                  <a:path w="4617" h="3147" extrusionOk="0">
                    <a:moveTo>
                      <a:pt x="1353" y="1"/>
                    </a:moveTo>
                    <a:cubicBezTo>
                      <a:pt x="1277" y="1"/>
                      <a:pt x="1203" y="9"/>
                      <a:pt x="1129" y="24"/>
                    </a:cubicBezTo>
                    <a:cubicBezTo>
                      <a:pt x="753" y="100"/>
                      <a:pt x="448" y="198"/>
                      <a:pt x="273" y="378"/>
                    </a:cubicBezTo>
                    <a:cubicBezTo>
                      <a:pt x="1" y="650"/>
                      <a:pt x="99" y="787"/>
                      <a:pt x="126" y="1141"/>
                    </a:cubicBezTo>
                    <a:cubicBezTo>
                      <a:pt x="159" y="1495"/>
                      <a:pt x="213" y="1942"/>
                      <a:pt x="213" y="2323"/>
                    </a:cubicBezTo>
                    <a:cubicBezTo>
                      <a:pt x="213" y="2710"/>
                      <a:pt x="186" y="2884"/>
                      <a:pt x="306" y="3031"/>
                    </a:cubicBezTo>
                    <a:cubicBezTo>
                      <a:pt x="370" y="3113"/>
                      <a:pt x="422" y="3146"/>
                      <a:pt x="504" y="3146"/>
                    </a:cubicBezTo>
                    <a:cubicBezTo>
                      <a:pt x="569" y="3146"/>
                      <a:pt x="654" y="3125"/>
                      <a:pt x="780" y="3091"/>
                    </a:cubicBezTo>
                    <a:cubicBezTo>
                      <a:pt x="1189" y="2972"/>
                      <a:pt x="1042" y="2764"/>
                      <a:pt x="1336" y="2677"/>
                    </a:cubicBezTo>
                    <a:cubicBezTo>
                      <a:pt x="1636" y="2590"/>
                      <a:pt x="1897" y="2530"/>
                      <a:pt x="1897" y="2530"/>
                    </a:cubicBezTo>
                    <a:cubicBezTo>
                      <a:pt x="2137" y="2470"/>
                      <a:pt x="2344" y="2116"/>
                      <a:pt x="2344" y="2116"/>
                    </a:cubicBezTo>
                    <a:cubicBezTo>
                      <a:pt x="2377" y="2187"/>
                      <a:pt x="2415" y="2258"/>
                      <a:pt x="2458" y="2323"/>
                    </a:cubicBezTo>
                    <a:cubicBezTo>
                      <a:pt x="2502" y="2416"/>
                      <a:pt x="2535" y="2514"/>
                      <a:pt x="2546" y="2617"/>
                    </a:cubicBezTo>
                    <a:lnTo>
                      <a:pt x="2665" y="2590"/>
                    </a:lnTo>
                    <a:cubicBezTo>
                      <a:pt x="2649" y="2492"/>
                      <a:pt x="2649" y="2389"/>
                      <a:pt x="2665" y="2290"/>
                    </a:cubicBezTo>
                    <a:cubicBezTo>
                      <a:pt x="2698" y="2116"/>
                      <a:pt x="2606" y="2089"/>
                      <a:pt x="2932" y="2056"/>
                    </a:cubicBezTo>
                    <a:cubicBezTo>
                      <a:pt x="3254" y="2023"/>
                      <a:pt x="3461" y="1909"/>
                      <a:pt x="3701" y="1522"/>
                    </a:cubicBezTo>
                    <a:cubicBezTo>
                      <a:pt x="3935" y="1141"/>
                      <a:pt x="3995" y="934"/>
                      <a:pt x="4142" y="814"/>
                    </a:cubicBezTo>
                    <a:cubicBezTo>
                      <a:pt x="4289" y="699"/>
                      <a:pt x="4376" y="694"/>
                      <a:pt x="4524" y="547"/>
                    </a:cubicBezTo>
                    <a:cubicBezTo>
                      <a:pt x="4524" y="547"/>
                      <a:pt x="4616" y="492"/>
                      <a:pt x="4257" y="345"/>
                    </a:cubicBezTo>
                    <a:cubicBezTo>
                      <a:pt x="4040" y="255"/>
                      <a:pt x="3901" y="220"/>
                      <a:pt x="3725" y="220"/>
                    </a:cubicBezTo>
                    <a:cubicBezTo>
                      <a:pt x="3613" y="220"/>
                      <a:pt x="3486" y="235"/>
                      <a:pt x="3314" y="258"/>
                    </a:cubicBezTo>
                    <a:cubicBezTo>
                      <a:pt x="3060" y="289"/>
                      <a:pt x="2824" y="342"/>
                      <a:pt x="2597" y="342"/>
                    </a:cubicBezTo>
                    <a:cubicBezTo>
                      <a:pt x="2429" y="342"/>
                      <a:pt x="2266" y="313"/>
                      <a:pt x="2104" y="225"/>
                    </a:cubicBezTo>
                    <a:cubicBezTo>
                      <a:pt x="1819" y="70"/>
                      <a:pt x="1579" y="1"/>
                      <a:pt x="135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0" name="Google Shape;9130;p62"/>
              <p:cNvSpPr/>
              <p:nvPr/>
            </p:nvSpPr>
            <p:spPr>
              <a:xfrm>
                <a:off x="4770086" y="1801832"/>
                <a:ext cx="84973" cy="86730"/>
              </a:xfrm>
              <a:custGeom>
                <a:avLst/>
                <a:gdLst/>
                <a:ahLst/>
                <a:cxnLst/>
                <a:rect l="l" t="t" r="r" b="b"/>
                <a:pathLst>
                  <a:path w="3047" h="3110" extrusionOk="0">
                    <a:moveTo>
                      <a:pt x="486" y="0"/>
                    </a:moveTo>
                    <a:cubicBezTo>
                      <a:pt x="472" y="0"/>
                      <a:pt x="459" y="3"/>
                      <a:pt x="447" y="7"/>
                    </a:cubicBezTo>
                    <a:cubicBezTo>
                      <a:pt x="371" y="46"/>
                      <a:pt x="311" y="193"/>
                      <a:pt x="355" y="264"/>
                    </a:cubicBezTo>
                    <a:cubicBezTo>
                      <a:pt x="252" y="242"/>
                      <a:pt x="227" y="197"/>
                      <a:pt x="194" y="197"/>
                    </a:cubicBezTo>
                    <a:cubicBezTo>
                      <a:pt x="185" y="197"/>
                      <a:pt x="176" y="201"/>
                      <a:pt x="164" y="209"/>
                    </a:cubicBezTo>
                    <a:cubicBezTo>
                      <a:pt x="93" y="258"/>
                      <a:pt x="39" y="427"/>
                      <a:pt x="39" y="427"/>
                    </a:cubicBezTo>
                    <a:cubicBezTo>
                      <a:pt x="110" y="438"/>
                      <a:pt x="175" y="487"/>
                      <a:pt x="208" y="552"/>
                    </a:cubicBezTo>
                    <a:cubicBezTo>
                      <a:pt x="262" y="667"/>
                      <a:pt x="289" y="645"/>
                      <a:pt x="273" y="765"/>
                    </a:cubicBezTo>
                    <a:cubicBezTo>
                      <a:pt x="153" y="781"/>
                      <a:pt x="120" y="759"/>
                      <a:pt x="1" y="825"/>
                    </a:cubicBezTo>
                    <a:cubicBezTo>
                      <a:pt x="55" y="1114"/>
                      <a:pt x="153" y="1391"/>
                      <a:pt x="289" y="1648"/>
                    </a:cubicBezTo>
                    <a:lnTo>
                      <a:pt x="295" y="1735"/>
                    </a:lnTo>
                    <a:cubicBezTo>
                      <a:pt x="251" y="2323"/>
                      <a:pt x="704" y="2884"/>
                      <a:pt x="1270" y="3053"/>
                    </a:cubicBezTo>
                    <a:cubicBezTo>
                      <a:pt x="1405" y="3093"/>
                      <a:pt x="1543" y="3110"/>
                      <a:pt x="1682" y="3110"/>
                    </a:cubicBezTo>
                    <a:cubicBezTo>
                      <a:pt x="2038" y="3110"/>
                      <a:pt x="2402" y="3001"/>
                      <a:pt x="2747" y="2895"/>
                    </a:cubicBezTo>
                    <a:cubicBezTo>
                      <a:pt x="2807" y="2879"/>
                      <a:pt x="2970" y="2803"/>
                      <a:pt x="2987" y="2743"/>
                    </a:cubicBezTo>
                    <a:cubicBezTo>
                      <a:pt x="3047" y="2541"/>
                      <a:pt x="2916" y="2443"/>
                      <a:pt x="2910" y="2389"/>
                    </a:cubicBezTo>
                    <a:cubicBezTo>
                      <a:pt x="2790" y="1773"/>
                      <a:pt x="2496" y="1375"/>
                      <a:pt x="1940" y="1092"/>
                    </a:cubicBezTo>
                    <a:cubicBezTo>
                      <a:pt x="1739" y="983"/>
                      <a:pt x="1570" y="917"/>
                      <a:pt x="1570" y="917"/>
                    </a:cubicBezTo>
                    <a:cubicBezTo>
                      <a:pt x="1592" y="857"/>
                      <a:pt x="1575" y="792"/>
                      <a:pt x="1537" y="743"/>
                    </a:cubicBezTo>
                    <a:cubicBezTo>
                      <a:pt x="1526" y="667"/>
                      <a:pt x="1570" y="541"/>
                      <a:pt x="1537" y="438"/>
                    </a:cubicBezTo>
                    <a:cubicBezTo>
                      <a:pt x="1474" y="264"/>
                      <a:pt x="1384" y="228"/>
                      <a:pt x="1319" y="228"/>
                    </a:cubicBezTo>
                    <a:cubicBezTo>
                      <a:pt x="1271" y="228"/>
                      <a:pt x="1238" y="247"/>
                      <a:pt x="1238" y="247"/>
                    </a:cubicBezTo>
                    <a:cubicBezTo>
                      <a:pt x="1238" y="247"/>
                      <a:pt x="1020" y="101"/>
                      <a:pt x="843" y="101"/>
                    </a:cubicBezTo>
                    <a:cubicBezTo>
                      <a:pt x="796" y="101"/>
                      <a:pt x="751" y="112"/>
                      <a:pt x="714" y="138"/>
                    </a:cubicBezTo>
                    <a:cubicBezTo>
                      <a:pt x="691" y="73"/>
                      <a:pt x="569" y="0"/>
                      <a:pt x="48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131" name="Google Shape;9131;p62"/>
          <p:cNvGrpSpPr/>
          <p:nvPr/>
        </p:nvGrpSpPr>
        <p:grpSpPr>
          <a:xfrm>
            <a:off x="2925871" y="2837181"/>
            <a:ext cx="2132746" cy="348002"/>
            <a:chOff x="2925871" y="2837181"/>
            <a:chExt cx="2132746" cy="348002"/>
          </a:xfrm>
        </p:grpSpPr>
        <p:grpSp>
          <p:nvGrpSpPr>
            <p:cNvPr id="9132" name="Google Shape;9132;p62"/>
            <p:cNvGrpSpPr/>
            <p:nvPr/>
          </p:nvGrpSpPr>
          <p:grpSpPr>
            <a:xfrm>
              <a:off x="2925871" y="2837181"/>
              <a:ext cx="2132746" cy="348002"/>
              <a:chOff x="2925871" y="2837181"/>
              <a:chExt cx="2132746" cy="348002"/>
            </a:xfrm>
          </p:grpSpPr>
          <p:sp>
            <p:nvSpPr>
              <p:cNvPr id="9133" name="Google Shape;9133;p62"/>
              <p:cNvSpPr/>
              <p:nvPr/>
            </p:nvSpPr>
            <p:spPr>
              <a:xfrm>
                <a:off x="2986196" y="2942669"/>
                <a:ext cx="175871" cy="137053"/>
              </a:xfrm>
              <a:custGeom>
                <a:avLst/>
                <a:gdLst/>
                <a:ahLst/>
                <a:cxnLst/>
                <a:rect l="l" t="t" r="r" b="b"/>
                <a:pathLst>
                  <a:path w="6959" h="5423" extrusionOk="0">
                    <a:moveTo>
                      <a:pt x="0" y="0"/>
                    </a:moveTo>
                    <a:lnTo>
                      <a:pt x="0" y="5422"/>
                    </a:lnTo>
                    <a:lnTo>
                      <a:pt x="6959" y="5422"/>
                    </a:lnTo>
                    <a:lnTo>
                      <a:pt x="6959" y="0"/>
                    </a:ln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4" name="Google Shape;9134;p62"/>
              <p:cNvSpPr/>
              <p:nvPr/>
            </p:nvSpPr>
            <p:spPr>
              <a:xfrm>
                <a:off x="4537776" y="3000366"/>
                <a:ext cx="520841" cy="21633"/>
              </a:xfrm>
              <a:custGeom>
                <a:avLst/>
                <a:gdLst/>
                <a:ahLst/>
                <a:cxnLst/>
                <a:rect l="l" t="t" r="r" b="b"/>
                <a:pathLst>
                  <a:path w="20609" h="856" extrusionOk="0">
                    <a:moveTo>
                      <a:pt x="0" y="0"/>
                    </a:moveTo>
                    <a:lnTo>
                      <a:pt x="0" y="856"/>
                    </a:lnTo>
                    <a:lnTo>
                      <a:pt x="20608" y="856"/>
                    </a:lnTo>
                    <a:lnTo>
                      <a:pt x="19540" y="0"/>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5" name="Google Shape;9135;p62"/>
              <p:cNvSpPr/>
              <p:nvPr/>
            </p:nvSpPr>
            <p:spPr>
              <a:xfrm>
                <a:off x="4476490" y="2956998"/>
                <a:ext cx="148046" cy="108242"/>
              </a:xfrm>
              <a:custGeom>
                <a:avLst/>
                <a:gdLst/>
                <a:ahLst/>
                <a:cxnLst/>
                <a:rect l="l" t="t" r="r" b="b"/>
                <a:pathLst>
                  <a:path w="5858" h="4283" extrusionOk="0">
                    <a:moveTo>
                      <a:pt x="0" y="0"/>
                    </a:moveTo>
                    <a:lnTo>
                      <a:pt x="0" y="4283"/>
                    </a:lnTo>
                    <a:lnTo>
                      <a:pt x="4142" y="4283"/>
                    </a:lnTo>
                    <a:cubicBezTo>
                      <a:pt x="5090" y="4283"/>
                      <a:pt x="5858" y="3515"/>
                      <a:pt x="5858" y="2572"/>
                    </a:cubicBezTo>
                    <a:lnTo>
                      <a:pt x="5858" y="1716"/>
                    </a:lnTo>
                    <a:cubicBezTo>
                      <a:pt x="5858" y="768"/>
                      <a:pt x="5090" y="0"/>
                      <a:pt x="4142" y="0"/>
                    </a:cubicBezTo>
                    <a:close/>
                  </a:path>
                </a:pathLst>
              </a:custGeom>
              <a:solidFill>
                <a:srgbClr val="92A9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6" name="Google Shape;9136;p62"/>
              <p:cNvSpPr/>
              <p:nvPr/>
            </p:nvSpPr>
            <p:spPr>
              <a:xfrm>
                <a:off x="3210237" y="2901626"/>
                <a:ext cx="1252505" cy="219113"/>
              </a:xfrm>
              <a:custGeom>
                <a:avLst/>
                <a:gdLst/>
                <a:ahLst/>
                <a:cxnLst/>
                <a:rect l="l" t="t" r="r" b="b"/>
                <a:pathLst>
                  <a:path w="49560" h="8670" extrusionOk="0">
                    <a:moveTo>
                      <a:pt x="1" y="1"/>
                    </a:moveTo>
                    <a:lnTo>
                      <a:pt x="1" y="8670"/>
                    </a:lnTo>
                    <a:lnTo>
                      <a:pt x="47843" y="8670"/>
                    </a:lnTo>
                    <a:cubicBezTo>
                      <a:pt x="48791" y="8670"/>
                      <a:pt x="49559" y="7902"/>
                      <a:pt x="49559" y="6959"/>
                    </a:cubicBezTo>
                    <a:lnTo>
                      <a:pt x="49559" y="1711"/>
                    </a:lnTo>
                    <a:cubicBezTo>
                      <a:pt x="49559" y="763"/>
                      <a:pt x="48791" y="1"/>
                      <a:pt x="47843"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7" name="Google Shape;9137;p62"/>
              <p:cNvSpPr/>
              <p:nvPr/>
            </p:nvSpPr>
            <p:spPr>
              <a:xfrm>
                <a:off x="3161764" y="2837181"/>
                <a:ext cx="60351" cy="348002"/>
              </a:xfrm>
              <a:custGeom>
                <a:avLst/>
                <a:gdLst/>
                <a:ahLst/>
                <a:cxnLst/>
                <a:rect l="l" t="t" r="r" b="b"/>
                <a:pathLst>
                  <a:path w="2388" h="13770" extrusionOk="0">
                    <a:moveTo>
                      <a:pt x="1194" y="0"/>
                    </a:moveTo>
                    <a:cubicBezTo>
                      <a:pt x="535" y="0"/>
                      <a:pt x="1" y="534"/>
                      <a:pt x="1" y="1194"/>
                    </a:cubicBezTo>
                    <a:lnTo>
                      <a:pt x="1" y="12577"/>
                    </a:lnTo>
                    <a:cubicBezTo>
                      <a:pt x="1" y="13231"/>
                      <a:pt x="535" y="13770"/>
                      <a:pt x="1194" y="13770"/>
                    </a:cubicBezTo>
                    <a:cubicBezTo>
                      <a:pt x="1854" y="13770"/>
                      <a:pt x="2388" y="13231"/>
                      <a:pt x="2388" y="12577"/>
                    </a:cubicBezTo>
                    <a:lnTo>
                      <a:pt x="2388" y="1194"/>
                    </a:lnTo>
                    <a:cubicBezTo>
                      <a:pt x="2388" y="534"/>
                      <a:pt x="1854" y="0"/>
                      <a:pt x="119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8" name="Google Shape;9138;p62"/>
              <p:cNvSpPr/>
              <p:nvPr/>
            </p:nvSpPr>
            <p:spPr>
              <a:xfrm>
                <a:off x="2925871" y="2837181"/>
                <a:ext cx="60351" cy="348002"/>
              </a:xfrm>
              <a:custGeom>
                <a:avLst/>
                <a:gdLst/>
                <a:ahLst/>
                <a:cxnLst/>
                <a:rect l="l" t="t" r="r" b="b"/>
                <a:pathLst>
                  <a:path w="2388" h="13770" extrusionOk="0">
                    <a:moveTo>
                      <a:pt x="1194" y="0"/>
                    </a:moveTo>
                    <a:cubicBezTo>
                      <a:pt x="535" y="0"/>
                      <a:pt x="1" y="534"/>
                      <a:pt x="1" y="1194"/>
                    </a:cubicBezTo>
                    <a:lnTo>
                      <a:pt x="1" y="12577"/>
                    </a:lnTo>
                    <a:cubicBezTo>
                      <a:pt x="1" y="13231"/>
                      <a:pt x="535" y="13770"/>
                      <a:pt x="1194" y="13770"/>
                    </a:cubicBezTo>
                    <a:cubicBezTo>
                      <a:pt x="1853" y="13770"/>
                      <a:pt x="2387" y="13231"/>
                      <a:pt x="2387" y="12577"/>
                    </a:cubicBezTo>
                    <a:lnTo>
                      <a:pt x="2387" y="1194"/>
                    </a:lnTo>
                    <a:cubicBezTo>
                      <a:pt x="2387" y="534"/>
                      <a:pt x="1853" y="0"/>
                      <a:pt x="119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9" name="Google Shape;9139;p62"/>
              <p:cNvSpPr/>
              <p:nvPr/>
            </p:nvSpPr>
            <p:spPr>
              <a:xfrm>
                <a:off x="4462717" y="2931650"/>
                <a:ext cx="27572" cy="159065"/>
              </a:xfrm>
              <a:custGeom>
                <a:avLst/>
                <a:gdLst/>
                <a:ahLst/>
                <a:cxnLst/>
                <a:rect l="l" t="t" r="r" b="b"/>
                <a:pathLst>
                  <a:path w="1091" h="6294" extrusionOk="0">
                    <a:moveTo>
                      <a:pt x="545" y="0"/>
                    </a:moveTo>
                    <a:cubicBezTo>
                      <a:pt x="246" y="0"/>
                      <a:pt x="0" y="240"/>
                      <a:pt x="0" y="545"/>
                    </a:cubicBezTo>
                    <a:lnTo>
                      <a:pt x="0" y="5749"/>
                    </a:lnTo>
                    <a:cubicBezTo>
                      <a:pt x="0" y="6049"/>
                      <a:pt x="246" y="6294"/>
                      <a:pt x="545" y="6294"/>
                    </a:cubicBezTo>
                    <a:cubicBezTo>
                      <a:pt x="845" y="6294"/>
                      <a:pt x="1090" y="6049"/>
                      <a:pt x="1090" y="5749"/>
                    </a:cubicBezTo>
                    <a:lnTo>
                      <a:pt x="1090" y="545"/>
                    </a:lnTo>
                    <a:cubicBezTo>
                      <a:pt x="1090" y="240"/>
                      <a:pt x="845" y="0"/>
                      <a:pt x="54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40" name="Google Shape;9140;p62"/>
            <p:cNvSpPr/>
            <p:nvPr/>
          </p:nvSpPr>
          <p:spPr>
            <a:xfrm>
              <a:off x="3222275" y="2920500"/>
              <a:ext cx="1214896" cy="181229"/>
            </a:xfrm>
            <a:custGeom>
              <a:avLst/>
              <a:gdLst/>
              <a:ahLst/>
              <a:cxnLst/>
              <a:rect l="l" t="t" r="r" b="b"/>
              <a:pathLst>
                <a:path w="49532" h="7171" extrusionOk="0">
                  <a:moveTo>
                    <a:pt x="0" y="0"/>
                  </a:moveTo>
                  <a:lnTo>
                    <a:pt x="0" y="7171"/>
                  </a:lnTo>
                  <a:lnTo>
                    <a:pt x="48567" y="7171"/>
                  </a:lnTo>
                  <a:cubicBezTo>
                    <a:pt x="49101" y="7171"/>
                    <a:pt x="49531" y="6740"/>
                    <a:pt x="49531" y="6206"/>
                  </a:cubicBezTo>
                  <a:lnTo>
                    <a:pt x="49531" y="964"/>
                  </a:lnTo>
                  <a:cubicBezTo>
                    <a:pt x="49531" y="430"/>
                    <a:pt x="49101" y="0"/>
                    <a:pt x="48567"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1" name="Google Shape;9141;p62"/>
            <p:cNvSpPr/>
            <p:nvPr/>
          </p:nvSpPr>
          <p:spPr>
            <a:xfrm>
              <a:off x="3222275" y="2920500"/>
              <a:ext cx="968006" cy="181381"/>
            </a:xfrm>
            <a:custGeom>
              <a:avLst/>
              <a:gdLst/>
              <a:ahLst/>
              <a:cxnLst/>
              <a:rect l="l" t="t" r="r" b="b"/>
              <a:pathLst>
                <a:path w="39762" h="7177" extrusionOk="0">
                  <a:moveTo>
                    <a:pt x="0" y="0"/>
                  </a:moveTo>
                  <a:lnTo>
                    <a:pt x="0" y="7176"/>
                  </a:lnTo>
                  <a:lnTo>
                    <a:pt x="39761" y="7176"/>
                  </a:lnTo>
                  <a:lnTo>
                    <a:pt x="39761"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2" name="Google Shape;9142;p62"/>
            <p:cNvSpPr/>
            <p:nvPr/>
          </p:nvSpPr>
          <p:spPr>
            <a:xfrm>
              <a:off x="3222275" y="2920500"/>
              <a:ext cx="724118" cy="181381"/>
            </a:xfrm>
            <a:custGeom>
              <a:avLst/>
              <a:gdLst/>
              <a:ahLst/>
              <a:cxnLst/>
              <a:rect l="l" t="t" r="r" b="b"/>
              <a:pathLst>
                <a:path w="30112" h="7177" extrusionOk="0">
                  <a:moveTo>
                    <a:pt x="0" y="0"/>
                  </a:moveTo>
                  <a:lnTo>
                    <a:pt x="0" y="7176"/>
                  </a:lnTo>
                  <a:lnTo>
                    <a:pt x="30111" y="7176"/>
                  </a:lnTo>
                  <a:lnTo>
                    <a:pt x="30111"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3" name="Google Shape;9143;p62"/>
            <p:cNvSpPr/>
            <p:nvPr/>
          </p:nvSpPr>
          <p:spPr>
            <a:xfrm>
              <a:off x="3222274" y="2920500"/>
              <a:ext cx="480243" cy="181381"/>
            </a:xfrm>
            <a:custGeom>
              <a:avLst/>
              <a:gdLst/>
              <a:ahLst/>
              <a:cxnLst/>
              <a:rect l="l" t="t" r="r" b="b"/>
              <a:pathLst>
                <a:path w="20462" h="7177" extrusionOk="0">
                  <a:moveTo>
                    <a:pt x="0" y="0"/>
                  </a:moveTo>
                  <a:lnTo>
                    <a:pt x="0" y="7176"/>
                  </a:lnTo>
                  <a:lnTo>
                    <a:pt x="20461" y="7176"/>
                  </a:lnTo>
                  <a:lnTo>
                    <a:pt x="2046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4" name="Google Shape;9144;p62"/>
            <p:cNvSpPr/>
            <p:nvPr/>
          </p:nvSpPr>
          <p:spPr>
            <a:xfrm>
              <a:off x="3222276" y="2920500"/>
              <a:ext cx="233593" cy="181381"/>
            </a:xfrm>
            <a:custGeom>
              <a:avLst/>
              <a:gdLst/>
              <a:ahLst/>
              <a:cxnLst/>
              <a:rect l="l" t="t" r="r" b="b"/>
              <a:pathLst>
                <a:path w="10703" h="7177" extrusionOk="0">
                  <a:moveTo>
                    <a:pt x="0" y="0"/>
                  </a:moveTo>
                  <a:lnTo>
                    <a:pt x="0" y="7176"/>
                  </a:lnTo>
                  <a:lnTo>
                    <a:pt x="10702" y="7176"/>
                  </a:lnTo>
                  <a:lnTo>
                    <a:pt x="10702" y="0"/>
                  </a:ln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45" name="Google Shape;9145;p62"/>
          <p:cNvGrpSpPr/>
          <p:nvPr/>
        </p:nvGrpSpPr>
        <p:grpSpPr>
          <a:xfrm>
            <a:off x="3526573" y="3256553"/>
            <a:ext cx="447702" cy="1135923"/>
            <a:chOff x="3526573" y="3256553"/>
            <a:chExt cx="447702" cy="1135923"/>
          </a:xfrm>
        </p:grpSpPr>
        <p:sp>
          <p:nvSpPr>
            <p:cNvPr id="9146" name="Google Shape;9146;p62"/>
            <p:cNvSpPr/>
            <p:nvPr/>
          </p:nvSpPr>
          <p:spPr>
            <a:xfrm>
              <a:off x="3526573" y="3256553"/>
              <a:ext cx="447702" cy="1135923"/>
            </a:xfrm>
            <a:custGeom>
              <a:avLst/>
              <a:gdLst/>
              <a:ahLst/>
              <a:cxnLst/>
              <a:rect l="l" t="t" r="r" b="b"/>
              <a:pathLst>
                <a:path w="17715" h="44947" extrusionOk="0">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47" name="Google Shape;9147;p62"/>
            <p:cNvGrpSpPr/>
            <p:nvPr/>
          </p:nvGrpSpPr>
          <p:grpSpPr>
            <a:xfrm>
              <a:off x="3539512" y="3261380"/>
              <a:ext cx="426827" cy="1112925"/>
              <a:chOff x="3539512" y="3261380"/>
              <a:chExt cx="426827" cy="1112925"/>
            </a:xfrm>
          </p:grpSpPr>
          <p:sp>
            <p:nvSpPr>
              <p:cNvPr id="9148" name="Google Shape;9148;p62"/>
              <p:cNvSpPr/>
              <p:nvPr/>
            </p:nvSpPr>
            <p:spPr>
              <a:xfrm>
                <a:off x="3539512" y="3319229"/>
                <a:ext cx="211809" cy="1054874"/>
              </a:xfrm>
              <a:custGeom>
                <a:avLst/>
                <a:gdLst/>
                <a:ahLst/>
                <a:cxnLst/>
                <a:rect l="l" t="t" r="r" b="b"/>
                <a:pathLst>
                  <a:path w="8381" h="41740" extrusionOk="0">
                    <a:moveTo>
                      <a:pt x="8125" y="3066"/>
                    </a:moveTo>
                    <a:lnTo>
                      <a:pt x="8125" y="3605"/>
                    </a:lnTo>
                    <a:cubicBezTo>
                      <a:pt x="7881" y="3629"/>
                      <a:pt x="7650" y="3720"/>
                      <a:pt x="7406" y="3720"/>
                    </a:cubicBezTo>
                    <a:cubicBezTo>
                      <a:pt x="7372" y="3720"/>
                      <a:pt x="7337" y="3718"/>
                      <a:pt x="7302" y="3714"/>
                    </a:cubicBezTo>
                    <a:lnTo>
                      <a:pt x="7308" y="3714"/>
                    </a:lnTo>
                    <a:cubicBezTo>
                      <a:pt x="7373" y="3654"/>
                      <a:pt x="7433" y="3589"/>
                      <a:pt x="7493" y="3523"/>
                    </a:cubicBezTo>
                    <a:cubicBezTo>
                      <a:pt x="7667" y="3333"/>
                      <a:pt x="7885" y="3175"/>
                      <a:pt x="8125" y="3066"/>
                    </a:cubicBezTo>
                    <a:close/>
                    <a:moveTo>
                      <a:pt x="3308" y="11130"/>
                    </a:moveTo>
                    <a:cubicBezTo>
                      <a:pt x="3226" y="11408"/>
                      <a:pt x="3117" y="11675"/>
                      <a:pt x="2981" y="11926"/>
                    </a:cubicBezTo>
                    <a:cubicBezTo>
                      <a:pt x="2856" y="12171"/>
                      <a:pt x="2741" y="12449"/>
                      <a:pt x="2545" y="12645"/>
                    </a:cubicBezTo>
                    <a:cubicBezTo>
                      <a:pt x="2536" y="12654"/>
                      <a:pt x="2546" y="12663"/>
                      <a:pt x="2552" y="12663"/>
                    </a:cubicBezTo>
                    <a:cubicBezTo>
                      <a:pt x="2554" y="12663"/>
                      <a:pt x="2555" y="12662"/>
                      <a:pt x="2556" y="12661"/>
                    </a:cubicBezTo>
                    <a:cubicBezTo>
                      <a:pt x="2676" y="12574"/>
                      <a:pt x="2779" y="12471"/>
                      <a:pt x="2861" y="12351"/>
                    </a:cubicBezTo>
                    <a:cubicBezTo>
                      <a:pt x="2861" y="12356"/>
                      <a:pt x="2861" y="12362"/>
                      <a:pt x="2861" y="12362"/>
                    </a:cubicBezTo>
                    <a:cubicBezTo>
                      <a:pt x="2883" y="12487"/>
                      <a:pt x="2894" y="12612"/>
                      <a:pt x="2894" y="12738"/>
                    </a:cubicBezTo>
                    <a:cubicBezTo>
                      <a:pt x="2769" y="12847"/>
                      <a:pt x="2676" y="12950"/>
                      <a:pt x="2512" y="13010"/>
                    </a:cubicBezTo>
                    <a:cubicBezTo>
                      <a:pt x="2414" y="13043"/>
                      <a:pt x="2322" y="13092"/>
                      <a:pt x="2240" y="13157"/>
                    </a:cubicBezTo>
                    <a:cubicBezTo>
                      <a:pt x="2186" y="13201"/>
                      <a:pt x="2136" y="13255"/>
                      <a:pt x="2093" y="13310"/>
                    </a:cubicBezTo>
                    <a:cubicBezTo>
                      <a:pt x="2169" y="12912"/>
                      <a:pt x="2305" y="12525"/>
                      <a:pt x="2491" y="12165"/>
                    </a:cubicBezTo>
                    <a:cubicBezTo>
                      <a:pt x="2692" y="11779"/>
                      <a:pt x="3003" y="11452"/>
                      <a:pt x="3308" y="11130"/>
                    </a:cubicBezTo>
                    <a:close/>
                    <a:moveTo>
                      <a:pt x="8147" y="13277"/>
                    </a:moveTo>
                    <a:lnTo>
                      <a:pt x="8147" y="14143"/>
                    </a:lnTo>
                    <a:cubicBezTo>
                      <a:pt x="8140" y="14142"/>
                      <a:pt x="8133" y="14141"/>
                      <a:pt x="8127" y="14141"/>
                    </a:cubicBezTo>
                    <a:cubicBezTo>
                      <a:pt x="8109" y="14141"/>
                      <a:pt x="8094" y="14147"/>
                      <a:pt x="8081" y="14160"/>
                    </a:cubicBezTo>
                    <a:cubicBezTo>
                      <a:pt x="8010" y="14231"/>
                      <a:pt x="7929" y="14296"/>
                      <a:pt x="7842" y="14350"/>
                    </a:cubicBezTo>
                    <a:cubicBezTo>
                      <a:pt x="7591" y="14192"/>
                      <a:pt x="7444" y="14023"/>
                      <a:pt x="7122" y="14018"/>
                    </a:cubicBezTo>
                    <a:cubicBezTo>
                      <a:pt x="7111" y="14017"/>
                      <a:pt x="7099" y="14016"/>
                      <a:pt x="7087" y="14016"/>
                    </a:cubicBezTo>
                    <a:cubicBezTo>
                      <a:pt x="7055" y="14016"/>
                      <a:pt x="7023" y="14021"/>
                      <a:pt x="6992" y="14029"/>
                    </a:cubicBezTo>
                    <a:cubicBezTo>
                      <a:pt x="7117" y="13882"/>
                      <a:pt x="7237" y="13735"/>
                      <a:pt x="7411" y="13626"/>
                    </a:cubicBezTo>
                    <a:cubicBezTo>
                      <a:pt x="7645" y="13484"/>
                      <a:pt x="7918" y="13430"/>
                      <a:pt x="8147" y="13277"/>
                    </a:cubicBezTo>
                    <a:close/>
                    <a:moveTo>
                      <a:pt x="3172" y="11817"/>
                    </a:moveTo>
                    <a:cubicBezTo>
                      <a:pt x="3166" y="12040"/>
                      <a:pt x="3183" y="12263"/>
                      <a:pt x="3210" y="12487"/>
                    </a:cubicBezTo>
                    <a:cubicBezTo>
                      <a:pt x="3243" y="12825"/>
                      <a:pt x="3172" y="13184"/>
                      <a:pt x="3134" y="13522"/>
                    </a:cubicBezTo>
                    <a:cubicBezTo>
                      <a:pt x="3068" y="14171"/>
                      <a:pt x="2976" y="14835"/>
                      <a:pt x="2774" y="15457"/>
                    </a:cubicBezTo>
                    <a:cubicBezTo>
                      <a:pt x="2741" y="15560"/>
                      <a:pt x="2703" y="15664"/>
                      <a:pt x="2670" y="15767"/>
                    </a:cubicBezTo>
                    <a:cubicBezTo>
                      <a:pt x="2616" y="15566"/>
                      <a:pt x="2507" y="15375"/>
                      <a:pt x="2469" y="15173"/>
                    </a:cubicBezTo>
                    <a:cubicBezTo>
                      <a:pt x="2403" y="14765"/>
                      <a:pt x="2540" y="14350"/>
                      <a:pt x="2681" y="13974"/>
                    </a:cubicBezTo>
                    <a:cubicBezTo>
                      <a:pt x="2888" y="13440"/>
                      <a:pt x="3079" y="12928"/>
                      <a:pt x="2948" y="12345"/>
                    </a:cubicBezTo>
                    <a:cubicBezTo>
                      <a:pt x="2941" y="12327"/>
                      <a:pt x="2926" y="12316"/>
                      <a:pt x="2910" y="12316"/>
                    </a:cubicBezTo>
                    <a:cubicBezTo>
                      <a:pt x="2903" y="12316"/>
                      <a:pt x="2895" y="12318"/>
                      <a:pt x="2888" y="12323"/>
                    </a:cubicBezTo>
                    <a:cubicBezTo>
                      <a:pt x="2997" y="12165"/>
                      <a:pt x="3090" y="11996"/>
                      <a:pt x="3172" y="11817"/>
                    </a:cubicBezTo>
                    <a:close/>
                    <a:moveTo>
                      <a:pt x="8141" y="15010"/>
                    </a:moveTo>
                    <a:cubicBezTo>
                      <a:pt x="8141" y="15315"/>
                      <a:pt x="8136" y="15620"/>
                      <a:pt x="8136" y="15925"/>
                    </a:cubicBezTo>
                    <a:lnTo>
                      <a:pt x="8141" y="15925"/>
                    </a:lnTo>
                    <a:cubicBezTo>
                      <a:pt x="7624" y="16268"/>
                      <a:pt x="7144" y="16644"/>
                      <a:pt x="6877" y="17227"/>
                    </a:cubicBezTo>
                    <a:cubicBezTo>
                      <a:pt x="6741" y="17538"/>
                      <a:pt x="6725" y="17892"/>
                      <a:pt x="6725" y="18230"/>
                    </a:cubicBezTo>
                    <a:cubicBezTo>
                      <a:pt x="6550" y="18257"/>
                      <a:pt x="6392" y="18257"/>
                      <a:pt x="6212" y="18328"/>
                    </a:cubicBezTo>
                    <a:cubicBezTo>
                      <a:pt x="6136" y="18355"/>
                      <a:pt x="6065" y="18394"/>
                      <a:pt x="6000" y="18443"/>
                    </a:cubicBezTo>
                    <a:cubicBezTo>
                      <a:pt x="6191" y="17026"/>
                      <a:pt x="7275" y="16056"/>
                      <a:pt x="8141" y="15010"/>
                    </a:cubicBezTo>
                    <a:close/>
                    <a:moveTo>
                      <a:pt x="2883" y="12912"/>
                    </a:moveTo>
                    <a:cubicBezTo>
                      <a:pt x="2839" y="13397"/>
                      <a:pt x="2649" y="13827"/>
                      <a:pt x="2496" y="14323"/>
                    </a:cubicBezTo>
                    <a:cubicBezTo>
                      <a:pt x="2403" y="14596"/>
                      <a:pt x="2376" y="14890"/>
                      <a:pt x="2398" y="15179"/>
                    </a:cubicBezTo>
                    <a:cubicBezTo>
                      <a:pt x="2425" y="15424"/>
                      <a:pt x="2583" y="15636"/>
                      <a:pt x="2632" y="15865"/>
                    </a:cubicBezTo>
                    <a:cubicBezTo>
                      <a:pt x="2485" y="16279"/>
                      <a:pt x="2322" y="16672"/>
                      <a:pt x="2202" y="17091"/>
                    </a:cubicBezTo>
                    <a:lnTo>
                      <a:pt x="2207" y="17091"/>
                    </a:lnTo>
                    <a:cubicBezTo>
                      <a:pt x="2049" y="17636"/>
                      <a:pt x="1968" y="18203"/>
                      <a:pt x="1962" y="18770"/>
                    </a:cubicBezTo>
                    <a:cubicBezTo>
                      <a:pt x="1946" y="18873"/>
                      <a:pt x="1919" y="18971"/>
                      <a:pt x="1891" y="19069"/>
                    </a:cubicBezTo>
                    <a:cubicBezTo>
                      <a:pt x="1820" y="19140"/>
                      <a:pt x="1744" y="19205"/>
                      <a:pt x="1657" y="19249"/>
                    </a:cubicBezTo>
                    <a:cubicBezTo>
                      <a:pt x="1722" y="18682"/>
                      <a:pt x="1641" y="18088"/>
                      <a:pt x="1673" y="17516"/>
                    </a:cubicBezTo>
                    <a:cubicBezTo>
                      <a:pt x="1711" y="16808"/>
                      <a:pt x="1733" y="16100"/>
                      <a:pt x="1766" y="15391"/>
                    </a:cubicBezTo>
                    <a:cubicBezTo>
                      <a:pt x="1788" y="14868"/>
                      <a:pt x="1799" y="14334"/>
                      <a:pt x="1962" y="13827"/>
                    </a:cubicBezTo>
                    <a:cubicBezTo>
                      <a:pt x="2033" y="13582"/>
                      <a:pt x="2180" y="13364"/>
                      <a:pt x="2382" y="13201"/>
                    </a:cubicBezTo>
                    <a:cubicBezTo>
                      <a:pt x="2485" y="13119"/>
                      <a:pt x="2643" y="13097"/>
                      <a:pt x="2758" y="13026"/>
                    </a:cubicBezTo>
                    <a:cubicBezTo>
                      <a:pt x="2801" y="12994"/>
                      <a:pt x="2845" y="12955"/>
                      <a:pt x="2883" y="12912"/>
                    </a:cubicBezTo>
                    <a:close/>
                    <a:moveTo>
                      <a:pt x="4202" y="37274"/>
                    </a:moveTo>
                    <a:lnTo>
                      <a:pt x="4202" y="37274"/>
                    </a:lnTo>
                    <a:cubicBezTo>
                      <a:pt x="4240" y="37351"/>
                      <a:pt x="4289" y="37421"/>
                      <a:pt x="4349" y="37481"/>
                    </a:cubicBezTo>
                    <a:cubicBezTo>
                      <a:pt x="4469" y="37628"/>
                      <a:pt x="4561" y="37792"/>
                      <a:pt x="4616" y="37972"/>
                    </a:cubicBezTo>
                    <a:cubicBezTo>
                      <a:pt x="4262" y="38500"/>
                      <a:pt x="4463" y="39111"/>
                      <a:pt x="4420" y="39699"/>
                    </a:cubicBezTo>
                    <a:cubicBezTo>
                      <a:pt x="4398" y="40037"/>
                      <a:pt x="4332" y="40364"/>
                      <a:pt x="4109" y="40625"/>
                    </a:cubicBezTo>
                    <a:cubicBezTo>
                      <a:pt x="3880" y="40881"/>
                      <a:pt x="3379" y="41050"/>
                      <a:pt x="3014" y="41078"/>
                    </a:cubicBezTo>
                    <a:cubicBezTo>
                      <a:pt x="3090" y="40936"/>
                      <a:pt x="3155" y="40789"/>
                      <a:pt x="3215" y="40642"/>
                    </a:cubicBezTo>
                    <a:cubicBezTo>
                      <a:pt x="3313" y="40380"/>
                      <a:pt x="3308" y="40091"/>
                      <a:pt x="3297" y="39813"/>
                    </a:cubicBezTo>
                    <a:cubicBezTo>
                      <a:pt x="3493" y="39525"/>
                      <a:pt x="3662" y="39225"/>
                      <a:pt x="3809" y="38914"/>
                    </a:cubicBezTo>
                    <a:cubicBezTo>
                      <a:pt x="3831" y="39394"/>
                      <a:pt x="3896" y="39868"/>
                      <a:pt x="3847" y="40353"/>
                    </a:cubicBezTo>
                    <a:cubicBezTo>
                      <a:pt x="3847" y="40361"/>
                      <a:pt x="3854" y="40365"/>
                      <a:pt x="3862" y="40365"/>
                    </a:cubicBezTo>
                    <a:cubicBezTo>
                      <a:pt x="3869" y="40365"/>
                      <a:pt x="3877" y="40361"/>
                      <a:pt x="3880" y="40353"/>
                    </a:cubicBezTo>
                    <a:cubicBezTo>
                      <a:pt x="3956" y="39824"/>
                      <a:pt x="3896" y="39290"/>
                      <a:pt x="3880" y="38756"/>
                    </a:cubicBezTo>
                    <a:cubicBezTo>
                      <a:pt x="3956" y="38582"/>
                      <a:pt x="4022" y="38408"/>
                      <a:pt x="4076" y="38228"/>
                    </a:cubicBezTo>
                    <a:cubicBezTo>
                      <a:pt x="4169" y="37917"/>
                      <a:pt x="4207" y="37596"/>
                      <a:pt x="4202" y="37274"/>
                    </a:cubicBezTo>
                    <a:close/>
                    <a:moveTo>
                      <a:pt x="8201" y="1"/>
                    </a:moveTo>
                    <a:cubicBezTo>
                      <a:pt x="8194" y="1"/>
                      <a:pt x="8188" y="3"/>
                      <a:pt x="8185" y="9"/>
                    </a:cubicBezTo>
                    <a:cubicBezTo>
                      <a:pt x="8174" y="194"/>
                      <a:pt x="8163" y="1534"/>
                      <a:pt x="8152" y="1720"/>
                    </a:cubicBezTo>
                    <a:cubicBezTo>
                      <a:pt x="8045" y="1623"/>
                      <a:pt x="7903" y="1583"/>
                      <a:pt x="7752" y="1583"/>
                    </a:cubicBezTo>
                    <a:cubicBezTo>
                      <a:pt x="7444" y="1583"/>
                      <a:pt x="7098" y="1749"/>
                      <a:pt x="6926" y="1943"/>
                    </a:cubicBezTo>
                    <a:cubicBezTo>
                      <a:pt x="6922" y="1948"/>
                      <a:pt x="6928" y="1955"/>
                      <a:pt x="6933" y="1955"/>
                    </a:cubicBezTo>
                    <a:cubicBezTo>
                      <a:pt x="6935" y="1955"/>
                      <a:pt x="6936" y="1955"/>
                      <a:pt x="6937" y="1954"/>
                    </a:cubicBezTo>
                    <a:cubicBezTo>
                      <a:pt x="7148" y="1771"/>
                      <a:pt x="7424" y="1656"/>
                      <a:pt x="7697" y="1656"/>
                    </a:cubicBezTo>
                    <a:cubicBezTo>
                      <a:pt x="7855" y="1656"/>
                      <a:pt x="8011" y="1694"/>
                      <a:pt x="8152" y="1780"/>
                    </a:cubicBezTo>
                    <a:cubicBezTo>
                      <a:pt x="8147" y="1894"/>
                      <a:pt x="8141" y="2003"/>
                      <a:pt x="8136" y="2117"/>
                    </a:cubicBezTo>
                    <a:cubicBezTo>
                      <a:pt x="8004" y="2045"/>
                      <a:pt x="7845" y="2007"/>
                      <a:pt x="7688" y="2007"/>
                    </a:cubicBezTo>
                    <a:cubicBezTo>
                      <a:pt x="7501" y="2007"/>
                      <a:pt x="7316" y="2062"/>
                      <a:pt x="7182" y="2177"/>
                    </a:cubicBezTo>
                    <a:cubicBezTo>
                      <a:pt x="7182" y="2183"/>
                      <a:pt x="7182" y="2188"/>
                      <a:pt x="7188" y="2188"/>
                    </a:cubicBezTo>
                    <a:cubicBezTo>
                      <a:pt x="7325" y="2100"/>
                      <a:pt x="7481" y="2053"/>
                      <a:pt x="7640" y="2053"/>
                    </a:cubicBezTo>
                    <a:cubicBezTo>
                      <a:pt x="7715" y="2053"/>
                      <a:pt x="7790" y="2064"/>
                      <a:pt x="7863" y="2085"/>
                    </a:cubicBezTo>
                    <a:cubicBezTo>
                      <a:pt x="7809" y="2128"/>
                      <a:pt x="7765" y="2199"/>
                      <a:pt x="7716" y="2248"/>
                    </a:cubicBezTo>
                    <a:cubicBezTo>
                      <a:pt x="7629" y="2335"/>
                      <a:pt x="7520" y="2390"/>
                      <a:pt x="7400" y="2401"/>
                    </a:cubicBezTo>
                    <a:cubicBezTo>
                      <a:pt x="7395" y="2401"/>
                      <a:pt x="7395" y="2406"/>
                      <a:pt x="7400" y="2406"/>
                    </a:cubicBezTo>
                    <a:cubicBezTo>
                      <a:pt x="7408" y="2407"/>
                      <a:pt x="7417" y="2407"/>
                      <a:pt x="7425" y="2407"/>
                    </a:cubicBezTo>
                    <a:cubicBezTo>
                      <a:pt x="7515" y="2407"/>
                      <a:pt x="7603" y="2380"/>
                      <a:pt x="7678" y="2330"/>
                    </a:cubicBezTo>
                    <a:cubicBezTo>
                      <a:pt x="7771" y="2270"/>
                      <a:pt x="7852" y="2188"/>
                      <a:pt x="7918" y="2096"/>
                    </a:cubicBezTo>
                    <a:cubicBezTo>
                      <a:pt x="7994" y="2117"/>
                      <a:pt x="8070" y="2139"/>
                      <a:pt x="8147" y="2172"/>
                    </a:cubicBezTo>
                    <a:cubicBezTo>
                      <a:pt x="8141" y="2297"/>
                      <a:pt x="8136" y="2423"/>
                      <a:pt x="8136" y="2542"/>
                    </a:cubicBezTo>
                    <a:cubicBezTo>
                      <a:pt x="7901" y="2553"/>
                      <a:pt x="7689" y="2662"/>
                      <a:pt x="7476" y="2750"/>
                    </a:cubicBezTo>
                    <a:cubicBezTo>
                      <a:pt x="7452" y="2754"/>
                      <a:pt x="7458" y="2789"/>
                      <a:pt x="7479" y="2789"/>
                    </a:cubicBezTo>
                    <a:cubicBezTo>
                      <a:pt x="7482" y="2789"/>
                      <a:pt x="7484" y="2789"/>
                      <a:pt x="7487" y="2788"/>
                    </a:cubicBezTo>
                    <a:cubicBezTo>
                      <a:pt x="7694" y="2706"/>
                      <a:pt x="7912" y="2641"/>
                      <a:pt x="8130" y="2597"/>
                    </a:cubicBezTo>
                    <a:lnTo>
                      <a:pt x="8130" y="2597"/>
                    </a:lnTo>
                    <a:cubicBezTo>
                      <a:pt x="8130" y="2722"/>
                      <a:pt x="8130" y="2842"/>
                      <a:pt x="8125" y="2962"/>
                    </a:cubicBezTo>
                    <a:cubicBezTo>
                      <a:pt x="7357" y="3322"/>
                      <a:pt x="6953" y="4188"/>
                      <a:pt x="6027" y="4237"/>
                    </a:cubicBezTo>
                    <a:cubicBezTo>
                      <a:pt x="6005" y="4237"/>
                      <a:pt x="6005" y="4270"/>
                      <a:pt x="6027" y="4270"/>
                    </a:cubicBezTo>
                    <a:cubicBezTo>
                      <a:pt x="6403" y="4221"/>
                      <a:pt x="6768" y="4090"/>
                      <a:pt x="7084" y="3883"/>
                    </a:cubicBezTo>
                    <a:cubicBezTo>
                      <a:pt x="7139" y="3845"/>
                      <a:pt x="7188" y="3812"/>
                      <a:pt x="7237" y="3769"/>
                    </a:cubicBezTo>
                    <a:cubicBezTo>
                      <a:pt x="7303" y="3785"/>
                      <a:pt x="7368" y="3791"/>
                      <a:pt x="7431" y="3791"/>
                    </a:cubicBezTo>
                    <a:cubicBezTo>
                      <a:pt x="7665" y="3791"/>
                      <a:pt x="7885" y="3702"/>
                      <a:pt x="8125" y="3676"/>
                    </a:cubicBezTo>
                    <a:lnTo>
                      <a:pt x="8125" y="3807"/>
                    </a:lnTo>
                    <a:lnTo>
                      <a:pt x="8114" y="3807"/>
                    </a:lnTo>
                    <a:cubicBezTo>
                      <a:pt x="7994" y="3910"/>
                      <a:pt x="7874" y="4019"/>
                      <a:pt x="7765" y="4139"/>
                    </a:cubicBezTo>
                    <a:cubicBezTo>
                      <a:pt x="7771" y="4128"/>
                      <a:pt x="7765" y="4123"/>
                      <a:pt x="7760" y="4117"/>
                    </a:cubicBezTo>
                    <a:cubicBezTo>
                      <a:pt x="7685" y="4083"/>
                      <a:pt x="7608" y="4070"/>
                      <a:pt x="7531" y="4070"/>
                    </a:cubicBezTo>
                    <a:cubicBezTo>
                      <a:pt x="7172" y="4070"/>
                      <a:pt x="6796" y="4371"/>
                      <a:pt x="6447" y="4384"/>
                    </a:cubicBezTo>
                    <a:cubicBezTo>
                      <a:pt x="6419" y="4384"/>
                      <a:pt x="6425" y="4428"/>
                      <a:pt x="6447" y="4428"/>
                    </a:cubicBezTo>
                    <a:cubicBezTo>
                      <a:pt x="6878" y="4423"/>
                      <a:pt x="7232" y="4147"/>
                      <a:pt x="7663" y="4147"/>
                    </a:cubicBezTo>
                    <a:cubicBezTo>
                      <a:pt x="7690" y="4147"/>
                      <a:pt x="7716" y="4148"/>
                      <a:pt x="7743" y="4150"/>
                    </a:cubicBezTo>
                    <a:lnTo>
                      <a:pt x="7749" y="4150"/>
                    </a:lnTo>
                    <a:cubicBezTo>
                      <a:pt x="7515" y="4390"/>
                      <a:pt x="7286" y="4619"/>
                      <a:pt x="6926" y="4689"/>
                    </a:cubicBezTo>
                    <a:cubicBezTo>
                      <a:pt x="6800" y="4714"/>
                      <a:pt x="6672" y="4723"/>
                      <a:pt x="6543" y="4723"/>
                    </a:cubicBezTo>
                    <a:cubicBezTo>
                      <a:pt x="6190" y="4723"/>
                      <a:pt x="5829" y="4655"/>
                      <a:pt x="5482" y="4651"/>
                    </a:cubicBezTo>
                    <a:cubicBezTo>
                      <a:pt x="5455" y="4651"/>
                      <a:pt x="5460" y="4695"/>
                      <a:pt x="5488" y="4695"/>
                    </a:cubicBezTo>
                    <a:cubicBezTo>
                      <a:pt x="5832" y="4702"/>
                      <a:pt x="6204" y="4777"/>
                      <a:pt x="6564" y="4777"/>
                    </a:cubicBezTo>
                    <a:cubicBezTo>
                      <a:pt x="6729" y="4777"/>
                      <a:pt x="6891" y="4761"/>
                      <a:pt x="7046" y="4717"/>
                    </a:cubicBezTo>
                    <a:cubicBezTo>
                      <a:pt x="7509" y="4591"/>
                      <a:pt x="7787" y="4204"/>
                      <a:pt x="8119" y="3883"/>
                    </a:cubicBezTo>
                    <a:cubicBezTo>
                      <a:pt x="8119" y="4101"/>
                      <a:pt x="8125" y="4319"/>
                      <a:pt x="8130" y="4537"/>
                    </a:cubicBezTo>
                    <a:lnTo>
                      <a:pt x="8125" y="4537"/>
                    </a:lnTo>
                    <a:cubicBezTo>
                      <a:pt x="7891" y="4668"/>
                      <a:pt x="7667" y="4722"/>
                      <a:pt x="7466" y="4902"/>
                    </a:cubicBezTo>
                    <a:cubicBezTo>
                      <a:pt x="7313" y="5044"/>
                      <a:pt x="7166" y="5174"/>
                      <a:pt x="6970" y="5229"/>
                    </a:cubicBezTo>
                    <a:cubicBezTo>
                      <a:pt x="6463" y="4973"/>
                      <a:pt x="5782" y="4984"/>
                      <a:pt x="5237" y="4935"/>
                    </a:cubicBezTo>
                    <a:cubicBezTo>
                      <a:pt x="5215" y="4935"/>
                      <a:pt x="5210" y="4967"/>
                      <a:pt x="5231" y="4967"/>
                    </a:cubicBezTo>
                    <a:cubicBezTo>
                      <a:pt x="5482" y="5005"/>
                      <a:pt x="5733" y="5044"/>
                      <a:pt x="5978" y="5076"/>
                    </a:cubicBezTo>
                    <a:cubicBezTo>
                      <a:pt x="6272" y="5120"/>
                      <a:pt x="6577" y="5131"/>
                      <a:pt x="6850" y="5251"/>
                    </a:cubicBezTo>
                    <a:lnTo>
                      <a:pt x="6833" y="5251"/>
                    </a:lnTo>
                    <a:cubicBezTo>
                      <a:pt x="6777" y="5258"/>
                      <a:pt x="6720" y="5260"/>
                      <a:pt x="6663" y="5260"/>
                    </a:cubicBezTo>
                    <a:cubicBezTo>
                      <a:pt x="6549" y="5260"/>
                      <a:pt x="6434" y="5251"/>
                      <a:pt x="6321" y="5251"/>
                    </a:cubicBezTo>
                    <a:cubicBezTo>
                      <a:pt x="6141" y="5262"/>
                      <a:pt x="5967" y="5300"/>
                      <a:pt x="5793" y="5360"/>
                    </a:cubicBezTo>
                    <a:cubicBezTo>
                      <a:pt x="5548" y="5218"/>
                      <a:pt x="5231" y="5283"/>
                      <a:pt x="4964" y="5180"/>
                    </a:cubicBezTo>
                    <a:cubicBezTo>
                      <a:pt x="4961" y="5178"/>
                      <a:pt x="4958" y="5178"/>
                      <a:pt x="4955" y="5178"/>
                    </a:cubicBezTo>
                    <a:cubicBezTo>
                      <a:pt x="4933" y="5178"/>
                      <a:pt x="4919" y="5209"/>
                      <a:pt x="4948" y="5223"/>
                    </a:cubicBezTo>
                    <a:cubicBezTo>
                      <a:pt x="5182" y="5321"/>
                      <a:pt x="5449" y="5300"/>
                      <a:pt x="5684" y="5398"/>
                    </a:cubicBezTo>
                    <a:lnTo>
                      <a:pt x="5673" y="5398"/>
                    </a:lnTo>
                    <a:cubicBezTo>
                      <a:pt x="5668" y="5396"/>
                      <a:pt x="5664" y="5396"/>
                      <a:pt x="5660" y="5396"/>
                    </a:cubicBezTo>
                    <a:cubicBezTo>
                      <a:pt x="5648" y="5396"/>
                      <a:pt x="5637" y="5401"/>
                      <a:pt x="5629" y="5409"/>
                    </a:cubicBezTo>
                    <a:lnTo>
                      <a:pt x="5618" y="5414"/>
                    </a:lnTo>
                    <a:cubicBezTo>
                      <a:pt x="5520" y="5452"/>
                      <a:pt x="5417" y="5485"/>
                      <a:pt x="5313" y="5518"/>
                    </a:cubicBezTo>
                    <a:cubicBezTo>
                      <a:pt x="5202" y="5539"/>
                      <a:pt x="5087" y="5546"/>
                      <a:pt x="4971" y="5546"/>
                    </a:cubicBezTo>
                    <a:cubicBezTo>
                      <a:pt x="4729" y="5546"/>
                      <a:pt x="4481" y="5514"/>
                      <a:pt x="4245" y="5507"/>
                    </a:cubicBezTo>
                    <a:cubicBezTo>
                      <a:pt x="4234" y="5507"/>
                      <a:pt x="4234" y="5523"/>
                      <a:pt x="4245" y="5523"/>
                    </a:cubicBezTo>
                    <a:cubicBezTo>
                      <a:pt x="4503" y="5578"/>
                      <a:pt x="4763" y="5605"/>
                      <a:pt x="5024" y="5605"/>
                    </a:cubicBezTo>
                    <a:cubicBezTo>
                      <a:pt x="5122" y="5605"/>
                      <a:pt x="5220" y="5601"/>
                      <a:pt x="5319" y="5594"/>
                    </a:cubicBezTo>
                    <a:cubicBezTo>
                      <a:pt x="5368" y="5594"/>
                      <a:pt x="5417" y="5583"/>
                      <a:pt x="5460" y="5578"/>
                    </a:cubicBezTo>
                    <a:lnTo>
                      <a:pt x="5460" y="5578"/>
                    </a:lnTo>
                    <a:cubicBezTo>
                      <a:pt x="5302" y="5746"/>
                      <a:pt x="5182" y="5954"/>
                      <a:pt x="4997" y="6106"/>
                    </a:cubicBezTo>
                    <a:cubicBezTo>
                      <a:pt x="4864" y="6216"/>
                      <a:pt x="4710" y="6265"/>
                      <a:pt x="4557" y="6265"/>
                    </a:cubicBezTo>
                    <a:cubicBezTo>
                      <a:pt x="4160" y="6265"/>
                      <a:pt x="3777" y="5934"/>
                      <a:pt x="3820" y="5501"/>
                    </a:cubicBezTo>
                    <a:cubicBezTo>
                      <a:pt x="3820" y="5483"/>
                      <a:pt x="3806" y="5473"/>
                      <a:pt x="3793" y="5473"/>
                    </a:cubicBezTo>
                    <a:cubicBezTo>
                      <a:pt x="3783" y="5473"/>
                      <a:pt x="3774" y="5479"/>
                      <a:pt x="3771" y="5490"/>
                    </a:cubicBezTo>
                    <a:cubicBezTo>
                      <a:pt x="3706" y="5970"/>
                      <a:pt x="4033" y="6259"/>
                      <a:pt x="4490" y="6297"/>
                    </a:cubicBezTo>
                    <a:cubicBezTo>
                      <a:pt x="4515" y="6299"/>
                      <a:pt x="4540" y="6300"/>
                      <a:pt x="4564" y="6300"/>
                    </a:cubicBezTo>
                    <a:cubicBezTo>
                      <a:pt x="4718" y="6300"/>
                      <a:pt x="4865" y="6256"/>
                      <a:pt x="4992" y="6172"/>
                    </a:cubicBezTo>
                    <a:lnTo>
                      <a:pt x="4992" y="6172"/>
                    </a:lnTo>
                    <a:cubicBezTo>
                      <a:pt x="4866" y="6297"/>
                      <a:pt x="4752" y="6439"/>
                      <a:pt x="4643" y="6580"/>
                    </a:cubicBezTo>
                    <a:lnTo>
                      <a:pt x="4627" y="6580"/>
                    </a:lnTo>
                    <a:cubicBezTo>
                      <a:pt x="4229" y="6558"/>
                      <a:pt x="3902" y="6362"/>
                      <a:pt x="3629" y="6073"/>
                    </a:cubicBezTo>
                    <a:cubicBezTo>
                      <a:pt x="3627" y="6071"/>
                      <a:pt x="3624" y="6070"/>
                      <a:pt x="3622" y="6070"/>
                    </a:cubicBezTo>
                    <a:cubicBezTo>
                      <a:pt x="3613" y="6070"/>
                      <a:pt x="3605" y="6083"/>
                      <a:pt x="3613" y="6095"/>
                    </a:cubicBezTo>
                    <a:cubicBezTo>
                      <a:pt x="3782" y="6297"/>
                      <a:pt x="3995" y="6455"/>
                      <a:pt x="4240" y="6553"/>
                    </a:cubicBezTo>
                    <a:cubicBezTo>
                      <a:pt x="4191" y="6575"/>
                      <a:pt x="4136" y="6586"/>
                      <a:pt x="4082" y="6597"/>
                    </a:cubicBezTo>
                    <a:cubicBezTo>
                      <a:pt x="4049" y="6602"/>
                      <a:pt x="4015" y="6605"/>
                      <a:pt x="3981" y="6605"/>
                    </a:cubicBezTo>
                    <a:cubicBezTo>
                      <a:pt x="3947" y="6605"/>
                      <a:pt x="3913" y="6602"/>
                      <a:pt x="3880" y="6597"/>
                    </a:cubicBezTo>
                    <a:cubicBezTo>
                      <a:pt x="3864" y="6597"/>
                      <a:pt x="3858" y="6618"/>
                      <a:pt x="3875" y="6624"/>
                    </a:cubicBezTo>
                    <a:cubicBezTo>
                      <a:pt x="3941" y="6638"/>
                      <a:pt x="4029" y="6657"/>
                      <a:pt x="4114" y="6657"/>
                    </a:cubicBezTo>
                    <a:cubicBezTo>
                      <a:pt x="4188" y="6657"/>
                      <a:pt x="4260" y="6642"/>
                      <a:pt x="4311" y="6597"/>
                    </a:cubicBezTo>
                    <a:cubicBezTo>
                      <a:pt x="4311" y="6591"/>
                      <a:pt x="4316" y="6591"/>
                      <a:pt x="4316" y="6586"/>
                    </a:cubicBezTo>
                    <a:cubicBezTo>
                      <a:pt x="4403" y="6613"/>
                      <a:pt x="4496" y="6640"/>
                      <a:pt x="4589" y="6656"/>
                    </a:cubicBezTo>
                    <a:cubicBezTo>
                      <a:pt x="4534" y="6722"/>
                      <a:pt x="4480" y="6793"/>
                      <a:pt x="4425" y="6858"/>
                    </a:cubicBezTo>
                    <a:cubicBezTo>
                      <a:pt x="4345" y="6867"/>
                      <a:pt x="4266" y="6871"/>
                      <a:pt x="4187" y="6871"/>
                    </a:cubicBezTo>
                    <a:cubicBezTo>
                      <a:pt x="4019" y="6871"/>
                      <a:pt x="3853" y="6852"/>
                      <a:pt x="3689" y="6814"/>
                    </a:cubicBezTo>
                    <a:cubicBezTo>
                      <a:pt x="3700" y="6804"/>
                      <a:pt x="3706" y="6787"/>
                      <a:pt x="3700" y="6771"/>
                    </a:cubicBezTo>
                    <a:cubicBezTo>
                      <a:pt x="3608" y="6553"/>
                      <a:pt x="3537" y="6237"/>
                      <a:pt x="3308" y="6117"/>
                    </a:cubicBezTo>
                    <a:cubicBezTo>
                      <a:pt x="3306" y="6115"/>
                      <a:pt x="3303" y="6113"/>
                      <a:pt x="3300" y="6113"/>
                    </a:cubicBezTo>
                    <a:cubicBezTo>
                      <a:pt x="3291" y="6113"/>
                      <a:pt x="3283" y="6126"/>
                      <a:pt x="3292" y="6139"/>
                    </a:cubicBezTo>
                    <a:cubicBezTo>
                      <a:pt x="3373" y="6237"/>
                      <a:pt x="3439" y="6346"/>
                      <a:pt x="3493" y="6466"/>
                    </a:cubicBezTo>
                    <a:cubicBezTo>
                      <a:pt x="3542" y="6575"/>
                      <a:pt x="3575" y="6689"/>
                      <a:pt x="3629" y="6798"/>
                    </a:cubicBezTo>
                    <a:cubicBezTo>
                      <a:pt x="3428" y="6744"/>
                      <a:pt x="3254" y="6607"/>
                      <a:pt x="3166" y="6417"/>
                    </a:cubicBezTo>
                    <a:cubicBezTo>
                      <a:pt x="3162" y="6408"/>
                      <a:pt x="3156" y="6405"/>
                      <a:pt x="3149" y="6405"/>
                    </a:cubicBezTo>
                    <a:cubicBezTo>
                      <a:pt x="3139" y="6405"/>
                      <a:pt x="3130" y="6414"/>
                      <a:pt x="3134" y="6428"/>
                    </a:cubicBezTo>
                    <a:cubicBezTo>
                      <a:pt x="3270" y="6799"/>
                      <a:pt x="3730" y="6934"/>
                      <a:pt x="4135" y="6934"/>
                    </a:cubicBezTo>
                    <a:cubicBezTo>
                      <a:pt x="4217" y="6934"/>
                      <a:pt x="4296" y="6928"/>
                      <a:pt x="4371" y="6918"/>
                    </a:cubicBezTo>
                    <a:lnTo>
                      <a:pt x="4371" y="6918"/>
                    </a:lnTo>
                    <a:cubicBezTo>
                      <a:pt x="4343" y="6956"/>
                      <a:pt x="4316" y="6989"/>
                      <a:pt x="4283" y="7022"/>
                    </a:cubicBezTo>
                    <a:cubicBezTo>
                      <a:pt x="4158" y="7158"/>
                      <a:pt x="4022" y="7289"/>
                      <a:pt x="3875" y="7398"/>
                    </a:cubicBezTo>
                    <a:cubicBezTo>
                      <a:pt x="3788" y="7398"/>
                      <a:pt x="3706" y="7387"/>
                      <a:pt x="3619" y="7365"/>
                    </a:cubicBezTo>
                    <a:cubicBezTo>
                      <a:pt x="3629" y="7354"/>
                      <a:pt x="3629" y="7338"/>
                      <a:pt x="3624" y="7327"/>
                    </a:cubicBezTo>
                    <a:cubicBezTo>
                      <a:pt x="3575" y="7158"/>
                      <a:pt x="3471" y="7016"/>
                      <a:pt x="3324" y="6913"/>
                    </a:cubicBezTo>
                    <a:cubicBezTo>
                      <a:pt x="3321" y="6909"/>
                      <a:pt x="3317" y="6908"/>
                      <a:pt x="3313" y="6908"/>
                    </a:cubicBezTo>
                    <a:cubicBezTo>
                      <a:pt x="3299" y="6908"/>
                      <a:pt x="3285" y="6928"/>
                      <a:pt x="3303" y="6945"/>
                    </a:cubicBezTo>
                    <a:cubicBezTo>
                      <a:pt x="3428" y="7060"/>
                      <a:pt x="3471" y="7196"/>
                      <a:pt x="3542" y="7343"/>
                    </a:cubicBezTo>
                    <a:cubicBezTo>
                      <a:pt x="3243" y="7256"/>
                      <a:pt x="2943" y="7060"/>
                      <a:pt x="2883" y="6765"/>
                    </a:cubicBezTo>
                    <a:cubicBezTo>
                      <a:pt x="2880" y="6750"/>
                      <a:pt x="2869" y="6743"/>
                      <a:pt x="2857" y="6743"/>
                    </a:cubicBezTo>
                    <a:cubicBezTo>
                      <a:pt x="2844" y="6743"/>
                      <a:pt x="2831" y="6753"/>
                      <a:pt x="2834" y="6771"/>
                    </a:cubicBezTo>
                    <a:cubicBezTo>
                      <a:pt x="2899" y="7190"/>
                      <a:pt x="3401" y="7419"/>
                      <a:pt x="3798" y="7457"/>
                    </a:cubicBezTo>
                    <a:cubicBezTo>
                      <a:pt x="3584" y="7606"/>
                      <a:pt x="3344" y="7701"/>
                      <a:pt x="3083" y="7701"/>
                    </a:cubicBezTo>
                    <a:cubicBezTo>
                      <a:pt x="2979" y="7701"/>
                      <a:pt x="2873" y="7686"/>
                      <a:pt x="2763" y="7654"/>
                    </a:cubicBezTo>
                    <a:cubicBezTo>
                      <a:pt x="2747" y="7654"/>
                      <a:pt x="2747" y="7670"/>
                      <a:pt x="2752" y="7675"/>
                    </a:cubicBezTo>
                    <a:cubicBezTo>
                      <a:pt x="2895" y="7734"/>
                      <a:pt x="3031" y="7760"/>
                      <a:pt x="3163" y="7760"/>
                    </a:cubicBezTo>
                    <a:cubicBezTo>
                      <a:pt x="3473" y="7760"/>
                      <a:pt x="3754" y="7614"/>
                      <a:pt x="4011" y="7403"/>
                    </a:cubicBezTo>
                    <a:lnTo>
                      <a:pt x="4011" y="7403"/>
                    </a:lnTo>
                    <a:cubicBezTo>
                      <a:pt x="3989" y="7463"/>
                      <a:pt x="3978" y="7528"/>
                      <a:pt x="3962" y="7594"/>
                    </a:cubicBezTo>
                    <a:cubicBezTo>
                      <a:pt x="3918" y="7757"/>
                      <a:pt x="3837" y="7910"/>
                      <a:pt x="3722" y="8030"/>
                    </a:cubicBezTo>
                    <a:cubicBezTo>
                      <a:pt x="3711" y="8035"/>
                      <a:pt x="3706" y="8041"/>
                      <a:pt x="3700" y="8051"/>
                    </a:cubicBezTo>
                    <a:cubicBezTo>
                      <a:pt x="3493" y="8280"/>
                      <a:pt x="3182" y="8488"/>
                      <a:pt x="2869" y="8488"/>
                    </a:cubicBezTo>
                    <a:cubicBezTo>
                      <a:pt x="2861" y="8488"/>
                      <a:pt x="2853" y="8488"/>
                      <a:pt x="2845" y="8487"/>
                    </a:cubicBezTo>
                    <a:cubicBezTo>
                      <a:pt x="2818" y="8487"/>
                      <a:pt x="2812" y="8520"/>
                      <a:pt x="2834" y="8525"/>
                    </a:cubicBezTo>
                    <a:cubicBezTo>
                      <a:pt x="2876" y="8531"/>
                      <a:pt x="2918" y="8534"/>
                      <a:pt x="2959" y="8534"/>
                    </a:cubicBezTo>
                    <a:cubicBezTo>
                      <a:pt x="3252" y="8534"/>
                      <a:pt x="3517" y="8386"/>
                      <a:pt x="3722" y="8171"/>
                    </a:cubicBezTo>
                    <a:lnTo>
                      <a:pt x="3722" y="8171"/>
                    </a:lnTo>
                    <a:cubicBezTo>
                      <a:pt x="3804" y="8520"/>
                      <a:pt x="3679" y="8787"/>
                      <a:pt x="3482" y="9027"/>
                    </a:cubicBezTo>
                    <a:cubicBezTo>
                      <a:pt x="3466" y="9032"/>
                      <a:pt x="3450" y="9049"/>
                      <a:pt x="3450" y="9065"/>
                    </a:cubicBezTo>
                    <a:cubicBezTo>
                      <a:pt x="3297" y="9228"/>
                      <a:pt x="3139" y="9381"/>
                      <a:pt x="2970" y="9523"/>
                    </a:cubicBezTo>
                    <a:cubicBezTo>
                      <a:pt x="2611" y="9850"/>
                      <a:pt x="2300" y="10209"/>
                      <a:pt x="2109" y="10661"/>
                    </a:cubicBezTo>
                    <a:cubicBezTo>
                      <a:pt x="2102" y="10672"/>
                      <a:pt x="2111" y="10683"/>
                      <a:pt x="2122" y="10683"/>
                    </a:cubicBezTo>
                    <a:cubicBezTo>
                      <a:pt x="2127" y="10683"/>
                      <a:pt x="2133" y="10680"/>
                      <a:pt x="2136" y="10672"/>
                    </a:cubicBezTo>
                    <a:cubicBezTo>
                      <a:pt x="2360" y="10204"/>
                      <a:pt x="2714" y="9882"/>
                      <a:pt x="3079" y="9550"/>
                    </a:cubicBezTo>
                    <a:lnTo>
                      <a:pt x="3079" y="9550"/>
                    </a:lnTo>
                    <a:cubicBezTo>
                      <a:pt x="2921" y="10160"/>
                      <a:pt x="2670" y="10651"/>
                      <a:pt x="2349" y="11190"/>
                    </a:cubicBezTo>
                    <a:cubicBezTo>
                      <a:pt x="2169" y="11490"/>
                      <a:pt x="1924" y="11893"/>
                      <a:pt x="1989" y="12253"/>
                    </a:cubicBezTo>
                    <a:cubicBezTo>
                      <a:pt x="1994" y="12270"/>
                      <a:pt x="2010" y="12279"/>
                      <a:pt x="2024" y="12279"/>
                    </a:cubicBezTo>
                    <a:cubicBezTo>
                      <a:pt x="2041" y="12279"/>
                      <a:pt x="2055" y="12268"/>
                      <a:pt x="2049" y="12247"/>
                    </a:cubicBezTo>
                    <a:cubicBezTo>
                      <a:pt x="1968" y="11811"/>
                      <a:pt x="2398" y="11261"/>
                      <a:pt x="2616" y="10912"/>
                    </a:cubicBezTo>
                    <a:cubicBezTo>
                      <a:pt x="2883" y="10482"/>
                      <a:pt x="3079" y="10013"/>
                      <a:pt x="3194" y="9523"/>
                    </a:cubicBezTo>
                    <a:cubicBezTo>
                      <a:pt x="3199" y="9501"/>
                      <a:pt x="3188" y="9479"/>
                      <a:pt x="3166" y="9474"/>
                    </a:cubicBezTo>
                    <a:cubicBezTo>
                      <a:pt x="3237" y="9414"/>
                      <a:pt x="3303" y="9348"/>
                      <a:pt x="3373" y="9288"/>
                    </a:cubicBezTo>
                    <a:cubicBezTo>
                      <a:pt x="3401" y="9256"/>
                      <a:pt x="3433" y="9228"/>
                      <a:pt x="3461" y="9196"/>
                    </a:cubicBezTo>
                    <a:lnTo>
                      <a:pt x="3461" y="9196"/>
                    </a:lnTo>
                    <a:cubicBezTo>
                      <a:pt x="3548" y="9801"/>
                      <a:pt x="3477" y="10411"/>
                      <a:pt x="3341" y="11005"/>
                    </a:cubicBezTo>
                    <a:cubicBezTo>
                      <a:pt x="2632" y="11642"/>
                      <a:pt x="2164" y="12498"/>
                      <a:pt x="2017" y="13440"/>
                    </a:cubicBezTo>
                    <a:cubicBezTo>
                      <a:pt x="1984" y="13500"/>
                      <a:pt x="1946" y="13560"/>
                      <a:pt x="1919" y="13620"/>
                    </a:cubicBezTo>
                    <a:cubicBezTo>
                      <a:pt x="1701" y="14073"/>
                      <a:pt x="1690" y="14612"/>
                      <a:pt x="1662" y="15102"/>
                    </a:cubicBezTo>
                    <a:cubicBezTo>
                      <a:pt x="1624" y="15860"/>
                      <a:pt x="1608" y="16623"/>
                      <a:pt x="1575" y="17386"/>
                    </a:cubicBezTo>
                    <a:cubicBezTo>
                      <a:pt x="1559" y="17691"/>
                      <a:pt x="1548" y="17996"/>
                      <a:pt x="1553" y="18301"/>
                    </a:cubicBezTo>
                    <a:cubicBezTo>
                      <a:pt x="1553" y="18633"/>
                      <a:pt x="1624" y="18955"/>
                      <a:pt x="1619" y="19282"/>
                    </a:cubicBezTo>
                    <a:cubicBezTo>
                      <a:pt x="1483" y="19353"/>
                      <a:pt x="1330" y="19396"/>
                      <a:pt x="1188" y="19467"/>
                    </a:cubicBezTo>
                    <a:cubicBezTo>
                      <a:pt x="959" y="19581"/>
                      <a:pt x="780" y="19772"/>
                      <a:pt x="622" y="19968"/>
                    </a:cubicBezTo>
                    <a:cubicBezTo>
                      <a:pt x="605" y="19989"/>
                      <a:pt x="624" y="20014"/>
                      <a:pt x="643" y="20014"/>
                    </a:cubicBezTo>
                    <a:cubicBezTo>
                      <a:pt x="649" y="20014"/>
                      <a:pt x="655" y="20011"/>
                      <a:pt x="660" y="20006"/>
                    </a:cubicBezTo>
                    <a:cubicBezTo>
                      <a:pt x="872" y="19739"/>
                      <a:pt x="1161" y="19543"/>
                      <a:pt x="1493" y="19451"/>
                    </a:cubicBezTo>
                    <a:cubicBezTo>
                      <a:pt x="1597" y="19418"/>
                      <a:pt x="1701" y="19380"/>
                      <a:pt x="1793" y="19325"/>
                    </a:cubicBezTo>
                    <a:lnTo>
                      <a:pt x="1793" y="19325"/>
                    </a:lnTo>
                    <a:cubicBezTo>
                      <a:pt x="1766" y="19385"/>
                      <a:pt x="1739" y="19440"/>
                      <a:pt x="1701" y="19489"/>
                    </a:cubicBezTo>
                    <a:cubicBezTo>
                      <a:pt x="1526" y="19756"/>
                      <a:pt x="1265" y="19957"/>
                      <a:pt x="1009" y="20143"/>
                    </a:cubicBezTo>
                    <a:cubicBezTo>
                      <a:pt x="600" y="20448"/>
                      <a:pt x="186" y="20742"/>
                      <a:pt x="11" y="21243"/>
                    </a:cubicBezTo>
                    <a:cubicBezTo>
                      <a:pt x="0" y="21272"/>
                      <a:pt x="26" y="21294"/>
                      <a:pt x="49" y="21294"/>
                    </a:cubicBezTo>
                    <a:cubicBezTo>
                      <a:pt x="60" y="21294"/>
                      <a:pt x="71" y="21289"/>
                      <a:pt x="77" y="21276"/>
                    </a:cubicBezTo>
                    <a:cubicBezTo>
                      <a:pt x="240" y="20840"/>
                      <a:pt x="589" y="20579"/>
                      <a:pt x="949" y="20323"/>
                    </a:cubicBezTo>
                    <a:lnTo>
                      <a:pt x="949" y="20323"/>
                    </a:lnTo>
                    <a:cubicBezTo>
                      <a:pt x="812" y="20758"/>
                      <a:pt x="812" y="21282"/>
                      <a:pt x="812" y="21728"/>
                    </a:cubicBezTo>
                    <a:cubicBezTo>
                      <a:pt x="812" y="21743"/>
                      <a:pt x="823" y="21750"/>
                      <a:pt x="834" y="21750"/>
                    </a:cubicBezTo>
                    <a:cubicBezTo>
                      <a:pt x="848" y="21750"/>
                      <a:pt x="864" y="21741"/>
                      <a:pt x="867" y="21723"/>
                    </a:cubicBezTo>
                    <a:cubicBezTo>
                      <a:pt x="878" y="21260"/>
                      <a:pt x="889" y="20677"/>
                      <a:pt x="1058" y="20241"/>
                    </a:cubicBezTo>
                    <a:cubicBezTo>
                      <a:pt x="1188" y="20148"/>
                      <a:pt x="1319" y="20050"/>
                      <a:pt x="1439" y="19952"/>
                    </a:cubicBezTo>
                    <a:lnTo>
                      <a:pt x="1488" y="19903"/>
                    </a:lnTo>
                    <a:lnTo>
                      <a:pt x="1488" y="19903"/>
                    </a:lnTo>
                    <a:cubicBezTo>
                      <a:pt x="1483" y="20246"/>
                      <a:pt x="1510" y="20584"/>
                      <a:pt x="1477" y="20927"/>
                    </a:cubicBezTo>
                    <a:cubicBezTo>
                      <a:pt x="1434" y="21309"/>
                      <a:pt x="1341" y="21674"/>
                      <a:pt x="1346" y="22061"/>
                    </a:cubicBezTo>
                    <a:cubicBezTo>
                      <a:pt x="1346" y="22075"/>
                      <a:pt x="1361" y="22083"/>
                      <a:pt x="1375" y="22083"/>
                    </a:cubicBezTo>
                    <a:cubicBezTo>
                      <a:pt x="1388" y="22083"/>
                      <a:pt x="1401" y="22076"/>
                      <a:pt x="1401" y="22061"/>
                    </a:cubicBezTo>
                    <a:cubicBezTo>
                      <a:pt x="1417" y="21679"/>
                      <a:pt x="1510" y="21314"/>
                      <a:pt x="1570" y="20938"/>
                    </a:cubicBezTo>
                    <a:cubicBezTo>
                      <a:pt x="1630" y="20568"/>
                      <a:pt x="1602" y="20175"/>
                      <a:pt x="1581" y="19805"/>
                    </a:cubicBezTo>
                    <a:cubicBezTo>
                      <a:pt x="1722" y="19658"/>
                      <a:pt x="1842" y="19489"/>
                      <a:pt x="1935" y="19309"/>
                    </a:cubicBezTo>
                    <a:cubicBezTo>
                      <a:pt x="2000" y="19701"/>
                      <a:pt x="2044" y="20099"/>
                      <a:pt x="2060" y="20497"/>
                    </a:cubicBezTo>
                    <a:cubicBezTo>
                      <a:pt x="2082" y="20971"/>
                      <a:pt x="2033" y="21434"/>
                      <a:pt x="2126" y="21903"/>
                    </a:cubicBezTo>
                    <a:cubicBezTo>
                      <a:pt x="2128" y="21919"/>
                      <a:pt x="2142" y="21927"/>
                      <a:pt x="2154" y="21927"/>
                    </a:cubicBezTo>
                    <a:cubicBezTo>
                      <a:pt x="2166" y="21927"/>
                      <a:pt x="2177" y="21919"/>
                      <a:pt x="2175" y="21903"/>
                    </a:cubicBezTo>
                    <a:cubicBezTo>
                      <a:pt x="2109" y="21429"/>
                      <a:pt x="2164" y="20960"/>
                      <a:pt x="2164" y="20486"/>
                    </a:cubicBezTo>
                    <a:cubicBezTo>
                      <a:pt x="2164" y="20028"/>
                      <a:pt x="2115" y="19576"/>
                      <a:pt x="2011" y="19129"/>
                    </a:cubicBezTo>
                    <a:cubicBezTo>
                      <a:pt x="2098" y="18911"/>
                      <a:pt x="2126" y="18677"/>
                      <a:pt x="2098" y="18448"/>
                    </a:cubicBezTo>
                    <a:cubicBezTo>
                      <a:pt x="2094" y="18429"/>
                      <a:pt x="2077" y="18414"/>
                      <a:pt x="2058" y="18414"/>
                    </a:cubicBezTo>
                    <a:cubicBezTo>
                      <a:pt x="2055" y="18414"/>
                      <a:pt x="2052" y="18415"/>
                      <a:pt x="2049" y="18415"/>
                    </a:cubicBezTo>
                    <a:cubicBezTo>
                      <a:pt x="2109" y="17936"/>
                      <a:pt x="2207" y="17462"/>
                      <a:pt x="2344" y="16999"/>
                    </a:cubicBezTo>
                    <a:cubicBezTo>
                      <a:pt x="2442" y="16666"/>
                      <a:pt x="2567" y="16345"/>
                      <a:pt x="2687" y="16018"/>
                    </a:cubicBezTo>
                    <a:cubicBezTo>
                      <a:pt x="2698" y="16012"/>
                      <a:pt x="2703" y="16007"/>
                      <a:pt x="2703" y="15996"/>
                    </a:cubicBezTo>
                    <a:lnTo>
                      <a:pt x="2703" y="15985"/>
                    </a:lnTo>
                    <a:cubicBezTo>
                      <a:pt x="2796" y="15745"/>
                      <a:pt x="2883" y="15500"/>
                      <a:pt x="2959" y="15255"/>
                    </a:cubicBezTo>
                    <a:cubicBezTo>
                      <a:pt x="3286" y="14127"/>
                      <a:pt x="3390" y="12945"/>
                      <a:pt x="3264" y="11779"/>
                    </a:cubicBezTo>
                    <a:cubicBezTo>
                      <a:pt x="3264" y="11755"/>
                      <a:pt x="3244" y="11739"/>
                      <a:pt x="3220" y="11739"/>
                    </a:cubicBezTo>
                    <a:cubicBezTo>
                      <a:pt x="3217" y="11739"/>
                      <a:pt x="3213" y="11740"/>
                      <a:pt x="3210" y="11740"/>
                    </a:cubicBezTo>
                    <a:cubicBezTo>
                      <a:pt x="3270" y="11599"/>
                      <a:pt x="3324" y="11452"/>
                      <a:pt x="3368" y="11304"/>
                    </a:cubicBezTo>
                    <a:cubicBezTo>
                      <a:pt x="3586" y="10602"/>
                      <a:pt x="3700" y="9806"/>
                      <a:pt x="3564" y="9076"/>
                    </a:cubicBezTo>
                    <a:cubicBezTo>
                      <a:pt x="3804" y="8787"/>
                      <a:pt x="3929" y="8466"/>
                      <a:pt x="3804" y="8068"/>
                    </a:cubicBezTo>
                    <a:cubicBezTo>
                      <a:pt x="3978" y="7855"/>
                      <a:pt x="4082" y="7588"/>
                      <a:pt x="4104" y="7310"/>
                    </a:cubicBezTo>
                    <a:cubicBezTo>
                      <a:pt x="4240" y="7185"/>
                      <a:pt x="4371" y="7049"/>
                      <a:pt x="4490" y="6902"/>
                    </a:cubicBezTo>
                    <a:lnTo>
                      <a:pt x="4512" y="6902"/>
                    </a:lnTo>
                    <a:cubicBezTo>
                      <a:pt x="4518" y="6896"/>
                      <a:pt x="4529" y="6880"/>
                      <a:pt x="4518" y="6869"/>
                    </a:cubicBezTo>
                    <a:cubicBezTo>
                      <a:pt x="4757" y="6580"/>
                      <a:pt x="4970" y="6286"/>
                      <a:pt x="5166" y="6079"/>
                    </a:cubicBezTo>
                    <a:cubicBezTo>
                      <a:pt x="5177" y="6068"/>
                      <a:pt x="5177" y="6057"/>
                      <a:pt x="5166" y="6046"/>
                    </a:cubicBezTo>
                    <a:cubicBezTo>
                      <a:pt x="5340" y="5883"/>
                      <a:pt x="5498" y="5681"/>
                      <a:pt x="5711" y="5539"/>
                    </a:cubicBezTo>
                    <a:lnTo>
                      <a:pt x="5716" y="5534"/>
                    </a:lnTo>
                    <a:cubicBezTo>
                      <a:pt x="5967" y="5469"/>
                      <a:pt x="6212" y="5387"/>
                      <a:pt x="6474" y="5381"/>
                    </a:cubicBezTo>
                    <a:cubicBezTo>
                      <a:pt x="6577" y="5381"/>
                      <a:pt x="6670" y="5381"/>
                      <a:pt x="6763" y="5371"/>
                    </a:cubicBezTo>
                    <a:lnTo>
                      <a:pt x="6763" y="5371"/>
                    </a:lnTo>
                    <a:cubicBezTo>
                      <a:pt x="6490" y="5752"/>
                      <a:pt x="6060" y="5964"/>
                      <a:pt x="5689" y="6242"/>
                    </a:cubicBezTo>
                    <a:cubicBezTo>
                      <a:pt x="5346" y="6493"/>
                      <a:pt x="5101" y="6847"/>
                      <a:pt x="4899" y="7212"/>
                    </a:cubicBezTo>
                    <a:cubicBezTo>
                      <a:pt x="4398" y="8100"/>
                      <a:pt x="4294" y="9228"/>
                      <a:pt x="3646" y="10029"/>
                    </a:cubicBezTo>
                    <a:cubicBezTo>
                      <a:pt x="4327" y="9365"/>
                      <a:pt x="4485" y="8297"/>
                      <a:pt x="4883" y="7463"/>
                    </a:cubicBezTo>
                    <a:cubicBezTo>
                      <a:pt x="5112" y="6962"/>
                      <a:pt x="5466" y="6531"/>
                      <a:pt x="5918" y="6215"/>
                    </a:cubicBezTo>
                    <a:cubicBezTo>
                      <a:pt x="6283" y="5964"/>
                      <a:pt x="6665" y="5752"/>
                      <a:pt x="6921" y="5376"/>
                    </a:cubicBezTo>
                    <a:cubicBezTo>
                      <a:pt x="6926" y="5365"/>
                      <a:pt x="6926" y="5360"/>
                      <a:pt x="6932" y="5349"/>
                    </a:cubicBezTo>
                    <a:cubicBezTo>
                      <a:pt x="6953" y="5343"/>
                      <a:pt x="6970" y="5343"/>
                      <a:pt x="6992" y="5338"/>
                    </a:cubicBezTo>
                    <a:lnTo>
                      <a:pt x="7013" y="5349"/>
                    </a:lnTo>
                    <a:cubicBezTo>
                      <a:pt x="7021" y="5355"/>
                      <a:pt x="7029" y="5357"/>
                      <a:pt x="7038" y="5357"/>
                    </a:cubicBezTo>
                    <a:cubicBezTo>
                      <a:pt x="7059" y="5357"/>
                      <a:pt x="7079" y="5340"/>
                      <a:pt x="7079" y="5316"/>
                    </a:cubicBezTo>
                    <a:cubicBezTo>
                      <a:pt x="7150" y="5289"/>
                      <a:pt x="7226" y="5251"/>
                      <a:pt x="7291" y="5207"/>
                    </a:cubicBezTo>
                    <a:cubicBezTo>
                      <a:pt x="7444" y="5109"/>
                      <a:pt x="7564" y="4956"/>
                      <a:pt x="7716" y="4853"/>
                    </a:cubicBezTo>
                    <a:cubicBezTo>
                      <a:pt x="7836" y="4766"/>
                      <a:pt x="8000" y="4722"/>
                      <a:pt x="8141" y="4657"/>
                    </a:cubicBezTo>
                    <a:cubicBezTo>
                      <a:pt x="8141" y="4918"/>
                      <a:pt x="8147" y="5174"/>
                      <a:pt x="8147" y="5430"/>
                    </a:cubicBezTo>
                    <a:cubicBezTo>
                      <a:pt x="7765" y="5828"/>
                      <a:pt x="7166" y="5997"/>
                      <a:pt x="6692" y="6270"/>
                    </a:cubicBezTo>
                    <a:cubicBezTo>
                      <a:pt x="6141" y="6586"/>
                      <a:pt x="5706" y="7081"/>
                      <a:pt x="5297" y="7561"/>
                    </a:cubicBezTo>
                    <a:cubicBezTo>
                      <a:pt x="5285" y="7577"/>
                      <a:pt x="5297" y="7594"/>
                      <a:pt x="5313" y="7594"/>
                    </a:cubicBezTo>
                    <a:cubicBezTo>
                      <a:pt x="5319" y="7594"/>
                      <a:pt x="5324" y="7592"/>
                      <a:pt x="5330" y="7588"/>
                    </a:cubicBezTo>
                    <a:cubicBezTo>
                      <a:pt x="5847" y="7022"/>
                      <a:pt x="6376" y="6515"/>
                      <a:pt x="7079" y="6182"/>
                    </a:cubicBezTo>
                    <a:cubicBezTo>
                      <a:pt x="7444" y="6008"/>
                      <a:pt x="7842" y="5872"/>
                      <a:pt x="8147" y="5610"/>
                    </a:cubicBezTo>
                    <a:lnTo>
                      <a:pt x="8147" y="5741"/>
                    </a:lnTo>
                    <a:lnTo>
                      <a:pt x="8147" y="6090"/>
                    </a:lnTo>
                    <a:cubicBezTo>
                      <a:pt x="8032" y="6242"/>
                      <a:pt x="7858" y="6340"/>
                      <a:pt x="7716" y="6466"/>
                    </a:cubicBezTo>
                    <a:cubicBezTo>
                      <a:pt x="7531" y="6624"/>
                      <a:pt x="7340" y="6776"/>
                      <a:pt x="7144" y="6923"/>
                    </a:cubicBezTo>
                    <a:cubicBezTo>
                      <a:pt x="6779" y="7190"/>
                      <a:pt x="6392" y="7419"/>
                      <a:pt x="6032" y="7692"/>
                    </a:cubicBezTo>
                    <a:cubicBezTo>
                      <a:pt x="5335" y="8220"/>
                      <a:pt x="4856" y="8842"/>
                      <a:pt x="4463" y="9610"/>
                    </a:cubicBezTo>
                    <a:cubicBezTo>
                      <a:pt x="4448" y="9636"/>
                      <a:pt x="4472" y="9660"/>
                      <a:pt x="4495" y="9660"/>
                    </a:cubicBezTo>
                    <a:cubicBezTo>
                      <a:pt x="4506" y="9660"/>
                      <a:pt x="4516" y="9655"/>
                      <a:pt x="4523" y="9643"/>
                    </a:cubicBezTo>
                    <a:cubicBezTo>
                      <a:pt x="4943" y="8842"/>
                      <a:pt x="5548" y="8149"/>
                      <a:pt x="6283" y="7626"/>
                    </a:cubicBezTo>
                    <a:cubicBezTo>
                      <a:pt x="6648" y="7359"/>
                      <a:pt x="7035" y="7131"/>
                      <a:pt x="7400" y="6864"/>
                    </a:cubicBezTo>
                    <a:cubicBezTo>
                      <a:pt x="7634" y="6695"/>
                      <a:pt x="7934" y="6509"/>
                      <a:pt x="8147" y="6291"/>
                    </a:cubicBezTo>
                    <a:lnTo>
                      <a:pt x="8147" y="7294"/>
                    </a:lnTo>
                    <a:cubicBezTo>
                      <a:pt x="8130" y="7294"/>
                      <a:pt x="8114" y="7305"/>
                      <a:pt x="8103" y="7316"/>
                    </a:cubicBezTo>
                    <a:cubicBezTo>
                      <a:pt x="7929" y="7517"/>
                      <a:pt x="7645" y="7566"/>
                      <a:pt x="7406" y="7643"/>
                    </a:cubicBezTo>
                    <a:cubicBezTo>
                      <a:pt x="7090" y="7752"/>
                      <a:pt x="6768" y="7833"/>
                      <a:pt x="6468" y="7975"/>
                    </a:cubicBezTo>
                    <a:cubicBezTo>
                      <a:pt x="6022" y="8188"/>
                      <a:pt x="5733" y="8602"/>
                      <a:pt x="5488" y="9016"/>
                    </a:cubicBezTo>
                    <a:cubicBezTo>
                      <a:pt x="5480" y="9027"/>
                      <a:pt x="5490" y="9035"/>
                      <a:pt x="5500" y="9035"/>
                    </a:cubicBezTo>
                    <a:cubicBezTo>
                      <a:pt x="5505" y="9035"/>
                      <a:pt x="5511" y="9032"/>
                      <a:pt x="5515" y="9027"/>
                    </a:cubicBezTo>
                    <a:cubicBezTo>
                      <a:pt x="5880" y="8444"/>
                      <a:pt x="6283" y="8068"/>
                      <a:pt x="6953" y="7866"/>
                    </a:cubicBezTo>
                    <a:cubicBezTo>
                      <a:pt x="7318" y="7757"/>
                      <a:pt x="7847" y="7730"/>
                      <a:pt x="8147" y="7468"/>
                    </a:cubicBezTo>
                    <a:lnTo>
                      <a:pt x="8147" y="7833"/>
                    </a:lnTo>
                    <a:cubicBezTo>
                      <a:pt x="7934" y="8084"/>
                      <a:pt x="7596" y="8220"/>
                      <a:pt x="7308" y="8373"/>
                    </a:cubicBezTo>
                    <a:cubicBezTo>
                      <a:pt x="6926" y="8564"/>
                      <a:pt x="6556" y="8776"/>
                      <a:pt x="6201" y="9010"/>
                    </a:cubicBezTo>
                    <a:cubicBezTo>
                      <a:pt x="5716" y="9348"/>
                      <a:pt x="5172" y="9822"/>
                      <a:pt x="4970" y="10394"/>
                    </a:cubicBezTo>
                    <a:cubicBezTo>
                      <a:pt x="4963" y="10413"/>
                      <a:pt x="4983" y="10429"/>
                      <a:pt x="5000" y="10429"/>
                    </a:cubicBezTo>
                    <a:cubicBezTo>
                      <a:pt x="5008" y="10429"/>
                      <a:pt x="5015" y="10425"/>
                      <a:pt x="5019" y="10416"/>
                    </a:cubicBezTo>
                    <a:cubicBezTo>
                      <a:pt x="5275" y="9746"/>
                      <a:pt x="5983" y="9239"/>
                      <a:pt x="6572" y="8880"/>
                    </a:cubicBezTo>
                    <a:cubicBezTo>
                      <a:pt x="7057" y="8580"/>
                      <a:pt x="7716" y="8389"/>
                      <a:pt x="8152" y="7991"/>
                    </a:cubicBezTo>
                    <a:lnTo>
                      <a:pt x="8152" y="8874"/>
                    </a:lnTo>
                    <a:cubicBezTo>
                      <a:pt x="8016" y="8956"/>
                      <a:pt x="7945" y="9065"/>
                      <a:pt x="7852" y="9196"/>
                    </a:cubicBezTo>
                    <a:cubicBezTo>
                      <a:pt x="7700" y="9408"/>
                      <a:pt x="7515" y="9593"/>
                      <a:pt x="7297" y="9735"/>
                    </a:cubicBezTo>
                    <a:cubicBezTo>
                      <a:pt x="7008" y="9920"/>
                      <a:pt x="6681" y="10040"/>
                      <a:pt x="6370" y="10182"/>
                    </a:cubicBezTo>
                    <a:cubicBezTo>
                      <a:pt x="5853" y="10416"/>
                      <a:pt x="5368" y="10721"/>
                      <a:pt x="5155" y="11266"/>
                    </a:cubicBezTo>
                    <a:cubicBezTo>
                      <a:pt x="5144" y="11291"/>
                      <a:pt x="5167" y="11312"/>
                      <a:pt x="5187" y="11312"/>
                    </a:cubicBezTo>
                    <a:cubicBezTo>
                      <a:pt x="5197" y="11312"/>
                      <a:pt x="5206" y="11307"/>
                      <a:pt x="5210" y="11294"/>
                    </a:cubicBezTo>
                    <a:cubicBezTo>
                      <a:pt x="5460" y="10640"/>
                      <a:pt x="6136" y="10389"/>
                      <a:pt x="6730" y="10138"/>
                    </a:cubicBezTo>
                    <a:cubicBezTo>
                      <a:pt x="6970" y="10035"/>
                      <a:pt x="7204" y="9920"/>
                      <a:pt x="7427" y="9784"/>
                    </a:cubicBezTo>
                    <a:cubicBezTo>
                      <a:pt x="7733" y="9588"/>
                      <a:pt x="7907" y="9277"/>
                      <a:pt x="8152" y="9027"/>
                    </a:cubicBezTo>
                    <a:lnTo>
                      <a:pt x="8152" y="10275"/>
                    </a:lnTo>
                    <a:lnTo>
                      <a:pt x="8147" y="10275"/>
                    </a:lnTo>
                    <a:cubicBezTo>
                      <a:pt x="7585" y="10743"/>
                      <a:pt x="6921" y="10879"/>
                      <a:pt x="6278" y="11195"/>
                    </a:cubicBezTo>
                    <a:cubicBezTo>
                      <a:pt x="5874" y="11397"/>
                      <a:pt x="5439" y="11691"/>
                      <a:pt x="5248" y="12111"/>
                    </a:cubicBezTo>
                    <a:cubicBezTo>
                      <a:pt x="5241" y="12125"/>
                      <a:pt x="5253" y="12138"/>
                      <a:pt x="5265" y="12138"/>
                    </a:cubicBezTo>
                    <a:cubicBezTo>
                      <a:pt x="5271" y="12138"/>
                      <a:pt x="5277" y="12135"/>
                      <a:pt x="5281" y="12127"/>
                    </a:cubicBezTo>
                    <a:cubicBezTo>
                      <a:pt x="5526" y="11604"/>
                      <a:pt x="6158" y="11310"/>
                      <a:pt x="6665" y="11103"/>
                    </a:cubicBezTo>
                    <a:cubicBezTo>
                      <a:pt x="7209" y="10890"/>
                      <a:pt x="7689" y="10743"/>
                      <a:pt x="8152" y="10384"/>
                    </a:cubicBezTo>
                    <a:lnTo>
                      <a:pt x="8152" y="10438"/>
                    </a:lnTo>
                    <a:lnTo>
                      <a:pt x="8152" y="11119"/>
                    </a:lnTo>
                    <a:cubicBezTo>
                      <a:pt x="8081" y="11163"/>
                      <a:pt x="8027" y="11223"/>
                      <a:pt x="7983" y="11288"/>
                    </a:cubicBezTo>
                    <a:cubicBezTo>
                      <a:pt x="7858" y="11468"/>
                      <a:pt x="7694" y="11615"/>
                      <a:pt x="7498" y="11713"/>
                    </a:cubicBezTo>
                    <a:cubicBezTo>
                      <a:pt x="7128" y="11904"/>
                      <a:pt x="6708" y="11986"/>
                      <a:pt x="6327" y="12160"/>
                    </a:cubicBezTo>
                    <a:cubicBezTo>
                      <a:pt x="6043" y="12291"/>
                      <a:pt x="5787" y="12465"/>
                      <a:pt x="5553" y="12678"/>
                    </a:cubicBezTo>
                    <a:cubicBezTo>
                      <a:pt x="5291" y="12912"/>
                      <a:pt x="5166" y="13201"/>
                      <a:pt x="4954" y="13473"/>
                    </a:cubicBezTo>
                    <a:cubicBezTo>
                      <a:pt x="4933" y="13498"/>
                      <a:pt x="4956" y="13528"/>
                      <a:pt x="4982" y="13528"/>
                    </a:cubicBezTo>
                    <a:cubicBezTo>
                      <a:pt x="4991" y="13528"/>
                      <a:pt x="5000" y="13525"/>
                      <a:pt x="5008" y="13517"/>
                    </a:cubicBezTo>
                    <a:cubicBezTo>
                      <a:pt x="5242" y="13228"/>
                      <a:pt x="5400" y="12923"/>
                      <a:pt x="5695" y="12678"/>
                    </a:cubicBezTo>
                    <a:cubicBezTo>
                      <a:pt x="5994" y="12427"/>
                      <a:pt x="6343" y="12236"/>
                      <a:pt x="6714" y="12111"/>
                    </a:cubicBezTo>
                    <a:cubicBezTo>
                      <a:pt x="7013" y="11996"/>
                      <a:pt x="7373" y="11937"/>
                      <a:pt x="7645" y="11762"/>
                    </a:cubicBezTo>
                    <a:cubicBezTo>
                      <a:pt x="7738" y="11702"/>
                      <a:pt x="7825" y="11637"/>
                      <a:pt x="7912" y="11561"/>
                    </a:cubicBezTo>
                    <a:cubicBezTo>
                      <a:pt x="8005" y="11473"/>
                      <a:pt x="8065" y="11353"/>
                      <a:pt x="8152" y="11261"/>
                    </a:cubicBezTo>
                    <a:lnTo>
                      <a:pt x="8152" y="11261"/>
                    </a:lnTo>
                    <a:cubicBezTo>
                      <a:pt x="8152" y="11719"/>
                      <a:pt x="8152" y="12171"/>
                      <a:pt x="8147" y="12623"/>
                    </a:cubicBezTo>
                    <a:cubicBezTo>
                      <a:pt x="8136" y="12623"/>
                      <a:pt x="8125" y="12629"/>
                      <a:pt x="8114" y="12634"/>
                    </a:cubicBezTo>
                    <a:cubicBezTo>
                      <a:pt x="8016" y="12694"/>
                      <a:pt x="7912" y="12748"/>
                      <a:pt x="7809" y="12797"/>
                    </a:cubicBezTo>
                    <a:cubicBezTo>
                      <a:pt x="7496" y="12760"/>
                      <a:pt x="7194" y="12712"/>
                      <a:pt x="6906" y="12712"/>
                    </a:cubicBezTo>
                    <a:cubicBezTo>
                      <a:pt x="6490" y="12712"/>
                      <a:pt x="6104" y="12811"/>
                      <a:pt x="5760" y="13184"/>
                    </a:cubicBezTo>
                    <a:cubicBezTo>
                      <a:pt x="5748" y="13197"/>
                      <a:pt x="5760" y="13212"/>
                      <a:pt x="5772" y="13212"/>
                    </a:cubicBezTo>
                    <a:cubicBezTo>
                      <a:pt x="5775" y="13212"/>
                      <a:pt x="5779" y="13210"/>
                      <a:pt x="5782" y="13206"/>
                    </a:cubicBezTo>
                    <a:cubicBezTo>
                      <a:pt x="6071" y="12923"/>
                      <a:pt x="6408" y="12792"/>
                      <a:pt x="6806" y="12765"/>
                    </a:cubicBezTo>
                    <a:cubicBezTo>
                      <a:pt x="6835" y="12763"/>
                      <a:pt x="6864" y="12762"/>
                      <a:pt x="6893" y="12762"/>
                    </a:cubicBezTo>
                    <a:cubicBezTo>
                      <a:pt x="7153" y="12762"/>
                      <a:pt x="7395" y="12844"/>
                      <a:pt x="7651" y="12868"/>
                    </a:cubicBezTo>
                    <a:cubicBezTo>
                      <a:pt x="7057" y="13119"/>
                      <a:pt x="6419" y="13255"/>
                      <a:pt x="5847" y="13566"/>
                    </a:cubicBezTo>
                    <a:cubicBezTo>
                      <a:pt x="5417" y="13800"/>
                      <a:pt x="5106" y="14340"/>
                      <a:pt x="5237" y="14824"/>
                    </a:cubicBezTo>
                    <a:cubicBezTo>
                      <a:pt x="5241" y="14843"/>
                      <a:pt x="5254" y="14850"/>
                      <a:pt x="5268" y="14850"/>
                    </a:cubicBezTo>
                    <a:cubicBezTo>
                      <a:pt x="5292" y="14850"/>
                      <a:pt x="5318" y="14828"/>
                      <a:pt x="5308" y="14797"/>
                    </a:cubicBezTo>
                    <a:cubicBezTo>
                      <a:pt x="5024" y="14023"/>
                      <a:pt x="5978" y="13555"/>
                      <a:pt x="6539" y="13364"/>
                    </a:cubicBezTo>
                    <a:cubicBezTo>
                      <a:pt x="7090" y="13179"/>
                      <a:pt x="7629" y="13048"/>
                      <a:pt x="8147" y="12770"/>
                    </a:cubicBezTo>
                    <a:lnTo>
                      <a:pt x="8147" y="13173"/>
                    </a:lnTo>
                    <a:lnTo>
                      <a:pt x="8136" y="13173"/>
                    </a:lnTo>
                    <a:cubicBezTo>
                      <a:pt x="7863" y="13321"/>
                      <a:pt x="7569" y="13451"/>
                      <a:pt x="7308" y="13620"/>
                    </a:cubicBezTo>
                    <a:cubicBezTo>
                      <a:pt x="7155" y="13735"/>
                      <a:pt x="7024" y="13882"/>
                      <a:pt x="6926" y="14051"/>
                    </a:cubicBezTo>
                    <a:cubicBezTo>
                      <a:pt x="6752" y="14116"/>
                      <a:pt x="6599" y="14225"/>
                      <a:pt x="6474" y="14367"/>
                    </a:cubicBezTo>
                    <a:cubicBezTo>
                      <a:pt x="6237" y="14614"/>
                      <a:pt x="5756" y="15679"/>
                      <a:pt x="5275" y="15679"/>
                    </a:cubicBezTo>
                    <a:cubicBezTo>
                      <a:pt x="5237" y="15679"/>
                      <a:pt x="5199" y="15673"/>
                      <a:pt x="5161" y="15658"/>
                    </a:cubicBezTo>
                    <a:cubicBezTo>
                      <a:pt x="5158" y="15657"/>
                      <a:pt x="5156" y="15657"/>
                      <a:pt x="5154" y="15657"/>
                    </a:cubicBezTo>
                    <a:cubicBezTo>
                      <a:pt x="5142" y="15657"/>
                      <a:pt x="5135" y="15671"/>
                      <a:pt x="5144" y="15680"/>
                    </a:cubicBezTo>
                    <a:cubicBezTo>
                      <a:pt x="5193" y="15713"/>
                      <a:pt x="5244" y="15727"/>
                      <a:pt x="5297" y="15727"/>
                    </a:cubicBezTo>
                    <a:cubicBezTo>
                      <a:pt x="5554" y="15727"/>
                      <a:pt x="5837" y="15382"/>
                      <a:pt x="5973" y="15228"/>
                    </a:cubicBezTo>
                    <a:cubicBezTo>
                      <a:pt x="6169" y="15004"/>
                      <a:pt x="6310" y="14743"/>
                      <a:pt x="6490" y="14508"/>
                    </a:cubicBezTo>
                    <a:cubicBezTo>
                      <a:pt x="6637" y="14296"/>
                      <a:pt x="6866" y="14154"/>
                      <a:pt x="7128" y="14127"/>
                    </a:cubicBezTo>
                    <a:cubicBezTo>
                      <a:pt x="7148" y="14124"/>
                      <a:pt x="7168" y="14123"/>
                      <a:pt x="7187" y="14123"/>
                    </a:cubicBezTo>
                    <a:cubicBezTo>
                      <a:pt x="7411" y="14123"/>
                      <a:pt x="7568" y="14290"/>
                      <a:pt x="7743" y="14416"/>
                    </a:cubicBezTo>
                    <a:cubicBezTo>
                      <a:pt x="7526" y="14536"/>
                      <a:pt x="7286" y="14612"/>
                      <a:pt x="7046" y="14726"/>
                    </a:cubicBezTo>
                    <a:cubicBezTo>
                      <a:pt x="6708" y="14890"/>
                      <a:pt x="6430" y="15206"/>
                      <a:pt x="6201" y="15495"/>
                    </a:cubicBezTo>
                    <a:cubicBezTo>
                      <a:pt x="5727" y="16089"/>
                      <a:pt x="5253" y="16939"/>
                      <a:pt x="5281" y="17718"/>
                    </a:cubicBezTo>
                    <a:cubicBezTo>
                      <a:pt x="5281" y="17729"/>
                      <a:pt x="5287" y="17734"/>
                      <a:pt x="5295" y="17734"/>
                    </a:cubicBezTo>
                    <a:cubicBezTo>
                      <a:pt x="5302" y="17734"/>
                      <a:pt x="5311" y="17729"/>
                      <a:pt x="5313" y="17718"/>
                    </a:cubicBezTo>
                    <a:cubicBezTo>
                      <a:pt x="5466" y="16813"/>
                      <a:pt x="5885" y="15974"/>
                      <a:pt x="6507" y="15299"/>
                    </a:cubicBezTo>
                    <a:cubicBezTo>
                      <a:pt x="6806" y="14983"/>
                      <a:pt x="7133" y="14824"/>
                      <a:pt x="7531" y="14677"/>
                    </a:cubicBezTo>
                    <a:cubicBezTo>
                      <a:pt x="7760" y="14596"/>
                      <a:pt x="8000" y="14487"/>
                      <a:pt x="8136" y="14285"/>
                    </a:cubicBezTo>
                    <a:lnTo>
                      <a:pt x="8136" y="14868"/>
                    </a:lnTo>
                    <a:cubicBezTo>
                      <a:pt x="8130" y="14868"/>
                      <a:pt x="8130" y="14874"/>
                      <a:pt x="8125" y="14879"/>
                    </a:cubicBezTo>
                    <a:cubicBezTo>
                      <a:pt x="7231" y="15996"/>
                      <a:pt x="6109" y="16988"/>
                      <a:pt x="5929" y="18486"/>
                    </a:cubicBezTo>
                    <a:cubicBezTo>
                      <a:pt x="5858" y="18541"/>
                      <a:pt x="5787" y="18601"/>
                      <a:pt x="5722" y="18661"/>
                    </a:cubicBezTo>
                    <a:cubicBezTo>
                      <a:pt x="5373" y="18960"/>
                      <a:pt x="5084" y="19320"/>
                      <a:pt x="4687" y="19565"/>
                    </a:cubicBezTo>
                    <a:cubicBezTo>
                      <a:pt x="4668" y="19579"/>
                      <a:pt x="4681" y="19600"/>
                      <a:pt x="4698" y="19600"/>
                    </a:cubicBezTo>
                    <a:cubicBezTo>
                      <a:pt x="4701" y="19600"/>
                      <a:pt x="4705" y="19600"/>
                      <a:pt x="4708" y="19598"/>
                    </a:cubicBezTo>
                    <a:cubicBezTo>
                      <a:pt x="5019" y="19429"/>
                      <a:pt x="5270" y="19200"/>
                      <a:pt x="5526" y="18955"/>
                    </a:cubicBezTo>
                    <a:cubicBezTo>
                      <a:pt x="5662" y="18824"/>
                      <a:pt x="5798" y="18704"/>
                      <a:pt x="5945" y="18590"/>
                    </a:cubicBezTo>
                    <a:cubicBezTo>
                      <a:pt x="5948" y="18591"/>
                      <a:pt x="5951" y="18591"/>
                      <a:pt x="5954" y="18591"/>
                    </a:cubicBezTo>
                    <a:cubicBezTo>
                      <a:pt x="5967" y="18591"/>
                      <a:pt x="5979" y="18581"/>
                      <a:pt x="5983" y="18568"/>
                    </a:cubicBezTo>
                    <a:lnTo>
                      <a:pt x="5983" y="18562"/>
                    </a:lnTo>
                    <a:cubicBezTo>
                      <a:pt x="6000" y="18546"/>
                      <a:pt x="6022" y="18530"/>
                      <a:pt x="6038" y="18519"/>
                    </a:cubicBezTo>
                    <a:cubicBezTo>
                      <a:pt x="6250" y="18361"/>
                      <a:pt x="6485" y="18372"/>
                      <a:pt x="6725" y="18334"/>
                    </a:cubicBezTo>
                    <a:lnTo>
                      <a:pt x="6725" y="18372"/>
                    </a:lnTo>
                    <a:cubicBezTo>
                      <a:pt x="6725" y="18546"/>
                      <a:pt x="6725" y="18721"/>
                      <a:pt x="6719" y="18900"/>
                    </a:cubicBezTo>
                    <a:cubicBezTo>
                      <a:pt x="6534" y="18928"/>
                      <a:pt x="6365" y="19020"/>
                      <a:pt x="6245" y="19162"/>
                    </a:cubicBezTo>
                    <a:cubicBezTo>
                      <a:pt x="6005" y="19402"/>
                      <a:pt x="5874" y="19614"/>
                      <a:pt x="5542" y="19750"/>
                    </a:cubicBezTo>
                    <a:cubicBezTo>
                      <a:pt x="5106" y="19930"/>
                      <a:pt x="4638" y="19974"/>
                      <a:pt x="4371" y="20404"/>
                    </a:cubicBezTo>
                    <a:cubicBezTo>
                      <a:pt x="4363" y="20416"/>
                      <a:pt x="4374" y="20427"/>
                      <a:pt x="4385" y="20427"/>
                    </a:cubicBezTo>
                    <a:cubicBezTo>
                      <a:pt x="4390" y="20427"/>
                      <a:pt x="4395" y="20425"/>
                      <a:pt x="4398" y="20421"/>
                    </a:cubicBezTo>
                    <a:cubicBezTo>
                      <a:pt x="4687" y="20001"/>
                      <a:pt x="5210" y="19963"/>
                      <a:pt x="5651" y="19799"/>
                    </a:cubicBezTo>
                    <a:lnTo>
                      <a:pt x="5662" y="19799"/>
                    </a:lnTo>
                    <a:cubicBezTo>
                      <a:pt x="5569" y="20083"/>
                      <a:pt x="5526" y="20339"/>
                      <a:pt x="5357" y="20595"/>
                    </a:cubicBezTo>
                    <a:cubicBezTo>
                      <a:pt x="5275" y="20726"/>
                      <a:pt x="5177" y="20846"/>
                      <a:pt x="5084" y="20971"/>
                    </a:cubicBezTo>
                    <a:cubicBezTo>
                      <a:pt x="5080" y="20962"/>
                      <a:pt x="5068" y="20953"/>
                      <a:pt x="5055" y="20953"/>
                    </a:cubicBezTo>
                    <a:cubicBezTo>
                      <a:pt x="5052" y="20953"/>
                      <a:pt x="5049" y="20954"/>
                      <a:pt x="5046" y="20955"/>
                    </a:cubicBezTo>
                    <a:cubicBezTo>
                      <a:pt x="4747" y="21015"/>
                      <a:pt x="4496" y="21222"/>
                      <a:pt x="4381" y="21510"/>
                    </a:cubicBezTo>
                    <a:cubicBezTo>
                      <a:pt x="4374" y="21521"/>
                      <a:pt x="4383" y="21529"/>
                      <a:pt x="4394" y="21529"/>
                    </a:cubicBezTo>
                    <a:cubicBezTo>
                      <a:pt x="4399" y="21529"/>
                      <a:pt x="4405" y="21527"/>
                      <a:pt x="4409" y="21521"/>
                    </a:cubicBezTo>
                    <a:cubicBezTo>
                      <a:pt x="4480" y="21391"/>
                      <a:pt x="4578" y="21282"/>
                      <a:pt x="4703" y="21200"/>
                    </a:cubicBezTo>
                    <a:cubicBezTo>
                      <a:pt x="4806" y="21145"/>
                      <a:pt x="4910" y="21096"/>
                      <a:pt x="5024" y="21058"/>
                    </a:cubicBezTo>
                    <a:lnTo>
                      <a:pt x="5024" y="21058"/>
                    </a:lnTo>
                    <a:cubicBezTo>
                      <a:pt x="4997" y="21102"/>
                      <a:pt x="4970" y="21140"/>
                      <a:pt x="4943" y="21183"/>
                    </a:cubicBezTo>
                    <a:cubicBezTo>
                      <a:pt x="4812" y="21396"/>
                      <a:pt x="4725" y="21641"/>
                      <a:pt x="4697" y="21892"/>
                    </a:cubicBezTo>
                    <a:cubicBezTo>
                      <a:pt x="4262" y="22388"/>
                      <a:pt x="4262" y="23025"/>
                      <a:pt x="4278" y="23652"/>
                    </a:cubicBezTo>
                    <a:cubicBezTo>
                      <a:pt x="4289" y="23979"/>
                      <a:pt x="4278" y="24338"/>
                      <a:pt x="4371" y="24654"/>
                    </a:cubicBezTo>
                    <a:cubicBezTo>
                      <a:pt x="4474" y="25052"/>
                      <a:pt x="4697" y="25396"/>
                      <a:pt x="4850" y="25771"/>
                    </a:cubicBezTo>
                    <a:cubicBezTo>
                      <a:pt x="4854" y="25779"/>
                      <a:pt x="4862" y="25783"/>
                      <a:pt x="4869" y="25783"/>
                    </a:cubicBezTo>
                    <a:cubicBezTo>
                      <a:pt x="4882" y="25783"/>
                      <a:pt x="4895" y="25772"/>
                      <a:pt x="4888" y="25755"/>
                    </a:cubicBezTo>
                    <a:cubicBezTo>
                      <a:pt x="4790" y="25494"/>
                      <a:pt x="4659" y="25243"/>
                      <a:pt x="4550" y="24981"/>
                    </a:cubicBezTo>
                    <a:cubicBezTo>
                      <a:pt x="4409" y="24644"/>
                      <a:pt x="4392" y="24262"/>
                      <a:pt x="4381" y="23892"/>
                    </a:cubicBezTo>
                    <a:cubicBezTo>
                      <a:pt x="4360" y="23254"/>
                      <a:pt x="4316" y="22595"/>
                      <a:pt x="4681" y="22044"/>
                    </a:cubicBezTo>
                    <a:lnTo>
                      <a:pt x="4681" y="22044"/>
                    </a:lnTo>
                    <a:cubicBezTo>
                      <a:pt x="4670" y="22224"/>
                      <a:pt x="4665" y="22409"/>
                      <a:pt x="4659" y="22600"/>
                    </a:cubicBezTo>
                    <a:cubicBezTo>
                      <a:pt x="4659" y="22606"/>
                      <a:pt x="4664" y="22610"/>
                      <a:pt x="4669" y="22610"/>
                    </a:cubicBezTo>
                    <a:cubicBezTo>
                      <a:pt x="4672" y="22610"/>
                      <a:pt x="4676" y="22608"/>
                      <a:pt x="4676" y="22600"/>
                    </a:cubicBezTo>
                    <a:cubicBezTo>
                      <a:pt x="4714" y="22388"/>
                      <a:pt x="4719" y="22170"/>
                      <a:pt x="4741" y="21957"/>
                    </a:cubicBezTo>
                    <a:lnTo>
                      <a:pt x="4757" y="21941"/>
                    </a:lnTo>
                    <a:cubicBezTo>
                      <a:pt x="4768" y="21925"/>
                      <a:pt x="4768" y="21903"/>
                      <a:pt x="4757" y="21886"/>
                    </a:cubicBezTo>
                    <a:cubicBezTo>
                      <a:pt x="4757" y="21870"/>
                      <a:pt x="4763" y="21848"/>
                      <a:pt x="4763" y="21826"/>
                    </a:cubicBezTo>
                    <a:cubicBezTo>
                      <a:pt x="4817" y="21543"/>
                      <a:pt x="4981" y="21276"/>
                      <a:pt x="5139" y="21036"/>
                    </a:cubicBezTo>
                    <a:cubicBezTo>
                      <a:pt x="5210" y="20933"/>
                      <a:pt x="5286" y="20835"/>
                      <a:pt x="5362" y="20731"/>
                    </a:cubicBezTo>
                    <a:cubicBezTo>
                      <a:pt x="5684" y="21031"/>
                      <a:pt x="5706" y="21472"/>
                      <a:pt x="5738" y="21903"/>
                    </a:cubicBezTo>
                    <a:cubicBezTo>
                      <a:pt x="5569" y="22202"/>
                      <a:pt x="5362" y="22453"/>
                      <a:pt x="5248" y="22791"/>
                    </a:cubicBezTo>
                    <a:cubicBezTo>
                      <a:pt x="5123" y="23161"/>
                      <a:pt x="5095" y="23565"/>
                      <a:pt x="5101" y="23957"/>
                    </a:cubicBezTo>
                    <a:cubicBezTo>
                      <a:pt x="5117" y="24889"/>
                      <a:pt x="5411" y="25788"/>
                      <a:pt x="5449" y="26720"/>
                    </a:cubicBezTo>
                    <a:cubicBezTo>
                      <a:pt x="5068" y="27145"/>
                      <a:pt x="4888" y="27690"/>
                      <a:pt x="4763" y="28251"/>
                    </a:cubicBezTo>
                    <a:cubicBezTo>
                      <a:pt x="4756" y="28275"/>
                      <a:pt x="4780" y="28292"/>
                      <a:pt x="4801" y="28292"/>
                    </a:cubicBezTo>
                    <a:cubicBezTo>
                      <a:pt x="4813" y="28292"/>
                      <a:pt x="4824" y="28287"/>
                      <a:pt x="4828" y="28273"/>
                    </a:cubicBezTo>
                    <a:cubicBezTo>
                      <a:pt x="4932" y="27929"/>
                      <a:pt x="5057" y="27591"/>
                      <a:pt x="5204" y="27270"/>
                    </a:cubicBezTo>
                    <a:cubicBezTo>
                      <a:pt x="5270" y="27128"/>
                      <a:pt x="5357" y="26998"/>
                      <a:pt x="5460" y="26883"/>
                    </a:cubicBezTo>
                    <a:cubicBezTo>
                      <a:pt x="5591" y="27237"/>
                      <a:pt x="5646" y="27624"/>
                      <a:pt x="5624" y="28006"/>
                    </a:cubicBezTo>
                    <a:lnTo>
                      <a:pt x="5618" y="28006"/>
                    </a:lnTo>
                    <a:cubicBezTo>
                      <a:pt x="5019" y="28534"/>
                      <a:pt x="4425" y="29084"/>
                      <a:pt x="4185" y="29880"/>
                    </a:cubicBezTo>
                    <a:cubicBezTo>
                      <a:pt x="3907" y="30817"/>
                      <a:pt x="4114" y="31695"/>
                      <a:pt x="4174" y="32648"/>
                    </a:cubicBezTo>
                    <a:cubicBezTo>
                      <a:pt x="4174" y="32654"/>
                      <a:pt x="4178" y="32656"/>
                      <a:pt x="4183" y="32656"/>
                    </a:cubicBezTo>
                    <a:cubicBezTo>
                      <a:pt x="4187" y="32656"/>
                      <a:pt x="4191" y="32654"/>
                      <a:pt x="4191" y="32648"/>
                    </a:cubicBezTo>
                    <a:cubicBezTo>
                      <a:pt x="4196" y="31787"/>
                      <a:pt x="4033" y="30964"/>
                      <a:pt x="4229" y="30114"/>
                    </a:cubicBezTo>
                    <a:cubicBezTo>
                      <a:pt x="4414" y="29281"/>
                      <a:pt x="5003" y="28665"/>
                      <a:pt x="5618" y="28125"/>
                    </a:cubicBezTo>
                    <a:lnTo>
                      <a:pt x="5618" y="28125"/>
                    </a:lnTo>
                    <a:cubicBezTo>
                      <a:pt x="5613" y="28240"/>
                      <a:pt x="5602" y="28349"/>
                      <a:pt x="5591" y="28463"/>
                    </a:cubicBezTo>
                    <a:cubicBezTo>
                      <a:pt x="5586" y="28469"/>
                      <a:pt x="5580" y="28469"/>
                      <a:pt x="5580" y="28474"/>
                    </a:cubicBezTo>
                    <a:cubicBezTo>
                      <a:pt x="5264" y="28872"/>
                      <a:pt x="4899" y="29242"/>
                      <a:pt x="4648" y="29689"/>
                    </a:cubicBezTo>
                    <a:cubicBezTo>
                      <a:pt x="4550" y="29869"/>
                      <a:pt x="4485" y="30065"/>
                      <a:pt x="4452" y="30267"/>
                    </a:cubicBezTo>
                    <a:cubicBezTo>
                      <a:pt x="4398" y="30561"/>
                      <a:pt x="4501" y="30844"/>
                      <a:pt x="4480" y="31139"/>
                    </a:cubicBezTo>
                    <a:cubicBezTo>
                      <a:pt x="4480" y="31157"/>
                      <a:pt x="4495" y="31168"/>
                      <a:pt x="4508" y="31168"/>
                    </a:cubicBezTo>
                    <a:cubicBezTo>
                      <a:pt x="4519" y="31168"/>
                      <a:pt x="4529" y="31161"/>
                      <a:pt x="4529" y="31144"/>
                    </a:cubicBezTo>
                    <a:cubicBezTo>
                      <a:pt x="4545" y="30975"/>
                      <a:pt x="4539" y="30806"/>
                      <a:pt x="4518" y="30637"/>
                    </a:cubicBezTo>
                    <a:cubicBezTo>
                      <a:pt x="4485" y="30310"/>
                      <a:pt x="4578" y="30005"/>
                      <a:pt x="4719" y="29722"/>
                    </a:cubicBezTo>
                    <a:cubicBezTo>
                      <a:pt x="4926" y="29302"/>
                      <a:pt x="5302" y="28975"/>
                      <a:pt x="5580" y="28600"/>
                    </a:cubicBezTo>
                    <a:lnTo>
                      <a:pt x="5580" y="28600"/>
                    </a:lnTo>
                    <a:cubicBezTo>
                      <a:pt x="5564" y="28725"/>
                      <a:pt x="5542" y="28856"/>
                      <a:pt x="5526" y="28975"/>
                    </a:cubicBezTo>
                    <a:cubicBezTo>
                      <a:pt x="5422" y="29668"/>
                      <a:pt x="5177" y="30365"/>
                      <a:pt x="5177" y="31062"/>
                    </a:cubicBezTo>
                    <a:cubicBezTo>
                      <a:pt x="5177" y="31075"/>
                      <a:pt x="5186" y="31081"/>
                      <a:pt x="5195" y="31081"/>
                    </a:cubicBezTo>
                    <a:cubicBezTo>
                      <a:pt x="5205" y="31081"/>
                      <a:pt x="5215" y="31074"/>
                      <a:pt x="5215" y="31062"/>
                    </a:cubicBezTo>
                    <a:cubicBezTo>
                      <a:pt x="5237" y="30654"/>
                      <a:pt x="5297" y="30251"/>
                      <a:pt x="5406" y="29853"/>
                    </a:cubicBezTo>
                    <a:cubicBezTo>
                      <a:pt x="5444" y="30065"/>
                      <a:pt x="5558" y="30256"/>
                      <a:pt x="5662" y="30458"/>
                    </a:cubicBezTo>
                    <a:cubicBezTo>
                      <a:pt x="5657" y="30463"/>
                      <a:pt x="5651" y="30474"/>
                      <a:pt x="5646" y="30479"/>
                    </a:cubicBezTo>
                    <a:cubicBezTo>
                      <a:pt x="5564" y="30964"/>
                      <a:pt x="5417" y="31428"/>
                      <a:pt x="5204" y="31869"/>
                    </a:cubicBezTo>
                    <a:cubicBezTo>
                      <a:pt x="4981" y="32305"/>
                      <a:pt x="4736" y="32708"/>
                      <a:pt x="4583" y="33182"/>
                    </a:cubicBezTo>
                    <a:cubicBezTo>
                      <a:pt x="4485" y="33498"/>
                      <a:pt x="4425" y="33825"/>
                      <a:pt x="4409" y="34157"/>
                    </a:cubicBezTo>
                    <a:cubicBezTo>
                      <a:pt x="4076" y="34599"/>
                      <a:pt x="3896" y="35013"/>
                      <a:pt x="3924" y="35569"/>
                    </a:cubicBezTo>
                    <a:cubicBezTo>
                      <a:pt x="3962" y="36288"/>
                      <a:pt x="4158" y="37007"/>
                      <a:pt x="4071" y="37727"/>
                    </a:cubicBezTo>
                    <a:cubicBezTo>
                      <a:pt x="3995" y="38386"/>
                      <a:pt x="3662" y="39007"/>
                      <a:pt x="3324" y="39563"/>
                    </a:cubicBezTo>
                    <a:lnTo>
                      <a:pt x="3270" y="39655"/>
                    </a:lnTo>
                    <a:cubicBezTo>
                      <a:pt x="3265" y="39654"/>
                      <a:pt x="3260" y="39653"/>
                      <a:pt x="3255" y="39653"/>
                    </a:cubicBezTo>
                    <a:cubicBezTo>
                      <a:pt x="3234" y="39653"/>
                      <a:pt x="3215" y="39671"/>
                      <a:pt x="3215" y="39694"/>
                    </a:cubicBezTo>
                    <a:lnTo>
                      <a:pt x="3215" y="39732"/>
                    </a:lnTo>
                    <a:cubicBezTo>
                      <a:pt x="3090" y="39939"/>
                      <a:pt x="2959" y="40135"/>
                      <a:pt x="2823" y="40326"/>
                    </a:cubicBezTo>
                    <a:cubicBezTo>
                      <a:pt x="2818" y="40326"/>
                      <a:pt x="2807" y="40326"/>
                      <a:pt x="2801" y="40331"/>
                    </a:cubicBezTo>
                    <a:cubicBezTo>
                      <a:pt x="2714" y="40407"/>
                      <a:pt x="2638" y="40495"/>
                      <a:pt x="2545" y="40565"/>
                    </a:cubicBezTo>
                    <a:cubicBezTo>
                      <a:pt x="2436" y="40647"/>
                      <a:pt x="2316" y="40718"/>
                      <a:pt x="2202" y="40794"/>
                    </a:cubicBezTo>
                    <a:cubicBezTo>
                      <a:pt x="2006" y="40909"/>
                      <a:pt x="1853" y="41089"/>
                      <a:pt x="1766" y="41301"/>
                    </a:cubicBezTo>
                    <a:cubicBezTo>
                      <a:pt x="1762" y="41312"/>
                      <a:pt x="1770" y="41320"/>
                      <a:pt x="1779" y="41320"/>
                    </a:cubicBezTo>
                    <a:cubicBezTo>
                      <a:pt x="1784" y="41320"/>
                      <a:pt x="1789" y="41318"/>
                      <a:pt x="1793" y="41312"/>
                    </a:cubicBezTo>
                    <a:cubicBezTo>
                      <a:pt x="1902" y="41045"/>
                      <a:pt x="2131" y="40903"/>
                      <a:pt x="2365" y="40756"/>
                    </a:cubicBezTo>
                    <a:cubicBezTo>
                      <a:pt x="2447" y="40713"/>
                      <a:pt x="2540" y="40658"/>
                      <a:pt x="2621" y="40604"/>
                    </a:cubicBezTo>
                    <a:lnTo>
                      <a:pt x="2621" y="40604"/>
                    </a:lnTo>
                    <a:cubicBezTo>
                      <a:pt x="2469" y="40805"/>
                      <a:pt x="2305" y="41001"/>
                      <a:pt x="2136" y="41192"/>
                    </a:cubicBezTo>
                    <a:cubicBezTo>
                      <a:pt x="2124" y="41205"/>
                      <a:pt x="2138" y="41224"/>
                      <a:pt x="2155" y="41224"/>
                    </a:cubicBezTo>
                    <a:cubicBezTo>
                      <a:pt x="2159" y="41224"/>
                      <a:pt x="2164" y="41223"/>
                      <a:pt x="2169" y="41219"/>
                    </a:cubicBezTo>
                    <a:cubicBezTo>
                      <a:pt x="2551" y="40816"/>
                      <a:pt x="2905" y="40380"/>
                      <a:pt x="3221" y="39922"/>
                    </a:cubicBezTo>
                    <a:lnTo>
                      <a:pt x="3221" y="39922"/>
                    </a:lnTo>
                    <a:cubicBezTo>
                      <a:pt x="3232" y="40233"/>
                      <a:pt x="3183" y="40549"/>
                      <a:pt x="3068" y="40838"/>
                    </a:cubicBezTo>
                    <a:cubicBezTo>
                      <a:pt x="3030" y="40920"/>
                      <a:pt x="2992" y="41001"/>
                      <a:pt x="2954" y="41083"/>
                    </a:cubicBezTo>
                    <a:lnTo>
                      <a:pt x="2910" y="41083"/>
                    </a:lnTo>
                    <a:cubicBezTo>
                      <a:pt x="2883" y="41083"/>
                      <a:pt x="2888" y="41116"/>
                      <a:pt x="2910" y="41116"/>
                    </a:cubicBezTo>
                    <a:lnTo>
                      <a:pt x="2932" y="41116"/>
                    </a:lnTo>
                    <a:cubicBezTo>
                      <a:pt x="2828" y="41317"/>
                      <a:pt x="2720" y="41514"/>
                      <a:pt x="2627" y="41721"/>
                    </a:cubicBezTo>
                    <a:cubicBezTo>
                      <a:pt x="2623" y="41731"/>
                      <a:pt x="2634" y="41740"/>
                      <a:pt x="2644" y="41740"/>
                    </a:cubicBezTo>
                    <a:cubicBezTo>
                      <a:pt x="2650" y="41740"/>
                      <a:pt x="2656" y="41737"/>
                      <a:pt x="2660" y="41732"/>
                    </a:cubicBezTo>
                    <a:cubicBezTo>
                      <a:pt x="2758" y="41524"/>
                      <a:pt x="2872" y="41323"/>
                      <a:pt x="2981" y="41116"/>
                    </a:cubicBezTo>
                    <a:cubicBezTo>
                      <a:pt x="3542" y="41099"/>
                      <a:pt x="4142" y="40805"/>
                      <a:pt x="4360" y="40271"/>
                    </a:cubicBezTo>
                    <a:cubicBezTo>
                      <a:pt x="4643" y="39579"/>
                      <a:pt x="4251" y="38724"/>
                      <a:pt x="4648" y="38086"/>
                    </a:cubicBezTo>
                    <a:cubicBezTo>
                      <a:pt x="4648" y="38092"/>
                      <a:pt x="4654" y="38103"/>
                      <a:pt x="4654" y="38113"/>
                    </a:cubicBezTo>
                    <a:cubicBezTo>
                      <a:pt x="4796" y="38555"/>
                      <a:pt x="4845" y="39018"/>
                      <a:pt x="4790" y="39481"/>
                    </a:cubicBezTo>
                    <a:cubicBezTo>
                      <a:pt x="4790" y="39489"/>
                      <a:pt x="4796" y="39493"/>
                      <a:pt x="4801" y="39493"/>
                    </a:cubicBezTo>
                    <a:cubicBezTo>
                      <a:pt x="4806" y="39493"/>
                      <a:pt x="4812" y="39489"/>
                      <a:pt x="4812" y="39481"/>
                    </a:cubicBezTo>
                    <a:cubicBezTo>
                      <a:pt x="4888" y="39094"/>
                      <a:pt x="4883" y="38696"/>
                      <a:pt x="4796" y="38310"/>
                    </a:cubicBezTo>
                    <a:cubicBezTo>
                      <a:pt x="4757" y="38119"/>
                      <a:pt x="4697" y="37928"/>
                      <a:pt x="4616" y="37743"/>
                    </a:cubicBezTo>
                    <a:cubicBezTo>
                      <a:pt x="4518" y="37525"/>
                      <a:pt x="4338" y="37367"/>
                      <a:pt x="4229" y="37154"/>
                    </a:cubicBezTo>
                    <a:cubicBezTo>
                      <a:pt x="4223" y="37138"/>
                      <a:pt x="4207" y="37133"/>
                      <a:pt x="4191" y="37133"/>
                    </a:cubicBezTo>
                    <a:cubicBezTo>
                      <a:pt x="4180" y="36882"/>
                      <a:pt x="4147" y="36631"/>
                      <a:pt x="4114" y="36375"/>
                    </a:cubicBezTo>
                    <a:lnTo>
                      <a:pt x="4104" y="36293"/>
                    </a:lnTo>
                    <a:lnTo>
                      <a:pt x="4104" y="36293"/>
                    </a:lnTo>
                    <a:cubicBezTo>
                      <a:pt x="4174" y="36375"/>
                      <a:pt x="4251" y="36451"/>
                      <a:pt x="4332" y="36522"/>
                    </a:cubicBezTo>
                    <a:cubicBezTo>
                      <a:pt x="4599" y="36762"/>
                      <a:pt x="4850" y="36985"/>
                      <a:pt x="5035" y="37291"/>
                    </a:cubicBezTo>
                    <a:cubicBezTo>
                      <a:pt x="5406" y="37928"/>
                      <a:pt x="5362" y="38587"/>
                      <a:pt x="5270" y="39285"/>
                    </a:cubicBezTo>
                    <a:cubicBezTo>
                      <a:pt x="5270" y="39290"/>
                      <a:pt x="5274" y="39293"/>
                      <a:pt x="5278" y="39293"/>
                    </a:cubicBezTo>
                    <a:cubicBezTo>
                      <a:pt x="5282" y="39293"/>
                      <a:pt x="5286" y="39290"/>
                      <a:pt x="5286" y="39285"/>
                    </a:cubicBezTo>
                    <a:cubicBezTo>
                      <a:pt x="5411" y="38675"/>
                      <a:pt x="5488" y="38146"/>
                      <a:pt x="5275" y="37541"/>
                    </a:cubicBezTo>
                    <a:cubicBezTo>
                      <a:pt x="5052" y="36893"/>
                      <a:pt x="4490" y="36577"/>
                      <a:pt x="4098" y="36054"/>
                    </a:cubicBezTo>
                    <a:cubicBezTo>
                      <a:pt x="4093" y="36048"/>
                      <a:pt x="4082" y="36037"/>
                      <a:pt x="4071" y="36037"/>
                    </a:cubicBezTo>
                    <a:cubicBezTo>
                      <a:pt x="4033" y="35749"/>
                      <a:pt x="4022" y="35454"/>
                      <a:pt x="4038" y="35160"/>
                    </a:cubicBezTo>
                    <a:cubicBezTo>
                      <a:pt x="4060" y="34860"/>
                      <a:pt x="4229" y="34588"/>
                      <a:pt x="4392" y="34332"/>
                    </a:cubicBezTo>
                    <a:lnTo>
                      <a:pt x="4392" y="34386"/>
                    </a:lnTo>
                    <a:cubicBezTo>
                      <a:pt x="4392" y="34860"/>
                      <a:pt x="4376" y="35340"/>
                      <a:pt x="4556" y="35792"/>
                    </a:cubicBezTo>
                    <a:cubicBezTo>
                      <a:pt x="4562" y="35802"/>
                      <a:pt x="4571" y="35806"/>
                      <a:pt x="4580" y="35806"/>
                    </a:cubicBezTo>
                    <a:cubicBezTo>
                      <a:pt x="4596" y="35806"/>
                      <a:pt x="4612" y="35792"/>
                      <a:pt x="4605" y="35770"/>
                    </a:cubicBezTo>
                    <a:cubicBezTo>
                      <a:pt x="4430" y="35324"/>
                      <a:pt x="4469" y="34849"/>
                      <a:pt x="4485" y="34375"/>
                    </a:cubicBezTo>
                    <a:cubicBezTo>
                      <a:pt x="4496" y="33858"/>
                      <a:pt x="4599" y="33346"/>
                      <a:pt x="4790" y="32866"/>
                    </a:cubicBezTo>
                    <a:cubicBezTo>
                      <a:pt x="4850" y="32713"/>
                      <a:pt x="4915" y="32566"/>
                      <a:pt x="4986" y="32425"/>
                    </a:cubicBezTo>
                    <a:cubicBezTo>
                      <a:pt x="5057" y="32795"/>
                      <a:pt x="5182" y="33149"/>
                      <a:pt x="5199" y="33525"/>
                    </a:cubicBezTo>
                    <a:cubicBezTo>
                      <a:pt x="5215" y="33978"/>
                      <a:pt x="5068" y="34424"/>
                      <a:pt x="4992" y="34860"/>
                    </a:cubicBezTo>
                    <a:cubicBezTo>
                      <a:pt x="4926" y="35258"/>
                      <a:pt x="4856" y="35868"/>
                      <a:pt x="5128" y="36195"/>
                    </a:cubicBezTo>
                    <a:cubicBezTo>
                      <a:pt x="5133" y="36202"/>
                      <a:pt x="5139" y="36204"/>
                      <a:pt x="5145" y="36204"/>
                    </a:cubicBezTo>
                    <a:cubicBezTo>
                      <a:pt x="5159" y="36204"/>
                      <a:pt x="5172" y="36189"/>
                      <a:pt x="5161" y="36174"/>
                    </a:cubicBezTo>
                    <a:cubicBezTo>
                      <a:pt x="4812" y="35732"/>
                      <a:pt x="5063" y="34877"/>
                      <a:pt x="5166" y="34392"/>
                    </a:cubicBezTo>
                    <a:cubicBezTo>
                      <a:pt x="5248" y="34065"/>
                      <a:pt x="5286" y="33727"/>
                      <a:pt x="5281" y="33395"/>
                    </a:cubicBezTo>
                    <a:cubicBezTo>
                      <a:pt x="5270" y="33051"/>
                      <a:pt x="5155" y="32703"/>
                      <a:pt x="5068" y="32370"/>
                    </a:cubicBezTo>
                    <a:cubicBezTo>
                      <a:pt x="5063" y="32356"/>
                      <a:pt x="5050" y="32342"/>
                      <a:pt x="5033" y="32342"/>
                    </a:cubicBezTo>
                    <a:cubicBezTo>
                      <a:pt x="5030" y="32342"/>
                      <a:pt x="5027" y="32342"/>
                      <a:pt x="5024" y="32343"/>
                    </a:cubicBezTo>
                    <a:cubicBezTo>
                      <a:pt x="5308" y="31771"/>
                      <a:pt x="5635" y="31231"/>
                      <a:pt x="5716" y="30572"/>
                    </a:cubicBezTo>
                    <a:cubicBezTo>
                      <a:pt x="5755" y="30648"/>
                      <a:pt x="5787" y="30736"/>
                      <a:pt x="5815" y="30817"/>
                    </a:cubicBezTo>
                    <a:cubicBezTo>
                      <a:pt x="5831" y="30866"/>
                      <a:pt x="5842" y="30910"/>
                      <a:pt x="5853" y="30953"/>
                    </a:cubicBezTo>
                    <a:cubicBezTo>
                      <a:pt x="5853" y="30959"/>
                      <a:pt x="5853" y="30970"/>
                      <a:pt x="5858" y="30975"/>
                    </a:cubicBezTo>
                    <a:cubicBezTo>
                      <a:pt x="5973" y="31504"/>
                      <a:pt x="5847" y="32054"/>
                      <a:pt x="5662" y="32555"/>
                    </a:cubicBezTo>
                    <a:cubicBezTo>
                      <a:pt x="5659" y="32562"/>
                      <a:pt x="5664" y="32567"/>
                      <a:pt x="5669" y="32567"/>
                    </a:cubicBezTo>
                    <a:cubicBezTo>
                      <a:pt x="5673" y="32567"/>
                      <a:pt x="5676" y="32565"/>
                      <a:pt x="5678" y="32561"/>
                    </a:cubicBezTo>
                    <a:cubicBezTo>
                      <a:pt x="5891" y="32147"/>
                      <a:pt x="5994" y="31684"/>
                      <a:pt x="5983" y="31215"/>
                    </a:cubicBezTo>
                    <a:lnTo>
                      <a:pt x="5983" y="31215"/>
                    </a:lnTo>
                    <a:cubicBezTo>
                      <a:pt x="6092" y="31428"/>
                      <a:pt x="6169" y="31662"/>
                      <a:pt x="6207" y="31902"/>
                    </a:cubicBezTo>
                    <a:cubicBezTo>
                      <a:pt x="6245" y="32261"/>
                      <a:pt x="6109" y="32632"/>
                      <a:pt x="6092" y="32991"/>
                    </a:cubicBezTo>
                    <a:cubicBezTo>
                      <a:pt x="6092" y="33001"/>
                      <a:pt x="6100" y="33007"/>
                      <a:pt x="6106" y="33007"/>
                    </a:cubicBezTo>
                    <a:cubicBezTo>
                      <a:pt x="6110" y="33007"/>
                      <a:pt x="6114" y="33004"/>
                      <a:pt x="6114" y="32997"/>
                    </a:cubicBezTo>
                    <a:cubicBezTo>
                      <a:pt x="6174" y="32626"/>
                      <a:pt x="6278" y="32272"/>
                      <a:pt x="6272" y="31896"/>
                    </a:cubicBezTo>
                    <a:cubicBezTo>
                      <a:pt x="6267" y="31586"/>
                      <a:pt x="6120" y="31297"/>
                      <a:pt x="5962" y="31035"/>
                    </a:cubicBezTo>
                    <a:cubicBezTo>
                      <a:pt x="5891" y="30567"/>
                      <a:pt x="5597" y="30207"/>
                      <a:pt x="5466" y="29755"/>
                    </a:cubicBezTo>
                    <a:cubicBezTo>
                      <a:pt x="5461" y="29741"/>
                      <a:pt x="5446" y="29731"/>
                      <a:pt x="5431" y="29731"/>
                    </a:cubicBezTo>
                    <a:cubicBezTo>
                      <a:pt x="5428" y="29731"/>
                      <a:pt x="5425" y="29732"/>
                      <a:pt x="5422" y="29733"/>
                    </a:cubicBezTo>
                    <a:cubicBezTo>
                      <a:pt x="5504" y="29390"/>
                      <a:pt x="5586" y="29057"/>
                      <a:pt x="5635" y="28719"/>
                    </a:cubicBezTo>
                    <a:cubicBezTo>
                      <a:pt x="5733" y="28093"/>
                      <a:pt x="5782" y="27390"/>
                      <a:pt x="5531" y="26790"/>
                    </a:cubicBezTo>
                    <a:cubicBezTo>
                      <a:pt x="5738" y="26567"/>
                      <a:pt x="5989" y="26387"/>
                      <a:pt x="6229" y="26191"/>
                    </a:cubicBezTo>
                    <a:cubicBezTo>
                      <a:pt x="6741" y="25782"/>
                      <a:pt x="7095" y="25259"/>
                      <a:pt x="7128" y="24595"/>
                    </a:cubicBezTo>
                    <a:cubicBezTo>
                      <a:pt x="7128" y="24576"/>
                      <a:pt x="7113" y="24564"/>
                      <a:pt x="7100" y="24564"/>
                    </a:cubicBezTo>
                    <a:cubicBezTo>
                      <a:pt x="7090" y="24564"/>
                      <a:pt x="7081" y="24570"/>
                      <a:pt x="7079" y="24584"/>
                    </a:cubicBezTo>
                    <a:cubicBezTo>
                      <a:pt x="6986" y="25276"/>
                      <a:pt x="6599" y="25712"/>
                      <a:pt x="6125" y="26120"/>
                    </a:cubicBezTo>
                    <a:cubicBezTo>
                      <a:pt x="6071" y="25663"/>
                      <a:pt x="5951" y="25248"/>
                      <a:pt x="5994" y="24774"/>
                    </a:cubicBezTo>
                    <a:cubicBezTo>
                      <a:pt x="6027" y="24366"/>
                      <a:pt x="6234" y="24001"/>
                      <a:pt x="6223" y="23586"/>
                    </a:cubicBezTo>
                    <a:cubicBezTo>
                      <a:pt x="6223" y="23578"/>
                      <a:pt x="6212" y="23572"/>
                      <a:pt x="6202" y="23572"/>
                    </a:cubicBezTo>
                    <a:cubicBezTo>
                      <a:pt x="6193" y="23572"/>
                      <a:pt x="6185" y="23576"/>
                      <a:pt x="6185" y="23586"/>
                    </a:cubicBezTo>
                    <a:cubicBezTo>
                      <a:pt x="6152" y="24071"/>
                      <a:pt x="5896" y="24502"/>
                      <a:pt x="5864" y="24998"/>
                    </a:cubicBezTo>
                    <a:cubicBezTo>
                      <a:pt x="5836" y="25379"/>
                      <a:pt x="5880" y="25837"/>
                      <a:pt x="6043" y="26191"/>
                    </a:cubicBezTo>
                    <a:cubicBezTo>
                      <a:pt x="5924" y="26289"/>
                      <a:pt x="5798" y="26387"/>
                      <a:pt x="5673" y="26485"/>
                    </a:cubicBezTo>
                    <a:cubicBezTo>
                      <a:pt x="5607" y="26545"/>
                      <a:pt x="5542" y="26600"/>
                      <a:pt x="5482" y="26665"/>
                    </a:cubicBezTo>
                    <a:cubicBezTo>
                      <a:pt x="5460" y="25880"/>
                      <a:pt x="5275" y="25112"/>
                      <a:pt x="5199" y="24328"/>
                    </a:cubicBezTo>
                    <a:cubicBezTo>
                      <a:pt x="5155" y="23859"/>
                      <a:pt x="5188" y="23385"/>
                      <a:pt x="5302" y="22927"/>
                    </a:cubicBezTo>
                    <a:cubicBezTo>
                      <a:pt x="5384" y="22600"/>
                      <a:pt x="5591" y="22360"/>
                      <a:pt x="5749" y="22093"/>
                    </a:cubicBezTo>
                    <a:cubicBezTo>
                      <a:pt x="5787" y="22426"/>
                      <a:pt x="5864" y="22742"/>
                      <a:pt x="6131" y="22960"/>
                    </a:cubicBezTo>
                    <a:cubicBezTo>
                      <a:pt x="6138" y="22966"/>
                      <a:pt x="6147" y="22969"/>
                      <a:pt x="6154" y="22969"/>
                    </a:cubicBezTo>
                    <a:cubicBezTo>
                      <a:pt x="6178" y="22969"/>
                      <a:pt x="6196" y="22941"/>
                      <a:pt x="6180" y="22916"/>
                    </a:cubicBezTo>
                    <a:cubicBezTo>
                      <a:pt x="5722" y="22273"/>
                      <a:pt x="6049" y="21200"/>
                      <a:pt x="5384" y="20688"/>
                    </a:cubicBezTo>
                    <a:cubicBezTo>
                      <a:pt x="5422" y="20639"/>
                      <a:pt x="5455" y="20584"/>
                      <a:pt x="5488" y="20530"/>
                    </a:cubicBezTo>
                    <a:cubicBezTo>
                      <a:pt x="5629" y="20279"/>
                      <a:pt x="5673" y="20066"/>
                      <a:pt x="5722" y="19789"/>
                    </a:cubicBezTo>
                    <a:cubicBezTo>
                      <a:pt x="5727" y="19778"/>
                      <a:pt x="5722" y="19767"/>
                      <a:pt x="5716" y="19761"/>
                    </a:cubicBezTo>
                    <a:cubicBezTo>
                      <a:pt x="5847" y="19690"/>
                      <a:pt x="5973" y="19598"/>
                      <a:pt x="6076" y="19489"/>
                    </a:cubicBezTo>
                    <a:lnTo>
                      <a:pt x="6076" y="19489"/>
                    </a:lnTo>
                    <a:cubicBezTo>
                      <a:pt x="5989" y="19729"/>
                      <a:pt x="6038" y="19963"/>
                      <a:pt x="6120" y="20208"/>
                    </a:cubicBezTo>
                    <a:cubicBezTo>
                      <a:pt x="6261" y="20590"/>
                      <a:pt x="6425" y="20965"/>
                      <a:pt x="6621" y="21331"/>
                    </a:cubicBezTo>
                    <a:cubicBezTo>
                      <a:pt x="6599" y="21843"/>
                      <a:pt x="6414" y="22322"/>
                      <a:pt x="6398" y="22834"/>
                    </a:cubicBezTo>
                    <a:cubicBezTo>
                      <a:pt x="6398" y="22851"/>
                      <a:pt x="6412" y="22861"/>
                      <a:pt x="6426" y="22861"/>
                    </a:cubicBezTo>
                    <a:cubicBezTo>
                      <a:pt x="6439" y="22861"/>
                      <a:pt x="6452" y="22853"/>
                      <a:pt x="6452" y="22834"/>
                    </a:cubicBezTo>
                    <a:cubicBezTo>
                      <a:pt x="6485" y="22393"/>
                      <a:pt x="6697" y="21963"/>
                      <a:pt x="6719" y="21521"/>
                    </a:cubicBezTo>
                    <a:cubicBezTo>
                      <a:pt x="6855" y="21794"/>
                      <a:pt x="6992" y="22066"/>
                      <a:pt x="7106" y="22339"/>
                    </a:cubicBezTo>
                    <a:cubicBezTo>
                      <a:pt x="7090" y="22344"/>
                      <a:pt x="7079" y="22355"/>
                      <a:pt x="7073" y="22371"/>
                    </a:cubicBezTo>
                    <a:cubicBezTo>
                      <a:pt x="6975" y="22796"/>
                      <a:pt x="6768" y="23183"/>
                      <a:pt x="6659" y="23608"/>
                    </a:cubicBezTo>
                    <a:cubicBezTo>
                      <a:pt x="6566" y="23990"/>
                      <a:pt x="6659" y="24426"/>
                      <a:pt x="6741" y="24802"/>
                    </a:cubicBezTo>
                    <a:cubicBezTo>
                      <a:pt x="6745" y="24814"/>
                      <a:pt x="6755" y="24820"/>
                      <a:pt x="6766" y="24820"/>
                    </a:cubicBezTo>
                    <a:cubicBezTo>
                      <a:pt x="6782" y="24820"/>
                      <a:pt x="6799" y="24807"/>
                      <a:pt x="6795" y="24791"/>
                    </a:cubicBezTo>
                    <a:cubicBezTo>
                      <a:pt x="6697" y="24328"/>
                      <a:pt x="6654" y="23870"/>
                      <a:pt x="6801" y="23412"/>
                    </a:cubicBezTo>
                    <a:cubicBezTo>
                      <a:pt x="6915" y="23080"/>
                      <a:pt x="7079" y="22775"/>
                      <a:pt x="7144" y="22426"/>
                    </a:cubicBezTo>
                    <a:cubicBezTo>
                      <a:pt x="7367" y="22976"/>
                      <a:pt x="7515" y="23543"/>
                      <a:pt x="7482" y="24169"/>
                    </a:cubicBezTo>
                    <a:cubicBezTo>
                      <a:pt x="7482" y="24188"/>
                      <a:pt x="7496" y="24198"/>
                      <a:pt x="7509" y="24198"/>
                    </a:cubicBezTo>
                    <a:cubicBezTo>
                      <a:pt x="7519" y="24198"/>
                      <a:pt x="7529" y="24192"/>
                      <a:pt x="7531" y="24180"/>
                    </a:cubicBezTo>
                    <a:cubicBezTo>
                      <a:pt x="7624" y="23412"/>
                      <a:pt x="7422" y="22693"/>
                      <a:pt x="7095" y="22006"/>
                    </a:cubicBezTo>
                    <a:cubicBezTo>
                      <a:pt x="6904" y="21598"/>
                      <a:pt x="6697" y="21194"/>
                      <a:pt x="6507" y="20786"/>
                    </a:cubicBezTo>
                    <a:cubicBezTo>
                      <a:pt x="6321" y="20399"/>
                      <a:pt x="6038" y="19930"/>
                      <a:pt x="6163" y="19489"/>
                    </a:cubicBezTo>
                    <a:cubicBezTo>
                      <a:pt x="6169" y="19462"/>
                      <a:pt x="6152" y="19440"/>
                      <a:pt x="6125" y="19440"/>
                    </a:cubicBezTo>
                    <a:cubicBezTo>
                      <a:pt x="6299" y="19265"/>
                      <a:pt x="6463" y="19080"/>
                      <a:pt x="6708" y="18993"/>
                    </a:cubicBezTo>
                    <a:lnTo>
                      <a:pt x="6708" y="18993"/>
                    </a:lnTo>
                    <a:cubicBezTo>
                      <a:pt x="6708" y="19047"/>
                      <a:pt x="6703" y="19102"/>
                      <a:pt x="6697" y="19162"/>
                    </a:cubicBezTo>
                    <a:cubicBezTo>
                      <a:pt x="6686" y="19320"/>
                      <a:pt x="6708" y="19718"/>
                      <a:pt x="6616" y="19859"/>
                    </a:cubicBezTo>
                    <a:cubicBezTo>
                      <a:pt x="6603" y="19875"/>
                      <a:pt x="6615" y="19895"/>
                      <a:pt x="6629" y="19895"/>
                    </a:cubicBezTo>
                    <a:cubicBezTo>
                      <a:pt x="6634" y="19895"/>
                      <a:pt x="6639" y="19892"/>
                      <a:pt x="6643" y="19887"/>
                    </a:cubicBezTo>
                    <a:cubicBezTo>
                      <a:pt x="6801" y="19680"/>
                      <a:pt x="6757" y="19282"/>
                      <a:pt x="6779" y="19031"/>
                    </a:cubicBezTo>
                    <a:cubicBezTo>
                      <a:pt x="6801" y="18786"/>
                      <a:pt x="6795" y="18546"/>
                      <a:pt x="6795" y="18306"/>
                    </a:cubicBezTo>
                    <a:cubicBezTo>
                      <a:pt x="6844" y="18295"/>
                      <a:pt x="6833" y="18219"/>
                      <a:pt x="6795" y="18208"/>
                    </a:cubicBezTo>
                    <a:cubicBezTo>
                      <a:pt x="6795" y="18045"/>
                      <a:pt x="6801" y="17881"/>
                      <a:pt x="6817" y="17718"/>
                    </a:cubicBezTo>
                    <a:cubicBezTo>
                      <a:pt x="6899" y="16922"/>
                      <a:pt x="7509" y="16421"/>
                      <a:pt x="8125" y="15996"/>
                    </a:cubicBezTo>
                    <a:lnTo>
                      <a:pt x="8125" y="16574"/>
                    </a:lnTo>
                    <a:cubicBezTo>
                      <a:pt x="7504" y="17304"/>
                      <a:pt x="7373" y="18399"/>
                      <a:pt x="7749" y="19276"/>
                    </a:cubicBezTo>
                    <a:cubicBezTo>
                      <a:pt x="7753" y="19286"/>
                      <a:pt x="7761" y="19290"/>
                      <a:pt x="7769" y="19290"/>
                    </a:cubicBezTo>
                    <a:cubicBezTo>
                      <a:pt x="7784" y="19290"/>
                      <a:pt x="7799" y="19277"/>
                      <a:pt x="7793" y="19260"/>
                    </a:cubicBezTo>
                    <a:cubicBezTo>
                      <a:pt x="7607" y="18802"/>
                      <a:pt x="7591" y="18339"/>
                      <a:pt x="7656" y="17854"/>
                    </a:cubicBezTo>
                    <a:cubicBezTo>
                      <a:pt x="7711" y="17407"/>
                      <a:pt x="7896" y="17075"/>
                      <a:pt x="8125" y="16721"/>
                    </a:cubicBezTo>
                    <a:cubicBezTo>
                      <a:pt x="8130" y="17761"/>
                      <a:pt x="8147" y="18808"/>
                      <a:pt x="8179" y="19848"/>
                    </a:cubicBezTo>
                    <a:cubicBezTo>
                      <a:pt x="8179" y="19856"/>
                      <a:pt x="8183" y="19859"/>
                      <a:pt x="8186" y="19859"/>
                    </a:cubicBezTo>
                    <a:cubicBezTo>
                      <a:pt x="8191" y="19859"/>
                      <a:pt x="8196" y="19854"/>
                      <a:pt x="8196" y="19848"/>
                    </a:cubicBezTo>
                    <a:cubicBezTo>
                      <a:pt x="8239" y="18541"/>
                      <a:pt x="8250" y="17227"/>
                      <a:pt x="8250" y="15914"/>
                    </a:cubicBezTo>
                    <a:lnTo>
                      <a:pt x="8283" y="15892"/>
                    </a:lnTo>
                    <a:cubicBezTo>
                      <a:pt x="8312" y="15873"/>
                      <a:pt x="8289" y="15831"/>
                      <a:pt x="8260" y="15831"/>
                    </a:cubicBezTo>
                    <a:cubicBezTo>
                      <a:pt x="8257" y="15831"/>
                      <a:pt x="8253" y="15831"/>
                      <a:pt x="8250" y="15833"/>
                    </a:cubicBezTo>
                    <a:cubicBezTo>
                      <a:pt x="8250" y="14274"/>
                      <a:pt x="8234" y="12716"/>
                      <a:pt x="8234" y="11157"/>
                    </a:cubicBezTo>
                    <a:cubicBezTo>
                      <a:pt x="8239" y="11146"/>
                      <a:pt x="8239" y="11136"/>
                      <a:pt x="8234" y="11125"/>
                    </a:cubicBezTo>
                    <a:lnTo>
                      <a:pt x="8234" y="10558"/>
                    </a:lnTo>
                    <a:lnTo>
                      <a:pt x="8239" y="8891"/>
                    </a:lnTo>
                    <a:lnTo>
                      <a:pt x="8239" y="8885"/>
                    </a:lnTo>
                    <a:lnTo>
                      <a:pt x="8239" y="7861"/>
                    </a:lnTo>
                    <a:cubicBezTo>
                      <a:pt x="8239" y="7855"/>
                      <a:pt x="8239" y="7844"/>
                      <a:pt x="8239" y="7839"/>
                    </a:cubicBezTo>
                    <a:lnTo>
                      <a:pt x="8239" y="6144"/>
                    </a:lnTo>
                    <a:lnTo>
                      <a:pt x="8250" y="6133"/>
                    </a:lnTo>
                    <a:cubicBezTo>
                      <a:pt x="8272" y="6106"/>
                      <a:pt x="8272" y="6068"/>
                      <a:pt x="8245" y="6041"/>
                    </a:cubicBezTo>
                    <a:lnTo>
                      <a:pt x="8245" y="5855"/>
                    </a:lnTo>
                    <a:cubicBezTo>
                      <a:pt x="8256" y="5736"/>
                      <a:pt x="8261" y="5610"/>
                      <a:pt x="8261" y="5485"/>
                    </a:cubicBezTo>
                    <a:cubicBezTo>
                      <a:pt x="8288" y="5452"/>
                      <a:pt x="8321" y="5414"/>
                      <a:pt x="8348" y="5381"/>
                    </a:cubicBezTo>
                    <a:cubicBezTo>
                      <a:pt x="8381" y="5335"/>
                      <a:pt x="8339" y="5277"/>
                      <a:pt x="8289" y="5277"/>
                    </a:cubicBezTo>
                    <a:cubicBezTo>
                      <a:pt x="8280" y="5277"/>
                      <a:pt x="8270" y="5279"/>
                      <a:pt x="8261" y="5283"/>
                    </a:cubicBezTo>
                    <a:cubicBezTo>
                      <a:pt x="8277" y="3910"/>
                      <a:pt x="8321" y="1376"/>
                      <a:pt x="8212" y="9"/>
                    </a:cubicBezTo>
                    <a:cubicBezTo>
                      <a:pt x="8212" y="3"/>
                      <a:pt x="8207" y="1"/>
                      <a:pt x="820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9" name="Google Shape;9149;p62"/>
              <p:cNvSpPr/>
              <p:nvPr/>
            </p:nvSpPr>
            <p:spPr>
              <a:xfrm>
                <a:off x="3743006" y="3319684"/>
                <a:ext cx="223333" cy="1054621"/>
              </a:xfrm>
              <a:custGeom>
                <a:avLst/>
                <a:gdLst/>
                <a:ahLst/>
                <a:cxnLst/>
                <a:rect l="l" t="t" r="r" b="b"/>
                <a:pathLst>
                  <a:path w="8837" h="41730" extrusionOk="0">
                    <a:moveTo>
                      <a:pt x="285" y="3048"/>
                    </a:moveTo>
                    <a:cubicBezTo>
                      <a:pt x="536" y="3151"/>
                      <a:pt x="759" y="3309"/>
                      <a:pt x="950" y="3505"/>
                    </a:cubicBezTo>
                    <a:cubicBezTo>
                      <a:pt x="1010" y="3571"/>
                      <a:pt x="1076" y="3636"/>
                      <a:pt x="1146" y="3691"/>
                    </a:cubicBezTo>
                    <a:cubicBezTo>
                      <a:pt x="1105" y="3696"/>
                      <a:pt x="1064" y="3698"/>
                      <a:pt x="1023" y="3698"/>
                    </a:cubicBezTo>
                    <a:cubicBezTo>
                      <a:pt x="774" y="3698"/>
                      <a:pt x="534" y="3610"/>
                      <a:pt x="285" y="3587"/>
                    </a:cubicBezTo>
                    <a:lnTo>
                      <a:pt x="285" y="3582"/>
                    </a:lnTo>
                    <a:lnTo>
                      <a:pt x="285" y="3048"/>
                    </a:lnTo>
                    <a:close/>
                    <a:moveTo>
                      <a:pt x="5358" y="11107"/>
                    </a:moveTo>
                    <a:lnTo>
                      <a:pt x="5358" y="11107"/>
                    </a:lnTo>
                    <a:cubicBezTo>
                      <a:pt x="5674" y="11428"/>
                      <a:pt x="5996" y="11755"/>
                      <a:pt x="6214" y="12142"/>
                    </a:cubicBezTo>
                    <a:cubicBezTo>
                      <a:pt x="6410" y="12502"/>
                      <a:pt x="6552" y="12888"/>
                      <a:pt x="6633" y="13286"/>
                    </a:cubicBezTo>
                    <a:cubicBezTo>
                      <a:pt x="6584" y="13232"/>
                      <a:pt x="6535" y="13177"/>
                      <a:pt x="6475" y="13134"/>
                    </a:cubicBezTo>
                    <a:cubicBezTo>
                      <a:pt x="6388" y="13074"/>
                      <a:pt x="6296" y="13025"/>
                      <a:pt x="6192" y="12987"/>
                    </a:cubicBezTo>
                    <a:cubicBezTo>
                      <a:pt x="6023" y="12932"/>
                      <a:pt x="5920" y="12829"/>
                      <a:pt x="5789" y="12714"/>
                    </a:cubicBezTo>
                    <a:cubicBezTo>
                      <a:pt x="5789" y="12589"/>
                      <a:pt x="5800" y="12463"/>
                      <a:pt x="5822" y="12344"/>
                    </a:cubicBezTo>
                    <a:cubicBezTo>
                      <a:pt x="5822" y="12338"/>
                      <a:pt x="5822" y="12333"/>
                      <a:pt x="5822" y="12333"/>
                    </a:cubicBezTo>
                    <a:cubicBezTo>
                      <a:pt x="5914" y="12447"/>
                      <a:pt x="6023" y="12556"/>
                      <a:pt x="6143" y="12638"/>
                    </a:cubicBezTo>
                    <a:cubicBezTo>
                      <a:pt x="6145" y="12639"/>
                      <a:pt x="6147" y="12639"/>
                      <a:pt x="6149" y="12639"/>
                    </a:cubicBezTo>
                    <a:cubicBezTo>
                      <a:pt x="6157" y="12639"/>
                      <a:pt x="6164" y="12630"/>
                      <a:pt x="6159" y="12621"/>
                    </a:cubicBezTo>
                    <a:cubicBezTo>
                      <a:pt x="5947" y="12425"/>
                      <a:pt x="5832" y="12147"/>
                      <a:pt x="5696" y="11902"/>
                    </a:cubicBezTo>
                    <a:cubicBezTo>
                      <a:pt x="5549" y="11652"/>
                      <a:pt x="5435" y="11385"/>
                      <a:pt x="5358" y="11107"/>
                    </a:cubicBezTo>
                    <a:close/>
                    <a:moveTo>
                      <a:pt x="258" y="13264"/>
                    </a:moveTo>
                    <a:cubicBezTo>
                      <a:pt x="503" y="13412"/>
                      <a:pt x="792" y="13466"/>
                      <a:pt x="1037" y="13608"/>
                    </a:cubicBezTo>
                    <a:cubicBezTo>
                      <a:pt x="1217" y="13717"/>
                      <a:pt x="1343" y="13864"/>
                      <a:pt x="1479" y="14011"/>
                    </a:cubicBezTo>
                    <a:cubicBezTo>
                      <a:pt x="1435" y="14000"/>
                      <a:pt x="1386" y="14000"/>
                      <a:pt x="1343" y="14000"/>
                    </a:cubicBezTo>
                    <a:cubicBezTo>
                      <a:pt x="999" y="14005"/>
                      <a:pt x="847" y="14174"/>
                      <a:pt x="580" y="14332"/>
                    </a:cubicBezTo>
                    <a:cubicBezTo>
                      <a:pt x="492" y="14278"/>
                      <a:pt x="405" y="14213"/>
                      <a:pt x="329" y="14142"/>
                    </a:cubicBezTo>
                    <a:cubicBezTo>
                      <a:pt x="317" y="14129"/>
                      <a:pt x="298" y="14123"/>
                      <a:pt x="281" y="14123"/>
                    </a:cubicBezTo>
                    <a:cubicBezTo>
                      <a:pt x="275" y="14123"/>
                      <a:pt x="269" y="14124"/>
                      <a:pt x="264" y="14125"/>
                    </a:cubicBezTo>
                    <a:cubicBezTo>
                      <a:pt x="264" y="13837"/>
                      <a:pt x="258" y="13548"/>
                      <a:pt x="258" y="13264"/>
                    </a:cubicBezTo>
                    <a:close/>
                    <a:moveTo>
                      <a:pt x="5495" y="11799"/>
                    </a:moveTo>
                    <a:lnTo>
                      <a:pt x="5495" y="11799"/>
                    </a:lnTo>
                    <a:cubicBezTo>
                      <a:pt x="5582" y="11978"/>
                      <a:pt x="5680" y="12147"/>
                      <a:pt x="5800" y="12305"/>
                    </a:cubicBezTo>
                    <a:cubicBezTo>
                      <a:pt x="5791" y="12300"/>
                      <a:pt x="5782" y="12298"/>
                      <a:pt x="5774" y="12298"/>
                    </a:cubicBezTo>
                    <a:cubicBezTo>
                      <a:pt x="5757" y="12298"/>
                      <a:pt x="5742" y="12309"/>
                      <a:pt x="5734" y="12327"/>
                    </a:cubicBezTo>
                    <a:cubicBezTo>
                      <a:pt x="5593" y="12905"/>
                      <a:pt x="5800" y="13417"/>
                      <a:pt x="6012" y="13956"/>
                    </a:cubicBezTo>
                    <a:cubicBezTo>
                      <a:pt x="6159" y="14332"/>
                      <a:pt x="6312" y="14747"/>
                      <a:pt x="6236" y="15155"/>
                    </a:cubicBezTo>
                    <a:cubicBezTo>
                      <a:pt x="6198" y="15357"/>
                      <a:pt x="6083" y="15548"/>
                      <a:pt x="6023" y="15749"/>
                    </a:cubicBezTo>
                    <a:cubicBezTo>
                      <a:pt x="5985" y="15646"/>
                      <a:pt x="5952" y="15542"/>
                      <a:pt x="5914" y="15439"/>
                    </a:cubicBezTo>
                    <a:cubicBezTo>
                      <a:pt x="5707" y="14817"/>
                      <a:pt x="5604" y="14153"/>
                      <a:pt x="5533" y="13504"/>
                    </a:cubicBezTo>
                    <a:cubicBezTo>
                      <a:pt x="5500" y="13166"/>
                      <a:pt x="5424" y="12801"/>
                      <a:pt x="5456" y="12469"/>
                    </a:cubicBezTo>
                    <a:cubicBezTo>
                      <a:pt x="5484" y="12245"/>
                      <a:pt x="5500" y="12022"/>
                      <a:pt x="5495" y="11799"/>
                    </a:cubicBezTo>
                    <a:close/>
                    <a:moveTo>
                      <a:pt x="269" y="14998"/>
                    </a:moveTo>
                    <a:cubicBezTo>
                      <a:pt x="1178" y="16042"/>
                      <a:pt x="2313" y="17011"/>
                      <a:pt x="2519" y="18419"/>
                    </a:cubicBezTo>
                    <a:cubicBezTo>
                      <a:pt x="2449" y="18376"/>
                      <a:pt x="2372" y="18337"/>
                      <a:pt x="2296" y="18310"/>
                    </a:cubicBezTo>
                    <a:cubicBezTo>
                      <a:pt x="2105" y="18239"/>
                      <a:pt x="1942" y="18239"/>
                      <a:pt x="1757" y="18207"/>
                    </a:cubicBezTo>
                    <a:cubicBezTo>
                      <a:pt x="1757" y="17869"/>
                      <a:pt x="1740" y="17520"/>
                      <a:pt x="1593" y="17209"/>
                    </a:cubicBezTo>
                    <a:cubicBezTo>
                      <a:pt x="1315" y="16626"/>
                      <a:pt x="814" y="16250"/>
                      <a:pt x="269" y="15902"/>
                    </a:cubicBezTo>
                    <a:cubicBezTo>
                      <a:pt x="269" y="15604"/>
                      <a:pt x="269" y="15301"/>
                      <a:pt x="269" y="14998"/>
                    </a:cubicBezTo>
                    <a:close/>
                    <a:moveTo>
                      <a:pt x="5800" y="12899"/>
                    </a:moveTo>
                    <a:lnTo>
                      <a:pt x="5800" y="12899"/>
                    </a:lnTo>
                    <a:cubicBezTo>
                      <a:pt x="5838" y="12937"/>
                      <a:pt x="5887" y="12976"/>
                      <a:pt x="5936" y="13008"/>
                    </a:cubicBezTo>
                    <a:cubicBezTo>
                      <a:pt x="6056" y="13079"/>
                      <a:pt x="6219" y="13106"/>
                      <a:pt x="6328" y="13183"/>
                    </a:cubicBezTo>
                    <a:cubicBezTo>
                      <a:pt x="6541" y="13341"/>
                      <a:pt x="6693" y="13559"/>
                      <a:pt x="6775" y="13809"/>
                    </a:cubicBezTo>
                    <a:cubicBezTo>
                      <a:pt x="6944" y="14316"/>
                      <a:pt x="6955" y="14850"/>
                      <a:pt x="6977" y="15379"/>
                    </a:cubicBezTo>
                    <a:cubicBezTo>
                      <a:pt x="7009" y="16087"/>
                      <a:pt x="7031" y="16795"/>
                      <a:pt x="7075" y="17504"/>
                    </a:cubicBezTo>
                    <a:cubicBezTo>
                      <a:pt x="7113" y="18070"/>
                      <a:pt x="7020" y="18664"/>
                      <a:pt x="7097" y="19231"/>
                    </a:cubicBezTo>
                    <a:cubicBezTo>
                      <a:pt x="7004" y="19187"/>
                      <a:pt x="6917" y="19122"/>
                      <a:pt x="6846" y="19051"/>
                    </a:cubicBezTo>
                    <a:cubicBezTo>
                      <a:pt x="6813" y="18953"/>
                      <a:pt x="6791" y="18855"/>
                      <a:pt x="6770" y="18752"/>
                    </a:cubicBezTo>
                    <a:cubicBezTo>
                      <a:pt x="6764" y="18185"/>
                      <a:pt x="6677" y="17618"/>
                      <a:pt x="6514" y="17073"/>
                    </a:cubicBezTo>
                    <a:cubicBezTo>
                      <a:pt x="6388" y="16654"/>
                      <a:pt x="6219" y="16261"/>
                      <a:pt x="6067" y="15853"/>
                    </a:cubicBezTo>
                    <a:cubicBezTo>
                      <a:pt x="6116" y="15618"/>
                      <a:pt x="6285" y="15406"/>
                      <a:pt x="6307" y="15161"/>
                    </a:cubicBezTo>
                    <a:cubicBezTo>
                      <a:pt x="6334" y="14872"/>
                      <a:pt x="6301" y="14578"/>
                      <a:pt x="6208" y="14305"/>
                    </a:cubicBezTo>
                    <a:cubicBezTo>
                      <a:pt x="6045" y="13809"/>
                      <a:pt x="5843" y="13379"/>
                      <a:pt x="5800" y="12899"/>
                    </a:cubicBezTo>
                    <a:close/>
                    <a:moveTo>
                      <a:pt x="4410" y="37251"/>
                    </a:moveTo>
                    <a:lnTo>
                      <a:pt x="4410" y="37251"/>
                    </a:lnTo>
                    <a:cubicBezTo>
                      <a:pt x="4399" y="37578"/>
                      <a:pt x="4448" y="37899"/>
                      <a:pt x="4541" y="38210"/>
                    </a:cubicBezTo>
                    <a:lnTo>
                      <a:pt x="4541" y="38204"/>
                    </a:lnTo>
                    <a:cubicBezTo>
                      <a:pt x="4596" y="38390"/>
                      <a:pt x="4666" y="38564"/>
                      <a:pt x="4743" y="38738"/>
                    </a:cubicBezTo>
                    <a:cubicBezTo>
                      <a:pt x="4726" y="39272"/>
                      <a:pt x="4666" y="39801"/>
                      <a:pt x="4748" y="40335"/>
                    </a:cubicBezTo>
                    <a:cubicBezTo>
                      <a:pt x="4748" y="40345"/>
                      <a:pt x="4754" y="40349"/>
                      <a:pt x="4761" y="40349"/>
                    </a:cubicBezTo>
                    <a:cubicBezTo>
                      <a:pt x="4769" y="40349"/>
                      <a:pt x="4778" y="40342"/>
                      <a:pt x="4775" y="40329"/>
                    </a:cubicBezTo>
                    <a:cubicBezTo>
                      <a:pt x="4726" y="39850"/>
                      <a:pt x="4797" y="39376"/>
                      <a:pt x="4819" y="38896"/>
                    </a:cubicBezTo>
                    <a:cubicBezTo>
                      <a:pt x="4972" y="39207"/>
                      <a:pt x="5157" y="39507"/>
                      <a:pt x="5358" y="39795"/>
                    </a:cubicBezTo>
                    <a:cubicBezTo>
                      <a:pt x="5348" y="40068"/>
                      <a:pt x="5342" y="40362"/>
                      <a:pt x="5446" y="40618"/>
                    </a:cubicBezTo>
                    <a:cubicBezTo>
                      <a:pt x="5506" y="40771"/>
                      <a:pt x="5582" y="40918"/>
                      <a:pt x="5658" y="41060"/>
                    </a:cubicBezTo>
                    <a:cubicBezTo>
                      <a:pt x="5277" y="41032"/>
                      <a:pt x="4754" y="40869"/>
                      <a:pt x="4508" y="40602"/>
                    </a:cubicBezTo>
                    <a:cubicBezTo>
                      <a:pt x="4263" y="40340"/>
                      <a:pt x="4203" y="40013"/>
                      <a:pt x="4176" y="39681"/>
                    </a:cubicBezTo>
                    <a:cubicBezTo>
                      <a:pt x="4132" y="39087"/>
                      <a:pt x="4345" y="38477"/>
                      <a:pt x="3974" y="37954"/>
                    </a:cubicBezTo>
                    <a:cubicBezTo>
                      <a:pt x="4034" y="37774"/>
                      <a:pt x="4132" y="37605"/>
                      <a:pt x="4258" y="37463"/>
                    </a:cubicBezTo>
                    <a:cubicBezTo>
                      <a:pt x="4318" y="37403"/>
                      <a:pt x="4372" y="37333"/>
                      <a:pt x="4410" y="37251"/>
                    </a:cubicBezTo>
                    <a:close/>
                    <a:moveTo>
                      <a:pt x="195" y="0"/>
                    </a:moveTo>
                    <a:cubicBezTo>
                      <a:pt x="187" y="0"/>
                      <a:pt x="179" y="4"/>
                      <a:pt x="176" y="13"/>
                    </a:cubicBezTo>
                    <a:cubicBezTo>
                      <a:pt x="67" y="1375"/>
                      <a:pt x="111" y="3914"/>
                      <a:pt x="127" y="5287"/>
                    </a:cubicBezTo>
                    <a:cubicBezTo>
                      <a:pt x="117" y="5280"/>
                      <a:pt x="106" y="5277"/>
                      <a:pt x="95" y="5277"/>
                    </a:cubicBezTo>
                    <a:cubicBezTo>
                      <a:pt x="47" y="5277"/>
                      <a:pt x="0" y="5336"/>
                      <a:pt x="40" y="5385"/>
                    </a:cubicBezTo>
                    <a:cubicBezTo>
                      <a:pt x="67" y="5418"/>
                      <a:pt x="100" y="5451"/>
                      <a:pt x="133" y="5483"/>
                    </a:cubicBezTo>
                    <a:cubicBezTo>
                      <a:pt x="144" y="5592"/>
                      <a:pt x="144" y="5718"/>
                      <a:pt x="144" y="5837"/>
                    </a:cubicBezTo>
                    <a:lnTo>
                      <a:pt x="144" y="6028"/>
                    </a:lnTo>
                    <a:cubicBezTo>
                      <a:pt x="116" y="6055"/>
                      <a:pt x="111" y="6094"/>
                      <a:pt x="133" y="6121"/>
                    </a:cubicBezTo>
                    <a:lnTo>
                      <a:pt x="144" y="6132"/>
                    </a:lnTo>
                    <a:lnTo>
                      <a:pt x="149" y="7826"/>
                    </a:lnTo>
                    <a:cubicBezTo>
                      <a:pt x="144" y="7832"/>
                      <a:pt x="144" y="7843"/>
                      <a:pt x="149" y="7848"/>
                    </a:cubicBezTo>
                    <a:lnTo>
                      <a:pt x="149" y="8873"/>
                    </a:lnTo>
                    <a:lnTo>
                      <a:pt x="149" y="8878"/>
                    </a:lnTo>
                    <a:cubicBezTo>
                      <a:pt x="149" y="9434"/>
                      <a:pt x="149" y="9990"/>
                      <a:pt x="155" y="10545"/>
                    </a:cubicBezTo>
                    <a:lnTo>
                      <a:pt x="155" y="11112"/>
                    </a:lnTo>
                    <a:cubicBezTo>
                      <a:pt x="149" y="11123"/>
                      <a:pt x="149" y="11134"/>
                      <a:pt x="155" y="11145"/>
                    </a:cubicBezTo>
                    <a:cubicBezTo>
                      <a:pt x="155" y="12703"/>
                      <a:pt x="133" y="14262"/>
                      <a:pt x="133" y="15820"/>
                    </a:cubicBezTo>
                    <a:cubicBezTo>
                      <a:pt x="130" y="15819"/>
                      <a:pt x="126" y="15818"/>
                      <a:pt x="123" y="15818"/>
                    </a:cubicBezTo>
                    <a:cubicBezTo>
                      <a:pt x="94" y="15818"/>
                      <a:pt x="71" y="15860"/>
                      <a:pt x="100" y="15880"/>
                    </a:cubicBezTo>
                    <a:lnTo>
                      <a:pt x="133" y="15902"/>
                    </a:lnTo>
                    <a:cubicBezTo>
                      <a:pt x="133" y="17215"/>
                      <a:pt x="149" y="18528"/>
                      <a:pt x="187" y="19836"/>
                    </a:cubicBezTo>
                    <a:cubicBezTo>
                      <a:pt x="187" y="19842"/>
                      <a:pt x="194" y="19846"/>
                      <a:pt x="200" y="19846"/>
                    </a:cubicBezTo>
                    <a:cubicBezTo>
                      <a:pt x="205" y="19846"/>
                      <a:pt x="209" y="19843"/>
                      <a:pt x="209" y="19836"/>
                    </a:cubicBezTo>
                    <a:cubicBezTo>
                      <a:pt x="247" y="18795"/>
                      <a:pt x="258" y="17749"/>
                      <a:pt x="264" y="16708"/>
                    </a:cubicBezTo>
                    <a:cubicBezTo>
                      <a:pt x="509" y="17062"/>
                      <a:pt x="705" y="17395"/>
                      <a:pt x="759" y="17842"/>
                    </a:cubicBezTo>
                    <a:cubicBezTo>
                      <a:pt x="830" y="18321"/>
                      <a:pt x="814" y="18790"/>
                      <a:pt x="618" y="19247"/>
                    </a:cubicBezTo>
                    <a:cubicBezTo>
                      <a:pt x="611" y="19265"/>
                      <a:pt x="626" y="19278"/>
                      <a:pt x="642" y="19278"/>
                    </a:cubicBezTo>
                    <a:cubicBezTo>
                      <a:pt x="651" y="19278"/>
                      <a:pt x="661" y="19274"/>
                      <a:pt x="667" y="19264"/>
                    </a:cubicBezTo>
                    <a:cubicBezTo>
                      <a:pt x="1059" y="18386"/>
                      <a:pt x="923" y="17286"/>
                      <a:pt x="269" y="16561"/>
                    </a:cubicBezTo>
                    <a:lnTo>
                      <a:pt x="269" y="15983"/>
                    </a:lnTo>
                    <a:cubicBezTo>
                      <a:pt x="917" y="16403"/>
                      <a:pt x="1560" y="16910"/>
                      <a:pt x="1648" y="17705"/>
                    </a:cubicBezTo>
                    <a:cubicBezTo>
                      <a:pt x="1664" y="17869"/>
                      <a:pt x="1669" y="18032"/>
                      <a:pt x="1664" y="18196"/>
                    </a:cubicBezTo>
                    <a:cubicBezTo>
                      <a:pt x="1626" y="18207"/>
                      <a:pt x="1615" y="18283"/>
                      <a:pt x="1664" y="18294"/>
                    </a:cubicBezTo>
                    <a:cubicBezTo>
                      <a:pt x="1659" y="18534"/>
                      <a:pt x="1664" y="18779"/>
                      <a:pt x="1680" y="19019"/>
                    </a:cubicBezTo>
                    <a:cubicBezTo>
                      <a:pt x="1708" y="19269"/>
                      <a:pt x="1664" y="19667"/>
                      <a:pt x="1827" y="19874"/>
                    </a:cubicBezTo>
                    <a:cubicBezTo>
                      <a:pt x="1832" y="19880"/>
                      <a:pt x="1837" y="19882"/>
                      <a:pt x="1842" y="19882"/>
                    </a:cubicBezTo>
                    <a:cubicBezTo>
                      <a:pt x="1857" y="19882"/>
                      <a:pt x="1872" y="19863"/>
                      <a:pt x="1860" y="19847"/>
                    </a:cubicBezTo>
                    <a:cubicBezTo>
                      <a:pt x="1757" y="19700"/>
                      <a:pt x="1784" y="19307"/>
                      <a:pt x="1773" y="19144"/>
                    </a:cubicBezTo>
                    <a:cubicBezTo>
                      <a:pt x="1768" y="19089"/>
                      <a:pt x="1768" y="19035"/>
                      <a:pt x="1762" y="18980"/>
                    </a:cubicBezTo>
                    <a:lnTo>
                      <a:pt x="1762" y="18980"/>
                    </a:lnTo>
                    <a:cubicBezTo>
                      <a:pt x="2018" y="19068"/>
                      <a:pt x="2193" y="19253"/>
                      <a:pt x="2378" y="19427"/>
                    </a:cubicBezTo>
                    <a:cubicBezTo>
                      <a:pt x="2351" y="19427"/>
                      <a:pt x="2329" y="19449"/>
                      <a:pt x="2334" y="19471"/>
                    </a:cubicBezTo>
                    <a:cubicBezTo>
                      <a:pt x="2465" y="19918"/>
                      <a:pt x="2171" y="20386"/>
                      <a:pt x="1975" y="20773"/>
                    </a:cubicBezTo>
                    <a:cubicBezTo>
                      <a:pt x="1773" y="21182"/>
                      <a:pt x="1555" y="21585"/>
                      <a:pt x="1353" y="21994"/>
                    </a:cubicBezTo>
                    <a:cubicBezTo>
                      <a:pt x="1010" y="22680"/>
                      <a:pt x="798" y="23400"/>
                      <a:pt x="896" y="24168"/>
                    </a:cubicBezTo>
                    <a:cubicBezTo>
                      <a:pt x="896" y="24180"/>
                      <a:pt x="905" y="24185"/>
                      <a:pt x="915" y="24185"/>
                    </a:cubicBezTo>
                    <a:cubicBezTo>
                      <a:pt x="929" y="24185"/>
                      <a:pt x="945" y="24175"/>
                      <a:pt x="945" y="24157"/>
                    </a:cubicBezTo>
                    <a:cubicBezTo>
                      <a:pt x="912" y="23530"/>
                      <a:pt x="1070" y="22964"/>
                      <a:pt x="1304" y="22413"/>
                    </a:cubicBezTo>
                    <a:cubicBezTo>
                      <a:pt x="1370" y="22762"/>
                      <a:pt x="1544" y="23067"/>
                      <a:pt x="1659" y="23400"/>
                    </a:cubicBezTo>
                    <a:cubicBezTo>
                      <a:pt x="1822" y="23857"/>
                      <a:pt x="1773" y="24310"/>
                      <a:pt x="1669" y="24778"/>
                    </a:cubicBezTo>
                    <a:cubicBezTo>
                      <a:pt x="1663" y="24794"/>
                      <a:pt x="1682" y="24805"/>
                      <a:pt x="1699" y="24805"/>
                    </a:cubicBezTo>
                    <a:cubicBezTo>
                      <a:pt x="1711" y="24805"/>
                      <a:pt x="1722" y="24800"/>
                      <a:pt x="1724" y="24789"/>
                    </a:cubicBezTo>
                    <a:cubicBezTo>
                      <a:pt x="1817" y="24413"/>
                      <a:pt x="1909" y="23977"/>
                      <a:pt x="1811" y="23596"/>
                    </a:cubicBezTo>
                    <a:cubicBezTo>
                      <a:pt x="1697" y="23171"/>
                      <a:pt x="1479" y="22784"/>
                      <a:pt x="1375" y="22359"/>
                    </a:cubicBezTo>
                    <a:cubicBezTo>
                      <a:pt x="1370" y="22342"/>
                      <a:pt x="1359" y="22332"/>
                      <a:pt x="1343" y="22326"/>
                    </a:cubicBezTo>
                    <a:cubicBezTo>
                      <a:pt x="1462" y="22054"/>
                      <a:pt x="1604" y="21781"/>
                      <a:pt x="1746" y="21509"/>
                    </a:cubicBezTo>
                    <a:cubicBezTo>
                      <a:pt x="1773" y="21950"/>
                      <a:pt x="1996" y="22381"/>
                      <a:pt x="2029" y="22822"/>
                    </a:cubicBezTo>
                    <a:cubicBezTo>
                      <a:pt x="2029" y="22838"/>
                      <a:pt x="2044" y="22846"/>
                      <a:pt x="2059" y="22846"/>
                    </a:cubicBezTo>
                    <a:cubicBezTo>
                      <a:pt x="2074" y="22846"/>
                      <a:pt x="2089" y="22838"/>
                      <a:pt x="2089" y="22822"/>
                    </a:cubicBezTo>
                    <a:cubicBezTo>
                      <a:pt x="2073" y="22310"/>
                      <a:pt x="1877" y="21830"/>
                      <a:pt x="1855" y="21318"/>
                    </a:cubicBezTo>
                    <a:cubicBezTo>
                      <a:pt x="2056" y="20953"/>
                      <a:pt x="2231" y="20582"/>
                      <a:pt x="2378" y="20196"/>
                    </a:cubicBezTo>
                    <a:cubicBezTo>
                      <a:pt x="2465" y="19950"/>
                      <a:pt x="2519" y="19716"/>
                      <a:pt x="2421" y="19476"/>
                    </a:cubicBezTo>
                    <a:lnTo>
                      <a:pt x="2421" y="19476"/>
                    </a:lnTo>
                    <a:cubicBezTo>
                      <a:pt x="2536" y="19585"/>
                      <a:pt x="2667" y="19678"/>
                      <a:pt x="2808" y="19749"/>
                    </a:cubicBezTo>
                    <a:cubicBezTo>
                      <a:pt x="2797" y="19754"/>
                      <a:pt x="2792" y="19765"/>
                      <a:pt x="2797" y="19776"/>
                    </a:cubicBezTo>
                    <a:cubicBezTo>
                      <a:pt x="2852" y="20054"/>
                      <a:pt x="2895" y="20266"/>
                      <a:pt x="3043" y="20517"/>
                    </a:cubicBezTo>
                    <a:cubicBezTo>
                      <a:pt x="3075" y="20572"/>
                      <a:pt x="3113" y="20626"/>
                      <a:pt x="3157" y="20675"/>
                    </a:cubicBezTo>
                    <a:cubicBezTo>
                      <a:pt x="2454" y="21187"/>
                      <a:pt x="2797" y="22261"/>
                      <a:pt x="2318" y="22904"/>
                    </a:cubicBezTo>
                    <a:cubicBezTo>
                      <a:pt x="2301" y="22929"/>
                      <a:pt x="2323" y="22957"/>
                      <a:pt x="2346" y="22957"/>
                    </a:cubicBezTo>
                    <a:cubicBezTo>
                      <a:pt x="2353" y="22957"/>
                      <a:pt x="2360" y="22954"/>
                      <a:pt x="2367" y="22947"/>
                    </a:cubicBezTo>
                    <a:cubicBezTo>
                      <a:pt x="2650" y="22729"/>
                      <a:pt x="2732" y="22413"/>
                      <a:pt x="2770" y="22081"/>
                    </a:cubicBezTo>
                    <a:cubicBezTo>
                      <a:pt x="2939" y="22353"/>
                      <a:pt x="3157" y="22588"/>
                      <a:pt x="3244" y="22915"/>
                    </a:cubicBezTo>
                    <a:cubicBezTo>
                      <a:pt x="3359" y="23372"/>
                      <a:pt x="3397" y="23846"/>
                      <a:pt x="3348" y="24315"/>
                    </a:cubicBezTo>
                    <a:cubicBezTo>
                      <a:pt x="3271" y="25100"/>
                      <a:pt x="3075" y="25868"/>
                      <a:pt x="3048" y="26653"/>
                    </a:cubicBezTo>
                    <a:cubicBezTo>
                      <a:pt x="2983" y="26587"/>
                      <a:pt x="2917" y="26527"/>
                      <a:pt x="2846" y="26473"/>
                    </a:cubicBezTo>
                    <a:cubicBezTo>
                      <a:pt x="2716" y="26375"/>
                      <a:pt x="2585" y="26277"/>
                      <a:pt x="2460" y="26179"/>
                    </a:cubicBezTo>
                    <a:cubicBezTo>
                      <a:pt x="2628" y="25824"/>
                      <a:pt x="2678" y="25367"/>
                      <a:pt x="2650" y="24985"/>
                    </a:cubicBezTo>
                    <a:cubicBezTo>
                      <a:pt x="2612" y="24489"/>
                      <a:pt x="2345" y="24059"/>
                      <a:pt x="2307" y="23574"/>
                    </a:cubicBezTo>
                    <a:cubicBezTo>
                      <a:pt x="2307" y="23566"/>
                      <a:pt x="2297" y="23562"/>
                      <a:pt x="2288" y="23562"/>
                    </a:cubicBezTo>
                    <a:cubicBezTo>
                      <a:pt x="2278" y="23562"/>
                      <a:pt x="2269" y="23566"/>
                      <a:pt x="2269" y="23574"/>
                    </a:cubicBezTo>
                    <a:cubicBezTo>
                      <a:pt x="2258" y="23983"/>
                      <a:pt x="2470" y="24359"/>
                      <a:pt x="2509" y="24762"/>
                    </a:cubicBezTo>
                    <a:cubicBezTo>
                      <a:pt x="2552" y="25241"/>
                      <a:pt x="2427" y="25650"/>
                      <a:pt x="2372" y="26108"/>
                    </a:cubicBezTo>
                    <a:cubicBezTo>
                      <a:pt x="1871" y="25699"/>
                      <a:pt x="1462" y="25263"/>
                      <a:pt x="1370" y="24571"/>
                    </a:cubicBezTo>
                    <a:cubicBezTo>
                      <a:pt x="1367" y="24557"/>
                      <a:pt x="1358" y="24551"/>
                      <a:pt x="1347" y="24551"/>
                    </a:cubicBezTo>
                    <a:cubicBezTo>
                      <a:pt x="1332" y="24551"/>
                      <a:pt x="1315" y="24563"/>
                      <a:pt x="1315" y="24582"/>
                    </a:cubicBezTo>
                    <a:cubicBezTo>
                      <a:pt x="1353" y="25247"/>
                      <a:pt x="1724" y="25770"/>
                      <a:pt x="2258" y="26179"/>
                    </a:cubicBezTo>
                    <a:cubicBezTo>
                      <a:pt x="2514" y="26375"/>
                      <a:pt x="2776" y="26554"/>
                      <a:pt x="2999" y="26778"/>
                    </a:cubicBezTo>
                    <a:cubicBezTo>
                      <a:pt x="2732" y="27377"/>
                      <a:pt x="2786" y="28080"/>
                      <a:pt x="2885" y="28707"/>
                    </a:cubicBezTo>
                    <a:cubicBezTo>
                      <a:pt x="2939" y="29045"/>
                      <a:pt x="3026" y="29377"/>
                      <a:pt x="3113" y="29715"/>
                    </a:cubicBezTo>
                    <a:cubicBezTo>
                      <a:pt x="3111" y="29714"/>
                      <a:pt x="3108" y="29714"/>
                      <a:pt x="3105" y="29714"/>
                    </a:cubicBezTo>
                    <a:cubicBezTo>
                      <a:pt x="3086" y="29714"/>
                      <a:pt x="3069" y="29728"/>
                      <a:pt x="3064" y="29742"/>
                    </a:cubicBezTo>
                    <a:cubicBezTo>
                      <a:pt x="2928" y="30189"/>
                      <a:pt x="2618" y="30554"/>
                      <a:pt x="2541" y="31017"/>
                    </a:cubicBezTo>
                    <a:cubicBezTo>
                      <a:pt x="2378" y="31284"/>
                      <a:pt x="2220" y="31573"/>
                      <a:pt x="2214" y="31884"/>
                    </a:cubicBezTo>
                    <a:cubicBezTo>
                      <a:pt x="2209" y="32260"/>
                      <a:pt x="2318" y="32614"/>
                      <a:pt x="2383" y="32984"/>
                    </a:cubicBezTo>
                    <a:cubicBezTo>
                      <a:pt x="2383" y="32991"/>
                      <a:pt x="2387" y="32994"/>
                      <a:pt x="2392" y="32994"/>
                    </a:cubicBezTo>
                    <a:cubicBezTo>
                      <a:pt x="2398" y="32994"/>
                      <a:pt x="2405" y="32988"/>
                      <a:pt x="2405" y="32979"/>
                    </a:cubicBezTo>
                    <a:cubicBezTo>
                      <a:pt x="2389" y="32619"/>
                      <a:pt x="2242" y="32249"/>
                      <a:pt x="2285" y="31889"/>
                    </a:cubicBezTo>
                    <a:cubicBezTo>
                      <a:pt x="2323" y="31649"/>
                      <a:pt x="2405" y="31415"/>
                      <a:pt x="2525" y="31202"/>
                    </a:cubicBezTo>
                    <a:lnTo>
                      <a:pt x="2525" y="31202"/>
                    </a:lnTo>
                    <a:cubicBezTo>
                      <a:pt x="2503" y="31682"/>
                      <a:pt x="2623" y="32118"/>
                      <a:pt x="2841" y="32548"/>
                    </a:cubicBezTo>
                    <a:cubicBezTo>
                      <a:pt x="2843" y="32552"/>
                      <a:pt x="2845" y="32553"/>
                      <a:pt x="2848" y="32553"/>
                    </a:cubicBezTo>
                    <a:cubicBezTo>
                      <a:pt x="2854" y="32553"/>
                      <a:pt x="2861" y="32547"/>
                      <a:pt x="2857" y="32543"/>
                    </a:cubicBezTo>
                    <a:cubicBezTo>
                      <a:pt x="2661" y="32042"/>
                      <a:pt x="2530" y="31491"/>
                      <a:pt x="2656" y="30963"/>
                    </a:cubicBezTo>
                    <a:cubicBezTo>
                      <a:pt x="2656" y="30952"/>
                      <a:pt x="2656" y="30946"/>
                      <a:pt x="2656" y="30941"/>
                    </a:cubicBezTo>
                    <a:cubicBezTo>
                      <a:pt x="2667" y="30897"/>
                      <a:pt x="2678" y="30848"/>
                      <a:pt x="2694" y="30805"/>
                    </a:cubicBezTo>
                    <a:cubicBezTo>
                      <a:pt x="2721" y="30723"/>
                      <a:pt x="2759" y="30636"/>
                      <a:pt x="2803" y="30559"/>
                    </a:cubicBezTo>
                    <a:cubicBezTo>
                      <a:pt x="2879" y="31224"/>
                      <a:pt x="3228" y="31758"/>
                      <a:pt x="3528" y="32330"/>
                    </a:cubicBezTo>
                    <a:cubicBezTo>
                      <a:pt x="3524" y="32329"/>
                      <a:pt x="3520" y="32329"/>
                      <a:pt x="3516" y="32329"/>
                    </a:cubicBezTo>
                    <a:cubicBezTo>
                      <a:pt x="3499" y="32329"/>
                      <a:pt x="3483" y="32340"/>
                      <a:pt x="3479" y="32358"/>
                    </a:cubicBezTo>
                    <a:cubicBezTo>
                      <a:pt x="3391" y="32690"/>
                      <a:pt x="3266" y="33039"/>
                      <a:pt x="3255" y="33382"/>
                    </a:cubicBezTo>
                    <a:cubicBezTo>
                      <a:pt x="3250" y="33714"/>
                      <a:pt x="3288" y="34052"/>
                      <a:pt x="3375" y="34379"/>
                    </a:cubicBezTo>
                    <a:cubicBezTo>
                      <a:pt x="3484" y="34864"/>
                      <a:pt x="3751" y="35720"/>
                      <a:pt x="3380" y="36161"/>
                    </a:cubicBezTo>
                    <a:cubicBezTo>
                      <a:pt x="3369" y="36176"/>
                      <a:pt x="3382" y="36192"/>
                      <a:pt x="3398" y="36192"/>
                    </a:cubicBezTo>
                    <a:cubicBezTo>
                      <a:pt x="3405" y="36192"/>
                      <a:pt x="3412" y="36189"/>
                      <a:pt x="3419" y="36183"/>
                    </a:cubicBezTo>
                    <a:cubicBezTo>
                      <a:pt x="3707" y="35856"/>
                      <a:pt x="3637" y="35246"/>
                      <a:pt x="3566" y="34848"/>
                    </a:cubicBezTo>
                    <a:cubicBezTo>
                      <a:pt x="3484" y="34412"/>
                      <a:pt x="3326" y="33965"/>
                      <a:pt x="3348" y="33513"/>
                    </a:cubicBezTo>
                    <a:cubicBezTo>
                      <a:pt x="3364" y="33137"/>
                      <a:pt x="3489" y="32783"/>
                      <a:pt x="3571" y="32412"/>
                    </a:cubicBezTo>
                    <a:cubicBezTo>
                      <a:pt x="3642" y="32554"/>
                      <a:pt x="3713" y="32701"/>
                      <a:pt x="3773" y="32854"/>
                    </a:cubicBezTo>
                    <a:cubicBezTo>
                      <a:pt x="3974" y="33333"/>
                      <a:pt x="4083" y="33845"/>
                      <a:pt x="4094" y="34363"/>
                    </a:cubicBezTo>
                    <a:cubicBezTo>
                      <a:pt x="4111" y="34837"/>
                      <a:pt x="4149" y="35311"/>
                      <a:pt x="3969" y="35758"/>
                    </a:cubicBezTo>
                    <a:cubicBezTo>
                      <a:pt x="3962" y="35779"/>
                      <a:pt x="3980" y="35793"/>
                      <a:pt x="3997" y="35793"/>
                    </a:cubicBezTo>
                    <a:cubicBezTo>
                      <a:pt x="4006" y="35793"/>
                      <a:pt x="4014" y="35789"/>
                      <a:pt x="4018" y="35780"/>
                    </a:cubicBezTo>
                    <a:cubicBezTo>
                      <a:pt x="4214" y="35327"/>
                      <a:pt x="4192" y="34853"/>
                      <a:pt x="4192" y="34374"/>
                    </a:cubicBezTo>
                    <a:lnTo>
                      <a:pt x="4192" y="34319"/>
                    </a:lnTo>
                    <a:cubicBezTo>
                      <a:pt x="4361" y="34575"/>
                      <a:pt x="4541" y="34848"/>
                      <a:pt x="4563" y="35148"/>
                    </a:cubicBezTo>
                    <a:cubicBezTo>
                      <a:pt x="4579" y="35442"/>
                      <a:pt x="4568" y="35736"/>
                      <a:pt x="4530" y="36025"/>
                    </a:cubicBezTo>
                    <a:cubicBezTo>
                      <a:pt x="4519" y="36025"/>
                      <a:pt x="4508" y="36036"/>
                      <a:pt x="4503" y="36041"/>
                    </a:cubicBezTo>
                    <a:cubicBezTo>
                      <a:pt x="4089" y="36564"/>
                      <a:pt x="3500" y="36880"/>
                      <a:pt x="3261" y="37529"/>
                    </a:cubicBezTo>
                    <a:cubicBezTo>
                      <a:pt x="3037" y="38134"/>
                      <a:pt x="3124" y="38657"/>
                      <a:pt x="3255" y="39272"/>
                    </a:cubicBezTo>
                    <a:cubicBezTo>
                      <a:pt x="3255" y="39278"/>
                      <a:pt x="3259" y="39281"/>
                      <a:pt x="3263" y="39281"/>
                    </a:cubicBezTo>
                    <a:cubicBezTo>
                      <a:pt x="3266" y="39281"/>
                      <a:pt x="3269" y="39278"/>
                      <a:pt x="3266" y="39272"/>
                    </a:cubicBezTo>
                    <a:cubicBezTo>
                      <a:pt x="3173" y="38575"/>
                      <a:pt x="3124" y="37910"/>
                      <a:pt x="3517" y="37278"/>
                    </a:cubicBezTo>
                    <a:cubicBezTo>
                      <a:pt x="3707" y="36973"/>
                      <a:pt x="3974" y="36750"/>
                      <a:pt x="4252" y="36510"/>
                    </a:cubicBezTo>
                    <a:cubicBezTo>
                      <a:pt x="4339" y="36439"/>
                      <a:pt x="4421" y="36363"/>
                      <a:pt x="4497" y="36281"/>
                    </a:cubicBezTo>
                    <a:lnTo>
                      <a:pt x="4497" y="36281"/>
                    </a:lnTo>
                    <a:cubicBezTo>
                      <a:pt x="4497" y="36308"/>
                      <a:pt x="4487" y="36335"/>
                      <a:pt x="4487" y="36363"/>
                    </a:cubicBezTo>
                    <a:cubicBezTo>
                      <a:pt x="4448" y="36619"/>
                      <a:pt x="4416" y="36869"/>
                      <a:pt x="4405" y="37120"/>
                    </a:cubicBezTo>
                    <a:cubicBezTo>
                      <a:pt x="4388" y="37120"/>
                      <a:pt x="4372" y="37125"/>
                      <a:pt x="4361" y="37142"/>
                    </a:cubicBezTo>
                    <a:cubicBezTo>
                      <a:pt x="4247" y="37354"/>
                      <a:pt x="4062" y="37512"/>
                      <a:pt x="3958" y="37730"/>
                    </a:cubicBezTo>
                    <a:cubicBezTo>
                      <a:pt x="3871" y="37916"/>
                      <a:pt x="3811" y="38101"/>
                      <a:pt x="3767" y="38297"/>
                    </a:cubicBezTo>
                    <a:cubicBezTo>
                      <a:pt x="3675" y="38684"/>
                      <a:pt x="3669" y="39082"/>
                      <a:pt x="3751" y="39469"/>
                    </a:cubicBezTo>
                    <a:cubicBezTo>
                      <a:pt x="3751" y="39477"/>
                      <a:pt x="3756" y="39481"/>
                      <a:pt x="3762" y="39481"/>
                    </a:cubicBezTo>
                    <a:cubicBezTo>
                      <a:pt x="3767" y="39481"/>
                      <a:pt x="3773" y="39477"/>
                      <a:pt x="3773" y="39469"/>
                    </a:cubicBezTo>
                    <a:cubicBezTo>
                      <a:pt x="3718" y="39005"/>
                      <a:pt x="3773" y="38537"/>
                      <a:pt x="3920" y="38101"/>
                    </a:cubicBezTo>
                    <a:cubicBezTo>
                      <a:pt x="3920" y="38090"/>
                      <a:pt x="3925" y="38079"/>
                      <a:pt x="3931" y="38074"/>
                    </a:cubicBezTo>
                    <a:cubicBezTo>
                      <a:pt x="4345" y="38711"/>
                      <a:pt x="3931" y="39567"/>
                      <a:pt x="4230" y="40259"/>
                    </a:cubicBezTo>
                    <a:cubicBezTo>
                      <a:pt x="4459" y="40793"/>
                      <a:pt x="5091" y="41087"/>
                      <a:pt x="5680" y="41103"/>
                    </a:cubicBezTo>
                    <a:cubicBezTo>
                      <a:pt x="5794" y="41310"/>
                      <a:pt x="5914" y="41512"/>
                      <a:pt x="6018" y="41719"/>
                    </a:cubicBezTo>
                    <a:cubicBezTo>
                      <a:pt x="6022" y="41727"/>
                      <a:pt x="6028" y="41729"/>
                      <a:pt x="6034" y="41729"/>
                    </a:cubicBezTo>
                    <a:cubicBezTo>
                      <a:pt x="6046" y="41729"/>
                      <a:pt x="6058" y="41719"/>
                      <a:pt x="6050" y="41708"/>
                    </a:cubicBezTo>
                    <a:cubicBezTo>
                      <a:pt x="5958" y="41501"/>
                      <a:pt x="5843" y="41305"/>
                      <a:pt x="5734" y="41103"/>
                    </a:cubicBezTo>
                    <a:lnTo>
                      <a:pt x="5756" y="41103"/>
                    </a:lnTo>
                    <a:cubicBezTo>
                      <a:pt x="5783" y="41103"/>
                      <a:pt x="5783" y="41071"/>
                      <a:pt x="5762" y="41071"/>
                    </a:cubicBezTo>
                    <a:lnTo>
                      <a:pt x="5713" y="41071"/>
                    </a:lnTo>
                    <a:cubicBezTo>
                      <a:pt x="5674" y="40989"/>
                      <a:pt x="5631" y="40907"/>
                      <a:pt x="5598" y="40825"/>
                    </a:cubicBezTo>
                    <a:cubicBezTo>
                      <a:pt x="5473" y="40537"/>
                      <a:pt x="5418" y="40226"/>
                      <a:pt x="5435" y="39910"/>
                    </a:cubicBezTo>
                    <a:lnTo>
                      <a:pt x="5435" y="39910"/>
                    </a:lnTo>
                    <a:cubicBezTo>
                      <a:pt x="5767" y="40368"/>
                      <a:pt x="6138" y="40804"/>
                      <a:pt x="6541" y="41207"/>
                    </a:cubicBezTo>
                    <a:cubicBezTo>
                      <a:pt x="6544" y="41210"/>
                      <a:pt x="6549" y="41212"/>
                      <a:pt x="6553" y="41212"/>
                    </a:cubicBezTo>
                    <a:cubicBezTo>
                      <a:pt x="6569" y="41212"/>
                      <a:pt x="6586" y="41192"/>
                      <a:pt x="6574" y="41180"/>
                    </a:cubicBezTo>
                    <a:cubicBezTo>
                      <a:pt x="6394" y="40989"/>
                      <a:pt x="6225" y="40793"/>
                      <a:pt x="6061" y="40591"/>
                    </a:cubicBezTo>
                    <a:lnTo>
                      <a:pt x="6061" y="40591"/>
                    </a:lnTo>
                    <a:cubicBezTo>
                      <a:pt x="6149" y="40646"/>
                      <a:pt x="6247" y="40700"/>
                      <a:pt x="6334" y="40744"/>
                    </a:cubicBezTo>
                    <a:cubicBezTo>
                      <a:pt x="6584" y="40885"/>
                      <a:pt x="6819" y="41032"/>
                      <a:pt x="6939" y="41299"/>
                    </a:cubicBezTo>
                    <a:cubicBezTo>
                      <a:pt x="6941" y="41305"/>
                      <a:pt x="6945" y="41308"/>
                      <a:pt x="6950" y="41308"/>
                    </a:cubicBezTo>
                    <a:cubicBezTo>
                      <a:pt x="6959" y="41308"/>
                      <a:pt x="6969" y="41299"/>
                      <a:pt x="6966" y="41289"/>
                    </a:cubicBezTo>
                    <a:cubicBezTo>
                      <a:pt x="6879" y="41065"/>
                      <a:pt x="6710" y="40913"/>
                      <a:pt x="6508" y="40782"/>
                    </a:cubicBezTo>
                    <a:cubicBezTo>
                      <a:pt x="6383" y="40705"/>
                      <a:pt x="6257" y="40635"/>
                      <a:pt x="6143" y="40553"/>
                    </a:cubicBezTo>
                    <a:cubicBezTo>
                      <a:pt x="6045" y="40482"/>
                      <a:pt x="5969" y="40395"/>
                      <a:pt x="5871" y="40319"/>
                    </a:cubicBezTo>
                    <a:cubicBezTo>
                      <a:pt x="5865" y="40313"/>
                      <a:pt x="5860" y="40313"/>
                      <a:pt x="5849" y="40313"/>
                    </a:cubicBezTo>
                    <a:cubicBezTo>
                      <a:pt x="5707" y="40122"/>
                      <a:pt x="5565" y="39921"/>
                      <a:pt x="5435" y="39719"/>
                    </a:cubicBezTo>
                    <a:lnTo>
                      <a:pt x="5435" y="39681"/>
                    </a:lnTo>
                    <a:cubicBezTo>
                      <a:pt x="5435" y="39659"/>
                      <a:pt x="5416" y="39640"/>
                      <a:pt x="5395" y="39640"/>
                    </a:cubicBezTo>
                    <a:cubicBezTo>
                      <a:pt x="5390" y="39640"/>
                      <a:pt x="5385" y="39641"/>
                      <a:pt x="5380" y="39643"/>
                    </a:cubicBezTo>
                    <a:cubicBezTo>
                      <a:pt x="5364" y="39610"/>
                      <a:pt x="5342" y="39578"/>
                      <a:pt x="5320" y="39550"/>
                    </a:cubicBezTo>
                    <a:cubicBezTo>
                      <a:pt x="4972" y="38994"/>
                      <a:pt x="4617" y="38373"/>
                      <a:pt x="4536" y="37714"/>
                    </a:cubicBezTo>
                    <a:cubicBezTo>
                      <a:pt x="4448" y="36995"/>
                      <a:pt x="4650" y="36275"/>
                      <a:pt x="4694" y="35556"/>
                    </a:cubicBezTo>
                    <a:cubicBezTo>
                      <a:pt x="4721" y="35000"/>
                      <a:pt x="4530" y="34586"/>
                      <a:pt x="4181" y="34145"/>
                    </a:cubicBezTo>
                    <a:cubicBezTo>
                      <a:pt x="4165" y="33813"/>
                      <a:pt x="4105" y="33486"/>
                      <a:pt x="4002" y="33170"/>
                    </a:cubicBezTo>
                    <a:cubicBezTo>
                      <a:pt x="3838" y="32695"/>
                      <a:pt x="3582" y="32292"/>
                      <a:pt x="3348" y="31856"/>
                    </a:cubicBezTo>
                    <a:cubicBezTo>
                      <a:pt x="3113" y="31415"/>
                      <a:pt x="2983" y="30957"/>
                      <a:pt x="2879" y="30467"/>
                    </a:cubicBezTo>
                    <a:cubicBezTo>
                      <a:pt x="2879" y="30456"/>
                      <a:pt x="2874" y="30451"/>
                      <a:pt x="2863" y="30445"/>
                    </a:cubicBezTo>
                    <a:cubicBezTo>
                      <a:pt x="2972" y="30243"/>
                      <a:pt x="3092" y="30053"/>
                      <a:pt x="3135" y="29840"/>
                    </a:cubicBezTo>
                    <a:cubicBezTo>
                      <a:pt x="3239" y="30243"/>
                      <a:pt x="3326" y="30647"/>
                      <a:pt x="3342" y="31050"/>
                    </a:cubicBezTo>
                    <a:cubicBezTo>
                      <a:pt x="3342" y="31061"/>
                      <a:pt x="3353" y="31068"/>
                      <a:pt x="3363" y="31068"/>
                    </a:cubicBezTo>
                    <a:cubicBezTo>
                      <a:pt x="3372" y="31068"/>
                      <a:pt x="3380" y="31063"/>
                      <a:pt x="3380" y="31050"/>
                    </a:cubicBezTo>
                    <a:cubicBezTo>
                      <a:pt x="3380" y="30352"/>
                      <a:pt x="3124" y="29655"/>
                      <a:pt x="3015" y="28963"/>
                    </a:cubicBezTo>
                    <a:cubicBezTo>
                      <a:pt x="2994" y="28843"/>
                      <a:pt x="2972" y="28712"/>
                      <a:pt x="2955" y="28587"/>
                    </a:cubicBezTo>
                    <a:lnTo>
                      <a:pt x="2955" y="28587"/>
                    </a:lnTo>
                    <a:cubicBezTo>
                      <a:pt x="3250" y="28963"/>
                      <a:pt x="3642" y="29290"/>
                      <a:pt x="3860" y="29709"/>
                    </a:cubicBezTo>
                    <a:cubicBezTo>
                      <a:pt x="4007" y="29993"/>
                      <a:pt x="4105" y="30298"/>
                      <a:pt x="4067" y="30625"/>
                    </a:cubicBezTo>
                    <a:cubicBezTo>
                      <a:pt x="4045" y="30794"/>
                      <a:pt x="4040" y="30963"/>
                      <a:pt x="4056" y="31132"/>
                    </a:cubicBezTo>
                    <a:cubicBezTo>
                      <a:pt x="4059" y="31149"/>
                      <a:pt x="4070" y="31156"/>
                      <a:pt x="4081" y="31156"/>
                    </a:cubicBezTo>
                    <a:cubicBezTo>
                      <a:pt x="4095" y="31156"/>
                      <a:pt x="4111" y="31144"/>
                      <a:pt x="4111" y="31126"/>
                    </a:cubicBezTo>
                    <a:cubicBezTo>
                      <a:pt x="4083" y="30832"/>
                      <a:pt x="4192" y="30549"/>
                      <a:pt x="4138" y="30254"/>
                    </a:cubicBezTo>
                    <a:cubicBezTo>
                      <a:pt x="4100" y="30053"/>
                      <a:pt x="4034" y="29857"/>
                      <a:pt x="3931" y="29677"/>
                    </a:cubicBezTo>
                    <a:cubicBezTo>
                      <a:pt x="3669" y="29230"/>
                      <a:pt x="3282" y="28859"/>
                      <a:pt x="2955" y="28462"/>
                    </a:cubicBezTo>
                    <a:cubicBezTo>
                      <a:pt x="2950" y="28456"/>
                      <a:pt x="2945" y="28456"/>
                      <a:pt x="2939" y="28451"/>
                    </a:cubicBezTo>
                    <a:cubicBezTo>
                      <a:pt x="2928" y="28336"/>
                      <a:pt x="2917" y="28227"/>
                      <a:pt x="2912" y="28113"/>
                    </a:cubicBezTo>
                    <a:lnTo>
                      <a:pt x="2912" y="28113"/>
                    </a:lnTo>
                    <a:cubicBezTo>
                      <a:pt x="3560" y="28658"/>
                      <a:pt x="4176" y="29268"/>
                      <a:pt x="4378" y="30102"/>
                    </a:cubicBezTo>
                    <a:cubicBezTo>
                      <a:pt x="4579" y="30952"/>
                      <a:pt x="4405" y="31775"/>
                      <a:pt x="4416" y="32636"/>
                    </a:cubicBezTo>
                    <a:cubicBezTo>
                      <a:pt x="4416" y="32641"/>
                      <a:pt x="4420" y="32644"/>
                      <a:pt x="4424" y="32644"/>
                    </a:cubicBezTo>
                    <a:cubicBezTo>
                      <a:pt x="4428" y="32644"/>
                      <a:pt x="4432" y="32641"/>
                      <a:pt x="4432" y="32636"/>
                    </a:cubicBezTo>
                    <a:cubicBezTo>
                      <a:pt x="4497" y="31682"/>
                      <a:pt x="4715" y="30805"/>
                      <a:pt x="4416" y="29867"/>
                    </a:cubicBezTo>
                    <a:cubicBezTo>
                      <a:pt x="4165" y="29072"/>
                      <a:pt x="3544" y="28522"/>
                      <a:pt x="2912" y="27993"/>
                    </a:cubicBezTo>
                    <a:lnTo>
                      <a:pt x="2906" y="27993"/>
                    </a:lnTo>
                    <a:cubicBezTo>
                      <a:pt x="2879" y="27606"/>
                      <a:pt x="2939" y="27225"/>
                      <a:pt x="3081" y="26871"/>
                    </a:cubicBezTo>
                    <a:cubicBezTo>
                      <a:pt x="3190" y="26985"/>
                      <a:pt x="3277" y="27116"/>
                      <a:pt x="3353" y="27257"/>
                    </a:cubicBezTo>
                    <a:cubicBezTo>
                      <a:pt x="3506" y="27579"/>
                      <a:pt x="3637" y="27917"/>
                      <a:pt x="3746" y="28260"/>
                    </a:cubicBezTo>
                    <a:cubicBezTo>
                      <a:pt x="3750" y="28274"/>
                      <a:pt x="3762" y="28280"/>
                      <a:pt x="3775" y="28280"/>
                    </a:cubicBezTo>
                    <a:cubicBezTo>
                      <a:pt x="3797" y="28280"/>
                      <a:pt x="3823" y="28262"/>
                      <a:pt x="3816" y="28238"/>
                    </a:cubicBezTo>
                    <a:cubicBezTo>
                      <a:pt x="3680" y="27677"/>
                      <a:pt x="3495" y="27132"/>
                      <a:pt x="3092" y="26707"/>
                    </a:cubicBezTo>
                    <a:cubicBezTo>
                      <a:pt x="3135" y="25775"/>
                      <a:pt x="3446" y="24876"/>
                      <a:pt x="3457" y="23944"/>
                    </a:cubicBezTo>
                    <a:cubicBezTo>
                      <a:pt x="3462" y="23552"/>
                      <a:pt x="3440" y="23149"/>
                      <a:pt x="3304" y="22778"/>
                    </a:cubicBezTo>
                    <a:cubicBezTo>
                      <a:pt x="3184" y="22441"/>
                      <a:pt x="2966" y="22190"/>
                      <a:pt x="2786" y="21890"/>
                    </a:cubicBezTo>
                    <a:cubicBezTo>
                      <a:pt x="2825" y="21460"/>
                      <a:pt x="2841" y="21018"/>
                      <a:pt x="3184" y="20719"/>
                    </a:cubicBezTo>
                    <a:cubicBezTo>
                      <a:pt x="3261" y="20822"/>
                      <a:pt x="3348" y="20920"/>
                      <a:pt x="3419" y="21024"/>
                    </a:cubicBezTo>
                    <a:cubicBezTo>
                      <a:pt x="3587" y="21264"/>
                      <a:pt x="3756" y="21531"/>
                      <a:pt x="3811" y="21814"/>
                    </a:cubicBezTo>
                    <a:cubicBezTo>
                      <a:pt x="3816" y="21836"/>
                      <a:pt x="3822" y="21857"/>
                      <a:pt x="3822" y="21874"/>
                    </a:cubicBezTo>
                    <a:cubicBezTo>
                      <a:pt x="3811" y="21890"/>
                      <a:pt x="3811" y="21912"/>
                      <a:pt x="3822" y="21928"/>
                    </a:cubicBezTo>
                    <a:lnTo>
                      <a:pt x="3833" y="21945"/>
                    </a:lnTo>
                    <a:cubicBezTo>
                      <a:pt x="3865" y="22157"/>
                      <a:pt x="3865" y="22375"/>
                      <a:pt x="3909" y="22588"/>
                    </a:cubicBezTo>
                    <a:cubicBezTo>
                      <a:pt x="3909" y="22593"/>
                      <a:pt x="3913" y="22596"/>
                      <a:pt x="3917" y="22596"/>
                    </a:cubicBezTo>
                    <a:cubicBezTo>
                      <a:pt x="3921" y="22596"/>
                      <a:pt x="3925" y="22593"/>
                      <a:pt x="3925" y="22588"/>
                    </a:cubicBezTo>
                    <a:cubicBezTo>
                      <a:pt x="3920" y="22397"/>
                      <a:pt x="3920" y="22212"/>
                      <a:pt x="3904" y="22032"/>
                    </a:cubicBezTo>
                    <a:lnTo>
                      <a:pt x="3904" y="22032"/>
                    </a:lnTo>
                    <a:cubicBezTo>
                      <a:pt x="4285" y="22577"/>
                      <a:pt x="4241" y="23242"/>
                      <a:pt x="4220" y="23879"/>
                    </a:cubicBezTo>
                    <a:cubicBezTo>
                      <a:pt x="4209" y="24250"/>
                      <a:pt x="4192" y="24631"/>
                      <a:pt x="4040" y="24969"/>
                    </a:cubicBezTo>
                    <a:cubicBezTo>
                      <a:pt x="3925" y="25230"/>
                      <a:pt x="3789" y="25481"/>
                      <a:pt x="3686" y="25743"/>
                    </a:cubicBezTo>
                    <a:cubicBezTo>
                      <a:pt x="3679" y="25760"/>
                      <a:pt x="3694" y="25773"/>
                      <a:pt x="3709" y="25773"/>
                    </a:cubicBezTo>
                    <a:cubicBezTo>
                      <a:pt x="3717" y="25773"/>
                      <a:pt x="3725" y="25769"/>
                      <a:pt x="3729" y="25759"/>
                    </a:cubicBezTo>
                    <a:cubicBezTo>
                      <a:pt x="3893" y="25383"/>
                      <a:pt x="4121" y="25040"/>
                      <a:pt x="4236" y="24642"/>
                    </a:cubicBezTo>
                    <a:cubicBezTo>
                      <a:pt x="4329" y="24326"/>
                      <a:pt x="4318" y="23966"/>
                      <a:pt x="4329" y="23639"/>
                    </a:cubicBezTo>
                    <a:cubicBezTo>
                      <a:pt x="4345" y="23013"/>
                      <a:pt x="4350" y="22375"/>
                      <a:pt x="3887" y="21879"/>
                    </a:cubicBezTo>
                    <a:cubicBezTo>
                      <a:pt x="3854" y="21623"/>
                      <a:pt x="3767" y="21383"/>
                      <a:pt x="3631" y="21171"/>
                    </a:cubicBezTo>
                    <a:cubicBezTo>
                      <a:pt x="3604" y="21127"/>
                      <a:pt x="3577" y="21089"/>
                      <a:pt x="3544" y="21046"/>
                    </a:cubicBezTo>
                    <a:lnTo>
                      <a:pt x="3544" y="21046"/>
                    </a:lnTo>
                    <a:cubicBezTo>
                      <a:pt x="3664" y="21084"/>
                      <a:pt x="3778" y="21133"/>
                      <a:pt x="3887" y="21187"/>
                    </a:cubicBezTo>
                    <a:cubicBezTo>
                      <a:pt x="4013" y="21269"/>
                      <a:pt x="4121" y="21378"/>
                      <a:pt x="4198" y="21509"/>
                    </a:cubicBezTo>
                    <a:cubicBezTo>
                      <a:pt x="4202" y="21514"/>
                      <a:pt x="4207" y="21517"/>
                      <a:pt x="4212" y="21517"/>
                    </a:cubicBezTo>
                    <a:cubicBezTo>
                      <a:pt x="4221" y="21517"/>
                      <a:pt x="4229" y="21508"/>
                      <a:pt x="4225" y="21498"/>
                    </a:cubicBezTo>
                    <a:cubicBezTo>
                      <a:pt x="4100" y="21204"/>
                      <a:pt x="3838" y="20997"/>
                      <a:pt x="3522" y="20942"/>
                    </a:cubicBezTo>
                    <a:cubicBezTo>
                      <a:pt x="3519" y="20941"/>
                      <a:pt x="3516" y="20941"/>
                      <a:pt x="3513" y="20941"/>
                    </a:cubicBezTo>
                    <a:cubicBezTo>
                      <a:pt x="3500" y="20941"/>
                      <a:pt x="3488" y="20949"/>
                      <a:pt x="3484" y="20958"/>
                    </a:cubicBezTo>
                    <a:cubicBezTo>
                      <a:pt x="3386" y="20833"/>
                      <a:pt x="3288" y="20713"/>
                      <a:pt x="3201" y="20582"/>
                    </a:cubicBezTo>
                    <a:cubicBezTo>
                      <a:pt x="3021" y="20326"/>
                      <a:pt x="2977" y="20070"/>
                      <a:pt x="2879" y="19787"/>
                    </a:cubicBezTo>
                    <a:lnTo>
                      <a:pt x="2890" y="19787"/>
                    </a:lnTo>
                    <a:cubicBezTo>
                      <a:pt x="3353" y="19950"/>
                      <a:pt x="3904" y="19994"/>
                      <a:pt x="4209" y="20408"/>
                    </a:cubicBezTo>
                    <a:cubicBezTo>
                      <a:pt x="4212" y="20413"/>
                      <a:pt x="4216" y="20415"/>
                      <a:pt x="4221" y="20415"/>
                    </a:cubicBezTo>
                    <a:cubicBezTo>
                      <a:pt x="4232" y="20415"/>
                      <a:pt x="4244" y="20403"/>
                      <a:pt x="4236" y="20392"/>
                    </a:cubicBezTo>
                    <a:cubicBezTo>
                      <a:pt x="3958" y="19961"/>
                      <a:pt x="3462" y="19912"/>
                      <a:pt x="3004" y="19738"/>
                    </a:cubicBezTo>
                    <a:cubicBezTo>
                      <a:pt x="2656" y="19602"/>
                      <a:pt x="2514" y="19389"/>
                      <a:pt x="2269" y="19149"/>
                    </a:cubicBezTo>
                    <a:cubicBezTo>
                      <a:pt x="2138" y="19002"/>
                      <a:pt x="1958" y="18910"/>
                      <a:pt x="1768" y="18888"/>
                    </a:cubicBezTo>
                    <a:cubicBezTo>
                      <a:pt x="1762" y="18708"/>
                      <a:pt x="1762" y="18534"/>
                      <a:pt x="1762" y="18359"/>
                    </a:cubicBezTo>
                    <a:lnTo>
                      <a:pt x="1762" y="18321"/>
                    </a:lnTo>
                    <a:cubicBezTo>
                      <a:pt x="2013" y="18359"/>
                      <a:pt x="2258" y="18348"/>
                      <a:pt x="2481" y="18506"/>
                    </a:cubicBezTo>
                    <a:cubicBezTo>
                      <a:pt x="2503" y="18517"/>
                      <a:pt x="2525" y="18534"/>
                      <a:pt x="2541" y="18550"/>
                    </a:cubicBezTo>
                    <a:cubicBezTo>
                      <a:pt x="2541" y="18550"/>
                      <a:pt x="2541" y="18550"/>
                      <a:pt x="2541" y="18555"/>
                    </a:cubicBezTo>
                    <a:cubicBezTo>
                      <a:pt x="2546" y="18569"/>
                      <a:pt x="2558" y="18579"/>
                      <a:pt x="2571" y="18579"/>
                    </a:cubicBezTo>
                    <a:cubicBezTo>
                      <a:pt x="2574" y="18579"/>
                      <a:pt x="2577" y="18578"/>
                      <a:pt x="2579" y="18577"/>
                    </a:cubicBezTo>
                    <a:cubicBezTo>
                      <a:pt x="2732" y="18692"/>
                      <a:pt x="2879" y="18811"/>
                      <a:pt x="3021" y="18942"/>
                    </a:cubicBezTo>
                    <a:cubicBezTo>
                      <a:pt x="3288" y="19187"/>
                      <a:pt x="3549" y="19422"/>
                      <a:pt x="3882" y="19585"/>
                    </a:cubicBezTo>
                    <a:cubicBezTo>
                      <a:pt x="3884" y="19587"/>
                      <a:pt x="3887" y="19588"/>
                      <a:pt x="3890" y="19588"/>
                    </a:cubicBezTo>
                    <a:cubicBezTo>
                      <a:pt x="3906" y="19588"/>
                      <a:pt x="3922" y="19566"/>
                      <a:pt x="3904" y="19553"/>
                    </a:cubicBezTo>
                    <a:cubicBezTo>
                      <a:pt x="3484" y="19307"/>
                      <a:pt x="3179" y="18948"/>
                      <a:pt x="2814" y="18648"/>
                    </a:cubicBezTo>
                    <a:cubicBezTo>
                      <a:pt x="2743" y="18588"/>
                      <a:pt x="2667" y="18528"/>
                      <a:pt x="2590" y="18474"/>
                    </a:cubicBezTo>
                    <a:cubicBezTo>
                      <a:pt x="2400" y="16970"/>
                      <a:pt x="1223" y="15978"/>
                      <a:pt x="280" y="14866"/>
                    </a:cubicBezTo>
                    <a:cubicBezTo>
                      <a:pt x="280" y="14861"/>
                      <a:pt x="275" y="14856"/>
                      <a:pt x="269" y="14856"/>
                    </a:cubicBezTo>
                    <a:lnTo>
                      <a:pt x="269" y="14272"/>
                    </a:lnTo>
                    <a:cubicBezTo>
                      <a:pt x="416" y="14480"/>
                      <a:pt x="667" y="14583"/>
                      <a:pt x="907" y="14665"/>
                    </a:cubicBezTo>
                    <a:cubicBezTo>
                      <a:pt x="1326" y="14812"/>
                      <a:pt x="1675" y="14970"/>
                      <a:pt x="1985" y="15286"/>
                    </a:cubicBezTo>
                    <a:cubicBezTo>
                      <a:pt x="2634" y="15951"/>
                      <a:pt x="3075" y="16795"/>
                      <a:pt x="3244" y="17705"/>
                    </a:cubicBezTo>
                    <a:cubicBezTo>
                      <a:pt x="3244" y="17716"/>
                      <a:pt x="3252" y="17722"/>
                      <a:pt x="3261" y="17722"/>
                    </a:cubicBezTo>
                    <a:cubicBezTo>
                      <a:pt x="3269" y="17722"/>
                      <a:pt x="3277" y="17716"/>
                      <a:pt x="3277" y="17705"/>
                    </a:cubicBezTo>
                    <a:cubicBezTo>
                      <a:pt x="3304" y="16926"/>
                      <a:pt x="2803" y="16076"/>
                      <a:pt x="2312" y="15482"/>
                    </a:cubicBezTo>
                    <a:cubicBezTo>
                      <a:pt x="2067" y="15188"/>
                      <a:pt x="1778" y="14877"/>
                      <a:pt x="1419" y="14714"/>
                    </a:cubicBezTo>
                    <a:cubicBezTo>
                      <a:pt x="1168" y="14599"/>
                      <a:pt x="917" y="14523"/>
                      <a:pt x="683" y="14403"/>
                    </a:cubicBezTo>
                    <a:cubicBezTo>
                      <a:pt x="874" y="14278"/>
                      <a:pt x="1032" y="14111"/>
                      <a:pt x="1273" y="14111"/>
                    </a:cubicBezTo>
                    <a:cubicBezTo>
                      <a:pt x="1294" y="14111"/>
                      <a:pt x="1315" y="14112"/>
                      <a:pt x="1337" y="14114"/>
                    </a:cubicBezTo>
                    <a:cubicBezTo>
                      <a:pt x="1604" y="14142"/>
                      <a:pt x="1844" y="14278"/>
                      <a:pt x="2007" y="14496"/>
                    </a:cubicBezTo>
                    <a:cubicBezTo>
                      <a:pt x="2193" y="14730"/>
                      <a:pt x="2340" y="14992"/>
                      <a:pt x="2547" y="15215"/>
                    </a:cubicBezTo>
                    <a:cubicBezTo>
                      <a:pt x="2692" y="15369"/>
                      <a:pt x="2991" y="15715"/>
                      <a:pt x="3260" y="15715"/>
                    </a:cubicBezTo>
                    <a:cubicBezTo>
                      <a:pt x="3314" y="15715"/>
                      <a:pt x="3368" y="15701"/>
                      <a:pt x="3419" y="15667"/>
                    </a:cubicBezTo>
                    <a:cubicBezTo>
                      <a:pt x="3433" y="15658"/>
                      <a:pt x="3422" y="15645"/>
                      <a:pt x="3409" y="15645"/>
                    </a:cubicBezTo>
                    <a:cubicBezTo>
                      <a:pt x="3407" y="15645"/>
                      <a:pt x="3404" y="15645"/>
                      <a:pt x="3402" y="15646"/>
                    </a:cubicBezTo>
                    <a:cubicBezTo>
                      <a:pt x="3362" y="15660"/>
                      <a:pt x="3322" y="15667"/>
                      <a:pt x="3281" y="15667"/>
                    </a:cubicBezTo>
                    <a:cubicBezTo>
                      <a:pt x="2775" y="15667"/>
                      <a:pt x="2271" y="14602"/>
                      <a:pt x="2018" y="14354"/>
                    </a:cubicBezTo>
                    <a:cubicBezTo>
                      <a:pt x="1887" y="14213"/>
                      <a:pt x="1724" y="14104"/>
                      <a:pt x="1544" y="14038"/>
                    </a:cubicBezTo>
                    <a:cubicBezTo>
                      <a:pt x="1441" y="13869"/>
                      <a:pt x="1304" y="13722"/>
                      <a:pt x="1135" y="13608"/>
                    </a:cubicBezTo>
                    <a:cubicBezTo>
                      <a:pt x="863" y="13439"/>
                      <a:pt x="558" y="13308"/>
                      <a:pt x="269" y="13161"/>
                    </a:cubicBezTo>
                    <a:lnTo>
                      <a:pt x="258" y="13161"/>
                    </a:lnTo>
                    <a:lnTo>
                      <a:pt x="258" y="12758"/>
                    </a:lnTo>
                    <a:cubicBezTo>
                      <a:pt x="798" y="13030"/>
                      <a:pt x="1370" y="13166"/>
                      <a:pt x="1947" y="13352"/>
                    </a:cubicBezTo>
                    <a:cubicBezTo>
                      <a:pt x="2541" y="13542"/>
                      <a:pt x="3538" y="14011"/>
                      <a:pt x="3239" y="14785"/>
                    </a:cubicBezTo>
                    <a:cubicBezTo>
                      <a:pt x="3228" y="14816"/>
                      <a:pt x="3257" y="14838"/>
                      <a:pt x="3284" y="14838"/>
                    </a:cubicBezTo>
                    <a:cubicBezTo>
                      <a:pt x="3299" y="14838"/>
                      <a:pt x="3314" y="14830"/>
                      <a:pt x="3320" y="14812"/>
                    </a:cubicBezTo>
                    <a:cubicBezTo>
                      <a:pt x="3457" y="14327"/>
                      <a:pt x="3124" y="13788"/>
                      <a:pt x="2678" y="13553"/>
                    </a:cubicBezTo>
                    <a:cubicBezTo>
                      <a:pt x="2073" y="13243"/>
                      <a:pt x="1402" y="13106"/>
                      <a:pt x="776" y="12856"/>
                    </a:cubicBezTo>
                    <a:cubicBezTo>
                      <a:pt x="1046" y="12831"/>
                      <a:pt x="1303" y="12749"/>
                      <a:pt x="1578" y="12749"/>
                    </a:cubicBezTo>
                    <a:cubicBezTo>
                      <a:pt x="1608" y="12749"/>
                      <a:pt x="1639" y="12750"/>
                      <a:pt x="1669" y="12752"/>
                    </a:cubicBezTo>
                    <a:cubicBezTo>
                      <a:pt x="2089" y="12779"/>
                      <a:pt x="2443" y="12910"/>
                      <a:pt x="2743" y="13194"/>
                    </a:cubicBezTo>
                    <a:cubicBezTo>
                      <a:pt x="2747" y="13198"/>
                      <a:pt x="2752" y="13199"/>
                      <a:pt x="2756" y="13199"/>
                    </a:cubicBezTo>
                    <a:cubicBezTo>
                      <a:pt x="2770" y="13199"/>
                      <a:pt x="2782" y="13184"/>
                      <a:pt x="2770" y="13172"/>
                    </a:cubicBezTo>
                    <a:cubicBezTo>
                      <a:pt x="2410" y="12799"/>
                      <a:pt x="2004" y="12699"/>
                      <a:pt x="1567" y="12699"/>
                    </a:cubicBezTo>
                    <a:cubicBezTo>
                      <a:pt x="1264" y="12699"/>
                      <a:pt x="946" y="12747"/>
                      <a:pt x="618" y="12785"/>
                    </a:cubicBezTo>
                    <a:lnTo>
                      <a:pt x="612" y="12785"/>
                    </a:lnTo>
                    <a:cubicBezTo>
                      <a:pt x="503" y="12736"/>
                      <a:pt x="394" y="12681"/>
                      <a:pt x="291" y="12621"/>
                    </a:cubicBezTo>
                    <a:cubicBezTo>
                      <a:pt x="280" y="12616"/>
                      <a:pt x="269" y="12611"/>
                      <a:pt x="258" y="12611"/>
                    </a:cubicBezTo>
                    <a:cubicBezTo>
                      <a:pt x="253" y="12158"/>
                      <a:pt x="253" y="11706"/>
                      <a:pt x="253" y="11248"/>
                    </a:cubicBezTo>
                    <a:lnTo>
                      <a:pt x="253" y="11248"/>
                    </a:lnTo>
                    <a:cubicBezTo>
                      <a:pt x="345" y="11341"/>
                      <a:pt x="411" y="11455"/>
                      <a:pt x="509" y="11548"/>
                    </a:cubicBezTo>
                    <a:cubicBezTo>
                      <a:pt x="596" y="11624"/>
                      <a:pt x="689" y="11690"/>
                      <a:pt x="787" y="11750"/>
                    </a:cubicBezTo>
                    <a:cubicBezTo>
                      <a:pt x="1076" y="11924"/>
                      <a:pt x="1451" y="11984"/>
                      <a:pt x="1768" y="12098"/>
                    </a:cubicBezTo>
                    <a:cubicBezTo>
                      <a:pt x="2154" y="12224"/>
                      <a:pt x="2514" y="12414"/>
                      <a:pt x="2836" y="12665"/>
                    </a:cubicBezTo>
                    <a:cubicBezTo>
                      <a:pt x="3141" y="12910"/>
                      <a:pt x="3310" y="13215"/>
                      <a:pt x="3560" y="13504"/>
                    </a:cubicBezTo>
                    <a:cubicBezTo>
                      <a:pt x="3568" y="13512"/>
                      <a:pt x="3578" y="13516"/>
                      <a:pt x="3587" y="13516"/>
                    </a:cubicBezTo>
                    <a:cubicBezTo>
                      <a:pt x="3615" y="13516"/>
                      <a:pt x="3639" y="13485"/>
                      <a:pt x="3615" y="13461"/>
                    </a:cubicBezTo>
                    <a:cubicBezTo>
                      <a:pt x="3391" y="13188"/>
                      <a:pt x="3255" y="12899"/>
                      <a:pt x="2983" y="12665"/>
                    </a:cubicBezTo>
                    <a:cubicBezTo>
                      <a:pt x="2737" y="12453"/>
                      <a:pt x="2460" y="12278"/>
                      <a:pt x="2165" y="12147"/>
                    </a:cubicBezTo>
                    <a:cubicBezTo>
                      <a:pt x="1768" y="11973"/>
                      <a:pt x="1326" y="11891"/>
                      <a:pt x="939" y="11701"/>
                    </a:cubicBezTo>
                    <a:cubicBezTo>
                      <a:pt x="732" y="11608"/>
                      <a:pt x="558" y="11461"/>
                      <a:pt x="427" y="11276"/>
                    </a:cubicBezTo>
                    <a:cubicBezTo>
                      <a:pt x="378" y="11205"/>
                      <a:pt x="318" y="11150"/>
                      <a:pt x="247" y="11107"/>
                    </a:cubicBezTo>
                    <a:lnTo>
                      <a:pt x="247" y="10426"/>
                    </a:lnTo>
                    <a:lnTo>
                      <a:pt x="247" y="10371"/>
                    </a:lnTo>
                    <a:cubicBezTo>
                      <a:pt x="732" y="10731"/>
                      <a:pt x="1239" y="10878"/>
                      <a:pt x="1811" y="11090"/>
                    </a:cubicBezTo>
                    <a:cubicBezTo>
                      <a:pt x="2351" y="11297"/>
                      <a:pt x="3010" y="11592"/>
                      <a:pt x="3271" y="12115"/>
                    </a:cubicBezTo>
                    <a:cubicBezTo>
                      <a:pt x="3275" y="12120"/>
                      <a:pt x="3281" y="12123"/>
                      <a:pt x="3287" y="12123"/>
                    </a:cubicBezTo>
                    <a:cubicBezTo>
                      <a:pt x="3299" y="12123"/>
                      <a:pt x="3311" y="12113"/>
                      <a:pt x="3304" y="12098"/>
                    </a:cubicBezTo>
                    <a:cubicBezTo>
                      <a:pt x="3103" y="11679"/>
                      <a:pt x="2645" y="11385"/>
                      <a:pt x="2214" y="11183"/>
                    </a:cubicBezTo>
                    <a:cubicBezTo>
                      <a:pt x="1539" y="10867"/>
                      <a:pt x="847" y="10731"/>
                      <a:pt x="253" y="10262"/>
                    </a:cubicBezTo>
                    <a:lnTo>
                      <a:pt x="247" y="10262"/>
                    </a:lnTo>
                    <a:lnTo>
                      <a:pt x="247" y="9014"/>
                    </a:lnTo>
                    <a:cubicBezTo>
                      <a:pt x="503" y="9265"/>
                      <a:pt x="689" y="9575"/>
                      <a:pt x="1010" y="9772"/>
                    </a:cubicBezTo>
                    <a:cubicBezTo>
                      <a:pt x="1244" y="9908"/>
                      <a:pt x="1490" y="10022"/>
                      <a:pt x="1740" y="10126"/>
                    </a:cubicBezTo>
                    <a:cubicBezTo>
                      <a:pt x="2367" y="10382"/>
                      <a:pt x="3081" y="10633"/>
                      <a:pt x="3342" y="11281"/>
                    </a:cubicBezTo>
                    <a:cubicBezTo>
                      <a:pt x="3346" y="11294"/>
                      <a:pt x="3355" y="11299"/>
                      <a:pt x="3366" y="11299"/>
                    </a:cubicBezTo>
                    <a:cubicBezTo>
                      <a:pt x="3386" y="11299"/>
                      <a:pt x="3409" y="11279"/>
                      <a:pt x="3402" y="11254"/>
                    </a:cubicBezTo>
                    <a:cubicBezTo>
                      <a:pt x="3173" y="10709"/>
                      <a:pt x="2667" y="10404"/>
                      <a:pt x="2122" y="10169"/>
                    </a:cubicBezTo>
                    <a:cubicBezTo>
                      <a:pt x="1795" y="10028"/>
                      <a:pt x="1446" y="9908"/>
                      <a:pt x="1146" y="9723"/>
                    </a:cubicBezTo>
                    <a:cubicBezTo>
                      <a:pt x="917" y="9581"/>
                      <a:pt x="721" y="9396"/>
                      <a:pt x="563" y="9183"/>
                    </a:cubicBezTo>
                    <a:cubicBezTo>
                      <a:pt x="465" y="9052"/>
                      <a:pt x="394" y="8943"/>
                      <a:pt x="247" y="8862"/>
                    </a:cubicBezTo>
                    <a:lnTo>
                      <a:pt x="247" y="7979"/>
                    </a:lnTo>
                    <a:cubicBezTo>
                      <a:pt x="705" y="8377"/>
                      <a:pt x="1397" y="8567"/>
                      <a:pt x="1909" y="8867"/>
                    </a:cubicBezTo>
                    <a:cubicBezTo>
                      <a:pt x="2530" y="9227"/>
                      <a:pt x="3277" y="9733"/>
                      <a:pt x="3544" y="10404"/>
                    </a:cubicBezTo>
                    <a:cubicBezTo>
                      <a:pt x="3547" y="10413"/>
                      <a:pt x="3555" y="10416"/>
                      <a:pt x="3563" y="10416"/>
                    </a:cubicBezTo>
                    <a:cubicBezTo>
                      <a:pt x="3580" y="10416"/>
                      <a:pt x="3600" y="10400"/>
                      <a:pt x="3593" y="10382"/>
                    </a:cubicBezTo>
                    <a:cubicBezTo>
                      <a:pt x="3380" y="9810"/>
                      <a:pt x="2808" y="9336"/>
                      <a:pt x="2296" y="8998"/>
                    </a:cubicBezTo>
                    <a:cubicBezTo>
                      <a:pt x="1926" y="8764"/>
                      <a:pt x="1533" y="8546"/>
                      <a:pt x="1135" y="8360"/>
                    </a:cubicBezTo>
                    <a:cubicBezTo>
                      <a:pt x="830" y="8208"/>
                      <a:pt x="476" y="8072"/>
                      <a:pt x="247" y="7821"/>
                    </a:cubicBezTo>
                    <a:lnTo>
                      <a:pt x="247" y="7456"/>
                    </a:lnTo>
                    <a:cubicBezTo>
                      <a:pt x="569" y="7717"/>
                      <a:pt x="1125" y="7745"/>
                      <a:pt x="1506" y="7854"/>
                    </a:cubicBezTo>
                    <a:cubicBezTo>
                      <a:pt x="2214" y="8055"/>
                      <a:pt x="2634" y="8431"/>
                      <a:pt x="3021" y="9014"/>
                    </a:cubicBezTo>
                    <a:cubicBezTo>
                      <a:pt x="3025" y="9020"/>
                      <a:pt x="3031" y="9022"/>
                      <a:pt x="3037" y="9022"/>
                    </a:cubicBezTo>
                    <a:cubicBezTo>
                      <a:pt x="3049" y="9022"/>
                      <a:pt x="3061" y="9014"/>
                      <a:pt x="3053" y="9003"/>
                    </a:cubicBezTo>
                    <a:cubicBezTo>
                      <a:pt x="2786" y="8595"/>
                      <a:pt x="2487" y="8175"/>
                      <a:pt x="2018" y="7963"/>
                    </a:cubicBezTo>
                    <a:cubicBezTo>
                      <a:pt x="1697" y="7821"/>
                      <a:pt x="1364" y="7739"/>
                      <a:pt x="1032" y="7630"/>
                    </a:cubicBezTo>
                    <a:cubicBezTo>
                      <a:pt x="781" y="7554"/>
                      <a:pt x="482" y="7505"/>
                      <a:pt x="296" y="7303"/>
                    </a:cubicBezTo>
                    <a:cubicBezTo>
                      <a:pt x="285" y="7292"/>
                      <a:pt x="269" y="7281"/>
                      <a:pt x="247" y="7281"/>
                    </a:cubicBezTo>
                    <a:lnTo>
                      <a:pt x="247" y="6279"/>
                    </a:lnTo>
                    <a:cubicBezTo>
                      <a:pt x="476" y="6497"/>
                      <a:pt x="792" y="6682"/>
                      <a:pt x="1037" y="6851"/>
                    </a:cubicBezTo>
                    <a:cubicBezTo>
                      <a:pt x="1419" y="7118"/>
                      <a:pt x="1827" y="7347"/>
                      <a:pt x="2209" y="7614"/>
                    </a:cubicBezTo>
                    <a:cubicBezTo>
                      <a:pt x="2983" y="8126"/>
                      <a:pt x="3615" y="8818"/>
                      <a:pt x="4067" y="9630"/>
                    </a:cubicBezTo>
                    <a:cubicBezTo>
                      <a:pt x="4072" y="9642"/>
                      <a:pt x="4082" y="9647"/>
                      <a:pt x="4093" y="9647"/>
                    </a:cubicBezTo>
                    <a:cubicBezTo>
                      <a:pt x="4116" y="9647"/>
                      <a:pt x="4142" y="9623"/>
                      <a:pt x="4127" y="9597"/>
                    </a:cubicBezTo>
                    <a:cubicBezTo>
                      <a:pt x="3713" y="8829"/>
                      <a:pt x="3206" y="8208"/>
                      <a:pt x="2476" y="7679"/>
                    </a:cubicBezTo>
                    <a:cubicBezTo>
                      <a:pt x="2100" y="7407"/>
                      <a:pt x="1691" y="7178"/>
                      <a:pt x="1310" y="6911"/>
                    </a:cubicBezTo>
                    <a:cubicBezTo>
                      <a:pt x="1103" y="6764"/>
                      <a:pt x="901" y="6611"/>
                      <a:pt x="705" y="6453"/>
                    </a:cubicBezTo>
                    <a:cubicBezTo>
                      <a:pt x="552" y="6328"/>
                      <a:pt x="373" y="6230"/>
                      <a:pt x="247" y="6077"/>
                    </a:cubicBezTo>
                    <a:lnTo>
                      <a:pt x="247" y="5728"/>
                    </a:lnTo>
                    <a:lnTo>
                      <a:pt x="247" y="5598"/>
                    </a:lnTo>
                    <a:cubicBezTo>
                      <a:pt x="574" y="5859"/>
                      <a:pt x="994" y="5995"/>
                      <a:pt x="1375" y="6170"/>
                    </a:cubicBezTo>
                    <a:cubicBezTo>
                      <a:pt x="2111" y="6502"/>
                      <a:pt x="2667" y="7009"/>
                      <a:pt x="3217" y="7576"/>
                    </a:cubicBezTo>
                    <a:cubicBezTo>
                      <a:pt x="3223" y="7581"/>
                      <a:pt x="3229" y="7584"/>
                      <a:pt x="3235" y="7584"/>
                    </a:cubicBezTo>
                    <a:cubicBezTo>
                      <a:pt x="3252" y="7584"/>
                      <a:pt x="3266" y="7565"/>
                      <a:pt x="3250" y="7548"/>
                    </a:cubicBezTo>
                    <a:cubicBezTo>
                      <a:pt x="2819" y="7074"/>
                      <a:pt x="2367" y="6573"/>
                      <a:pt x="1778" y="6257"/>
                    </a:cubicBezTo>
                    <a:cubicBezTo>
                      <a:pt x="1283" y="5985"/>
                      <a:pt x="656" y="5816"/>
                      <a:pt x="253" y="5418"/>
                    </a:cubicBezTo>
                    <a:cubicBezTo>
                      <a:pt x="253" y="5162"/>
                      <a:pt x="258" y="4906"/>
                      <a:pt x="258" y="4644"/>
                    </a:cubicBezTo>
                    <a:cubicBezTo>
                      <a:pt x="405" y="4715"/>
                      <a:pt x="580" y="4753"/>
                      <a:pt x="705" y="4840"/>
                    </a:cubicBezTo>
                    <a:cubicBezTo>
                      <a:pt x="863" y="4944"/>
                      <a:pt x="988" y="5096"/>
                      <a:pt x="1152" y="5194"/>
                    </a:cubicBezTo>
                    <a:cubicBezTo>
                      <a:pt x="1223" y="5238"/>
                      <a:pt x="1299" y="5276"/>
                      <a:pt x="1375" y="5303"/>
                    </a:cubicBezTo>
                    <a:cubicBezTo>
                      <a:pt x="1371" y="5330"/>
                      <a:pt x="1394" y="5348"/>
                      <a:pt x="1417" y="5348"/>
                    </a:cubicBezTo>
                    <a:cubicBezTo>
                      <a:pt x="1427" y="5348"/>
                      <a:pt x="1438" y="5345"/>
                      <a:pt x="1446" y="5336"/>
                    </a:cubicBezTo>
                    <a:lnTo>
                      <a:pt x="1468" y="5325"/>
                    </a:lnTo>
                    <a:cubicBezTo>
                      <a:pt x="1490" y="5331"/>
                      <a:pt x="1511" y="5331"/>
                      <a:pt x="1539" y="5336"/>
                    </a:cubicBezTo>
                    <a:cubicBezTo>
                      <a:pt x="1539" y="5347"/>
                      <a:pt x="1544" y="5353"/>
                      <a:pt x="1550" y="5363"/>
                    </a:cubicBezTo>
                    <a:cubicBezTo>
                      <a:pt x="1817" y="5739"/>
                      <a:pt x="2220" y="5952"/>
                      <a:pt x="2601" y="6203"/>
                    </a:cubicBezTo>
                    <a:cubicBezTo>
                      <a:pt x="3070" y="6513"/>
                      <a:pt x="3446" y="6944"/>
                      <a:pt x="3691" y="7450"/>
                    </a:cubicBezTo>
                    <a:cubicBezTo>
                      <a:pt x="4105" y="8284"/>
                      <a:pt x="4274" y="9352"/>
                      <a:pt x="4988" y="10017"/>
                    </a:cubicBezTo>
                    <a:lnTo>
                      <a:pt x="4993" y="10017"/>
                    </a:lnTo>
                    <a:cubicBezTo>
                      <a:pt x="4312" y="9216"/>
                      <a:pt x="4203" y="8088"/>
                      <a:pt x="3675" y="7200"/>
                    </a:cubicBezTo>
                    <a:cubicBezTo>
                      <a:pt x="3462" y="6835"/>
                      <a:pt x="3201" y="6480"/>
                      <a:pt x="2841" y="6230"/>
                    </a:cubicBezTo>
                    <a:cubicBezTo>
                      <a:pt x="2454" y="5957"/>
                      <a:pt x="2002" y="5739"/>
                      <a:pt x="1713" y="5358"/>
                    </a:cubicBezTo>
                    <a:lnTo>
                      <a:pt x="1713" y="5358"/>
                    </a:lnTo>
                    <a:cubicBezTo>
                      <a:pt x="1806" y="5363"/>
                      <a:pt x="1909" y="5363"/>
                      <a:pt x="2018" y="5369"/>
                    </a:cubicBezTo>
                    <a:cubicBezTo>
                      <a:pt x="2296" y="5374"/>
                      <a:pt x="2552" y="5456"/>
                      <a:pt x="2814" y="5521"/>
                    </a:cubicBezTo>
                    <a:cubicBezTo>
                      <a:pt x="2814" y="5521"/>
                      <a:pt x="2814" y="5521"/>
                      <a:pt x="2819" y="5527"/>
                    </a:cubicBezTo>
                    <a:cubicBezTo>
                      <a:pt x="3043" y="5669"/>
                      <a:pt x="3206" y="5870"/>
                      <a:pt x="3391" y="6034"/>
                    </a:cubicBezTo>
                    <a:cubicBezTo>
                      <a:pt x="3386" y="6039"/>
                      <a:pt x="3386" y="6055"/>
                      <a:pt x="3391" y="6066"/>
                    </a:cubicBezTo>
                    <a:cubicBezTo>
                      <a:pt x="3598" y="6273"/>
                      <a:pt x="3822" y="6568"/>
                      <a:pt x="4072" y="6856"/>
                    </a:cubicBezTo>
                    <a:cubicBezTo>
                      <a:pt x="4067" y="6867"/>
                      <a:pt x="4067" y="6884"/>
                      <a:pt x="4083" y="6889"/>
                    </a:cubicBezTo>
                    <a:lnTo>
                      <a:pt x="4105" y="6889"/>
                    </a:lnTo>
                    <a:cubicBezTo>
                      <a:pt x="4230" y="7036"/>
                      <a:pt x="4367" y="7172"/>
                      <a:pt x="4514" y="7298"/>
                    </a:cubicBezTo>
                    <a:cubicBezTo>
                      <a:pt x="4536" y="7581"/>
                      <a:pt x="4650" y="7843"/>
                      <a:pt x="4830" y="8055"/>
                    </a:cubicBezTo>
                    <a:cubicBezTo>
                      <a:pt x="4694" y="8453"/>
                      <a:pt x="4830" y="8774"/>
                      <a:pt x="5081" y="9063"/>
                    </a:cubicBezTo>
                    <a:cubicBezTo>
                      <a:pt x="4933" y="9793"/>
                      <a:pt x="5059" y="10589"/>
                      <a:pt x="5282" y="11292"/>
                    </a:cubicBezTo>
                    <a:cubicBezTo>
                      <a:pt x="5331" y="11439"/>
                      <a:pt x="5386" y="11586"/>
                      <a:pt x="5451" y="11728"/>
                    </a:cubicBezTo>
                    <a:cubicBezTo>
                      <a:pt x="5448" y="11727"/>
                      <a:pt x="5444" y="11727"/>
                      <a:pt x="5441" y="11727"/>
                    </a:cubicBezTo>
                    <a:cubicBezTo>
                      <a:pt x="5417" y="11727"/>
                      <a:pt x="5396" y="11742"/>
                      <a:pt x="5391" y="11766"/>
                    </a:cubicBezTo>
                    <a:cubicBezTo>
                      <a:pt x="5260" y="12932"/>
                      <a:pt x="5369" y="14114"/>
                      <a:pt x="5718" y="15242"/>
                    </a:cubicBezTo>
                    <a:cubicBezTo>
                      <a:pt x="5794" y="15488"/>
                      <a:pt x="5887" y="15733"/>
                      <a:pt x="5990" y="15973"/>
                    </a:cubicBezTo>
                    <a:lnTo>
                      <a:pt x="5990" y="15983"/>
                    </a:lnTo>
                    <a:cubicBezTo>
                      <a:pt x="5990" y="15994"/>
                      <a:pt x="5996" y="16000"/>
                      <a:pt x="6001" y="16005"/>
                    </a:cubicBezTo>
                    <a:cubicBezTo>
                      <a:pt x="6132" y="16332"/>
                      <a:pt x="6263" y="16654"/>
                      <a:pt x="6366" y="16986"/>
                    </a:cubicBezTo>
                    <a:cubicBezTo>
                      <a:pt x="6514" y="17449"/>
                      <a:pt x="6612" y="17923"/>
                      <a:pt x="6672" y="18403"/>
                    </a:cubicBezTo>
                    <a:cubicBezTo>
                      <a:pt x="6669" y="18402"/>
                      <a:pt x="6666" y="18402"/>
                      <a:pt x="6663" y="18402"/>
                    </a:cubicBezTo>
                    <a:cubicBezTo>
                      <a:pt x="6644" y="18402"/>
                      <a:pt x="6627" y="18417"/>
                      <a:pt x="6623" y="18436"/>
                    </a:cubicBezTo>
                    <a:cubicBezTo>
                      <a:pt x="6595" y="18664"/>
                      <a:pt x="6623" y="18904"/>
                      <a:pt x="6715" y="19117"/>
                    </a:cubicBezTo>
                    <a:cubicBezTo>
                      <a:pt x="6612" y="19563"/>
                      <a:pt x="6557" y="20016"/>
                      <a:pt x="6552" y="20473"/>
                    </a:cubicBezTo>
                    <a:cubicBezTo>
                      <a:pt x="6552" y="20947"/>
                      <a:pt x="6617" y="21416"/>
                      <a:pt x="6541" y="21885"/>
                    </a:cubicBezTo>
                    <a:cubicBezTo>
                      <a:pt x="6538" y="21905"/>
                      <a:pt x="6551" y="21914"/>
                      <a:pt x="6566" y="21914"/>
                    </a:cubicBezTo>
                    <a:cubicBezTo>
                      <a:pt x="6579" y="21914"/>
                      <a:pt x="6593" y="21906"/>
                      <a:pt x="6595" y="21890"/>
                    </a:cubicBezTo>
                    <a:cubicBezTo>
                      <a:pt x="6693" y="21422"/>
                      <a:pt x="6639" y="20958"/>
                      <a:pt x="6666" y="20484"/>
                    </a:cubicBezTo>
                    <a:cubicBezTo>
                      <a:pt x="6683" y="20087"/>
                      <a:pt x="6732" y="19689"/>
                      <a:pt x="6802" y="19296"/>
                    </a:cubicBezTo>
                    <a:cubicBezTo>
                      <a:pt x="6900" y="19476"/>
                      <a:pt x="7026" y="19645"/>
                      <a:pt x="7173" y="19792"/>
                    </a:cubicBezTo>
                    <a:cubicBezTo>
                      <a:pt x="7151" y="20163"/>
                      <a:pt x="7124" y="20561"/>
                      <a:pt x="7184" y="20926"/>
                    </a:cubicBezTo>
                    <a:cubicBezTo>
                      <a:pt x="7249" y="21296"/>
                      <a:pt x="7347" y="21667"/>
                      <a:pt x="7364" y="22048"/>
                    </a:cubicBezTo>
                    <a:cubicBezTo>
                      <a:pt x="7364" y="22062"/>
                      <a:pt x="7377" y="22069"/>
                      <a:pt x="7392" y="22069"/>
                    </a:cubicBezTo>
                    <a:cubicBezTo>
                      <a:pt x="7406" y="22069"/>
                      <a:pt x="7421" y="22062"/>
                      <a:pt x="7424" y="22048"/>
                    </a:cubicBezTo>
                    <a:cubicBezTo>
                      <a:pt x="7429" y="21661"/>
                      <a:pt x="7325" y="21296"/>
                      <a:pt x="7287" y="20915"/>
                    </a:cubicBezTo>
                    <a:cubicBezTo>
                      <a:pt x="7249" y="20572"/>
                      <a:pt x="7276" y="20234"/>
                      <a:pt x="7271" y="19890"/>
                    </a:cubicBezTo>
                    <a:lnTo>
                      <a:pt x="7271" y="19890"/>
                    </a:lnTo>
                    <a:cubicBezTo>
                      <a:pt x="7287" y="19907"/>
                      <a:pt x="7309" y="19923"/>
                      <a:pt x="7325" y="19939"/>
                    </a:cubicBezTo>
                    <a:cubicBezTo>
                      <a:pt x="7451" y="20038"/>
                      <a:pt x="7587" y="20136"/>
                      <a:pt x="7723" y="20228"/>
                    </a:cubicBezTo>
                    <a:cubicBezTo>
                      <a:pt x="7903" y="20664"/>
                      <a:pt x="7914" y="21247"/>
                      <a:pt x="7925" y="21710"/>
                    </a:cubicBezTo>
                    <a:cubicBezTo>
                      <a:pt x="7925" y="21728"/>
                      <a:pt x="7941" y="21738"/>
                      <a:pt x="7956" y="21738"/>
                    </a:cubicBezTo>
                    <a:cubicBezTo>
                      <a:pt x="7968" y="21738"/>
                      <a:pt x="7979" y="21731"/>
                      <a:pt x="7979" y="21716"/>
                    </a:cubicBezTo>
                    <a:cubicBezTo>
                      <a:pt x="7979" y="21269"/>
                      <a:pt x="7979" y="20746"/>
                      <a:pt x="7838" y="20310"/>
                    </a:cubicBezTo>
                    <a:lnTo>
                      <a:pt x="7838" y="20310"/>
                    </a:lnTo>
                    <a:cubicBezTo>
                      <a:pt x="8219" y="20566"/>
                      <a:pt x="8584" y="20833"/>
                      <a:pt x="8759" y="21264"/>
                    </a:cubicBezTo>
                    <a:cubicBezTo>
                      <a:pt x="8764" y="21276"/>
                      <a:pt x="8775" y="21282"/>
                      <a:pt x="8787" y="21282"/>
                    </a:cubicBezTo>
                    <a:cubicBezTo>
                      <a:pt x="8810" y="21282"/>
                      <a:pt x="8837" y="21260"/>
                      <a:pt x="8829" y="21231"/>
                    </a:cubicBezTo>
                    <a:cubicBezTo>
                      <a:pt x="8644" y="20730"/>
                      <a:pt x="8214" y="20435"/>
                      <a:pt x="7778" y="20130"/>
                    </a:cubicBezTo>
                    <a:cubicBezTo>
                      <a:pt x="7511" y="19945"/>
                      <a:pt x="7233" y="19743"/>
                      <a:pt x="7048" y="19476"/>
                    </a:cubicBezTo>
                    <a:cubicBezTo>
                      <a:pt x="7015" y="19427"/>
                      <a:pt x="6982" y="19373"/>
                      <a:pt x="6950" y="19313"/>
                    </a:cubicBezTo>
                    <a:lnTo>
                      <a:pt x="6950" y="19313"/>
                    </a:lnTo>
                    <a:cubicBezTo>
                      <a:pt x="7053" y="19367"/>
                      <a:pt x="7162" y="19405"/>
                      <a:pt x="7271" y="19438"/>
                    </a:cubicBezTo>
                    <a:cubicBezTo>
                      <a:pt x="7614" y="19531"/>
                      <a:pt x="7914" y="19727"/>
                      <a:pt x="8148" y="19994"/>
                    </a:cubicBezTo>
                    <a:cubicBezTo>
                      <a:pt x="8153" y="19999"/>
                      <a:pt x="8159" y="20001"/>
                      <a:pt x="8165" y="20001"/>
                    </a:cubicBezTo>
                    <a:cubicBezTo>
                      <a:pt x="8184" y="20001"/>
                      <a:pt x="8203" y="19977"/>
                      <a:pt x="8186" y="19956"/>
                    </a:cubicBezTo>
                    <a:cubicBezTo>
                      <a:pt x="8023" y="19760"/>
                      <a:pt x="7832" y="19569"/>
                      <a:pt x="7592" y="19454"/>
                    </a:cubicBezTo>
                    <a:cubicBezTo>
                      <a:pt x="7440" y="19389"/>
                      <a:pt x="7282" y="19340"/>
                      <a:pt x="7135" y="19269"/>
                    </a:cubicBezTo>
                    <a:cubicBezTo>
                      <a:pt x="7129" y="18942"/>
                      <a:pt x="7206" y="18621"/>
                      <a:pt x="7206" y="18288"/>
                    </a:cubicBezTo>
                    <a:cubicBezTo>
                      <a:pt x="7206" y="17983"/>
                      <a:pt x="7195" y="17678"/>
                      <a:pt x="7184" y="17373"/>
                    </a:cubicBezTo>
                    <a:cubicBezTo>
                      <a:pt x="7146" y="16610"/>
                      <a:pt x="7129" y="15847"/>
                      <a:pt x="7086" y="15090"/>
                    </a:cubicBezTo>
                    <a:cubicBezTo>
                      <a:pt x="7058" y="14599"/>
                      <a:pt x="7048" y="14060"/>
                      <a:pt x="6813" y="13608"/>
                    </a:cubicBezTo>
                    <a:cubicBezTo>
                      <a:pt x="6781" y="13548"/>
                      <a:pt x="6748" y="13488"/>
                      <a:pt x="6715" y="13428"/>
                    </a:cubicBezTo>
                    <a:cubicBezTo>
                      <a:pt x="6530" y="12453"/>
                      <a:pt x="6089" y="11668"/>
                      <a:pt x="5315" y="10992"/>
                    </a:cubicBezTo>
                    <a:cubicBezTo>
                      <a:pt x="5179" y="10398"/>
                      <a:pt x="5102" y="9788"/>
                      <a:pt x="5189" y="9183"/>
                    </a:cubicBezTo>
                    <a:lnTo>
                      <a:pt x="5189" y="9183"/>
                    </a:lnTo>
                    <a:cubicBezTo>
                      <a:pt x="5222" y="9216"/>
                      <a:pt x="5255" y="9243"/>
                      <a:pt x="5288" y="9276"/>
                    </a:cubicBezTo>
                    <a:cubicBezTo>
                      <a:pt x="5353" y="9336"/>
                      <a:pt x="5429" y="9401"/>
                      <a:pt x="5500" y="9461"/>
                    </a:cubicBezTo>
                    <a:cubicBezTo>
                      <a:pt x="5478" y="9466"/>
                      <a:pt x="5467" y="9488"/>
                      <a:pt x="5473" y="9510"/>
                    </a:cubicBezTo>
                    <a:cubicBezTo>
                      <a:pt x="5598" y="10006"/>
                      <a:pt x="5800" y="10475"/>
                      <a:pt x="6078" y="10900"/>
                    </a:cubicBezTo>
                    <a:cubicBezTo>
                      <a:pt x="6312" y="11248"/>
                      <a:pt x="6759" y="11799"/>
                      <a:pt x="6677" y="12235"/>
                    </a:cubicBezTo>
                    <a:cubicBezTo>
                      <a:pt x="6674" y="12255"/>
                      <a:pt x="6690" y="12266"/>
                      <a:pt x="6706" y="12266"/>
                    </a:cubicBezTo>
                    <a:cubicBezTo>
                      <a:pt x="6720" y="12266"/>
                      <a:pt x="6734" y="12258"/>
                      <a:pt x="6737" y="12240"/>
                    </a:cubicBezTo>
                    <a:cubicBezTo>
                      <a:pt x="6808" y="11880"/>
                      <a:pt x="6552" y="11477"/>
                      <a:pt x="6366" y="11177"/>
                    </a:cubicBezTo>
                    <a:cubicBezTo>
                      <a:pt x="6023" y="10638"/>
                      <a:pt x="5762" y="10148"/>
                      <a:pt x="5593" y="9537"/>
                    </a:cubicBezTo>
                    <a:lnTo>
                      <a:pt x="5593" y="9537"/>
                    </a:lnTo>
                    <a:cubicBezTo>
                      <a:pt x="5980" y="9870"/>
                      <a:pt x="6350" y="10191"/>
                      <a:pt x="6584" y="10660"/>
                    </a:cubicBezTo>
                    <a:cubicBezTo>
                      <a:pt x="6588" y="10667"/>
                      <a:pt x="6594" y="10670"/>
                      <a:pt x="6600" y="10670"/>
                    </a:cubicBezTo>
                    <a:cubicBezTo>
                      <a:pt x="6610" y="10670"/>
                      <a:pt x="6621" y="10660"/>
                      <a:pt x="6617" y="10649"/>
                    </a:cubicBezTo>
                    <a:cubicBezTo>
                      <a:pt x="6410" y="10197"/>
                      <a:pt x="6089" y="9837"/>
                      <a:pt x="5707" y="9510"/>
                    </a:cubicBezTo>
                    <a:cubicBezTo>
                      <a:pt x="5533" y="9368"/>
                      <a:pt x="5369" y="9216"/>
                      <a:pt x="5206" y="9052"/>
                    </a:cubicBezTo>
                    <a:cubicBezTo>
                      <a:pt x="5206" y="9036"/>
                      <a:pt x="5189" y="9020"/>
                      <a:pt x="5173" y="9014"/>
                    </a:cubicBezTo>
                    <a:cubicBezTo>
                      <a:pt x="4966" y="8774"/>
                      <a:pt x="4830" y="8507"/>
                      <a:pt x="4917" y="8159"/>
                    </a:cubicBezTo>
                    <a:lnTo>
                      <a:pt x="4917" y="8159"/>
                    </a:lnTo>
                    <a:cubicBezTo>
                      <a:pt x="5132" y="8374"/>
                      <a:pt x="5414" y="8522"/>
                      <a:pt x="5719" y="8522"/>
                    </a:cubicBezTo>
                    <a:cubicBezTo>
                      <a:pt x="5762" y="8522"/>
                      <a:pt x="5805" y="8519"/>
                      <a:pt x="5849" y="8513"/>
                    </a:cubicBezTo>
                    <a:cubicBezTo>
                      <a:pt x="5874" y="8513"/>
                      <a:pt x="5871" y="8474"/>
                      <a:pt x="5848" y="8474"/>
                    </a:cubicBezTo>
                    <a:cubicBezTo>
                      <a:pt x="5847" y="8474"/>
                      <a:pt x="5845" y="8474"/>
                      <a:pt x="5843" y="8475"/>
                    </a:cubicBezTo>
                    <a:cubicBezTo>
                      <a:pt x="5835" y="8475"/>
                      <a:pt x="5827" y="8475"/>
                      <a:pt x="5819" y="8475"/>
                    </a:cubicBezTo>
                    <a:cubicBezTo>
                      <a:pt x="5484" y="8475"/>
                      <a:pt x="5157" y="8262"/>
                      <a:pt x="4939" y="8039"/>
                    </a:cubicBezTo>
                    <a:cubicBezTo>
                      <a:pt x="4933" y="8028"/>
                      <a:pt x="4928" y="8023"/>
                      <a:pt x="4917" y="8017"/>
                    </a:cubicBezTo>
                    <a:cubicBezTo>
                      <a:pt x="4797" y="7897"/>
                      <a:pt x="4710" y="7745"/>
                      <a:pt x="4666" y="7581"/>
                    </a:cubicBezTo>
                    <a:cubicBezTo>
                      <a:pt x="4650" y="7516"/>
                      <a:pt x="4634" y="7450"/>
                      <a:pt x="4617" y="7390"/>
                    </a:cubicBezTo>
                    <a:lnTo>
                      <a:pt x="4617" y="7390"/>
                    </a:lnTo>
                    <a:cubicBezTo>
                      <a:pt x="4884" y="7604"/>
                      <a:pt x="5178" y="7751"/>
                      <a:pt x="5501" y="7751"/>
                    </a:cubicBezTo>
                    <a:cubicBezTo>
                      <a:pt x="5640" y="7751"/>
                      <a:pt x="5785" y="7723"/>
                      <a:pt x="5936" y="7663"/>
                    </a:cubicBezTo>
                    <a:cubicBezTo>
                      <a:pt x="5947" y="7657"/>
                      <a:pt x="5941" y="7641"/>
                      <a:pt x="5931" y="7641"/>
                    </a:cubicBezTo>
                    <a:cubicBezTo>
                      <a:pt x="5817" y="7673"/>
                      <a:pt x="5706" y="7688"/>
                      <a:pt x="5599" y="7688"/>
                    </a:cubicBezTo>
                    <a:cubicBezTo>
                      <a:pt x="5322" y="7688"/>
                      <a:pt x="5069" y="7590"/>
                      <a:pt x="4841" y="7445"/>
                    </a:cubicBezTo>
                    <a:cubicBezTo>
                      <a:pt x="5260" y="7407"/>
                      <a:pt x="5783" y="7178"/>
                      <a:pt x="5854" y="6753"/>
                    </a:cubicBezTo>
                    <a:cubicBezTo>
                      <a:pt x="5857" y="6737"/>
                      <a:pt x="5845" y="6728"/>
                      <a:pt x="5831" y="6728"/>
                    </a:cubicBezTo>
                    <a:cubicBezTo>
                      <a:pt x="5817" y="6728"/>
                      <a:pt x="5803" y="6737"/>
                      <a:pt x="5800" y="6753"/>
                    </a:cubicBezTo>
                    <a:cubicBezTo>
                      <a:pt x="5740" y="7047"/>
                      <a:pt x="5424" y="7243"/>
                      <a:pt x="5108" y="7330"/>
                    </a:cubicBezTo>
                    <a:cubicBezTo>
                      <a:pt x="5184" y="7183"/>
                      <a:pt x="5233" y="7042"/>
                      <a:pt x="5364" y="6927"/>
                    </a:cubicBezTo>
                    <a:cubicBezTo>
                      <a:pt x="5377" y="6914"/>
                      <a:pt x="5366" y="6895"/>
                      <a:pt x="5350" y="6895"/>
                    </a:cubicBezTo>
                    <a:cubicBezTo>
                      <a:pt x="5346" y="6895"/>
                      <a:pt x="5341" y="6896"/>
                      <a:pt x="5337" y="6900"/>
                    </a:cubicBezTo>
                    <a:cubicBezTo>
                      <a:pt x="5184" y="6998"/>
                      <a:pt x="5075" y="7145"/>
                      <a:pt x="5021" y="7314"/>
                    </a:cubicBezTo>
                    <a:cubicBezTo>
                      <a:pt x="5015" y="7325"/>
                      <a:pt x="5021" y="7341"/>
                      <a:pt x="5026" y="7352"/>
                    </a:cubicBezTo>
                    <a:cubicBezTo>
                      <a:pt x="4939" y="7374"/>
                      <a:pt x="4846" y="7385"/>
                      <a:pt x="4754" y="7385"/>
                    </a:cubicBezTo>
                    <a:cubicBezTo>
                      <a:pt x="4601" y="7276"/>
                      <a:pt x="4459" y="7145"/>
                      <a:pt x="4329" y="7009"/>
                    </a:cubicBezTo>
                    <a:cubicBezTo>
                      <a:pt x="4296" y="6976"/>
                      <a:pt x="4263" y="6938"/>
                      <a:pt x="4236" y="6905"/>
                    </a:cubicBezTo>
                    <a:lnTo>
                      <a:pt x="4236" y="6905"/>
                    </a:lnTo>
                    <a:cubicBezTo>
                      <a:pt x="4315" y="6916"/>
                      <a:pt x="4399" y="6921"/>
                      <a:pt x="4485" y="6921"/>
                    </a:cubicBezTo>
                    <a:cubicBezTo>
                      <a:pt x="4914" y="6921"/>
                      <a:pt x="5398" y="6787"/>
                      <a:pt x="5538" y="6415"/>
                    </a:cubicBezTo>
                    <a:cubicBezTo>
                      <a:pt x="5542" y="6402"/>
                      <a:pt x="5530" y="6392"/>
                      <a:pt x="5520" y="6392"/>
                    </a:cubicBezTo>
                    <a:cubicBezTo>
                      <a:pt x="5514" y="6392"/>
                      <a:pt x="5508" y="6396"/>
                      <a:pt x="5506" y="6404"/>
                    </a:cubicBezTo>
                    <a:cubicBezTo>
                      <a:pt x="5413" y="6606"/>
                      <a:pt x="5233" y="6720"/>
                      <a:pt x="5015" y="6786"/>
                    </a:cubicBezTo>
                    <a:cubicBezTo>
                      <a:pt x="5075" y="6677"/>
                      <a:pt x="5108" y="6562"/>
                      <a:pt x="5157" y="6453"/>
                    </a:cubicBezTo>
                    <a:cubicBezTo>
                      <a:pt x="5217" y="6333"/>
                      <a:pt x="5288" y="6224"/>
                      <a:pt x="5375" y="6126"/>
                    </a:cubicBezTo>
                    <a:cubicBezTo>
                      <a:pt x="5379" y="6113"/>
                      <a:pt x="5373" y="6103"/>
                      <a:pt x="5361" y="6103"/>
                    </a:cubicBezTo>
                    <a:cubicBezTo>
                      <a:pt x="5359" y="6103"/>
                      <a:pt x="5356" y="6104"/>
                      <a:pt x="5353" y="6104"/>
                    </a:cubicBezTo>
                    <a:cubicBezTo>
                      <a:pt x="5113" y="6224"/>
                      <a:pt x="5037" y="6540"/>
                      <a:pt x="4939" y="6758"/>
                    </a:cubicBezTo>
                    <a:cubicBezTo>
                      <a:pt x="4933" y="6775"/>
                      <a:pt x="4939" y="6791"/>
                      <a:pt x="4955" y="6802"/>
                    </a:cubicBezTo>
                    <a:cubicBezTo>
                      <a:pt x="4781" y="6839"/>
                      <a:pt x="4604" y="6858"/>
                      <a:pt x="4428" y="6858"/>
                    </a:cubicBezTo>
                    <a:cubicBezTo>
                      <a:pt x="4345" y="6858"/>
                      <a:pt x="4263" y="6854"/>
                      <a:pt x="4181" y="6846"/>
                    </a:cubicBezTo>
                    <a:cubicBezTo>
                      <a:pt x="4121" y="6780"/>
                      <a:pt x="4067" y="6709"/>
                      <a:pt x="4007" y="6644"/>
                    </a:cubicBezTo>
                    <a:cubicBezTo>
                      <a:pt x="4105" y="6628"/>
                      <a:pt x="4198" y="6600"/>
                      <a:pt x="4290" y="6573"/>
                    </a:cubicBezTo>
                    <a:cubicBezTo>
                      <a:pt x="4296" y="6579"/>
                      <a:pt x="4296" y="6579"/>
                      <a:pt x="4301" y="6584"/>
                    </a:cubicBezTo>
                    <a:cubicBezTo>
                      <a:pt x="4356" y="6628"/>
                      <a:pt x="4432" y="6643"/>
                      <a:pt x="4511" y="6643"/>
                    </a:cubicBezTo>
                    <a:cubicBezTo>
                      <a:pt x="4597" y="6643"/>
                      <a:pt x="4688" y="6625"/>
                      <a:pt x="4759" y="6611"/>
                    </a:cubicBezTo>
                    <a:cubicBezTo>
                      <a:pt x="4774" y="6611"/>
                      <a:pt x="4771" y="6583"/>
                      <a:pt x="4757" y="6583"/>
                    </a:cubicBezTo>
                    <a:cubicBezTo>
                      <a:pt x="4756" y="6583"/>
                      <a:pt x="4755" y="6584"/>
                      <a:pt x="4754" y="6584"/>
                    </a:cubicBezTo>
                    <a:cubicBezTo>
                      <a:pt x="4715" y="6590"/>
                      <a:pt x="4677" y="6593"/>
                      <a:pt x="4639" y="6593"/>
                    </a:cubicBezTo>
                    <a:cubicBezTo>
                      <a:pt x="4547" y="6593"/>
                      <a:pt x="4457" y="6575"/>
                      <a:pt x="4372" y="6540"/>
                    </a:cubicBezTo>
                    <a:cubicBezTo>
                      <a:pt x="4628" y="6442"/>
                      <a:pt x="4852" y="6284"/>
                      <a:pt x="5031" y="6083"/>
                    </a:cubicBezTo>
                    <a:cubicBezTo>
                      <a:pt x="5040" y="6074"/>
                      <a:pt x="5028" y="6058"/>
                      <a:pt x="5017" y="6058"/>
                    </a:cubicBezTo>
                    <a:cubicBezTo>
                      <a:pt x="5014" y="6058"/>
                      <a:pt x="5012" y="6059"/>
                      <a:pt x="5010" y="6061"/>
                    </a:cubicBezTo>
                    <a:cubicBezTo>
                      <a:pt x="4726" y="6350"/>
                      <a:pt x="4383" y="6546"/>
                      <a:pt x="3963" y="6568"/>
                    </a:cubicBezTo>
                    <a:lnTo>
                      <a:pt x="3947" y="6568"/>
                    </a:lnTo>
                    <a:cubicBezTo>
                      <a:pt x="3827" y="6426"/>
                      <a:pt x="3707" y="6284"/>
                      <a:pt x="3582" y="6159"/>
                    </a:cubicBezTo>
                    <a:lnTo>
                      <a:pt x="3582" y="6159"/>
                    </a:lnTo>
                    <a:cubicBezTo>
                      <a:pt x="3714" y="6244"/>
                      <a:pt x="3870" y="6288"/>
                      <a:pt x="4029" y="6288"/>
                    </a:cubicBezTo>
                    <a:cubicBezTo>
                      <a:pt x="4054" y="6288"/>
                      <a:pt x="4080" y="6287"/>
                      <a:pt x="4105" y="6284"/>
                    </a:cubicBezTo>
                    <a:cubicBezTo>
                      <a:pt x="4585" y="6246"/>
                      <a:pt x="4928" y="5957"/>
                      <a:pt x="4863" y="5478"/>
                    </a:cubicBezTo>
                    <a:cubicBezTo>
                      <a:pt x="4863" y="5466"/>
                      <a:pt x="4853" y="5460"/>
                      <a:pt x="4843" y="5460"/>
                    </a:cubicBezTo>
                    <a:cubicBezTo>
                      <a:pt x="4829" y="5460"/>
                      <a:pt x="4814" y="5470"/>
                      <a:pt x="4814" y="5489"/>
                    </a:cubicBezTo>
                    <a:cubicBezTo>
                      <a:pt x="4861" y="5925"/>
                      <a:pt x="4460" y="6254"/>
                      <a:pt x="4043" y="6254"/>
                    </a:cubicBezTo>
                    <a:cubicBezTo>
                      <a:pt x="3882" y="6254"/>
                      <a:pt x="3718" y="6204"/>
                      <a:pt x="3577" y="6094"/>
                    </a:cubicBezTo>
                    <a:cubicBezTo>
                      <a:pt x="3380" y="5941"/>
                      <a:pt x="3255" y="5734"/>
                      <a:pt x="3086" y="5565"/>
                    </a:cubicBezTo>
                    <a:lnTo>
                      <a:pt x="3086" y="5565"/>
                    </a:lnTo>
                    <a:cubicBezTo>
                      <a:pt x="3135" y="5570"/>
                      <a:pt x="3184" y="5576"/>
                      <a:pt x="3233" y="5581"/>
                    </a:cubicBezTo>
                    <a:cubicBezTo>
                      <a:pt x="3338" y="5589"/>
                      <a:pt x="3443" y="5593"/>
                      <a:pt x="3548" y="5593"/>
                    </a:cubicBezTo>
                    <a:cubicBezTo>
                      <a:pt x="3820" y="5593"/>
                      <a:pt x="4094" y="5567"/>
                      <a:pt x="4361" y="5516"/>
                    </a:cubicBezTo>
                    <a:cubicBezTo>
                      <a:pt x="4372" y="5516"/>
                      <a:pt x="4378" y="5494"/>
                      <a:pt x="4361" y="5494"/>
                    </a:cubicBezTo>
                    <a:cubicBezTo>
                      <a:pt x="4115" y="5502"/>
                      <a:pt x="3856" y="5534"/>
                      <a:pt x="3603" y="5534"/>
                    </a:cubicBezTo>
                    <a:cubicBezTo>
                      <a:pt x="3481" y="5534"/>
                      <a:pt x="3361" y="5526"/>
                      <a:pt x="3244" y="5505"/>
                    </a:cubicBezTo>
                    <a:cubicBezTo>
                      <a:pt x="3130" y="5483"/>
                      <a:pt x="3021" y="5451"/>
                      <a:pt x="2912" y="5418"/>
                    </a:cubicBezTo>
                    <a:lnTo>
                      <a:pt x="2901" y="5412"/>
                    </a:lnTo>
                    <a:cubicBezTo>
                      <a:pt x="2890" y="5402"/>
                      <a:pt x="2874" y="5402"/>
                      <a:pt x="2857" y="5402"/>
                    </a:cubicBezTo>
                    <a:lnTo>
                      <a:pt x="2846" y="5402"/>
                    </a:lnTo>
                    <a:cubicBezTo>
                      <a:pt x="3086" y="5303"/>
                      <a:pt x="3375" y="5325"/>
                      <a:pt x="3620" y="5227"/>
                    </a:cubicBezTo>
                    <a:cubicBezTo>
                      <a:pt x="3644" y="5213"/>
                      <a:pt x="3630" y="5182"/>
                      <a:pt x="3608" y="5182"/>
                    </a:cubicBezTo>
                    <a:cubicBezTo>
                      <a:pt x="3605" y="5182"/>
                      <a:pt x="3602" y="5182"/>
                      <a:pt x="3598" y="5184"/>
                    </a:cubicBezTo>
                    <a:cubicBezTo>
                      <a:pt x="3320" y="5287"/>
                      <a:pt x="2983" y="5222"/>
                      <a:pt x="2727" y="5363"/>
                    </a:cubicBezTo>
                    <a:cubicBezTo>
                      <a:pt x="2547" y="5303"/>
                      <a:pt x="2361" y="5271"/>
                      <a:pt x="2171" y="5254"/>
                    </a:cubicBezTo>
                    <a:cubicBezTo>
                      <a:pt x="2151" y="5254"/>
                      <a:pt x="2130" y="5254"/>
                      <a:pt x="2109" y="5254"/>
                    </a:cubicBezTo>
                    <a:cubicBezTo>
                      <a:pt x="2003" y="5254"/>
                      <a:pt x="1891" y="5261"/>
                      <a:pt x="1782" y="5261"/>
                    </a:cubicBezTo>
                    <a:cubicBezTo>
                      <a:pt x="1731" y="5261"/>
                      <a:pt x="1681" y="5259"/>
                      <a:pt x="1631" y="5254"/>
                    </a:cubicBezTo>
                    <a:lnTo>
                      <a:pt x="1615" y="5254"/>
                    </a:lnTo>
                    <a:cubicBezTo>
                      <a:pt x="1904" y="5135"/>
                      <a:pt x="2225" y="5118"/>
                      <a:pt x="2530" y="5086"/>
                    </a:cubicBezTo>
                    <a:cubicBezTo>
                      <a:pt x="2797" y="5047"/>
                      <a:pt x="3059" y="5009"/>
                      <a:pt x="3326" y="4977"/>
                    </a:cubicBezTo>
                    <a:cubicBezTo>
                      <a:pt x="3348" y="4977"/>
                      <a:pt x="3342" y="4938"/>
                      <a:pt x="3320" y="4938"/>
                    </a:cubicBezTo>
                    <a:cubicBezTo>
                      <a:pt x="2743" y="4987"/>
                      <a:pt x="2024" y="4977"/>
                      <a:pt x="1495" y="5233"/>
                    </a:cubicBezTo>
                    <a:cubicBezTo>
                      <a:pt x="1288" y="5178"/>
                      <a:pt x="1135" y="5053"/>
                      <a:pt x="972" y="4906"/>
                    </a:cubicBezTo>
                    <a:cubicBezTo>
                      <a:pt x="759" y="4726"/>
                      <a:pt x="525" y="4671"/>
                      <a:pt x="280" y="4546"/>
                    </a:cubicBezTo>
                    <a:lnTo>
                      <a:pt x="275" y="4546"/>
                    </a:lnTo>
                    <a:lnTo>
                      <a:pt x="280" y="3892"/>
                    </a:lnTo>
                    <a:cubicBezTo>
                      <a:pt x="634" y="4208"/>
                      <a:pt x="923" y="4595"/>
                      <a:pt x="1413" y="4726"/>
                    </a:cubicBezTo>
                    <a:cubicBezTo>
                      <a:pt x="1573" y="4767"/>
                      <a:pt x="1739" y="4782"/>
                      <a:pt x="1907" y="4782"/>
                    </a:cubicBezTo>
                    <a:cubicBezTo>
                      <a:pt x="2290" y="4782"/>
                      <a:pt x="2686" y="4706"/>
                      <a:pt x="3053" y="4699"/>
                    </a:cubicBezTo>
                    <a:cubicBezTo>
                      <a:pt x="3081" y="4699"/>
                      <a:pt x="3086" y="4655"/>
                      <a:pt x="3059" y="4655"/>
                    </a:cubicBezTo>
                    <a:cubicBezTo>
                      <a:pt x="2692" y="4659"/>
                      <a:pt x="2311" y="4727"/>
                      <a:pt x="1940" y="4727"/>
                    </a:cubicBezTo>
                    <a:cubicBezTo>
                      <a:pt x="1805" y="4727"/>
                      <a:pt x="1670" y="4718"/>
                      <a:pt x="1539" y="4693"/>
                    </a:cubicBezTo>
                    <a:cubicBezTo>
                      <a:pt x="1165" y="4623"/>
                      <a:pt x="920" y="4396"/>
                      <a:pt x="676" y="4157"/>
                    </a:cubicBezTo>
                    <a:lnTo>
                      <a:pt x="676" y="4157"/>
                    </a:lnTo>
                    <a:cubicBezTo>
                      <a:pt x="677" y="4157"/>
                      <a:pt x="678" y="4156"/>
                      <a:pt x="678" y="4154"/>
                    </a:cubicBezTo>
                    <a:cubicBezTo>
                      <a:pt x="706" y="4152"/>
                      <a:pt x="735" y="4150"/>
                      <a:pt x="763" y="4150"/>
                    </a:cubicBezTo>
                    <a:cubicBezTo>
                      <a:pt x="1219" y="4150"/>
                      <a:pt x="1593" y="4427"/>
                      <a:pt x="2040" y="4432"/>
                    </a:cubicBezTo>
                    <a:cubicBezTo>
                      <a:pt x="2067" y="4432"/>
                      <a:pt x="2073" y="4393"/>
                      <a:pt x="2045" y="4393"/>
                    </a:cubicBezTo>
                    <a:cubicBezTo>
                      <a:pt x="1678" y="4376"/>
                      <a:pt x="1284" y="4073"/>
                      <a:pt x="907" y="4073"/>
                    </a:cubicBezTo>
                    <a:cubicBezTo>
                      <a:pt x="826" y="4073"/>
                      <a:pt x="746" y="4087"/>
                      <a:pt x="667" y="4121"/>
                    </a:cubicBezTo>
                    <a:cubicBezTo>
                      <a:pt x="656" y="4126"/>
                      <a:pt x="651" y="4137"/>
                      <a:pt x="656" y="4143"/>
                    </a:cubicBezTo>
                    <a:lnTo>
                      <a:pt x="656" y="4143"/>
                    </a:lnTo>
                    <a:cubicBezTo>
                      <a:pt x="541" y="4023"/>
                      <a:pt x="416" y="3914"/>
                      <a:pt x="285" y="3810"/>
                    </a:cubicBezTo>
                    <a:lnTo>
                      <a:pt x="280" y="3810"/>
                    </a:lnTo>
                    <a:lnTo>
                      <a:pt x="280" y="3680"/>
                    </a:lnTo>
                    <a:cubicBezTo>
                      <a:pt x="531" y="3710"/>
                      <a:pt x="768" y="3798"/>
                      <a:pt x="1018" y="3798"/>
                    </a:cubicBezTo>
                    <a:cubicBezTo>
                      <a:pt x="1083" y="3798"/>
                      <a:pt x="1150" y="3792"/>
                      <a:pt x="1217" y="3778"/>
                    </a:cubicBezTo>
                    <a:cubicBezTo>
                      <a:pt x="1266" y="3816"/>
                      <a:pt x="1321" y="3854"/>
                      <a:pt x="1375" y="3887"/>
                    </a:cubicBezTo>
                    <a:cubicBezTo>
                      <a:pt x="1713" y="4094"/>
                      <a:pt x="2089" y="4225"/>
                      <a:pt x="2487" y="4268"/>
                    </a:cubicBezTo>
                    <a:cubicBezTo>
                      <a:pt x="2509" y="4268"/>
                      <a:pt x="2509" y="4235"/>
                      <a:pt x="2487" y="4235"/>
                    </a:cubicBezTo>
                    <a:cubicBezTo>
                      <a:pt x="1506" y="4192"/>
                      <a:pt x="1081" y="3325"/>
                      <a:pt x="275" y="2966"/>
                    </a:cubicBezTo>
                    <a:cubicBezTo>
                      <a:pt x="275" y="2846"/>
                      <a:pt x="275" y="2721"/>
                      <a:pt x="275" y="2601"/>
                    </a:cubicBezTo>
                    <a:cubicBezTo>
                      <a:pt x="503" y="2644"/>
                      <a:pt x="727" y="2704"/>
                      <a:pt x="945" y="2791"/>
                    </a:cubicBezTo>
                    <a:cubicBezTo>
                      <a:pt x="947" y="2792"/>
                      <a:pt x="948" y="2792"/>
                      <a:pt x="950" y="2792"/>
                    </a:cubicBezTo>
                    <a:cubicBezTo>
                      <a:pt x="974" y="2792"/>
                      <a:pt x="987" y="2758"/>
                      <a:pt x="961" y="2748"/>
                    </a:cubicBezTo>
                    <a:cubicBezTo>
                      <a:pt x="738" y="2661"/>
                      <a:pt x="514" y="2557"/>
                      <a:pt x="269" y="2546"/>
                    </a:cubicBezTo>
                    <a:cubicBezTo>
                      <a:pt x="269" y="2421"/>
                      <a:pt x="264" y="2296"/>
                      <a:pt x="264" y="2170"/>
                    </a:cubicBezTo>
                    <a:cubicBezTo>
                      <a:pt x="345" y="2143"/>
                      <a:pt x="427" y="2116"/>
                      <a:pt x="509" y="2094"/>
                    </a:cubicBezTo>
                    <a:cubicBezTo>
                      <a:pt x="542" y="2192"/>
                      <a:pt x="661" y="2285"/>
                      <a:pt x="754" y="2334"/>
                    </a:cubicBezTo>
                    <a:cubicBezTo>
                      <a:pt x="841" y="2388"/>
                      <a:pt x="939" y="2410"/>
                      <a:pt x="1037" y="2410"/>
                    </a:cubicBezTo>
                    <a:cubicBezTo>
                      <a:pt x="1048" y="2410"/>
                      <a:pt x="1043" y="2399"/>
                      <a:pt x="1037" y="2399"/>
                    </a:cubicBezTo>
                    <a:cubicBezTo>
                      <a:pt x="917" y="2388"/>
                      <a:pt x="798" y="2334"/>
                      <a:pt x="710" y="2247"/>
                    </a:cubicBezTo>
                    <a:cubicBezTo>
                      <a:pt x="650" y="2198"/>
                      <a:pt x="607" y="2132"/>
                      <a:pt x="547" y="2083"/>
                    </a:cubicBezTo>
                    <a:cubicBezTo>
                      <a:pt x="631" y="2066"/>
                      <a:pt x="715" y="2055"/>
                      <a:pt x="799" y="2055"/>
                    </a:cubicBezTo>
                    <a:cubicBezTo>
                      <a:pt x="954" y="2055"/>
                      <a:pt x="1109" y="2091"/>
                      <a:pt x="1261" y="2187"/>
                    </a:cubicBezTo>
                    <a:cubicBezTo>
                      <a:pt x="1262" y="2188"/>
                      <a:pt x="1263" y="2188"/>
                      <a:pt x="1264" y="2188"/>
                    </a:cubicBezTo>
                    <a:cubicBezTo>
                      <a:pt x="1268" y="2188"/>
                      <a:pt x="1271" y="2180"/>
                      <a:pt x="1266" y="2176"/>
                    </a:cubicBezTo>
                    <a:cubicBezTo>
                      <a:pt x="1125" y="2061"/>
                      <a:pt x="931" y="2007"/>
                      <a:pt x="735" y="2007"/>
                    </a:cubicBezTo>
                    <a:cubicBezTo>
                      <a:pt x="568" y="2007"/>
                      <a:pt x="399" y="2046"/>
                      <a:pt x="258" y="2121"/>
                    </a:cubicBezTo>
                    <a:cubicBezTo>
                      <a:pt x="258" y="2007"/>
                      <a:pt x="253" y="1892"/>
                      <a:pt x="247" y="1778"/>
                    </a:cubicBezTo>
                    <a:cubicBezTo>
                      <a:pt x="394" y="1693"/>
                      <a:pt x="557" y="1654"/>
                      <a:pt x="722" y="1654"/>
                    </a:cubicBezTo>
                    <a:cubicBezTo>
                      <a:pt x="1009" y="1654"/>
                      <a:pt x="1301" y="1771"/>
                      <a:pt x="1522" y="1958"/>
                    </a:cubicBezTo>
                    <a:cubicBezTo>
                      <a:pt x="1523" y="1959"/>
                      <a:pt x="1525" y="1959"/>
                      <a:pt x="1526" y="1959"/>
                    </a:cubicBezTo>
                    <a:cubicBezTo>
                      <a:pt x="1531" y="1959"/>
                      <a:pt x="1538" y="1950"/>
                      <a:pt x="1533" y="1941"/>
                    </a:cubicBezTo>
                    <a:cubicBezTo>
                      <a:pt x="1354" y="1752"/>
                      <a:pt x="992" y="1586"/>
                      <a:pt x="668" y="1586"/>
                    </a:cubicBezTo>
                    <a:cubicBezTo>
                      <a:pt x="508" y="1586"/>
                      <a:pt x="357" y="1626"/>
                      <a:pt x="242" y="1723"/>
                    </a:cubicBezTo>
                    <a:cubicBezTo>
                      <a:pt x="236" y="1533"/>
                      <a:pt x="220" y="198"/>
                      <a:pt x="209" y="13"/>
                    </a:cubicBezTo>
                    <a:cubicBezTo>
                      <a:pt x="209" y="4"/>
                      <a:pt x="202" y="0"/>
                      <a:pt x="19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150" name="Google Shape;9150;p62"/>
              <p:cNvGrpSpPr/>
              <p:nvPr/>
            </p:nvGrpSpPr>
            <p:grpSpPr>
              <a:xfrm>
                <a:off x="3696227" y="3261380"/>
                <a:ext cx="108950" cy="73543"/>
                <a:chOff x="3696227" y="3261380"/>
                <a:chExt cx="108950" cy="73543"/>
              </a:xfrm>
            </p:grpSpPr>
            <p:sp>
              <p:nvSpPr>
                <p:cNvPr id="9151" name="Google Shape;9151;p62"/>
                <p:cNvSpPr/>
                <p:nvPr/>
              </p:nvSpPr>
              <p:spPr>
                <a:xfrm>
                  <a:off x="3696227" y="3261380"/>
                  <a:ext cx="108950" cy="73442"/>
                </a:xfrm>
                <a:custGeom>
                  <a:avLst/>
                  <a:gdLst/>
                  <a:ahLst/>
                  <a:cxnLst/>
                  <a:rect l="l" t="t" r="r" b="b"/>
                  <a:pathLst>
                    <a:path w="4311" h="2906" extrusionOk="0">
                      <a:moveTo>
                        <a:pt x="2117" y="0"/>
                      </a:moveTo>
                      <a:cubicBezTo>
                        <a:pt x="1761" y="0"/>
                        <a:pt x="1404" y="51"/>
                        <a:pt x="1101" y="173"/>
                      </a:cubicBezTo>
                      <a:cubicBezTo>
                        <a:pt x="840" y="271"/>
                        <a:pt x="611" y="434"/>
                        <a:pt x="425" y="641"/>
                      </a:cubicBezTo>
                      <a:cubicBezTo>
                        <a:pt x="207" y="903"/>
                        <a:pt x="115" y="1235"/>
                        <a:pt x="82" y="1573"/>
                      </a:cubicBezTo>
                      <a:cubicBezTo>
                        <a:pt x="49" y="1862"/>
                        <a:pt x="0" y="2227"/>
                        <a:pt x="158" y="2488"/>
                      </a:cubicBezTo>
                      <a:cubicBezTo>
                        <a:pt x="175" y="2510"/>
                        <a:pt x="197" y="2537"/>
                        <a:pt x="218" y="2559"/>
                      </a:cubicBezTo>
                      <a:cubicBezTo>
                        <a:pt x="436" y="2799"/>
                        <a:pt x="883" y="2815"/>
                        <a:pt x="1183" y="2854"/>
                      </a:cubicBezTo>
                      <a:cubicBezTo>
                        <a:pt x="1478" y="2891"/>
                        <a:pt x="1781" y="2906"/>
                        <a:pt x="2084" y="2906"/>
                      </a:cubicBezTo>
                      <a:cubicBezTo>
                        <a:pt x="2481" y="2906"/>
                        <a:pt x="2879" y="2881"/>
                        <a:pt x="3264" y="2854"/>
                      </a:cubicBezTo>
                      <a:cubicBezTo>
                        <a:pt x="3520" y="2837"/>
                        <a:pt x="3896" y="2821"/>
                        <a:pt x="4087" y="2625"/>
                      </a:cubicBezTo>
                      <a:cubicBezTo>
                        <a:pt x="4311" y="2390"/>
                        <a:pt x="4289" y="2020"/>
                        <a:pt x="4245" y="1726"/>
                      </a:cubicBezTo>
                      <a:cubicBezTo>
                        <a:pt x="4169" y="1197"/>
                        <a:pt x="3973" y="614"/>
                        <a:pt x="3504" y="309"/>
                      </a:cubicBezTo>
                      <a:cubicBezTo>
                        <a:pt x="3357" y="216"/>
                        <a:pt x="3199" y="151"/>
                        <a:pt x="3030" y="107"/>
                      </a:cubicBezTo>
                      <a:cubicBezTo>
                        <a:pt x="2751" y="41"/>
                        <a:pt x="2434" y="0"/>
                        <a:pt x="2117" y="0"/>
                      </a:cubicBezTo>
                      <a:close/>
                    </a:path>
                  </a:pathLst>
                </a:custGeom>
                <a:solidFill>
                  <a:srgbClr val="3E54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2" name="Google Shape;9152;p62"/>
                <p:cNvSpPr/>
                <p:nvPr/>
              </p:nvSpPr>
              <p:spPr>
                <a:xfrm>
                  <a:off x="3697743" y="3283367"/>
                  <a:ext cx="9528" cy="27699"/>
                </a:xfrm>
                <a:custGeom>
                  <a:avLst/>
                  <a:gdLst/>
                  <a:ahLst/>
                  <a:cxnLst/>
                  <a:rect l="l" t="t" r="r" b="b"/>
                  <a:pathLst>
                    <a:path w="377" h="1096" extrusionOk="0">
                      <a:moveTo>
                        <a:pt x="213" y="0"/>
                      </a:moveTo>
                      <a:cubicBezTo>
                        <a:pt x="104" y="218"/>
                        <a:pt x="38" y="458"/>
                        <a:pt x="17" y="703"/>
                      </a:cubicBezTo>
                      <a:cubicBezTo>
                        <a:pt x="11" y="752"/>
                        <a:pt x="6" y="801"/>
                        <a:pt x="0" y="850"/>
                      </a:cubicBezTo>
                      <a:cubicBezTo>
                        <a:pt x="66" y="932"/>
                        <a:pt x="131" y="1014"/>
                        <a:pt x="197" y="1095"/>
                      </a:cubicBezTo>
                      <a:cubicBezTo>
                        <a:pt x="267" y="1019"/>
                        <a:pt x="316" y="926"/>
                        <a:pt x="333" y="823"/>
                      </a:cubicBezTo>
                      <a:cubicBezTo>
                        <a:pt x="333" y="812"/>
                        <a:pt x="333" y="801"/>
                        <a:pt x="338" y="790"/>
                      </a:cubicBezTo>
                      <a:cubicBezTo>
                        <a:pt x="376" y="540"/>
                        <a:pt x="289" y="245"/>
                        <a:pt x="21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3" name="Google Shape;9153;p62"/>
                <p:cNvSpPr/>
                <p:nvPr/>
              </p:nvSpPr>
              <p:spPr>
                <a:xfrm>
                  <a:off x="3714676" y="3292465"/>
                  <a:ext cx="21381" cy="21507"/>
                </a:xfrm>
                <a:custGeom>
                  <a:avLst/>
                  <a:gdLst/>
                  <a:ahLst/>
                  <a:cxnLst/>
                  <a:rect l="l" t="t" r="r" b="b"/>
                  <a:pathLst>
                    <a:path w="846" h="851" extrusionOk="0">
                      <a:moveTo>
                        <a:pt x="348" y="1"/>
                      </a:moveTo>
                      <a:cubicBezTo>
                        <a:pt x="277" y="1"/>
                        <a:pt x="209" y="25"/>
                        <a:pt x="153" y="87"/>
                      </a:cubicBezTo>
                      <a:cubicBezTo>
                        <a:pt x="50" y="196"/>
                        <a:pt x="1" y="348"/>
                        <a:pt x="22" y="496"/>
                      </a:cubicBezTo>
                      <a:cubicBezTo>
                        <a:pt x="142" y="566"/>
                        <a:pt x="235" y="675"/>
                        <a:pt x="295" y="801"/>
                      </a:cubicBezTo>
                      <a:cubicBezTo>
                        <a:pt x="371" y="830"/>
                        <a:pt x="457" y="850"/>
                        <a:pt x="537" y="850"/>
                      </a:cubicBezTo>
                      <a:cubicBezTo>
                        <a:pt x="667" y="850"/>
                        <a:pt x="783" y="796"/>
                        <a:pt x="823" y="637"/>
                      </a:cubicBezTo>
                      <a:cubicBezTo>
                        <a:pt x="834" y="605"/>
                        <a:pt x="840" y="572"/>
                        <a:pt x="840" y="539"/>
                      </a:cubicBezTo>
                      <a:cubicBezTo>
                        <a:pt x="829" y="523"/>
                        <a:pt x="829" y="501"/>
                        <a:pt x="845" y="485"/>
                      </a:cubicBezTo>
                      <a:cubicBezTo>
                        <a:pt x="840" y="359"/>
                        <a:pt x="785" y="239"/>
                        <a:pt x="687" y="158"/>
                      </a:cubicBezTo>
                      <a:cubicBezTo>
                        <a:pt x="601" y="75"/>
                        <a:pt x="470" y="1"/>
                        <a:pt x="34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4" name="Google Shape;9154;p62"/>
                <p:cNvSpPr/>
                <p:nvPr/>
              </p:nvSpPr>
              <p:spPr>
                <a:xfrm>
                  <a:off x="3710127" y="3264893"/>
                  <a:ext cx="17943" cy="15315"/>
                </a:xfrm>
                <a:custGeom>
                  <a:avLst/>
                  <a:gdLst/>
                  <a:ahLst/>
                  <a:cxnLst/>
                  <a:rect l="l" t="t" r="r" b="b"/>
                  <a:pathLst>
                    <a:path w="710" h="606" extrusionOk="0">
                      <a:moveTo>
                        <a:pt x="644" y="1"/>
                      </a:moveTo>
                      <a:cubicBezTo>
                        <a:pt x="611" y="12"/>
                        <a:pt x="578" y="28"/>
                        <a:pt x="546" y="39"/>
                      </a:cubicBezTo>
                      <a:cubicBezTo>
                        <a:pt x="349" y="115"/>
                        <a:pt x="164" y="230"/>
                        <a:pt x="1" y="371"/>
                      </a:cubicBezTo>
                      <a:cubicBezTo>
                        <a:pt x="191" y="524"/>
                        <a:pt x="426" y="606"/>
                        <a:pt x="671" y="606"/>
                      </a:cubicBezTo>
                      <a:cubicBezTo>
                        <a:pt x="709" y="410"/>
                        <a:pt x="704" y="197"/>
                        <a:pt x="64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5" name="Google Shape;9155;p62"/>
                <p:cNvSpPr/>
                <p:nvPr/>
              </p:nvSpPr>
              <p:spPr>
                <a:xfrm>
                  <a:off x="3704491" y="3275786"/>
                  <a:ext cx="22063" cy="28255"/>
                </a:xfrm>
                <a:custGeom>
                  <a:avLst/>
                  <a:gdLst/>
                  <a:ahLst/>
                  <a:cxnLst/>
                  <a:rect l="l" t="t" r="r" b="b"/>
                  <a:pathLst>
                    <a:path w="873" h="1118" extrusionOk="0">
                      <a:moveTo>
                        <a:pt x="164" y="0"/>
                      </a:moveTo>
                      <a:cubicBezTo>
                        <a:pt x="142" y="22"/>
                        <a:pt x="120" y="49"/>
                        <a:pt x="93" y="77"/>
                      </a:cubicBezTo>
                      <a:cubicBezTo>
                        <a:pt x="60" y="115"/>
                        <a:pt x="33" y="158"/>
                        <a:pt x="0" y="202"/>
                      </a:cubicBezTo>
                      <a:cubicBezTo>
                        <a:pt x="82" y="469"/>
                        <a:pt x="186" y="790"/>
                        <a:pt x="153" y="1079"/>
                      </a:cubicBezTo>
                      <a:cubicBezTo>
                        <a:pt x="218" y="1085"/>
                        <a:pt x="278" y="1096"/>
                        <a:pt x="338" y="1117"/>
                      </a:cubicBezTo>
                      <a:cubicBezTo>
                        <a:pt x="322" y="910"/>
                        <a:pt x="425" y="714"/>
                        <a:pt x="605" y="611"/>
                      </a:cubicBezTo>
                      <a:cubicBezTo>
                        <a:pt x="654" y="589"/>
                        <a:pt x="703" y="578"/>
                        <a:pt x="758" y="578"/>
                      </a:cubicBezTo>
                      <a:cubicBezTo>
                        <a:pt x="807" y="474"/>
                        <a:pt x="845" y="365"/>
                        <a:pt x="872" y="256"/>
                      </a:cubicBezTo>
                      <a:cubicBezTo>
                        <a:pt x="616" y="251"/>
                        <a:pt x="365" y="164"/>
                        <a:pt x="164"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6" name="Google Shape;9156;p62"/>
                <p:cNvSpPr/>
                <p:nvPr/>
              </p:nvSpPr>
              <p:spPr>
                <a:xfrm>
                  <a:off x="3728323" y="3261507"/>
                  <a:ext cx="24792" cy="18702"/>
                </a:xfrm>
                <a:custGeom>
                  <a:avLst/>
                  <a:gdLst/>
                  <a:ahLst/>
                  <a:cxnLst/>
                  <a:rect l="l" t="t" r="r" b="b"/>
                  <a:pathLst>
                    <a:path w="981" h="740" extrusionOk="0">
                      <a:moveTo>
                        <a:pt x="830" y="0"/>
                      </a:moveTo>
                      <a:cubicBezTo>
                        <a:pt x="548" y="0"/>
                        <a:pt x="268" y="39"/>
                        <a:pt x="0" y="113"/>
                      </a:cubicBezTo>
                      <a:cubicBezTo>
                        <a:pt x="60" y="315"/>
                        <a:pt x="71" y="533"/>
                        <a:pt x="33" y="740"/>
                      </a:cubicBezTo>
                      <a:cubicBezTo>
                        <a:pt x="174" y="734"/>
                        <a:pt x="316" y="696"/>
                        <a:pt x="441" y="631"/>
                      </a:cubicBezTo>
                      <a:cubicBezTo>
                        <a:pt x="703" y="495"/>
                        <a:pt x="866" y="266"/>
                        <a:pt x="981" y="4"/>
                      </a:cubicBezTo>
                      <a:cubicBezTo>
                        <a:pt x="931" y="2"/>
                        <a:pt x="880" y="0"/>
                        <a:pt x="83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7" name="Google Shape;9157;p62"/>
                <p:cNvSpPr/>
                <p:nvPr/>
              </p:nvSpPr>
              <p:spPr>
                <a:xfrm>
                  <a:off x="3725821" y="3278136"/>
                  <a:ext cx="24413" cy="26309"/>
                </a:xfrm>
                <a:custGeom>
                  <a:avLst/>
                  <a:gdLst/>
                  <a:ahLst/>
                  <a:cxnLst/>
                  <a:rect l="l" t="t" r="r" b="b"/>
                  <a:pathLst>
                    <a:path w="966" h="1041" extrusionOk="0">
                      <a:moveTo>
                        <a:pt x="671" y="0"/>
                      </a:moveTo>
                      <a:cubicBezTo>
                        <a:pt x="611" y="38"/>
                        <a:pt x="546" y="65"/>
                        <a:pt x="480" y="93"/>
                      </a:cubicBezTo>
                      <a:cubicBezTo>
                        <a:pt x="361" y="131"/>
                        <a:pt x="241" y="153"/>
                        <a:pt x="115" y="158"/>
                      </a:cubicBezTo>
                      <a:cubicBezTo>
                        <a:pt x="88" y="272"/>
                        <a:pt x="50" y="387"/>
                        <a:pt x="1" y="490"/>
                      </a:cubicBezTo>
                      <a:cubicBezTo>
                        <a:pt x="148" y="529"/>
                        <a:pt x="279" y="616"/>
                        <a:pt x="371" y="736"/>
                      </a:cubicBezTo>
                      <a:cubicBezTo>
                        <a:pt x="442" y="823"/>
                        <a:pt x="486" y="932"/>
                        <a:pt x="491" y="1041"/>
                      </a:cubicBezTo>
                      <a:cubicBezTo>
                        <a:pt x="688" y="1019"/>
                        <a:pt x="856" y="741"/>
                        <a:pt x="965" y="518"/>
                      </a:cubicBezTo>
                      <a:lnTo>
                        <a:pt x="960" y="512"/>
                      </a:lnTo>
                      <a:cubicBezTo>
                        <a:pt x="824" y="371"/>
                        <a:pt x="704" y="196"/>
                        <a:pt x="67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8" name="Google Shape;9158;p62"/>
                <p:cNvSpPr/>
                <p:nvPr/>
              </p:nvSpPr>
              <p:spPr>
                <a:xfrm>
                  <a:off x="3744573" y="3263377"/>
                  <a:ext cx="10766" cy="25652"/>
                </a:xfrm>
                <a:custGeom>
                  <a:avLst/>
                  <a:gdLst/>
                  <a:ahLst/>
                  <a:cxnLst/>
                  <a:rect l="l" t="t" r="r" b="b"/>
                  <a:pathLst>
                    <a:path w="426" h="1015" extrusionOk="0">
                      <a:moveTo>
                        <a:pt x="398" y="1"/>
                      </a:moveTo>
                      <a:cubicBezTo>
                        <a:pt x="311" y="208"/>
                        <a:pt x="174" y="388"/>
                        <a:pt x="0" y="530"/>
                      </a:cubicBezTo>
                      <a:cubicBezTo>
                        <a:pt x="16" y="715"/>
                        <a:pt x="136" y="884"/>
                        <a:pt x="256" y="1014"/>
                      </a:cubicBezTo>
                      <a:cubicBezTo>
                        <a:pt x="278" y="971"/>
                        <a:pt x="294" y="922"/>
                        <a:pt x="311" y="889"/>
                      </a:cubicBezTo>
                      <a:cubicBezTo>
                        <a:pt x="343" y="797"/>
                        <a:pt x="371" y="704"/>
                        <a:pt x="392" y="606"/>
                      </a:cubicBezTo>
                      <a:cubicBezTo>
                        <a:pt x="392" y="600"/>
                        <a:pt x="392" y="595"/>
                        <a:pt x="398" y="595"/>
                      </a:cubicBezTo>
                      <a:cubicBezTo>
                        <a:pt x="420" y="475"/>
                        <a:pt x="425" y="350"/>
                        <a:pt x="420" y="230"/>
                      </a:cubicBezTo>
                      <a:cubicBezTo>
                        <a:pt x="414" y="170"/>
                        <a:pt x="409" y="88"/>
                        <a:pt x="39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9" name="Google Shape;9159;p62"/>
                <p:cNvSpPr/>
                <p:nvPr/>
              </p:nvSpPr>
              <p:spPr>
                <a:xfrm>
                  <a:off x="3723344" y="3304141"/>
                  <a:ext cx="28684" cy="22493"/>
                </a:xfrm>
                <a:custGeom>
                  <a:avLst/>
                  <a:gdLst/>
                  <a:ahLst/>
                  <a:cxnLst/>
                  <a:rect l="l" t="t" r="r" b="b"/>
                  <a:pathLst>
                    <a:path w="1135" h="890" extrusionOk="0">
                      <a:moveTo>
                        <a:pt x="807" y="1"/>
                      </a:moveTo>
                      <a:cubicBezTo>
                        <a:pt x="747" y="61"/>
                        <a:pt x="671" y="94"/>
                        <a:pt x="584" y="99"/>
                      </a:cubicBezTo>
                      <a:cubicBezTo>
                        <a:pt x="578" y="186"/>
                        <a:pt x="546" y="268"/>
                        <a:pt x="497" y="339"/>
                      </a:cubicBezTo>
                      <a:cubicBezTo>
                        <a:pt x="425" y="444"/>
                        <a:pt x="318" y="482"/>
                        <a:pt x="204" y="482"/>
                      </a:cubicBezTo>
                      <a:cubicBezTo>
                        <a:pt x="136" y="482"/>
                        <a:pt x="66" y="468"/>
                        <a:pt x="1" y="448"/>
                      </a:cubicBezTo>
                      <a:lnTo>
                        <a:pt x="1" y="448"/>
                      </a:lnTo>
                      <a:cubicBezTo>
                        <a:pt x="50" y="589"/>
                        <a:pt x="77" y="736"/>
                        <a:pt x="83" y="889"/>
                      </a:cubicBezTo>
                      <a:cubicBezTo>
                        <a:pt x="284" y="816"/>
                        <a:pt x="505" y="764"/>
                        <a:pt x="722" y="764"/>
                      </a:cubicBezTo>
                      <a:cubicBezTo>
                        <a:pt x="863" y="764"/>
                        <a:pt x="1003" y="786"/>
                        <a:pt x="1134" y="840"/>
                      </a:cubicBezTo>
                      <a:cubicBezTo>
                        <a:pt x="1134" y="818"/>
                        <a:pt x="1129" y="791"/>
                        <a:pt x="1123" y="769"/>
                      </a:cubicBezTo>
                      <a:cubicBezTo>
                        <a:pt x="1063" y="502"/>
                        <a:pt x="954" y="246"/>
                        <a:pt x="807" y="12"/>
                      </a:cubicBezTo>
                      <a:cubicBezTo>
                        <a:pt x="807" y="6"/>
                        <a:pt x="807" y="6"/>
                        <a:pt x="80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0" name="Google Shape;9160;p62"/>
                <p:cNvSpPr/>
                <p:nvPr/>
              </p:nvSpPr>
              <p:spPr>
                <a:xfrm>
                  <a:off x="3725290" y="3325471"/>
                  <a:ext cx="27294" cy="9452"/>
                </a:xfrm>
                <a:custGeom>
                  <a:avLst/>
                  <a:gdLst/>
                  <a:ahLst/>
                  <a:cxnLst/>
                  <a:rect l="l" t="t" r="r" b="b"/>
                  <a:pathLst>
                    <a:path w="1080" h="374" extrusionOk="0">
                      <a:moveTo>
                        <a:pt x="636" y="0"/>
                      </a:moveTo>
                      <a:cubicBezTo>
                        <a:pt x="421" y="0"/>
                        <a:pt x="202" y="56"/>
                        <a:pt x="6" y="127"/>
                      </a:cubicBezTo>
                      <a:cubicBezTo>
                        <a:pt x="6" y="192"/>
                        <a:pt x="6" y="252"/>
                        <a:pt x="0" y="318"/>
                      </a:cubicBezTo>
                      <a:lnTo>
                        <a:pt x="38" y="318"/>
                      </a:lnTo>
                      <a:cubicBezTo>
                        <a:pt x="339" y="356"/>
                        <a:pt x="645" y="373"/>
                        <a:pt x="950" y="373"/>
                      </a:cubicBezTo>
                      <a:cubicBezTo>
                        <a:pt x="993" y="373"/>
                        <a:pt x="1036" y="373"/>
                        <a:pt x="1079" y="372"/>
                      </a:cubicBezTo>
                      <a:cubicBezTo>
                        <a:pt x="1079" y="279"/>
                        <a:pt x="1079" y="187"/>
                        <a:pt x="1068" y="94"/>
                      </a:cubicBezTo>
                      <a:cubicBezTo>
                        <a:pt x="932" y="27"/>
                        <a:pt x="785" y="0"/>
                        <a:pt x="63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1" name="Google Shape;9161;p62"/>
                <p:cNvSpPr/>
                <p:nvPr/>
              </p:nvSpPr>
              <p:spPr>
                <a:xfrm>
                  <a:off x="3745104" y="3291075"/>
                  <a:ext cx="26890" cy="21583"/>
                </a:xfrm>
                <a:custGeom>
                  <a:avLst/>
                  <a:gdLst/>
                  <a:ahLst/>
                  <a:cxnLst/>
                  <a:rect l="l" t="t" r="r" b="b"/>
                  <a:pathLst>
                    <a:path w="1064" h="854" extrusionOk="0">
                      <a:moveTo>
                        <a:pt x="290" y="0"/>
                      </a:moveTo>
                      <a:cubicBezTo>
                        <a:pt x="213" y="169"/>
                        <a:pt x="121" y="327"/>
                        <a:pt x="1" y="463"/>
                      </a:cubicBezTo>
                      <a:cubicBezTo>
                        <a:pt x="6" y="469"/>
                        <a:pt x="12" y="474"/>
                        <a:pt x="17" y="480"/>
                      </a:cubicBezTo>
                      <a:cubicBezTo>
                        <a:pt x="88" y="600"/>
                        <a:pt x="153" y="719"/>
                        <a:pt x="213" y="845"/>
                      </a:cubicBezTo>
                      <a:lnTo>
                        <a:pt x="219" y="845"/>
                      </a:lnTo>
                      <a:cubicBezTo>
                        <a:pt x="247" y="851"/>
                        <a:pt x="275" y="853"/>
                        <a:pt x="304" y="853"/>
                      </a:cubicBezTo>
                      <a:cubicBezTo>
                        <a:pt x="482" y="853"/>
                        <a:pt x="657" y="746"/>
                        <a:pt x="813" y="670"/>
                      </a:cubicBezTo>
                      <a:cubicBezTo>
                        <a:pt x="900" y="627"/>
                        <a:pt x="982" y="583"/>
                        <a:pt x="1063" y="534"/>
                      </a:cubicBezTo>
                      <a:cubicBezTo>
                        <a:pt x="775" y="431"/>
                        <a:pt x="448" y="278"/>
                        <a:pt x="29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2" name="Google Shape;9162;p62"/>
                <p:cNvSpPr/>
                <p:nvPr/>
              </p:nvSpPr>
              <p:spPr>
                <a:xfrm>
                  <a:off x="3753520" y="3276013"/>
                  <a:ext cx="20547" cy="21835"/>
                </a:xfrm>
                <a:custGeom>
                  <a:avLst/>
                  <a:gdLst/>
                  <a:ahLst/>
                  <a:cxnLst/>
                  <a:rect l="l" t="t" r="r" b="b"/>
                  <a:pathLst>
                    <a:path w="813" h="864" extrusionOk="0">
                      <a:moveTo>
                        <a:pt x="629" y="0"/>
                      </a:moveTo>
                      <a:cubicBezTo>
                        <a:pt x="445" y="0"/>
                        <a:pt x="258" y="27"/>
                        <a:pt x="120" y="133"/>
                      </a:cubicBezTo>
                      <a:cubicBezTo>
                        <a:pt x="93" y="258"/>
                        <a:pt x="55" y="378"/>
                        <a:pt x="6" y="493"/>
                      </a:cubicBezTo>
                      <a:lnTo>
                        <a:pt x="0" y="504"/>
                      </a:lnTo>
                      <a:cubicBezTo>
                        <a:pt x="76" y="656"/>
                        <a:pt x="191" y="781"/>
                        <a:pt x="338" y="863"/>
                      </a:cubicBezTo>
                      <a:cubicBezTo>
                        <a:pt x="551" y="711"/>
                        <a:pt x="681" y="373"/>
                        <a:pt x="768" y="144"/>
                      </a:cubicBezTo>
                      <a:cubicBezTo>
                        <a:pt x="785" y="95"/>
                        <a:pt x="796" y="51"/>
                        <a:pt x="812" y="8"/>
                      </a:cubicBezTo>
                      <a:cubicBezTo>
                        <a:pt x="753" y="4"/>
                        <a:pt x="691" y="0"/>
                        <a:pt x="62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3" name="Google Shape;9163;p62"/>
                <p:cNvSpPr/>
                <p:nvPr/>
              </p:nvSpPr>
              <p:spPr>
                <a:xfrm>
                  <a:off x="3764109" y="3276342"/>
                  <a:ext cx="29215" cy="26865"/>
                </a:xfrm>
                <a:custGeom>
                  <a:avLst/>
                  <a:gdLst/>
                  <a:ahLst/>
                  <a:cxnLst/>
                  <a:rect l="l" t="t" r="r" b="b"/>
                  <a:pathLst>
                    <a:path w="1156" h="1063" extrusionOk="0">
                      <a:moveTo>
                        <a:pt x="475" y="0"/>
                      </a:moveTo>
                      <a:cubicBezTo>
                        <a:pt x="453" y="76"/>
                        <a:pt x="426" y="153"/>
                        <a:pt x="399" y="224"/>
                      </a:cubicBezTo>
                      <a:cubicBezTo>
                        <a:pt x="295" y="452"/>
                        <a:pt x="191" y="730"/>
                        <a:pt x="1" y="894"/>
                      </a:cubicBezTo>
                      <a:cubicBezTo>
                        <a:pt x="121" y="954"/>
                        <a:pt x="251" y="1008"/>
                        <a:pt x="382" y="1052"/>
                      </a:cubicBezTo>
                      <a:cubicBezTo>
                        <a:pt x="393" y="1057"/>
                        <a:pt x="399" y="1057"/>
                        <a:pt x="399" y="1063"/>
                      </a:cubicBezTo>
                      <a:cubicBezTo>
                        <a:pt x="442" y="1035"/>
                        <a:pt x="480" y="1008"/>
                        <a:pt x="524" y="986"/>
                      </a:cubicBezTo>
                      <a:cubicBezTo>
                        <a:pt x="775" y="812"/>
                        <a:pt x="992" y="594"/>
                        <a:pt x="1156" y="338"/>
                      </a:cubicBezTo>
                      <a:cubicBezTo>
                        <a:pt x="954" y="175"/>
                        <a:pt x="742" y="38"/>
                        <a:pt x="47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4" name="Google Shape;9164;p62"/>
                <p:cNvSpPr/>
                <p:nvPr/>
              </p:nvSpPr>
              <p:spPr>
                <a:xfrm>
                  <a:off x="3756552" y="3261734"/>
                  <a:ext cx="19561" cy="14911"/>
                </a:xfrm>
                <a:custGeom>
                  <a:avLst/>
                  <a:gdLst/>
                  <a:ahLst/>
                  <a:cxnLst/>
                  <a:rect l="l" t="t" r="r" b="b"/>
                  <a:pathLst>
                    <a:path w="774" h="590" extrusionOk="0">
                      <a:moveTo>
                        <a:pt x="0" y="1"/>
                      </a:moveTo>
                      <a:lnTo>
                        <a:pt x="0" y="1"/>
                      </a:lnTo>
                      <a:cubicBezTo>
                        <a:pt x="16" y="99"/>
                        <a:pt x="22" y="197"/>
                        <a:pt x="27" y="295"/>
                      </a:cubicBezTo>
                      <a:cubicBezTo>
                        <a:pt x="27" y="393"/>
                        <a:pt x="27" y="491"/>
                        <a:pt x="11" y="589"/>
                      </a:cubicBezTo>
                      <a:cubicBezTo>
                        <a:pt x="164" y="504"/>
                        <a:pt x="350" y="476"/>
                        <a:pt x="527" y="476"/>
                      </a:cubicBezTo>
                      <a:cubicBezTo>
                        <a:pt x="589" y="476"/>
                        <a:pt x="650" y="480"/>
                        <a:pt x="708" y="486"/>
                      </a:cubicBezTo>
                      <a:cubicBezTo>
                        <a:pt x="741" y="371"/>
                        <a:pt x="757" y="257"/>
                        <a:pt x="774" y="137"/>
                      </a:cubicBezTo>
                      <a:cubicBezTo>
                        <a:pt x="725" y="120"/>
                        <a:pt x="681" y="110"/>
                        <a:pt x="638" y="99"/>
                      </a:cubicBezTo>
                      <a:cubicBezTo>
                        <a:pt x="425" y="50"/>
                        <a:pt x="213" y="17"/>
                        <a:pt x="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5" name="Google Shape;9165;p62"/>
                <p:cNvSpPr/>
                <p:nvPr/>
              </p:nvSpPr>
              <p:spPr>
                <a:xfrm>
                  <a:off x="3776644" y="3266005"/>
                  <a:ext cx="18904" cy="16958"/>
                </a:xfrm>
                <a:custGeom>
                  <a:avLst/>
                  <a:gdLst/>
                  <a:ahLst/>
                  <a:cxnLst/>
                  <a:rect l="l" t="t" r="r" b="b"/>
                  <a:pathLst>
                    <a:path w="748" h="671" extrusionOk="0">
                      <a:moveTo>
                        <a:pt x="61" y="1"/>
                      </a:moveTo>
                      <a:cubicBezTo>
                        <a:pt x="50" y="109"/>
                        <a:pt x="28" y="224"/>
                        <a:pt x="1" y="333"/>
                      </a:cubicBezTo>
                      <a:cubicBezTo>
                        <a:pt x="262" y="382"/>
                        <a:pt x="502" y="502"/>
                        <a:pt x="704" y="671"/>
                      </a:cubicBezTo>
                      <a:cubicBezTo>
                        <a:pt x="714" y="643"/>
                        <a:pt x="731" y="611"/>
                        <a:pt x="747" y="578"/>
                      </a:cubicBezTo>
                      <a:cubicBezTo>
                        <a:pt x="638" y="398"/>
                        <a:pt x="496" y="246"/>
                        <a:pt x="322" y="131"/>
                      </a:cubicBezTo>
                      <a:cubicBezTo>
                        <a:pt x="240" y="77"/>
                        <a:pt x="153" y="33"/>
                        <a:pt x="6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6" name="Google Shape;9166;p62"/>
                <p:cNvSpPr/>
                <p:nvPr/>
              </p:nvSpPr>
              <p:spPr>
                <a:xfrm>
                  <a:off x="3784630" y="3282811"/>
                  <a:ext cx="19435" cy="28811"/>
                </a:xfrm>
                <a:custGeom>
                  <a:avLst/>
                  <a:gdLst/>
                  <a:ahLst/>
                  <a:cxnLst/>
                  <a:rect l="l" t="t" r="r" b="b"/>
                  <a:pathLst>
                    <a:path w="769" h="1140" extrusionOk="0">
                      <a:moveTo>
                        <a:pt x="480" y="0"/>
                      </a:moveTo>
                      <a:cubicBezTo>
                        <a:pt x="469" y="22"/>
                        <a:pt x="458" y="38"/>
                        <a:pt x="453" y="60"/>
                      </a:cubicBezTo>
                      <a:cubicBezTo>
                        <a:pt x="482" y="85"/>
                        <a:pt x="459" y="127"/>
                        <a:pt x="422" y="127"/>
                      </a:cubicBezTo>
                      <a:cubicBezTo>
                        <a:pt x="418" y="127"/>
                        <a:pt x="414" y="127"/>
                        <a:pt x="409" y="126"/>
                      </a:cubicBezTo>
                      <a:cubicBezTo>
                        <a:pt x="300" y="305"/>
                        <a:pt x="164" y="469"/>
                        <a:pt x="1" y="605"/>
                      </a:cubicBezTo>
                      <a:cubicBezTo>
                        <a:pt x="142" y="720"/>
                        <a:pt x="235" y="872"/>
                        <a:pt x="388" y="970"/>
                      </a:cubicBezTo>
                      <a:cubicBezTo>
                        <a:pt x="404" y="970"/>
                        <a:pt x="420" y="981"/>
                        <a:pt x="426" y="997"/>
                      </a:cubicBezTo>
                      <a:cubicBezTo>
                        <a:pt x="437" y="997"/>
                        <a:pt x="442" y="1003"/>
                        <a:pt x="447" y="1008"/>
                      </a:cubicBezTo>
                      <a:cubicBezTo>
                        <a:pt x="551" y="1057"/>
                        <a:pt x="660" y="1101"/>
                        <a:pt x="769" y="1139"/>
                      </a:cubicBezTo>
                      <a:cubicBezTo>
                        <a:pt x="769" y="1052"/>
                        <a:pt x="758" y="965"/>
                        <a:pt x="747" y="878"/>
                      </a:cubicBezTo>
                      <a:cubicBezTo>
                        <a:pt x="709" y="572"/>
                        <a:pt x="616" y="278"/>
                        <a:pt x="480"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7" name="Google Shape;9167;p62"/>
                <p:cNvSpPr/>
                <p:nvPr/>
              </p:nvSpPr>
              <p:spPr>
                <a:xfrm>
                  <a:off x="3751321" y="3308286"/>
                  <a:ext cx="30858" cy="26460"/>
                </a:xfrm>
                <a:custGeom>
                  <a:avLst/>
                  <a:gdLst/>
                  <a:ahLst/>
                  <a:cxnLst/>
                  <a:rect l="l" t="t" r="r" b="b"/>
                  <a:pathLst>
                    <a:path w="1221" h="1047" extrusionOk="0">
                      <a:moveTo>
                        <a:pt x="725" y="0"/>
                      </a:moveTo>
                      <a:cubicBezTo>
                        <a:pt x="643" y="44"/>
                        <a:pt x="556" y="88"/>
                        <a:pt x="469" y="131"/>
                      </a:cubicBezTo>
                      <a:cubicBezTo>
                        <a:pt x="336" y="190"/>
                        <a:pt x="199" y="253"/>
                        <a:pt x="50" y="253"/>
                      </a:cubicBezTo>
                      <a:cubicBezTo>
                        <a:pt x="33" y="253"/>
                        <a:pt x="17" y="253"/>
                        <a:pt x="0" y="251"/>
                      </a:cubicBezTo>
                      <a:lnTo>
                        <a:pt x="0" y="251"/>
                      </a:lnTo>
                      <a:cubicBezTo>
                        <a:pt x="44" y="360"/>
                        <a:pt x="76" y="469"/>
                        <a:pt x="98" y="583"/>
                      </a:cubicBezTo>
                      <a:cubicBezTo>
                        <a:pt x="104" y="632"/>
                        <a:pt x="109" y="681"/>
                        <a:pt x="114" y="731"/>
                      </a:cubicBezTo>
                      <a:cubicBezTo>
                        <a:pt x="120" y="834"/>
                        <a:pt x="125" y="943"/>
                        <a:pt x="120" y="1047"/>
                      </a:cubicBezTo>
                      <a:cubicBezTo>
                        <a:pt x="447" y="1041"/>
                        <a:pt x="768" y="1019"/>
                        <a:pt x="1084" y="1003"/>
                      </a:cubicBezTo>
                      <a:lnTo>
                        <a:pt x="1221" y="992"/>
                      </a:lnTo>
                      <a:cubicBezTo>
                        <a:pt x="1112" y="627"/>
                        <a:pt x="975" y="251"/>
                        <a:pt x="7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8" name="Google Shape;9168;p62"/>
                <p:cNvSpPr/>
                <p:nvPr/>
              </p:nvSpPr>
              <p:spPr>
                <a:xfrm>
                  <a:off x="3771413" y="3299466"/>
                  <a:ext cx="21507" cy="19864"/>
                </a:xfrm>
                <a:custGeom>
                  <a:avLst/>
                  <a:gdLst/>
                  <a:ahLst/>
                  <a:cxnLst/>
                  <a:rect l="l" t="t" r="r" b="b"/>
                  <a:pathLst>
                    <a:path w="851" h="786" extrusionOk="0">
                      <a:moveTo>
                        <a:pt x="464" y="1"/>
                      </a:moveTo>
                      <a:cubicBezTo>
                        <a:pt x="404" y="55"/>
                        <a:pt x="338" y="99"/>
                        <a:pt x="273" y="142"/>
                      </a:cubicBezTo>
                      <a:cubicBezTo>
                        <a:pt x="186" y="202"/>
                        <a:pt x="99" y="257"/>
                        <a:pt x="1" y="306"/>
                      </a:cubicBezTo>
                      <a:cubicBezTo>
                        <a:pt x="131" y="447"/>
                        <a:pt x="235" y="611"/>
                        <a:pt x="306" y="785"/>
                      </a:cubicBezTo>
                      <a:cubicBezTo>
                        <a:pt x="545" y="720"/>
                        <a:pt x="703" y="556"/>
                        <a:pt x="851" y="371"/>
                      </a:cubicBezTo>
                      <a:cubicBezTo>
                        <a:pt x="698" y="268"/>
                        <a:pt x="605" y="115"/>
                        <a:pt x="4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9" name="Google Shape;9169;p62"/>
                <p:cNvSpPr/>
                <p:nvPr/>
              </p:nvSpPr>
              <p:spPr>
                <a:xfrm>
                  <a:off x="3780081" y="3309929"/>
                  <a:ext cx="24135" cy="23301"/>
                </a:xfrm>
                <a:custGeom>
                  <a:avLst/>
                  <a:gdLst/>
                  <a:ahLst/>
                  <a:cxnLst/>
                  <a:rect l="l" t="t" r="r" b="b"/>
                  <a:pathLst>
                    <a:path w="955" h="922" extrusionOk="0">
                      <a:moveTo>
                        <a:pt x="573" y="1"/>
                      </a:moveTo>
                      <a:cubicBezTo>
                        <a:pt x="420" y="202"/>
                        <a:pt x="246" y="371"/>
                        <a:pt x="1" y="448"/>
                      </a:cubicBezTo>
                      <a:cubicBezTo>
                        <a:pt x="66" y="600"/>
                        <a:pt x="115" y="764"/>
                        <a:pt x="164" y="922"/>
                      </a:cubicBezTo>
                      <a:cubicBezTo>
                        <a:pt x="388" y="900"/>
                        <a:pt x="627" y="856"/>
                        <a:pt x="769" y="709"/>
                      </a:cubicBezTo>
                      <a:cubicBezTo>
                        <a:pt x="911" y="562"/>
                        <a:pt x="954" y="360"/>
                        <a:pt x="954" y="159"/>
                      </a:cubicBezTo>
                      <a:cubicBezTo>
                        <a:pt x="824" y="121"/>
                        <a:pt x="693" y="66"/>
                        <a:pt x="57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0" name="Google Shape;9170;p62"/>
                <p:cNvSpPr/>
                <p:nvPr/>
              </p:nvSpPr>
              <p:spPr>
                <a:xfrm>
                  <a:off x="3704087" y="3305127"/>
                  <a:ext cx="20117" cy="28103"/>
                </a:xfrm>
                <a:custGeom>
                  <a:avLst/>
                  <a:gdLst/>
                  <a:ahLst/>
                  <a:cxnLst/>
                  <a:rect l="l" t="t" r="r" b="b"/>
                  <a:pathLst>
                    <a:path w="796" h="1112" extrusionOk="0">
                      <a:moveTo>
                        <a:pt x="158" y="0"/>
                      </a:moveTo>
                      <a:cubicBezTo>
                        <a:pt x="136" y="114"/>
                        <a:pt x="76" y="218"/>
                        <a:pt x="0" y="300"/>
                      </a:cubicBezTo>
                      <a:cubicBezTo>
                        <a:pt x="158" y="507"/>
                        <a:pt x="272" y="730"/>
                        <a:pt x="185" y="1003"/>
                      </a:cubicBezTo>
                      <a:cubicBezTo>
                        <a:pt x="371" y="1063"/>
                        <a:pt x="561" y="1095"/>
                        <a:pt x="757" y="1112"/>
                      </a:cubicBezTo>
                      <a:cubicBezTo>
                        <a:pt x="796" y="621"/>
                        <a:pt x="681" y="38"/>
                        <a:pt x="158"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1" name="Google Shape;9171;p62"/>
                <p:cNvSpPr/>
                <p:nvPr/>
              </p:nvSpPr>
              <p:spPr>
                <a:xfrm>
                  <a:off x="3697187" y="3307856"/>
                  <a:ext cx="12156" cy="21785"/>
                </a:xfrm>
                <a:custGeom>
                  <a:avLst/>
                  <a:gdLst/>
                  <a:ahLst/>
                  <a:cxnLst/>
                  <a:rect l="l" t="t" r="r" b="b"/>
                  <a:pathLst>
                    <a:path w="481" h="862" extrusionOk="0">
                      <a:moveTo>
                        <a:pt x="11" y="1"/>
                      </a:moveTo>
                      <a:lnTo>
                        <a:pt x="11" y="1"/>
                      </a:lnTo>
                      <a:cubicBezTo>
                        <a:pt x="1" y="224"/>
                        <a:pt x="6" y="464"/>
                        <a:pt x="120" y="649"/>
                      </a:cubicBezTo>
                      <a:cubicBezTo>
                        <a:pt x="137" y="671"/>
                        <a:pt x="159" y="698"/>
                        <a:pt x="175" y="720"/>
                      </a:cubicBezTo>
                      <a:cubicBezTo>
                        <a:pt x="235" y="780"/>
                        <a:pt x="306" y="829"/>
                        <a:pt x="382" y="862"/>
                      </a:cubicBezTo>
                      <a:cubicBezTo>
                        <a:pt x="480" y="519"/>
                        <a:pt x="229" y="257"/>
                        <a:pt x="1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172" name="Google Shape;9172;p62"/>
          <p:cNvGrpSpPr/>
          <p:nvPr/>
        </p:nvGrpSpPr>
        <p:grpSpPr>
          <a:xfrm>
            <a:off x="5334138" y="3587286"/>
            <a:ext cx="566433" cy="793236"/>
            <a:chOff x="5334138" y="3587286"/>
            <a:chExt cx="566433" cy="793236"/>
          </a:xfrm>
        </p:grpSpPr>
        <p:sp>
          <p:nvSpPr>
            <p:cNvPr id="9173" name="Google Shape;9173;p62"/>
            <p:cNvSpPr/>
            <p:nvPr/>
          </p:nvSpPr>
          <p:spPr>
            <a:xfrm>
              <a:off x="5474754" y="3587286"/>
              <a:ext cx="285200" cy="198743"/>
            </a:xfrm>
            <a:custGeom>
              <a:avLst/>
              <a:gdLst/>
              <a:ahLst/>
              <a:cxnLst/>
              <a:rect l="l" t="t" r="r" b="b"/>
              <a:pathLst>
                <a:path w="11285" h="7864" extrusionOk="0">
                  <a:moveTo>
                    <a:pt x="5640" y="0"/>
                  </a:moveTo>
                  <a:cubicBezTo>
                    <a:pt x="5640" y="0"/>
                    <a:pt x="2812" y="3547"/>
                    <a:pt x="0" y="7863"/>
                  </a:cubicBezTo>
                  <a:lnTo>
                    <a:pt x="11285" y="7863"/>
                  </a:lnTo>
                  <a:cubicBezTo>
                    <a:pt x="8468" y="3547"/>
                    <a:pt x="5640" y="0"/>
                    <a:pt x="564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4" name="Google Shape;9174;p62"/>
            <p:cNvSpPr/>
            <p:nvPr/>
          </p:nvSpPr>
          <p:spPr>
            <a:xfrm>
              <a:off x="5364161" y="3785408"/>
              <a:ext cx="506511" cy="198718"/>
            </a:xfrm>
            <a:custGeom>
              <a:avLst/>
              <a:gdLst/>
              <a:ahLst/>
              <a:cxnLst/>
              <a:rect l="l" t="t" r="r" b="b"/>
              <a:pathLst>
                <a:path w="20042" h="7863" extrusionOk="0">
                  <a:moveTo>
                    <a:pt x="4376" y="0"/>
                  </a:moveTo>
                  <a:cubicBezTo>
                    <a:pt x="2714" y="2545"/>
                    <a:pt x="1063" y="5356"/>
                    <a:pt x="0" y="7863"/>
                  </a:cubicBezTo>
                  <a:lnTo>
                    <a:pt x="20042" y="7863"/>
                  </a:lnTo>
                  <a:cubicBezTo>
                    <a:pt x="18974" y="5356"/>
                    <a:pt x="17323" y="2545"/>
                    <a:pt x="1566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5" name="Google Shape;9175;p62"/>
            <p:cNvSpPr/>
            <p:nvPr/>
          </p:nvSpPr>
          <p:spPr>
            <a:xfrm>
              <a:off x="5334138" y="3983505"/>
              <a:ext cx="566433" cy="198895"/>
            </a:xfrm>
            <a:custGeom>
              <a:avLst/>
              <a:gdLst/>
              <a:ahLst/>
              <a:cxnLst/>
              <a:rect l="l" t="t" r="r" b="b"/>
              <a:pathLst>
                <a:path w="22413" h="7870" extrusionOk="0">
                  <a:moveTo>
                    <a:pt x="1188" y="1"/>
                  </a:moveTo>
                  <a:cubicBezTo>
                    <a:pt x="458" y="1712"/>
                    <a:pt x="1" y="3276"/>
                    <a:pt x="1" y="4524"/>
                  </a:cubicBezTo>
                  <a:cubicBezTo>
                    <a:pt x="1" y="5657"/>
                    <a:pt x="170" y="6785"/>
                    <a:pt x="507" y="7869"/>
                  </a:cubicBezTo>
                  <a:lnTo>
                    <a:pt x="21905" y="7869"/>
                  </a:lnTo>
                  <a:cubicBezTo>
                    <a:pt x="22243" y="6785"/>
                    <a:pt x="22412" y="5657"/>
                    <a:pt x="22412" y="4524"/>
                  </a:cubicBezTo>
                  <a:cubicBezTo>
                    <a:pt x="22412" y="3276"/>
                    <a:pt x="21955" y="1706"/>
                    <a:pt x="2122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6" name="Google Shape;9176;p62"/>
            <p:cNvSpPr/>
            <p:nvPr/>
          </p:nvSpPr>
          <p:spPr>
            <a:xfrm>
              <a:off x="5346951" y="4181779"/>
              <a:ext cx="540806" cy="198743"/>
            </a:xfrm>
            <a:custGeom>
              <a:avLst/>
              <a:gdLst/>
              <a:ahLst/>
              <a:cxnLst/>
              <a:rect l="l" t="t" r="r" b="b"/>
              <a:pathLst>
                <a:path w="21399" h="7864" extrusionOk="0">
                  <a:moveTo>
                    <a:pt x="0" y="0"/>
                  </a:moveTo>
                  <a:cubicBezTo>
                    <a:pt x="1466" y="4675"/>
                    <a:pt x="5798" y="7863"/>
                    <a:pt x="10702" y="7863"/>
                  </a:cubicBezTo>
                  <a:cubicBezTo>
                    <a:pt x="15601" y="7863"/>
                    <a:pt x="19938" y="4675"/>
                    <a:pt x="2139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77" name="Google Shape;9177;p62"/>
          <p:cNvGrpSpPr/>
          <p:nvPr/>
        </p:nvGrpSpPr>
        <p:grpSpPr>
          <a:xfrm>
            <a:off x="5334138" y="2895283"/>
            <a:ext cx="566559" cy="527184"/>
            <a:chOff x="5334138" y="2895283"/>
            <a:chExt cx="566559" cy="527184"/>
          </a:xfrm>
        </p:grpSpPr>
        <p:grpSp>
          <p:nvGrpSpPr>
            <p:cNvPr id="9178" name="Google Shape;9178;p62"/>
            <p:cNvGrpSpPr/>
            <p:nvPr/>
          </p:nvGrpSpPr>
          <p:grpSpPr>
            <a:xfrm>
              <a:off x="5334138" y="2895283"/>
              <a:ext cx="566559" cy="148198"/>
              <a:chOff x="5334138" y="2895283"/>
              <a:chExt cx="566559" cy="148198"/>
            </a:xfrm>
          </p:grpSpPr>
          <p:sp>
            <p:nvSpPr>
              <p:cNvPr id="9179" name="Google Shape;9179;p62"/>
              <p:cNvSpPr/>
              <p:nvPr/>
            </p:nvSpPr>
            <p:spPr>
              <a:xfrm>
                <a:off x="5334138" y="2895283"/>
                <a:ext cx="91739" cy="148198"/>
              </a:xfrm>
              <a:custGeom>
                <a:avLst/>
                <a:gdLst/>
                <a:ahLst/>
                <a:cxnLst/>
                <a:rect l="l" t="t" r="r" b="b"/>
                <a:pathLst>
                  <a:path w="3630" h="5864" extrusionOk="0">
                    <a:moveTo>
                      <a:pt x="1815" y="1"/>
                    </a:moveTo>
                    <a:cubicBezTo>
                      <a:pt x="1499" y="1810"/>
                      <a:pt x="1" y="2055"/>
                      <a:pt x="1" y="3875"/>
                    </a:cubicBezTo>
                    <a:cubicBezTo>
                      <a:pt x="1" y="5177"/>
                      <a:pt x="812" y="5864"/>
                      <a:pt x="1815" y="5864"/>
                    </a:cubicBezTo>
                    <a:cubicBezTo>
                      <a:pt x="2818" y="5864"/>
                      <a:pt x="3630" y="5177"/>
                      <a:pt x="3630" y="3875"/>
                    </a:cubicBezTo>
                    <a:cubicBezTo>
                      <a:pt x="3630" y="2055"/>
                      <a:pt x="2131"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0" name="Google Shape;9180;p62"/>
              <p:cNvSpPr/>
              <p:nvPr/>
            </p:nvSpPr>
            <p:spPr>
              <a:xfrm>
                <a:off x="5452843" y="2895283"/>
                <a:ext cx="91739" cy="148198"/>
              </a:xfrm>
              <a:custGeom>
                <a:avLst/>
                <a:gdLst/>
                <a:ahLst/>
                <a:cxnLst/>
                <a:rect l="l" t="t" r="r" b="b"/>
                <a:pathLst>
                  <a:path w="3630" h="5864" extrusionOk="0">
                    <a:moveTo>
                      <a:pt x="1815" y="1"/>
                    </a:moveTo>
                    <a:cubicBezTo>
                      <a:pt x="1494" y="1810"/>
                      <a:pt x="1" y="2055"/>
                      <a:pt x="1" y="3875"/>
                    </a:cubicBezTo>
                    <a:cubicBezTo>
                      <a:pt x="1" y="5177"/>
                      <a:pt x="813" y="5864"/>
                      <a:pt x="1815" y="5864"/>
                    </a:cubicBezTo>
                    <a:cubicBezTo>
                      <a:pt x="2812" y="5864"/>
                      <a:pt x="3630" y="5177"/>
                      <a:pt x="3630" y="3875"/>
                    </a:cubicBezTo>
                    <a:cubicBezTo>
                      <a:pt x="3630" y="2055"/>
                      <a:pt x="2131"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1" name="Google Shape;9181;p62"/>
              <p:cNvSpPr/>
              <p:nvPr/>
            </p:nvSpPr>
            <p:spPr>
              <a:xfrm>
                <a:off x="5571421" y="2895283"/>
                <a:ext cx="91866" cy="148198"/>
              </a:xfrm>
              <a:custGeom>
                <a:avLst/>
                <a:gdLst/>
                <a:ahLst/>
                <a:cxnLst/>
                <a:rect l="l" t="t" r="r" b="b"/>
                <a:pathLst>
                  <a:path w="3635" h="5864" extrusionOk="0">
                    <a:moveTo>
                      <a:pt x="1815" y="1"/>
                    </a:moveTo>
                    <a:cubicBezTo>
                      <a:pt x="1499" y="1810"/>
                      <a:pt x="0" y="2055"/>
                      <a:pt x="0" y="3875"/>
                    </a:cubicBezTo>
                    <a:cubicBezTo>
                      <a:pt x="0" y="5177"/>
                      <a:pt x="812" y="5864"/>
                      <a:pt x="1815" y="5864"/>
                    </a:cubicBezTo>
                    <a:cubicBezTo>
                      <a:pt x="2817" y="5864"/>
                      <a:pt x="3635" y="5177"/>
                      <a:pt x="3635" y="3875"/>
                    </a:cubicBezTo>
                    <a:cubicBezTo>
                      <a:pt x="3635" y="2055"/>
                      <a:pt x="2136" y="1810"/>
                      <a:pt x="1815"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2" name="Google Shape;9182;p62"/>
              <p:cNvSpPr/>
              <p:nvPr/>
            </p:nvSpPr>
            <p:spPr>
              <a:xfrm>
                <a:off x="5690126" y="2895283"/>
                <a:ext cx="91739" cy="148198"/>
              </a:xfrm>
              <a:custGeom>
                <a:avLst/>
                <a:gdLst/>
                <a:ahLst/>
                <a:cxnLst/>
                <a:rect l="l" t="t" r="r" b="b"/>
                <a:pathLst>
                  <a:path w="3630" h="5864" fill="none" extrusionOk="0">
                    <a:moveTo>
                      <a:pt x="1815" y="1"/>
                    </a:moveTo>
                    <a:cubicBezTo>
                      <a:pt x="1499" y="1810"/>
                      <a:pt x="0" y="2055"/>
                      <a:pt x="0" y="3875"/>
                    </a:cubicBezTo>
                    <a:cubicBezTo>
                      <a:pt x="0" y="5177"/>
                      <a:pt x="812" y="5864"/>
                      <a:pt x="1815" y="5864"/>
                    </a:cubicBezTo>
                    <a:cubicBezTo>
                      <a:pt x="2817" y="5864"/>
                      <a:pt x="3629" y="5177"/>
                      <a:pt x="3629" y="3875"/>
                    </a:cubicBezTo>
                    <a:cubicBezTo>
                      <a:pt x="3629" y="2055"/>
                      <a:pt x="2131" y="1810"/>
                      <a:pt x="1815" y="1"/>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3" name="Google Shape;9183;p62"/>
              <p:cNvSpPr/>
              <p:nvPr/>
            </p:nvSpPr>
            <p:spPr>
              <a:xfrm>
                <a:off x="5808957" y="2895283"/>
                <a:ext cx="91739" cy="148198"/>
              </a:xfrm>
              <a:custGeom>
                <a:avLst/>
                <a:gdLst/>
                <a:ahLst/>
                <a:cxnLst/>
                <a:rect l="l" t="t" r="r" b="b"/>
                <a:pathLst>
                  <a:path w="3630" h="5864" fill="none" extrusionOk="0">
                    <a:moveTo>
                      <a:pt x="1815" y="1"/>
                    </a:moveTo>
                    <a:cubicBezTo>
                      <a:pt x="1494" y="1810"/>
                      <a:pt x="1" y="2055"/>
                      <a:pt x="1" y="3875"/>
                    </a:cubicBezTo>
                    <a:cubicBezTo>
                      <a:pt x="1" y="5177"/>
                      <a:pt x="813" y="5864"/>
                      <a:pt x="1815" y="5864"/>
                    </a:cubicBezTo>
                    <a:cubicBezTo>
                      <a:pt x="2812" y="5864"/>
                      <a:pt x="3630" y="5177"/>
                      <a:pt x="3630" y="3875"/>
                    </a:cubicBezTo>
                    <a:cubicBezTo>
                      <a:pt x="3624" y="2055"/>
                      <a:pt x="2126" y="1810"/>
                      <a:pt x="1815" y="1"/>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84" name="Google Shape;9184;p62"/>
            <p:cNvGrpSpPr/>
            <p:nvPr/>
          </p:nvGrpSpPr>
          <p:grpSpPr>
            <a:xfrm>
              <a:off x="5334138" y="3086166"/>
              <a:ext cx="566559" cy="148324"/>
              <a:chOff x="5334138" y="3086166"/>
              <a:chExt cx="566559" cy="148324"/>
            </a:xfrm>
          </p:grpSpPr>
          <p:sp>
            <p:nvSpPr>
              <p:cNvPr id="9185" name="Google Shape;9185;p62"/>
              <p:cNvSpPr/>
              <p:nvPr/>
            </p:nvSpPr>
            <p:spPr>
              <a:xfrm>
                <a:off x="5334138" y="3086166"/>
                <a:ext cx="91739" cy="148324"/>
              </a:xfrm>
              <a:custGeom>
                <a:avLst/>
                <a:gdLst/>
                <a:ahLst/>
                <a:cxnLst/>
                <a:rect l="l" t="t" r="r" b="b"/>
                <a:pathLst>
                  <a:path w="3630" h="5869" extrusionOk="0">
                    <a:moveTo>
                      <a:pt x="1815" y="0"/>
                    </a:moveTo>
                    <a:cubicBezTo>
                      <a:pt x="1499" y="1815"/>
                      <a:pt x="1" y="2054"/>
                      <a:pt x="1" y="3874"/>
                    </a:cubicBezTo>
                    <a:cubicBezTo>
                      <a:pt x="1" y="5182"/>
                      <a:pt x="812" y="5869"/>
                      <a:pt x="1815" y="5869"/>
                    </a:cubicBezTo>
                    <a:cubicBezTo>
                      <a:pt x="2818" y="5869"/>
                      <a:pt x="3630" y="5188"/>
                      <a:pt x="3630" y="3874"/>
                    </a:cubicBezTo>
                    <a:cubicBezTo>
                      <a:pt x="3630" y="2054"/>
                      <a:pt x="2131" y="1815"/>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6" name="Google Shape;9186;p62"/>
              <p:cNvSpPr/>
              <p:nvPr/>
            </p:nvSpPr>
            <p:spPr>
              <a:xfrm>
                <a:off x="5452843" y="3086166"/>
                <a:ext cx="91739" cy="148324"/>
              </a:xfrm>
              <a:custGeom>
                <a:avLst/>
                <a:gdLst/>
                <a:ahLst/>
                <a:cxnLst/>
                <a:rect l="l" t="t" r="r" b="b"/>
                <a:pathLst>
                  <a:path w="3630" h="5869" extrusionOk="0">
                    <a:moveTo>
                      <a:pt x="1815" y="0"/>
                    </a:moveTo>
                    <a:cubicBezTo>
                      <a:pt x="1494" y="1815"/>
                      <a:pt x="1" y="2054"/>
                      <a:pt x="1" y="3874"/>
                    </a:cubicBezTo>
                    <a:cubicBezTo>
                      <a:pt x="1" y="5182"/>
                      <a:pt x="813" y="5869"/>
                      <a:pt x="1815" y="5869"/>
                    </a:cubicBezTo>
                    <a:cubicBezTo>
                      <a:pt x="2812" y="5869"/>
                      <a:pt x="3630" y="5188"/>
                      <a:pt x="3630" y="3874"/>
                    </a:cubicBezTo>
                    <a:cubicBezTo>
                      <a:pt x="3630" y="2054"/>
                      <a:pt x="2131" y="1815"/>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7" name="Google Shape;9187;p62"/>
              <p:cNvSpPr/>
              <p:nvPr/>
            </p:nvSpPr>
            <p:spPr>
              <a:xfrm>
                <a:off x="5571421" y="3086166"/>
                <a:ext cx="91866" cy="148324"/>
              </a:xfrm>
              <a:custGeom>
                <a:avLst/>
                <a:gdLst/>
                <a:ahLst/>
                <a:cxnLst/>
                <a:rect l="l" t="t" r="r" b="b"/>
                <a:pathLst>
                  <a:path w="3635" h="5869" fill="none" extrusionOk="0">
                    <a:moveTo>
                      <a:pt x="1815" y="0"/>
                    </a:moveTo>
                    <a:cubicBezTo>
                      <a:pt x="1499" y="1815"/>
                      <a:pt x="0" y="2054"/>
                      <a:pt x="0" y="3874"/>
                    </a:cubicBezTo>
                    <a:cubicBezTo>
                      <a:pt x="0" y="5182"/>
                      <a:pt x="812" y="5869"/>
                      <a:pt x="1815" y="5869"/>
                    </a:cubicBezTo>
                    <a:cubicBezTo>
                      <a:pt x="2817" y="5869"/>
                      <a:pt x="3635" y="5188"/>
                      <a:pt x="3635" y="3874"/>
                    </a:cubicBezTo>
                    <a:cubicBezTo>
                      <a:pt x="3635" y="2054"/>
                      <a:pt x="2136"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8" name="Google Shape;9188;p62"/>
              <p:cNvSpPr/>
              <p:nvPr/>
            </p:nvSpPr>
            <p:spPr>
              <a:xfrm>
                <a:off x="5690126" y="3086166"/>
                <a:ext cx="91739" cy="148324"/>
              </a:xfrm>
              <a:custGeom>
                <a:avLst/>
                <a:gdLst/>
                <a:ahLst/>
                <a:cxnLst/>
                <a:rect l="l" t="t" r="r" b="b"/>
                <a:pathLst>
                  <a:path w="3630" h="5869" fill="none" extrusionOk="0">
                    <a:moveTo>
                      <a:pt x="1815" y="0"/>
                    </a:moveTo>
                    <a:cubicBezTo>
                      <a:pt x="1499" y="1815"/>
                      <a:pt x="0" y="2054"/>
                      <a:pt x="0" y="3874"/>
                    </a:cubicBezTo>
                    <a:cubicBezTo>
                      <a:pt x="0" y="5182"/>
                      <a:pt x="812" y="5869"/>
                      <a:pt x="1815" y="5869"/>
                    </a:cubicBezTo>
                    <a:cubicBezTo>
                      <a:pt x="2817" y="5869"/>
                      <a:pt x="3629" y="5188"/>
                      <a:pt x="3629" y="3874"/>
                    </a:cubicBezTo>
                    <a:cubicBezTo>
                      <a:pt x="3629" y="2054"/>
                      <a:pt x="2131"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9" name="Google Shape;9189;p62"/>
              <p:cNvSpPr/>
              <p:nvPr/>
            </p:nvSpPr>
            <p:spPr>
              <a:xfrm>
                <a:off x="5808957" y="3086166"/>
                <a:ext cx="91739" cy="148324"/>
              </a:xfrm>
              <a:custGeom>
                <a:avLst/>
                <a:gdLst/>
                <a:ahLst/>
                <a:cxnLst/>
                <a:rect l="l" t="t" r="r" b="b"/>
                <a:pathLst>
                  <a:path w="3630" h="5869" fill="none" extrusionOk="0">
                    <a:moveTo>
                      <a:pt x="1815" y="0"/>
                    </a:moveTo>
                    <a:cubicBezTo>
                      <a:pt x="1494" y="1815"/>
                      <a:pt x="1" y="2054"/>
                      <a:pt x="1" y="3874"/>
                    </a:cubicBezTo>
                    <a:cubicBezTo>
                      <a:pt x="1" y="5182"/>
                      <a:pt x="813" y="5869"/>
                      <a:pt x="1815" y="5869"/>
                    </a:cubicBezTo>
                    <a:cubicBezTo>
                      <a:pt x="2812" y="5869"/>
                      <a:pt x="3630" y="5188"/>
                      <a:pt x="3630" y="3874"/>
                    </a:cubicBezTo>
                    <a:cubicBezTo>
                      <a:pt x="3624" y="2054"/>
                      <a:pt x="2126" y="1815"/>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90" name="Google Shape;9190;p62"/>
            <p:cNvGrpSpPr/>
            <p:nvPr/>
          </p:nvGrpSpPr>
          <p:grpSpPr>
            <a:xfrm>
              <a:off x="5334138" y="3274269"/>
              <a:ext cx="566559" cy="148198"/>
              <a:chOff x="5334138" y="3274269"/>
              <a:chExt cx="566559" cy="148198"/>
            </a:xfrm>
          </p:grpSpPr>
          <p:sp>
            <p:nvSpPr>
              <p:cNvPr id="9191" name="Google Shape;9191;p62"/>
              <p:cNvSpPr/>
              <p:nvPr/>
            </p:nvSpPr>
            <p:spPr>
              <a:xfrm>
                <a:off x="5334138" y="3274269"/>
                <a:ext cx="91739" cy="148198"/>
              </a:xfrm>
              <a:custGeom>
                <a:avLst/>
                <a:gdLst/>
                <a:ahLst/>
                <a:cxnLst/>
                <a:rect l="l" t="t" r="r" b="b"/>
                <a:pathLst>
                  <a:path w="3630" h="5864" extrusionOk="0">
                    <a:moveTo>
                      <a:pt x="1815" y="0"/>
                    </a:moveTo>
                    <a:cubicBezTo>
                      <a:pt x="1499" y="1810"/>
                      <a:pt x="1" y="2055"/>
                      <a:pt x="1" y="3875"/>
                    </a:cubicBezTo>
                    <a:cubicBezTo>
                      <a:pt x="1" y="5182"/>
                      <a:pt x="812" y="5864"/>
                      <a:pt x="1815" y="5864"/>
                    </a:cubicBezTo>
                    <a:cubicBezTo>
                      <a:pt x="2818" y="5864"/>
                      <a:pt x="3630" y="5182"/>
                      <a:pt x="3630" y="3875"/>
                    </a:cubicBezTo>
                    <a:cubicBezTo>
                      <a:pt x="3630" y="2055"/>
                      <a:pt x="2131" y="1810"/>
                      <a:pt x="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2" name="Google Shape;9192;p62"/>
              <p:cNvSpPr/>
              <p:nvPr/>
            </p:nvSpPr>
            <p:spPr>
              <a:xfrm>
                <a:off x="5452843" y="3274269"/>
                <a:ext cx="91739" cy="148198"/>
              </a:xfrm>
              <a:custGeom>
                <a:avLst/>
                <a:gdLst/>
                <a:ahLst/>
                <a:cxnLst/>
                <a:rect l="l" t="t" r="r" b="b"/>
                <a:pathLst>
                  <a:path w="3630" h="5864" fill="none" extrusionOk="0">
                    <a:moveTo>
                      <a:pt x="1815" y="0"/>
                    </a:moveTo>
                    <a:cubicBezTo>
                      <a:pt x="1494" y="1810"/>
                      <a:pt x="1" y="2055"/>
                      <a:pt x="1" y="3875"/>
                    </a:cubicBezTo>
                    <a:cubicBezTo>
                      <a:pt x="1" y="5182"/>
                      <a:pt x="813" y="5864"/>
                      <a:pt x="1815" y="5864"/>
                    </a:cubicBezTo>
                    <a:cubicBezTo>
                      <a:pt x="2812" y="5864"/>
                      <a:pt x="3630" y="5182"/>
                      <a:pt x="3630" y="3875"/>
                    </a:cubicBezTo>
                    <a:cubicBezTo>
                      <a:pt x="3630" y="2055"/>
                      <a:pt x="2131"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3" name="Google Shape;9193;p62"/>
              <p:cNvSpPr/>
              <p:nvPr/>
            </p:nvSpPr>
            <p:spPr>
              <a:xfrm>
                <a:off x="5571421" y="3274269"/>
                <a:ext cx="91866" cy="148198"/>
              </a:xfrm>
              <a:custGeom>
                <a:avLst/>
                <a:gdLst/>
                <a:ahLst/>
                <a:cxnLst/>
                <a:rect l="l" t="t" r="r" b="b"/>
                <a:pathLst>
                  <a:path w="3635" h="5864" fill="none" extrusionOk="0">
                    <a:moveTo>
                      <a:pt x="1815" y="0"/>
                    </a:moveTo>
                    <a:cubicBezTo>
                      <a:pt x="1499" y="1810"/>
                      <a:pt x="0" y="2055"/>
                      <a:pt x="0" y="3875"/>
                    </a:cubicBezTo>
                    <a:cubicBezTo>
                      <a:pt x="0" y="5182"/>
                      <a:pt x="812" y="5864"/>
                      <a:pt x="1815" y="5864"/>
                    </a:cubicBezTo>
                    <a:cubicBezTo>
                      <a:pt x="2817" y="5864"/>
                      <a:pt x="3635" y="5182"/>
                      <a:pt x="3635" y="3875"/>
                    </a:cubicBezTo>
                    <a:cubicBezTo>
                      <a:pt x="3635" y="2055"/>
                      <a:pt x="2136"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4" name="Google Shape;9194;p62"/>
              <p:cNvSpPr/>
              <p:nvPr/>
            </p:nvSpPr>
            <p:spPr>
              <a:xfrm>
                <a:off x="5690126" y="3274269"/>
                <a:ext cx="91739" cy="148198"/>
              </a:xfrm>
              <a:custGeom>
                <a:avLst/>
                <a:gdLst/>
                <a:ahLst/>
                <a:cxnLst/>
                <a:rect l="l" t="t" r="r" b="b"/>
                <a:pathLst>
                  <a:path w="3630" h="5864" fill="none" extrusionOk="0">
                    <a:moveTo>
                      <a:pt x="1815" y="0"/>
                    </a:moveTo>
                    <a:cubicBezTo>
                      <a:pt x="1499" y="1810"/>
                      <a:pt x="0" y="2055"/>
                      <a:pt x="0" y="3875"/>
                    </a:cubicBezTo>
                    <a:cubicBezTo>
                      <a:pt x="0" y="5182"/>
                      <a:pt x="812" y="5864"/>
                      <a:pt x="1815" y="5864"/>
                    </a:cubicBezTo>
                    <a:cubicBezTo>
                      <a:pt x="2817" y="5864"/>
                      <a:pt x="3629" y="5182"/>
                      <a:pt x="3629" y="3875"/>
                    </a:cubicBezTo>
                    <a:cubicBezTo>
                      <a:pt x="3629" y="2055"/>
                      <a:pt x="2131"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5" name="Google Shape;9195;p62"/>
              <p:cNvSpPr/>
              <p:nvPr/>
            </p:nvSpPr>
            <p:spPr>
              <a:xfrm>
                <a:off x="5808957" y="3274269"/>
                <a:ext cx="91739" cy="148198"/>
              </a:xfrm>
              <a:custGeom>
                <a:avLst/>
                <a:gdLst/>
                <a:ahLst/>
                <a:cxnLst/>
                <a:rect l="l" t="t" r="r" b="b"/>
                <a:pathLst>
                  <a:path w="3630" h="5864" fill="none" extrusionOk="0">
                    <a:moveTo>
                      <a:pt x="1815" y="0"/>
                    </a:moveTo>
                    <a:cubicBezTo>
                      <a:pt x="1494" y="1810"/>
                      <a:pt x="1" y="2055"/>
                      <a:pt x="1" y="3875"/>
                    </a:cubicBezTo>
                    <a:cubicBezTo>
                      <a:pt x="1" y="5182"/>
                      <a:pt x="813" y="5864"/>
                      <a:pt x="1815" y="5864"/>
                    </a:cubicBezTo>
                    <a:cubicBezTo>
                      <a:pt x="2812" y="5864"/>
                      <a:pt x="3630" y="5182"/>
                      <a:pt x="3630" y="3875"/>
                    </a:cubicBezTo>
                    <a:cubicBezTo>
                      <a:pt x="3624" y="2055"/>
                      <a:pt x="2126" y="1810"/>
                      <a:pt x="1815" y="0"/>
                    </a:cubicBezTo>
                    <a:close/>
                  </a:path>
                </a:pathLst>
              </a:custGeom>
              <a:noFill/>
              <a:ln w="9525" cap="flat" cmpd="sng">
                <a:solidFill>
                  <a:srgbClr val="869FB1"/>
                </a:solidFill>
                <a:prstDash val="solid"/>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196" name="Google Shape;9196;p62"/>
          <p:cNvSpPr txBox="1">
            <a:spLocks noGrp="1"/>
          </p:cNvSpPr>
          <p:nvPr>
            <p:ph type="title" idx="4294967295"/>
          </p:nvPr>
        </p:nvSpPr>
        <p:spPr>
          <a:xfrm>
            <a:off x="2097088" y="933450"/>
            <a:ext cx="7046912" cy="48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100"/>
              <a:buFont typeface="Arial"/>
              <a:buNone/>
            </a:pPr>
            <a:r>
              <a:rPr lang="fa-IR" dirty="0">
                <a:latin typeface="Arial"/>
                <a:ea typeface="Arial"/>
                <a:cs typeface="B Nazanin" panose="00000400000000000000" pitchFamily="2" charset="-78"/>
                <a:sym typeface="Arial"/>
              </a:rPr>
              <a:t>اینفوگرافیک پزشکی</a:t>
            </a:r>
            <a:endParaRPr dirty="0">
              <a:solidFill>
                <a:srgbClr val="FFFFFF"/>
              </a:solidFill>
              <a:latin typeface="Arial"/>
              <a:ea typeface="Arial"/>
              <a:cs typeface="B Nazanin" panose="00000400000000000000" pitchFamily="2" charset="-78"/>
              <a:sym typeface="Arial"/>
            </a:endParaRPr>
          </a:p>
        </p:txBody>
      </p:sp>
      <p:grpSp>
        <p:nvGrpSpPr>
          <p:cNvPr id="9197" name="Google Shape;9197;p62"/>
          <p:cNvGrpSpPr/>
          <p:nvPr/>
        </p:nvGrpSpPr>
        <p:grpSpPr>
          <a:xfrm>
            <a:off x="6632594" y="1532342"/>
            <a:ext cx="1585066" cy="1126471"/>
            <a:chOff x="6608782" y="1551392"/>
            <a:chExt cx="1585066" cy="1126471"/>
          </a:xfrm>
        </p:grpSpPr>
        <p:grpSp>
          <p:nvGrpSpPr>
            <p:cNvPr id="9198" name="Google Shape;9198;p62"/>
            <p:cNvGrpSpPr/>
            <p:nvPr/>
          </p:nvGrpSpPr>
          <p:grpSpPr>
            <a:xfrm>
              <a:off x="6608782" y="1882715"/>
              <a:ext cx="77561" cy="73012"/>
              <a:chOff x="6608782" y="1882715"/>
              <a:chExt cx="77561" cy="73012"/>
            </a:xfrm>
          </p:grpSpPr>
          <p:sp>
            <p:nvSpPr>
              <p:cNvPr id="9199" name="Google Shape;9199;p62"/>
              <p:cNvSpPr/>
              <p:nvPr/>
            </p:nvSpPr>
            <p:spPr>
              <a:xfrm>
                <a:off x="6616212" y="1955702"/>
                <a:ext cx="65153" cy="25"/>
              </a:xfrm>
              <a:custGeom>
                <a:avLst/>
                <a:gdLst/>
                <a:ahLst/>
                <a:cxnLst/>
                <a:rect l="l" t="t" r="r" b="b"/>
                <a:pathLst>
                  <a:path w="2578" h="1" fill="none" extrusionOk="0">
                    <a:moveTo>
                      <a:pt x="1" y="0"/>
                    </a:moveTo>
                    <a:lnTo>
                      <a:pt x="2578" y="0"/>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0" name="Google Shape;9200;p62"/>
              <p:cNvSpPr/>
              <p:nvPr/>
            </p:nvSpPr>
            <p:spPr>
              <a:xfrm>
                <a:off x="6686318" y="1887820"/>
                <a:ext cx="25" cy="60199"/>
              </a:xfrm>
              <a:custGeom>
                <a:avLst/>
                <a:gdLst/>
                <a:ahLst/>
                <a:cxnLst/>
                <a:rect l="l" t="t" r="r" b="b"/>
                <a:pathLst>
                  <a:path w="1" h="2382" fill="none" extrusionOk="0">
                    <a:moveTo>
                      <a:pt x="0" y="2381"/>
                    </a:moveTo>
                    <a:lnTo>
                      <a:pt x="0" y="0"/>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1" name="Google Shape;9201;p62"/>
              <p:cNvSpPr/>
              <p:nvPr/>
            </p:nvSpPr>
            <p:spPr>
              <a:xfrm>
                <a:off x="6613735" y="1882715"/>
                <a:ext cx="65153" cy="25"/>
              </a:xfrm>
              <a:custGeom>
                <a:avLst/>
                <a:gdLst/>
                <a:ahLst/>
                <a:cxnLst/>
                <a:rect l="l" t="t" r="r" b="b"/>
                <a:pathLst>
                  <a:path w="2578" h="1" fill="none" extrusionOk="0">
                    <a:moveTo>
                      <a:pt x="2578" y="1"/>
                    </a:moveTo>
                    <a:lnTo>
                      <a:pt x="1" y="1"/>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2" name="Google Shape;9202;p62"/>
              <p:cNvSpPr/>
              <p:nvPr/>
            </p:nvSpPr>
            <p:spPr>
              <a:xfrm>
                <a:off x="6608782" y="1890423"/>
                <a:ext cx="25" cy="60199"/>
              </a:xfrm>
              <a:custGeom>
                <a:avLst/>
                <a:gdLst/>
                <a:ahLst/>
                <a:cxnLst/>
                <a:rect l="l" t="t" r="r" b="b"/>
                <a:pathLst>
                  <a:path w="1" h="2382" fill="none" extrusionOk="0">
                    <a:moveTo>
                      <a:pt x="0" y="1"/>
                    </a:moveTo>
                    <a:lnTo>
                      <a:pt x="0" y="2382"/>
                    </a:lnTo>
                  </a:path>
                </a:pathLst>
              </a:custGeom>
              <a:noFill/>
              <a:ln w="9525" cap="flat" cmpd="sng">
                <a:solidFill>
                  <a:srgbClr val="869FB1"/>
                </a:solidFill>
                <a:prstDash val="dash"/>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03" name="Google Shape;9203;p62"/>
            <p:cNvGrpSpPr/>
            <p:nvPr/>
          </p:nvGrpSpPr>
          <p:grpSpPr>
            <a:xfrm>
              <a:off x="6608782" y="1551392"/>
              <a:ext cx="1585066" cy="1126471"/>
              <a:chOff x="6608782" y="1551392"/>
              <a:chExt cx="1585066" cy="1126471"/>
            </a:xfrm>
          </p:grpSpPr>
          <p:sp>
            <p:nvSpPr>
              <p:cNvPr id="9204" name="Google Shape;9204;p62"/>
              <p:cNvSpPr/>
              <p:nvPr/>
            </p:nvSpPr>
            <p:spPr>
              <a:xfrm>
                <a:off x="6999469" y="1551392"/>
                <a:ext cx="1194378" cy="1126471"/>
              </a:xfrm>
              <a:custGeom>
                <a:avLst/>
                <a:gdLst/>
                <a:ahLst/>
                <a:cxnLst/>
                <a:rect l="l" t="t" r="r" b="b"/>
                <a:pathLst>
                  <a:path w="47260" h="44573" extrusionOk="0">
                    <a:moveTo>
                      <a:pt x="0" y="0"/>
                    </a:moveTo>
                    <a:lnTo>
                      <a:pt x="0" y="44573"/>
                    </a:lnTo>
                    <a:lnTo>
                      <a:pt x="47259" y="44573"/>
                    </a:lnTo>
                    <a:lnTo>
                      <a:pt x="47259"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05" name="Google Shape;9205;p62"/>
              <p:cNvGrpSpPr/>
              <p:nvPr/>
            </p:nvGrpSpPr>
            <p:grpSpPr>
              <a:xfrm>
                <a:off x="6608782" y="1551392"/>
                <a:ext cx="1585066" cy="1126471"/>
                <a:chOff x="6608782" y="1551392"/>
                <a:chExt cx="1585066" cy="1126471"/>
              </a:xfrm>
            </p:grpSpPr>
            <p:sp>
              <p:nvSpPr>
                <p:cNvPr id="9206" name="Google Shape;9206;p62"/>
                <p:cNvSpPr/>
                <p:nvPr/>
              </p:nvSpPr>
              <p:spPr>
                <a:xfrm>
                  <a:off x="6686318" y="1955702"/>
                  <a:ext cx="1507530" cy="722162"/>
                </a:xfrm>
                <a:custGeom>
                  <a:avLst/>
                  <a:gdLst/>
                  <a:ahLst/>
                  <a:cxnLst/>
                  <a:rect l="l" t="t" r="r" b="b"/>
                  <a:pathLst>
                    <a:path w="59651" h="28575" fill="none" extrusionOk="0">
                      <a:moveTo>
                        <a:pt x="0" y="0"/>
                      </a:moveTo>
                      <a:lnTo>
                        <a:pt x="59650" y="28575"/>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7" name="Google Shape;9207;p62"/>
                <p:cNvSpPr/>
                <p:nvPr/>
              </p:nvSpPr>
              <p:spPr>
                <a:xfrm>
                  <a:off x="6686318" y="1551392"/>
                  <a:ext cx="1507530" cy="331348"/>
                </a:xfrm>
                <a:custGeom>
                  <a:avLst/>
                  <a:gdLst/>
                  <a:ahLst/>
                  <a:cxnLst/>
                  <a:rect l="l" t="t" r="r" b="b"/>
                  <a:pathLst>
                    <a:path w="59651" h="13111" fill="none" extrusionOk="0">
                      <a:moveTo>
                        <a:pt x="0" y="13111"/>
                      </a:moveTo>
                      <a:lnTo>
                        <a:pt x="12391" y="10386"/>
                      </a:lnTo>
                      <a:lnTo>
                        <a:pt x="59650" y="0"/>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8" name="Google Shape;9208;p62"/>
                <p:cNvSpPr/>
                <p:nvPr/>
              </p:nvSpPr>
              <p:spPr>
                <a:xfrm>
                  <a:off x="6608782" y="1551392"/>
                  <a:ext cx="390713" cy="331348"/>
                </a:xfrm>
                <a:custGeom>
                  <a:avLst/>
                  <a:gdLst/>
                  <a:ahLst/>
                  <a:cxnLst/>
                  <a:rect l="l" t="t" r="r" b="b"/>
                  <a:pathLst>
                    <a:path w="15460" h="13111" fill="none" extrusionOk="0">
                      <a:moveTo>
                        <a:pt x="0" y="13111"/>
                      </a:moveTo>
                      <a:lnTo>
                        <a:pt x="15459" y="0"/>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9" name="Google Shape;9209;p62"/>
                <p:cNvSpPr/>
                <p:nvPr/>
              </p:nvSpPr>
              <p:spPr>
                <a:xfrm>
                  <a:off x="6608782" y="1955702"/>
                  <a:ext cx="390713" cy="722162"/>
                </a:xfrm>
                <a:custGeom>
                  <a:avLst/>
                  <a:gdLst/>
                  <a:ahLst/>
                  <a:cxnLst/>
                  <a:rect l="l" t="t" r="r" b="b"/>
                  <a:pathLst>
                    <a:path w="15460" h="28575" fill="none" extrusionOk="0">
                      <a:moveTo>
                        <a:pt x="0" y="0"/>
                      </a:moveTo>
                      <a:lnTo>
                        <a:pt x="15459" y="28575"/>
                      </a:lnTo>
                    </a:path>
                  </a:pathLst>
                </a:custGeom>
                <a:noFill/>
                <a:ln w="9525" cap="flat" cmpd="sng">
                  <a:solidFill>
                    <a:srgbClr val="869FB1"/>
                  </a:solidFill>
                  <a:prstDash val="dashDot"/>
                  <a:miter lim="544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9210" name="Google Shape;9210;p62"/>
          <p:cNvGrpSpPr/>
          <p:nvPr/>
        </p:nvGrpSpPr>
        <p:grpSpPr>
          <a:xfrm>
            <a:off x="6057386" y="2827805"/>
            <a:ext cx="302032" cy="1568967"/>
            <a:chOff x="6057386" y="2827805"/>
            <a:chExt cx="302032" cy="1568967"/>
          </a:xfrm>
        </p:grpSpPr>
        <p:grpSp>
          <p:nvGrpSpPr>
            <p:cNvPr id="9211" name="Google Shape;9211;p62"/>
            <p:cNvGrpSpPr/>
            <p:nvPr/>
          </p:nvGrpSpPr>
          <p:grpSpPr>
            <a:xfrm>
              <a:off x="6057386" y="2827805"/>
              <a:ext cx="302032" cy="1568967"/>
              <a:chOff x="6057386" y="2827805"/>
              <a:chExt cx="302032" cy="1568967"/>
            </a:xfrm>
          </p:grpSpPr>
          <p:sp>
            <p:nvSpPr>
              <p:cNvPr id="9212" name="Google Shape;9212;p62"/>
              <p:cNvSpPr/>
              <p:nvPr/>
            </p:nvSpPr>
            <p:spPr>
              <a:xfrm>
                <a:off x="6057386" y="2827805"/>
                <a:ext cx="302032" cy="1568967"/>
              </a:xfrm>
              <a:custGeom>
                <a:avLst/>
                <a:gdLst/>
                <a:ahLst/>
                <a:cxnLst/>
                <a:rect l="l" t="t" r="r" b="b"/>
                <a:pathLst>
                  <a:path w="11951" h="62082" extrusionOk="0">
                    <a:moveTo>
                      <a:pt x="3722" y="1"/>
                    </a:moveTo>
                    <a:cubicBezTo>
                      <a:pt x="1668" y="1"/>
                      <a:pt x="1" y="1663"/>
                      <a:pt x="1" y="3717"/>
                    </a:cubicBezTo>
                    <a:lnTo>
                      <a:pt x="1" y="31420"/>
                    </a:lnTo>
                    <a:cubicBezTo>
                      <a:pt x="1" y="33735"/>
                      <a:pt x="431" y="36024"/>
                      <a:pt x="1276" y="38176"/>
                    </a:cubicBezTo>
                    <a:lnTo>
                      <a:pt x="2660" y="41718"/>
                    </a:lnTo>
                    <a:cubicBezTo>
                      <a:pt x="3504" y="43871"/>
                      <a:pt x="3935" y="46159"/>
                      <a:pt x="3935" y="48470"/>
                    </a:cubicBezTo>
                    <a:lnTo>
                      <a:pt x="3935" y="59923"/>
                    </a:lnTo>
                    <a:cubicBezTo>
                      <a:pt x="3869" y="61095"/>
                      <a:pt x="4807" y="62081"/>
                      <a:pt x="5978" y="62081"/>
                    </a:cubicBezTo>
                    <a:cubicBezTo>
                      <a:pt x="7150" y="62081"/>
                      <a:pt x="8081" y="61095"/>
                      <a:pt x="8016" y="59923"/>
                    </a:cubicBezTo>
                    <a:lnTo>
                      <a:pt x="8016" y="48470"/>
                    </a:lnTo>
                    <a:cubicBezTo>
                      <a:pt x="8016" y="46159"/>
                      <a:pt x="8447" y="43865"/>
                      <a:pt x="9291" y="41713"/>
                    </a:cubicBezTo>
                    <a:lnTo>
                      <a:pt x="10681" y="38171"/>
                    </a:lnTo>
                    <a:cubicBezTo>
                      <a:pt x="11520" y="36019"/>
                      <a:pt x="11950" y="33730"/>
                      <a:pt x="11950" y="31420"/>
                    </a:cubicBezTo>
                    <a:lnTo>
                      <a:pt x="11950" y="3717"/>
                    </a:lnTo>
                    <a:cubicBezTo>
                      <a:pt x="11950" y="1663"/>
                      <a:pt x="10288" y="1"/>
                      <a:pt x="8234"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3" name="Google Shape;9213;p62"/>
              <p:cNvSpPr/>
              <p:nvPr/>
            </p:nvSpPr>
            <p:spPr>
              <a:xfrm>
                <a:off x="6057386" y="2827805"/>
                <a:ext cx="151104" cy="1566061"/>
              </a:xfrm>
              <a:custGeom>
                <a:avLst/>
                <a:gdLst/>
                <a:ahLst/>
                <a:cxnLst/>
                <a:rect l="l" t="t" r="r" b="b"/>
                <a:pathLst>
                  <a:path w="5979" h="61967" extrusionOk="0">
                    <a:moveTo>
                      <a:pt x="3722" y="1"/>
                    </a:moveTo>
                    <a:cubicBezTo>
                      <a:pt x="1668" y="1"/>
                      <a:pt x="1" y="1663"/>
                      <a:pt x="1" y="3717"/>
                    </a:cubicBezTo>
                    <a:lnTo>
                      <a:pt x="1" y="31420"/>
                    </a:lnTo>
                    <a:cubicBezTo>
                      <a:pt x="1" y="33735"/>
                      <a:pt x="431" y="36024"/>
                      <a:pt x="1276" y="38176"/>
                    </a:cubicBezTo>
                    <a:lnTo>
                      <a:pt x="2660" y="41718"/>
                    </a:lnTo>
                    <a:cubicBezTo>
                      <a:pt x="3504" y="43871"/>
                      <a:pt x="3935" y="46159"/>
                      <a:pt x="3935" y="48470"/>
                    </a:cubicBezTo>
                    <a:lnTo>
                      <a:pt x="3935" y="59923"/>
                    </a:lnTo>
                    <a:cubicBezTo>
                      <a:pt x="3940" y="61051"/>
                      <a:pt x="4850" y="61967"/>
                      <a:pt x="5978" y="61967"/>
                    </a:cubicBezTo>
                    <a:lnTo>
                      <a:pt x="5978" y="1"/>
                    </a:ln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4" name="Google Shape;9214;p62"/>
              <p:cNvSpPr/>
              <p:nvPr/>
            </p:nvSpPr>
            <p:spPr>
              <a:xfrm>
                <a:off x="6097873" y="2964428"/>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5" name="Google Shape;9215;p62"/>
              <p:cNvSpPr/>
              <p:nvPr/>
            </p:nvSpPr>
            <p:spPr>
              <a:xfrm>
                <a:off x="6097873" y="3094278"/>
                <a:ext cx="66416" cy="11044"/>
              </a:xfrm>
              <a:custGeom>
                <a:avLst/>
                <a:gdLst/>
                <a:ahLst/>
                <a:cxnLst/>
                <a:rect l="l" t="t" r="r" b="b"/>
                <a:pathLst>
                  <a:path w="2628" h="437" extrusionOk="0">
                    <a:moveTo>
                      <a:pt x="224" y="1"/>
                    </a:moveTo>
                    <a:cubicBezTo>
                      <a:pt x="99" y="1"/>
                      <a:pt x="1" y="99"/>
                      <a:pt x="1" y="219"/>
                    </a:cubicBezTo>
                    <a:cubicBezTo>
                      <a:pt x="1" y="338"/>
                      <a:pt x="99" y="437"/>
                      <a:pt x="224" y="437"/>
                    </a:cubicBezTo>
                    <a:lnTo>
                      <a:pt x="2409" y="437"/>
                    </a:lnTo>
                    <a:cubicBezTo>
                      <a:pt x="2529" y="437"/>
                      <a:pt x="2627" y="338"/>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6" name="Google Shape;9216;p62"/>
              <p:cNvSpPr/>
              <p:nvPr/>
            </p:nvSpPr>
            <p:spPr>
              <a:xfrm>
                <a:off x="6097873" y="3224002"/>
                <a:ext cx="66416" cy="11170"/>
              </a:xfrm>
              <a:custGeom>
                <a:avLst/>
                <a:gdLst/>
                <a:ahLst/>
                <a:cxnLst/>
                <a:rect l="l" t="t" r="r" b="b"/>
                <a:pathLst>
                  <a:path w="2628" h="442" extrusionOk="0">
                    <a:moveTo>
                      <a:pt x="224" y="1"/>
                    </a:moveTo>
                    <a:cubicBezTo>
                      <a:pt x="99" y="1"/>
                      <a:pt x="1" y="99"/>
                      <a:pt x="1" y="224"/>
                    </a:cubicBezTo>
                    <a:cubicBezTo>
                      <a:pt x="1" y="344"/>
                      <a:pt x="99" y="442"/>
                      <a:pt x="224" y="442"/>
                    </a:cubicBezTo>
                    <a:lnTo>
                      <a:pt x="2409" y="442"/>
                    </a:lnTo>
                    <a:cubicBezTo>
                      <a:pt x="2529" y="442"/>
                      <a:pt x="2627" y="344"/>
                      <a:pt x="2627" y="224"/>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7" name="Google Shape;9217;p62"/>
              <p:cNvSpPr/>
              <p:nvPr/>
            </p:nvSpPr>
            <p:spPr>
              <a:xfrm>
                <a:off x="6097873" y="3353852"/>
                <a:ext cx="66416" cy="11196"/>
              </a:xfrm>
              <a:custGeom>
                <a:avLst/>
                <a:gdLst/>
                <a:ahLst/>
                <a:cxnLst/>
                <a:rect l="l" t="t" r="r" b="b"/>
                <a:pathLst>
                  <a:path w="2628" h="443" extrusionOk="0">
                    <a:moveTo>
                      <a:pt x="224" y="1"/>
                    </a:moveTo>
                    <a:cubicBezTo>
                      <a:pt x="99" y="1"/>
                      <a:pt x="1" y="99"/>
                      <a:pt x="1" y="219"/>
                    </a:cubicBezTo>
                    <a:cubicBezTo>
                      <a:pt x="1" y="344"/>
                      <a:pt x="99" y="442"/>
                      <a:pt x="224" y="442"/>
                    </a:cubicBezTo>
                    <a:lnTo>
                      <a:pt x="2409" y="442"/>
                    </a:lnTo>
                    <a:cubicBezTo>
                      <a:pt x="2529" y="442"/>
                      <a:pt x="2627" y="344"/>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8" name="Google Shape;9218;p62"/>
              <p:cNvSpPr/>
              <p:nvPr/>
            </p:nvSpPr>
            <p:spPr>
              <a:xfrm>
                <a:off x="6097873" y="3483728"/>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9" name="Google Shape;9219;p62"/>
              <p:cNvSpPr/>
              <p:nvPr/>
            </p:nvSpPr>
            <p:spPr>
              <a:xfrm>
                <a:off x="6097873" y="3613578"/>
                <a:ext cx="66416" cy="11044"/>
              </a:xfrm>
              <a:custGeom>
                <a:avLst/>
                <a:gdLst/>
                <a:ahLst/>
                <a:cxnLst/>
                <a:rect l="l" t="t" r="r" b="b"/>
                <a:pathLst>
                  <a:path w="2628" h="437" extrusionOk="0">
                    <a:moveTo>
                      <a:pt x="224" y="1"/>
                    </a:moveTo>
                    <a:cubicBezTo>
                      <a:pt x="99" y="1"/>
                      <a:pt x="1" y="99"/>
                      <a:pt x="1" y="219"/>
                    </a:cubicBezTo>
                    <a:cubicBezTo>
                      <a:pt x="1" y="339"/>
                      <a:pt x="99" y="437"/>
                      <a:pt x="224" y="437"/>
                    </a:cubicBezTo>
                    <a:lnTo>
                      <a:pt x="2409" y="437"/>
                    </a:lnTo>
                    <a:cubicBezTo>
                      <a:pt x="2529" y="437"/>
                      <a:pt x="2627" y="339"/>
                      <a:pt x="2627" y="219"/>
                    </a:cubicBezTo>
                    <a:cubicBezTo>
                      <a:pt x="2627" y="99"/>
                      <a:pt x="2529" y="1"/>
                      <a:pt x="240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0" name="Google Shape;9220;p62"/>
              <p:cNvSpPr/>
              <p:nvPr/>
            </p:nvSpPr>
            <p:spPr>
              <a:xfrm>
                <a:off x="6097873" y="3743453"/>
                <a:ext cx="66416" cy="11044"/>
              </a:xfrm>
              <a:custGeom>
                <a:avLst/>
                <a:gdLst/>
                <a:ahLst/>
                <a:cxnLst/>
                <a:rect l="l" t="t" r="r" b="b"/>
                <a:pathLst>
                  <a:path w="2628" h="437" extrusionOk="0">
                    <a:moveTo>
                      <a:pt x="224" y="0"/>
                    </a:moveTo>
                    <a:cubicBezTo>
                      <a:pt x="99" y="0"/>
                      <a:pt x="1" y="98"/>
                      <a:pt x="1" y="218"/>
                    </a:cubicBezTo>
                    <a:cubicBezTo>
                      <a:pt x="1" y="338"/>
                      <a:pt x="99" y="436"/>
                      <a:pt x="224" y="436"/>
                    </a:cubicBezTo>
                    <a:lnTo>
                      <a:pt x="2409" y="436"/>
                    </a:lnTo>
                    <a:cubicBezTo>
                      <a:pt x="2529" y="436"/>
                      <a:pt x="2627" y="338"/>
                      <a:pt x="2627" y="218"/>
                    </a:cubicBezTo>
                    <a:cubicBezTo>
                      <a:pt x="2627" y="98"/>
                      <a:pt x="2529" y="0"/>
                      <a:pt x="240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1" name="Google Shape;9221;p62"/>
              <p:cNvSpPr/>
              <p:nvPr/>
            </p:nvSpPr>
            <p:spPr>
              <a:xfrm>
                <a:off x="6254461" y="2964428"/>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2" name="Google Shape;9222;p62"/>
              <p:cNvSpPr/>
              <p:nvPr/>
            </p:nvSpPr>
            <p:spPr>
              <a:xfrm>
                <a:off x="6254461" y="3094278"/>
                <a:ext cx="66264" cy="11044"/>
              </a:xfrm>
              <a:custGeom>
                <a:avLst/>
                <a:gdLst/>
                <a:ahLst/>
                <a:cxnLst/>
                <a:rect l="l" t="t" r="r" b="b"/>
                <a:pathLst>
                  <a:path w="2622" h="437" extrusionOk="0">
                    <a:moveTo>
                      <a:pt x="218" y="1"/>
                    </a:moveTo>
                    <a:cubicBezTo>
                      <a:pt x="98" y="1"/>
                      <a:pt x="0" y="99"/>
                      <a:pt x="0" y="219"/>
                    </a:cubicBezTo>
                    <a:cubicBezTo>
                      <a:pt x="0" y="338"/>
                      <a:pt x="98" y="437"/>
                      <a:pt x="218" y="437"/>
                    </a:cubicBezTo>
                    <a:lnTo>
                      <a:pt x="2403" y="437"/>
                    </a:lnTo>
                    <a:cubicBezTo>
                      <a:pt x="2523" y="437"/>
                      <a:pt x="2621" y="338"/>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3" name="Google Shape;9223;p62"/>
              <p:cNvSpPr/>
              <p:nvPr/>
            </p:nvSpPr>
            <p:spPr>
              <a:xfrm>
                <a:off x="6254461" y="3224002"/>
                <a:ext cx="66264" cy="11170"/>
              </a:xfrm>
              <a:custGeom>
                <a:avLst/>
                <a:gdLst/>
                <a:ahLst/>
                <a:cxnLst/>
                <a:rect l="l" t="t" r="r" b="b"/>
                <a:pathLst>
                  <a:path w="2622" h="442" extrusionOk="0">
                    <a:moveTo>
                      <a:pt x="218" y="1"/>
                    </a:moveTo>
                    <a:cubicBezTo>
                      <a:pt x="98" y="1"/>
                      <a:pt x="0" y="99"/>
                      <a:pt x="0" y="224"/>
                    </a:cubicBezTo>
                    <a:cubicBezTo>
                      <a:pt x="0" y="344"/>
                      <a:pt x="98" y="442"/>
                      <a:pt x="218" y="442"/>
                    </a:cubicBezTo>
                    <a:lnTo>
                      <a:pt x="2403" y="442"/>
                    </a:lnTo>
                    <a:cubicBezTo>
                      <a:pt x="2523" y="442"/>
                      <a:pt x="2621" y="344"/>
                      <a:pt x="2621" y="224"/>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4" name="Google Shape;9224;p62"/>
              <p:cNvSpPr/>
              <p:nvPr/>
            </p:nvSpPr>
            <p:spPr>
              <a:xfrm>
                <a:off x="6254461" y="3353852"/>
                <a:ext cx="66264" cy="11196"/>
              </a:xfrm>
              <a:custGeom>
                <a:avLst/>
                <a:gdLst/>
                <a:ahLst/>
                <a:cxnLst/>
                <a:rect l="l" t="t" r="r" b="b"/>
                <a:pathLst>
                  <a:path w="2622" h="443" extrusionOk="0">
                    <a:moveTo>
                      <a:pt x="218" y="1"/>
                    </a:moveTo>
                    <a:cubicBezTo>
                      <a:pt x="98" y="1"/>
                      <a:pt x="0" y="99"/>
                      <a:pt x="0" y="219"/>
                    </a:cubicBezTo>
                    <a:cubicBezTo>
                      <a:pt x="0" y="344"/>
                      <a:pt x="98" y="442"/>
                      <a:pt x="218" y="442"/>
                    </a:cubicBezTo>
                    <a:lnTo>
                      <a:pt x="2403" y="442"/>
                    </a:lnTo>
                    <a:cubicBezTo>
                      <a:pt x="2523" y="442"/>
                      <a:pt x="2621" y="344"/>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5" name="Google Shape;9225;p62"/>
              <p:cNvSpPr/>
              <p:nvPr/>
            </p:nvSpPr>
            <p:spPr>
              <a:xfrm>
                <a:off x="6254461" y="3483728"/>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6" name="Google Shape;9226;p62"/>
              <p:cNvSpPr/>
              <p:nvPr/>
            </p:nvSpPr>
            <p:spPr>
              <a:xfrm>
                <a:off x="6254461" y="3613578"/>
                <a:ext cx="66264" cy="11044"/>
              </a:xfrm>
              <a:custGeom>
                <a:avLst/>
                <a:gdLst/>
                <a:ahLst/>
                <a:cxnLst/>
                <a:rect l="l" t="t" r="r" b="b"/>
                <a:pathLst>
                  <a:path w="2622" h="437" extrusionOk="0">
                    <a:moveTo>
                      <a:pt x="218" y="1"/>
                    </a:moveTo>
                    <a:cubicBezTo>
                      <a:pt x="98" y="1"/>
                      <a:pt x="0" y="99"/>
                      <a:pt x="0" y="219"/>
                    </a:cubicBezTo>
                    <a:cubicBezTo>
                      <a:pt x="0" y="339"/>
                      <a:pt x="98" y="437"/>
                      <a:pt x="218" y="437"/>
                    </a:cubicBezTo>
                    <a:lnTo>
                      <a:pt x="2403" y="437"/>
                    </a:lnTo>
                    <a:cubicBezTo>
                      <a:pt x="2523" y="437"/>
                      <a:pt x="2621" y="339"/>
                      <a:pt x="2621" y="219"/>
                    </a:cubicBezTo>
                    <a:cubicBezTo>
                      <a:pt x="2621" y="99"/>
                      <a:pt x="2523" y="1"/>
                      <a:pt x="24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7" name="Google Shape;9227;p62"/>
              <p:cNvSpPr/>
              <p:nvPr/>
            </p:nvSpPr>
            <p:spPr>
              <a:xfrm>
                <a:off x="6254461" y="3743453"/>
                <a:ext cx="66264" cy="11044"/>
              </a:xfrm>
              <a:custGeom>
                <a:avLst/>
                <a:gdLst/>
                <a:ahLst/>
                <a:cxnLst/>
                <a:rect l="l" t="t" r="r" b="b"/>
                <a:pathLst>
                  <a:path w="2622" h="437" extrusionOk="0">
                    <a:moveTo>
                      <a:pt x="218" y="0"/>
                    </a:moveTo>
                    <a:cubicBezTo>
                      <a:pt x="98" y="0"/>
                      <a:pt x="0" y="98"/>
                      <a:pt x="0" y="218"/>
                    </a:cubicBezTo>
                    <a:cubicBezTo>
                      <a:pt x="0" y="338"/>
                      <a:pt x="98" y="436"/>
                      <a:pt x="218" y="436"/>
                    </a:cubicBezTo>
                    <a:lnTo>
                      <a:pt x="2403" y="436"/>
                    </a:lnTo>
                    <a:cubicBezTo>
                      <a:pt x="2523" y="436"/>
                      <a:pt x="2621" y="338"/>
                      <a:pt x="2621" y="218"/>
                    </a:cubicBezTo>
                    <a:cubicBezTo>
                      <a:pt x="2621" y="98"/>
                      <a:pt x="2523" y="0"/>
                      <a:pt x="240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8" name="Google Shape;9228;p62"/>
              <p:cNvSpPr/>
              <p:nvPr/>
            </p:nvSpPr>
            <p:spPr>
              <a:xfrm>
                <a:off x="6131055" y="3027913"/>
                <a:ext cx="33233" cy="11170"/>
              </a:xfrm>
              <a:custGeom>
                <a:avLst/>
                <a:gdLst/>
                <a:ahLst/>
                <a:cxnLst/>
                <a:rect l="l" t="t" r="r" b="b"/>
                <a:pathLst>
                  <a:path w="1315" h="442" extrusionOk="0">
                    <a:moveTo>
                      <a:pt x="219" y="0"/>
                    </a:moveTo>
                    <a:cubicBezTo>
                      <a:pt x="99" y="0"/>
                      <a:pt x="1" y="98"/>
                      <a:pt x="1" y="218"/>
                    </a:cubicBezTo>
                    <a:cubicBezTo>
                      <a:pt x="1" y="344"/>
                      <a:pt x="99" y="442"/>
                      <a:pt x="219" y="442"/>
                    </a:cubicBezTo>
                    <a:lnTo>
                      <a:pt x="1096" y="442"/>
                    </a:lnTo>
                    <a:cubicBezTo>
                      <a:pt x="1216" y="442"/>
                      <a:pt x="1314" y="344"/>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9" name="Google Shape;9229;p62"/>
              <p:cNvSpPr/>
              <p:nvPr/>
            </p:nvSpPr>
            <p:spPr>
              <a:xfrm>
                <a:off x="6131055" y="3158875"/>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0" name="Google Shape;9230;p62"/>
              <p:cNvSpPr/>
              <p:nvPr/>
            </p:nvSpPr>
            <p:spPr>
              <a:xfrm>
                <a:off x="6131055" y="3289837"/>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1" name="Google Shape;9231;p62"/>
              <p:cNvSpPr/>
              <p:nvPr/>
            </p:nvSpPr>
            <p:spPr>
              <a:xfrm>
                <a:off x="6131055" y="3420799"/>
                <a:ext cx="33233" cy="11044"/>
              </a:xfrm>
              <a:custGeom>
                <a:avLst/>
                <a:gdLst/>
                <a:ahLst/>
                <a:cxnLst/>
                <a:rect l="l" t="t" r="r" b="b"/>
                <a:pathLst>
                  <a:path w="1315" h="437" extrusionOk="0">
                    <a:moveTo>
                      <a:pt x="219" y="0"/>
                    </a:moveTo>
                    <a:cubicBezTo>
                      <a:pt x="99" y="0"/>
                      <a:pt x="1" y="98"/>
                      <a:pt x="1" y="218"/>
                    </a:cubicBezTo>
                    <a:cubicBezTo>
                      <a:pt x="1" y="338"/>
                      <a:pt x="99" y="436"/>
                      <a:pt x="219" y="436"/>
                    </a:cubicBezTo>
                    <a:lnTo>
                      <a:pt x="1096" y="436"/>
                    </a:lnTo>
                    <a:cubicBezTo>
                      <a:pt x="1216" y="436"/>
                      <a:pt x="1314" y="338"/>
                      <a:pt x="1314" y="218"/>
                    </a:cubicBezTo>
                    <a:cubicBezTo>
                      <a:pt x="1314" y="98"/>
                      <a:pt x="1216" y="0"/>
                      <a:pt x="109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2" name="Google Shape;9232;p62"/>
              <p:cNvSpPr/>
              <p:nvPr/>
            </p:nvSpPr>
            <p:spPr>
              <a:xfrm>
                <a:off x="6131055" y="3551610"/>
                <a:ext cx="33233" cy="11196"/>
              </a:xfrm>
              <a:custGeom>
                <a:avLst/>
                <a:gdLst/>
                <a:ahLst/>
                <a:cxnLst/>
                <a:rect l="l" t="t" r="r" b="b"/>
                <a:pathLst>
                  <a:path w="1315" h="443" extrusionOk="0">
                    <a:moveTo>
                      <a:pt x="219" y="1"/>
                    </a:moveTo>
                    <a:cubicBezTo>
                      <a:pt x="99" y="1"/>
                      <a:pt x="1" y="99"/>
                      <a:pt x="1" y="224"/>
                    </a:cubicBezTo>
                    <a:cubicBezTo>
                      <a:pt x="1" y="344"/>
                      <a:pt x="99" y="442"/>
                      <a:pt x="219" y="442"/>
                    </a:cubicBezTo>
                    <a:lnTo>
                      <a:pt x="1096" y="442"/>
                    </a:lnTo>
                    <a:cubicBezTo>
                      <a:pt x="1216" y="442"/>
                      <a:pt x="1314" y="344"/>
                      <a:pt x="1314" y="224"/>
                    </a:cubicBezTo>
                    <a:cubicBezTo>
                      <a:pt x="1314" y="99"/>
                      <a:pt x="1216" y="1"/>
                      <a:pt x="109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3" name="Google Shape;9233;p62"/>
              <p:cNvSpPr/>
              <p:nvPr/>
            </p:nvSpPr>
            <p:spPr>
              <a:xfrm>
                <a:off x="6131055" y="3682572"/>
                <a:ext cx="33233" cy="11196"/>
              </a:xfrm>
              <a:custGeom>
                <a:avLst/>
                <a:gdLst/>
                <a:ahLst/>
                <a:cxnLst/>
                <a:rect l="l" t="t" r="r" b="b"/>
                <a:pathLst>
                  <a:path w="1315" h="443" extrusionOk="0">
                    <a:moveTo>
                      <a:pt x="219" y="1"/>
                    </a:moveTo>
                    <a:cubicBezTo>
                      <a:pt x="99" y="1"/>
                      <a:pt x="1" y="99"/>
                      <a:pt x="1" y="219"/>
                    </a:cubicBezTo>
                    <a:cubicBezTo>
                      <a:pt x="1" y="344"/>
                      <a:pt x="99" y="442"/>
                      <a:pt x="219" y="442"/>
                    </a:cubicBezTo>
                    <a:lnTo>
                      <a:pt x="1096" y="442"/>
                    </a:lnTo>
                    <a:cubicBezTo>
                      <a:pt x="1216" y="442"/>
                      <a:pt x="1314" y="344"/>
                      <a:pt x="1314" y="219"/>
                    </a:cubicBezTo>
                    <a:cubicBezTo>
                      <a:pt x="1314" y="99"/>
                      <a:pt x="1216" y="1"/>
                      <a:pt x="109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4" name="Google Shape;9234;p62"/>
              <p:cNvSpPr/>
              <p:nvPr/>
            </p:nvSpPr>
            <p:spPr>
              <a:xfrm>
                <a:off x="6254461" y="3027913"/>
                <a:ext cx="33208" cy="11170"/>
              </a:xfrm>
              <a:custGeom>
                <a:avLst/>
                <a:gdLst/>
                <a:ahLst/>
                <a:cxnLst/>
                <a:rect l="l" t="t" r="r" b="b"/>
                <a:pathLst>
                  <a:path w="1314" h="442" extrusionOk="0">
                    <a:moveTo>
                      <a:pt x="218" y="0"/>
                    </a:moveTo>
                    <a:cubicBezTo>
                      <a:pt x="98" y="0"/>
                      <a:pt x="0" y="98"/>
                      <a:pt x="0" y="218"/>
                    </a:cubicBezTo>
                    <a:cubicBezTo>
                      <a:pt x="0" y="344"/>
                      <a:pt x="98" y="442"/>
                      <a:pt x="218" y="442"/>
                    </a:cubicBezTo>
                    <a:lnTo>
                      <a:pt x="1095" y="442"/>
                    </a:lnTo>
                    <a:cubicBezTo>
                      <a:pt x="1215" y="442"/>
                      <a:pt x="1313" y="344"/>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5" name="Google Shape;9235;p62"/>
              <p:cNvSpPr/>
              <p:nvPr/>
            </p:nvSpPr>
            <p:spPr>
              <a:xfrm>
                <a:off x="6254461" y="3158875"/>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6" name="Google Shape;9236;p62"/>
              <p:cNvSpPr/>
              <p:nvPr/>
            </p:nvSpPr>
            <p:spPr>
              <a:xfrm>
                <a:off x="6254461" y="3289837"/>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7" name="Google Shape;9237;p62"/>
              <p:cNvSpPr/>
              <p:nvPr/>
            </p:nvSpPr>
            <p:spPr>
              <a:xfrm>
                <a:off x="6254461" y="3420799"/>
                <a:ext cx="33208" cy="11044"/>
              </a:xfrm>
              <a:custGeom>
                <a:avLst/>
                <a:gdLst/>
                <a:ahLst/>
                <a:cxnLst/>
                <a:rect l="l" t="t" r="r" b="b"/>
                <a:pathLst>
                  <a:path w="1314" h="437" extrusionOk="0">
                    <a:moveTo>
                      <a:pt x="218" y="0"/>
                    </a:moveTo>
                    <a:cubicBezTo>
                      <a:pt x="98" y="0"/>
                      <a:pt x="0" y="98"/>
                      <a:pt x="0" y="218"/>
                    </a:cubicBezTo>
                    <a:cubicBezTo>
                      <a:pt x="0" y="338"/>
                      <a:pt x="98" y="436"/>
                      <a:pt x="218" y="436"/>
                    </a:cubicBezTo>
                    <a:lnTo>
                      <a:pt x="1095" y="436"/>
                    </a:lnTo>
                    <a:cubicBezTo>
                      <a:pt x="1215" y="436"/>
                      <a:pt x="1313" y="338"/>
                      <a:pt x="1313" y="218"/>
                    </a:cubicBezTo>
                    <a:cubicBezTo>
                      <a:pt x="1313" y="98"/>
                      <a:pt x="1215" y="0"/>
                      <a:pt x="109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8" name="Google Shape;9238;p62"/>
              <p:cNvSpPr/>
              <p:nvPr/>
            </p:nvSpPr>
            <p:spPr>
              <a:xfrm>
                <a:off x="6254461" y="3551610"/>
                <a:ext cx="33208" cy="11196"/>
              </a:xfrm>
              <a:custGeom>
                <a:avLst/>
                <a:gdLst/>
                <a:ahLst/>
                <a:cxnLst/>
                <a:rect l="l" t="t" r="r" b="b"/>
                <a:pathLst>
                  <a:path w="1314" h="443" extrusionOk="0">
                    <a:moveTo>
                      <a:pt x="218" y="1"/>
                    </a:moveTo>
                    <a:cubicBezTo>
                      <a:pt x="98" y="1"/>
                      <a:pt x="0" y="99"/>
                      <a:pt x="0" y="224"/>
                    </a:cubicBezTo>
                    <a:cubicBezTo>
                      <a:pt x="0" y="344"/>
                      <a:pt x="98" y="442"/>
                      <a:pt x="218" y="442"/>
                    </a:cubicBezTo>
                    <a:lnTo>
                      <a:pt x="1095" y="442"/>
                    </a:lnTo>
                    <a:cubicBezTo>
                      <a:pt x="1215" y="442"/>
                      <a:pt x="1313" y="344"/>
                      <a:pt x="1313" y="224"/>
                    </a:cubicBezTo>
                    <a:cubicBezTo>
                      <a:pt x="1313" y="99"/>
                      <a:pt x="1215" y="1"/>
                      <a:pt x="10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9" name="Google Shape;9239;p62"/>
              <p:cNvSpPr/>
              <p:nvPr/>
            </p:nvSpPr>
            <p:spPr>
              <a:xfrm>
                <a:off x="6254461" y="3682572"/>
                <a:ext cx="33208" cy="11196"/>
              </a:xfrm>
              <a:custGeom>
                <a:avLst/>
                <a:gdLst/>
                <a:ahLst/>
                <a:cxnLst/>
                <a:rect l="l" t="t" r="r" b="b"/>
                <a:pathLst>
                  <a:path w="1314" h="443" extrusionOk="0">
                    <a:moveTo>
                      <a:pt x="218" y="1"/>
                    </a:moveTo>
                    <a:cubicBezTo>
                      <a:pt x="98" y="1"/>
                      <a:pt x="0" y="99"/>
                      <a:pt x="0" y="219"/>
                    </a:cubicBezTo>
                    <a:cubicBezTo>
                      <a:pt x="0" y="344"/>
                      <a:pt x="98" y="442"/>
                      <a:pt x="218" y="442"/>
                    </a:cubicBezTo>
                    <a:lnTo>
                      <a:pt x="1095" y="442"/>
                    </a:lnTo>
                    <a:cubicBezTo>
                      <a:pt x="1215" y="442"/>
                      <a:pt x="1313" y="344"/>
                      <a:pt x="1313" y="219"/>
                    </a:cubicBezTo>
                    <a:cubicBezTo>
                      <a:pt x="1313" y="99"/>
                      <a:pt x="1215" y="1"/>
                      <a:pt x="10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0" name="Google Shape;9240;p62"/>
              <p:cNvSpPr/>
              <p:nvPr/>
            </p:nvSpPr>
            <p:spPr>
              <a:xfrm>
                <a:off x="6197446" y="2923108"/>
                <a:ext cx="22063" cy="1387587"/>
              </a:xfrm>
              <a:custGeom>
                <a:avLst/>
                <a:gdLst/>
                <a:ahLst/>
                <a:cxnLst/>
                <a:rect l="l" t="t" r="r" b="b"/>
                <a:pathLst>
                  <a:path w="873" h="54905" extrusionOk="0">
                    <a:moveTo>
                      <a:pt x="436" y="1"/>
                    </a:moveTo>
                    <a:cubicBezTo>
                      <a:pt x="191" y="1"/>
                      <a:pt x="0" y="197"/>
                      <a:pt x="0" y="442"/>
                    </a:cubicBezTo>
                    <a:lnTo>
                      <a:pt x="0" y="54463"/>
                    </a:lnTo>
                    <a:cubicBezTo>
                      <a:pt x="0" y="54708"/>
                      <a:pt x="191" y="54904"/>
                      <a:pt x="436" y="54904"/>
                    </a:cubicBezTo>
                    <a:cubicBezTo>
                      <a:pt x="676" y="54904"/>
                      <a:pt x="872" y="54708"/>
                      <a:pt x="872" y="54463"/>
                    </a:cubicBezTo>
                    <a:lnTo>
                      <a:pt x="872" y="442"/>
                    </a:lnTo>
                    <a:cubicBezTo>
                      <a:pt x="872" y="197"/>
                      <a:pt x="676" y="1"/>
                      <a:pt x="436"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41" name="Google Shape;9241;p62"/>
            <p:cNvSpPr/>
            <p:nvPr/>
          </p:nvSpPr>
          <p:spPr>
            <a:xfrm>
              <a:off x="6197446" y="3448751"/>
              <a:ext cx="22063" cy="861792"/>
            </a:xfrm>
            <a:custGeom>
              <a:avLst/>
              <a:gdLst/>
              <a:ahLst/>
              <a:cxnLst/>
              <a:rect l="l" t="t" r="r" b="b"/>
              <a:pathLst>
                <a:path w="873" h="34100" extrusionOk="0">
                  <a:moveTo>
                    <a:pt x="436" y="0"/>
                  </a:moveTo>
                  <a:cubicBezTo>
                    <a:pt x="191" y="0"/>
                    <a:pt x="0" y="196"/>
                    <a:pt x="0" y="436"/>
                  </a:cubicBezTo>
                  <a:lnTo>
                    <a:pt x="0" y="33664"/>
                  </a:lnTo>
                  <a:cubicBezTo>
                    <a:pt x="0" y="33909"/>
                    <a:pt x="191" y="34100"/>
                    <a:pt x="436" y="34100"/>
                  </a:cubicBezTo>
                  <a:cubicBezTo>
                    <a:pt x="676" y="34100"/>
                    <a:pt x="872" y="33909"/>
                    <a:pt x="872" y="33664"/>
                  </a:cubicBezTo>
                  <a:lnTo>
                    <a:pt x="872" y="436"/>
                  </a:lnTo>
                  <a:cubicBezTo>
                    <a:pt x="872" y="196"/>
                    <a:pt x="676" y="0"/>
                    <a:pt x="43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2" name="Google Shape;9242;p62"/>
            <p:cNvSpPr/>
            <p:nvPr/>
          </p:nvSpPr>
          <p:spPr>
            <a:xfrm>
              <a:off x="6155165" y="4281201"/>
              <a:ext cx="106473" cy="115571"/>
            </a:xfrm>
            <a:custGeom>
              <a:avLst/>
              <a:gdLst/>
              <a:ahLst/>
              <a:cxnLst/>
              <a:rect l="l" t="t" r="r" b="b"/>
              <a:pathLst>
                <a:path w="4213" h="4573" extrusionOk="0">
                  <a:moveTo>
                    <a:pt x="66" y="0"/>
                  </a:moveTo>
                  <a:lnTo>
                    <a:pt x="66" y="2414"/>
                  </a:lnTo>
                  <a:cubicBezTo>
                    <a:pt x="0" y="3586"/>
                    <a:pt x="938" y="4572"/>
                    <a:pt x="2109" y="4572"/>
                  </a:cubicBezTo>
                  <a:cubicBezTo>
                    <a:pt x="3281" y="4572"/>
                    <a:pt x="4212" y="3586"/>
                    <a:pt x="4147" y="2414"/>
                  </a:cubicBezTo>
                  <a:lnTo>
                    <a:pt x="4147" y="0"/>
                  </a:ln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43" name="Google Shape;9243;p62"/>
          <p:cNvGrpSpPr/>
          <p:nvPr/>
        </p:nvGrpSpPr>
        <p:grpSpPr>
          <a:xfrm>
            <a:off x="2000556" y="1599372"/>
            <a:ext cx="224622" cy="224774"/>
            <a:chOff x="2657906" y="1651497"/>
            <a:chExt cx="224622" cy="224774"/>
          </a:xfrm>
        </p:grpSpPr>
        <p:sp>
          <p:nvSpPr>
            <p:cNvPr id="9244" name="Google Shape;9244;p62"/>
            <p:cNvSpPr/>
            <p:nvPr/>
          </p:nvSpPr>
          <p:spPr>
            <a:xfrm>
              <a:off x="2657906" y="1651497"/>
              <a:ext cx="224622" cy="224774"/>
            </a:xfrm>
            <a:custGeom>
              <a:avLst/>
              <a:gdLst/>
              <a:ahLst/>
              <a:cxnLst/>
              <a:rect l="l" t="t" r="r" b="b"/>
              <a:pathLst>
                <a:path w="8888" h="8894" extrusionOk="0">
                  <a:moveTo>
                    <a:pt x="4185" y="535"/>
                  </a:moveTo>
                  <a:lnTo>
                    <a:pt x="4185" y="1052"/>
                  </a:lnTo>
                  <a:cubicBezTo>
                    <a:pt x="2512" y="1194"/>
                    <a:pt x="1188" y="2518"/>
                    <a:pt x="1052" y="4186"/>
                  </a:cubicBezTo>
                  <a:lnTo>
                    <a:pt x="529" y="4186"/>
                  </a:lnTo>
                  <a:cubicBezTo>
                    <a:pt x="659" y="2235"/>
                    <a:pt x="2261" y="660"/>
                    <a:pt x="4185" y="535"/>
                  </a:cubicBezTo>
                  <a:close/>
                  <a:moveTo>
                    <a:pt x="4703" y="535"/>
                  </a:moveTo>
                  <a:cubicBezTo>
                    <a:pt x="6659" y="676"/>
                    <a:pt x="8212" y="2235"/>
                    <a:pt x="8359" y="4186"/>
                  </a:cubicBezTo>
                  <a:lnTo>
                    <a:pt x="7836" y="4186"/>
                  </a:lnTo>
                  <a:cubicBezTo>
                    <a:pt x="7700" y="2518"/>
                    <a:pt x="6375" y="1189"/>
                    <a:pt x="4703" y="1052"/>
                  </a:cubicBezTo>
                  <a:lnTo>
                    <a:pt x="4703" y="535"/>
                  </a:lnTo>
                  <a:close/>
                  <a:moveTo>
                    <a:pt x="4703" y="1575"/>
                  </a:moveTo>
                  <a:cubicBezTo>
                    <a:pt x="6087" y="1712"/>
                    <a:pt x="7182" y="2807"/>
                    <a:pt x="7313" y="4191"/>
                  </a:cubicBezTo>
                  <a:lnTo>
                    <a:pt x="7051" y="4191"/>
                  </a:lnTo>
                  <a:cubicBezTo>
                    <a:pt x="6702" y="4191"/>
                    <a:pt x="6702" y="4709"/>
                    <a:pt x="7051" y="4709"/>
                  </a:cubicBezTo>
                  <a:lnTo>
                    <a:pt x="7313" y="4709"/>
                  </a:lnTo>
                  <a:cubicBezTo>
                    <a:pt x="7182" y="6087"/>
                    <a:pt x="6087" y="7182"/>
                    <a:pt x="4703" y="7319"/>
                  </a:cubicBezTo>
                  <a:lnTo>
                    <a:pt x="4703" y="7073"/>
                  </a:lnTo>
                  <a:cubicBezTo>
                    <a:pt x="4694" y="6907"/>
                    <a:pt x="4569" y="6824"/>
                    <a:pt x="4444" y="6824"/>
                  </a:cubicBezTo>
                  <a:cubicBezTo>
                    <a:pt x="4318" y="6824"/>
                    <a:pt x="4193" y="6907"/>
                    <a:pt x="4185" y="7073"/>
                  </a:cubicBezTo>
                  <a:lnTo>
                    <a:pt x="4185" y="7319"/>
                  </a:lnTo>
                  <a:cubicBezTo>
                    <a:pt x="2801" y="7188"/>
                    <a:pt x="1706" y="6093"/>
                    <a:pt x="1575" y="4709"/>
                  </a:cubicBezTo>
                  <a:lnTo>
                    <a:pt x="1836" y="4709"/>
                  </a:lnTo>
                  <a:cubicBezTo>
                    <a:pt x="2183" y="4709"/>
                    <a:pt x="2185" y="4191"/>
                    <a:pt x="1842" y="4191"/>
                  </a:cubicBezTo>
                  <a:cubicBezTo>
                    <a:pt x="1840" y="4191"/>
                    <a:pt x="1838" y="4191"/>
                    <a:pt x="1836" y="4191"/>
                  </a:cubicBezTo>
                  <a:lnTo>
                    <a:pt x="1575" y="4191"/>
                  </a:lnTo>
                  <a:cubicBezTo>
                    <a:pt x="1706" y="2807"/>
                    <a:pt x="2801" y="1712"/>
                    <a:pt x="4185" y="1575"/>
                  </a:cubicBezTo>
                  <a:lnTo>
                    <a:pt x="4185" y="1842"/>
                  </a:lnTo>
                  <a:cubicBezTo>
                    <a:pt x="4174" y="2025"/>
                    <a:pt x="4309" y="2116"/>
                    <a:pt x="4444" y="2116"/>
                  </a:cubicBezTo>
                  <a:cubicBezTo>
                    <a:pt x="4579" y="2116"/>
                    <a:pt x="4713" y="2025"/>
                    <a:pt x="4703" y="1842"/>
                  </a:cubicBezTo>
                  <a:lnTo>
                    <a:pt x="4703" y="1575"/>
                  </a:lnTo>
                  <a:close/>
                  <a:moveTo>
                    <a:pt x="1052" y="4709"/>
                  </a:moveTo>
                  <a:cubicBezTo>
                    <a:pt x="1188" y="6376"/>
                    <a:pt x="2512" y="7700"/>
                    <a:pt x="4185" y="7842"/>
                  </a:cubicBezTo>
                  <a:lnTo>
                    <a:pt x="4185" y="8365"/>
                  </a:lnTo>
                  <a:cubicBezTo>
                    <a:pt x="2229" y="8229"/>
                    <a:pt x="659" y="6638"/>
                    <a:pt x="529" y="4709"/>
                  </a:cubicBezTo>
                  <a:close/>
                  <a:moveTo>
                    <a:pt x="8359" y="4709"/>
                  </a:moveTo>
                  <a:cubicBezTo>
                    <a:pt x="8228" y="6665"/>
                    <a:pt x="6632" y="8234"/>
                    <a:pt x="4703" y="8365"/>
                  </a:cubicBezTo>
                  <a:lnTo>
                    <a:pt x="4703" y="7842"/>
                  </a:lnTo>
                  <a:cubicBezTo>
                    <a:pt x="6375" y="7706"/>
                    <a:pt x="7700" y="6381"/>
                    <a:pt x="7836" y="4709"/>
                  </a:cubicBezTo>
                  <a:close/>
                  <a:moveTo>
                    <a:pt x="4441" y="1"/>
                  </a:moveTo>
                  <a:cubicBezTo>
                    <a:pt x="4354" y="1"/>
                    <a:pt x="4272" y="12"/>
                    <a:pt x="4185" y="17"/>
                  </a:cubicBezTo>
                  <a:cubicBezTo>
                    <a:pt x="1940" y="153"/>
                    <a:pt x="153" y="1946"/>
                    <a:pt x="11" y="4186"/>
                  </a:cubicBezTo>
                  <a:cubicBezTo>
                    <a:pt x="6" y="4273"/>
                    <a:pt x="0" y="4360"/>
                    <a:pt x="0" y="4447"/>
                  </a:cubicBezTo>
                  <a:cubicBezTo>
                    <a:pt x="0" y="4534"/>
                    <a:pt x="6" y="4621"/>
                    <a:pt x="11" y="4709"/>
                  </a:cubicBezTo>
                  <a:cubicBezTo>
                    <a:pt x="153" y="6954"/>
                    <a:pt x="1940" y="8741"/>
                    <a:pt x="4185" y="8877"/>
                  </a:cubicBezTo>
                  <a:cubicBezTo>
                    <a:pt x="4272" y="8883"/>
                    <a:pt x="4354" y="8893"/>
                    <a:pt x="4446" y="8893"/>
                  </a:cubicBezTo>
                  <a:cubicBezTo>
                    <a:pt x="4534" y="8893"/>
                    <a:pt x="4615" y="8883"/>
                    <a:pt x="4703" y="8877"/>
                  </a:cubicBezTo>
                  <a:cubicBezTo>
                    <a:pt x="6948" y="8741"/>
                    <a:pt x="8735" y="6948"/>
                    <a:pt x="8876" y="4709"/>
                  </a:cubicBezTo>
                  <a:cubicBezTo>
                    <a:pt x="8882" y="4621"/>
                    <a:pt x="8887" y="4534"/>
                    <a:pt x="8887" y="4447"/>
                  </a:cubicBezTo>
                  <a:cubicBezTo>
                    <a:pt x="8887" y="4360"/>
                    <a:pt x="8882" y="4273"/>
                    <a:pt x="8876" y="4186"/>
                  </a:cubicBezTo>
                  <a:cubicBezTo>
                    <a:pt x="8735" y="1946"/>
                    <a:pt x="6948" y="153"/>
                    <a:pt x="4703" y="17"/>
                  </a:cubicBezTo>
                  <a:cubicBezTo>
                    <a:pt x="4615" y="12"/>
                    <a:pt x="4534" y="1"/>
                    <a:pt x="444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5" name="Google Shape;9245;p62"/>
            <p:cNvSpPr/>
            <p:nvPr/>
          </p:nvSpPr>
          <p:spPr>
            <a:xfrm>
              <a:off x="2738450" y="1732343"/>
              <a:ext cx="62549" cy="62676"/>
            </a:xfrm>
            <a:custGeom>
              <a:avLst/>
              <a:gdLst/>
              <a:ahLst/>
              <a:cxnLst/>
              <a:rect l="l" t="t" r="r" b="b"/>
              <a:pathLst>
                <a:path w="2475" h="2480" extrusionOk="0">
                  <a:moveTo>
                    <a:pt x="2475" y="1237"/>
                  </a:moveTo>
                  <a:cubicBezTo>
                    <a:pt x="2475" y="1924"/>
                    <a:pt x="1924" y="2480"/>
                    <a:pt x="1238" y="2480"/>
                  </a:cubicBezTo>
                  <a:cubicBezTo>
                    <a:pt x="557" y="2480"/>
                    <a:pt x="1" y="1924"/>
                    <a:pt x="1" y="1237"/>
                  </a:cubicBezTo>
                  <a:cubicBezTo>
                    <a:pt x="1" y="556"/>
                    <a:pt x="557" y="0"/>
                    <a:pt x="1238" y="0"/>
                  </a:cubicBezTo>
                  <a:cubicBezTo>
                    <a:pt x="1924" y="0"/>
                    <a:pt x="2475" y="556"/>
                    <a:pt x="2475" y="1237"/>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46" name="Google Shape;9246;p62"/>
          <p:cNvSpPr/>
          <p:nvPr/>
        </p:nvSpPr>
        <p:spPr>
          <a:xfrm>
            <a:off x="1175776" y="2420725"/>
            <a:ext cx="302057" cy="302053"/>
          </a:xfrm>
          <a:custGeom>
            <a:avLst/>
            <a:gdLst/>
            <a:ahLst/>
            <a:cxnLst/>
            <a:rect l="l" t="t" r="r" b="b"/>
            <a:pathLst>
              <a:path w="7374" h="7373" extrusionOk="0">
                <a:moveTo>
                  <a:pt x="7373" y="3684"/>
                </a:moveTo>
                <a:cubicBezTo>
                  <a:pt x="7373" y="5722"/>
                  <a:pt x="5722" y="7373"/>
                  <a:pt x="3690" y="7373"/>
                </a:cubicBezTo>
                <a:cubicBezTo>
                  <a:pt x="1652" y="7373"/>
                  <a:pt x="1" y="5722"/>
                  <a:pt x="1" y="3684"/>
                </a:cubicBezTo>
                <a:cubicBezTo>
                  <a:pt x="1" y="1652"/>
                  <a:pt x="1652" y="0"/>
                  <a:pt x="3690" y="0"/>
                </a:cubicBezTo>
                <a:cubicBezTo>
                  <a:pt x="5722" y="0"/>
                  <a:pt x="7373" y="1652"/>
                  <a:pt x="7373" y="3684"/>
                </a:cubicBezTo>
                <a:close/>
              </a:path>
            </a:pathLst>
          </a:custGeom>
          <a:gradFill>
            <a:gsLst>
              <a:gs pos="0">
                <a:srgbClr val="435D74"/>
              </a:gs>
              <a:gs pos="100000">
                <a:srgbClr val="FFFFFF">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47" name="Google Shape;9247;p62"/>
          <p:cNvGrpSpPr/>
          <p:nvPr/>
        </p:nvGrpSpPr>
        <p:grpSpPr>
          <a:xfrm>
            <a:off x="2000561" y="3816542"/>
            <a:ext cx="336675" cy="334710"/>
            <a:chOff x="2657906" y="2241938"/>
            <a:chExt cx="225987" cy="224698"/>
          </a:xfrm>
        </p:grpSpPr>
        <p:sp>
          <p:nvSpPr>
            <p:cNvPr id="9248" name="Google Shape;9248;p62"/>
            <p:cNvSpPr/>
            <p:nvPr/>
          </p:nvSpPr>
          <p:spPr>
            <a:xfrm>
              <a:off x="2682421" y="2272897"/>
              <a:ext cx="169124" cy="162755"/>
            </a:xfrm>
            <a:custGeom>
              <a:avLst/>
              <a:gdLst/>
              <a:ahLst/>
              <a:cxnLst/>
              <a:rect l="l" t="t" r="r" b="b"/>
              <a:pathLst>
                <a:path w="6692" h="6440" extrusionOk="0">
                  <a:moveTo>
                    <a:pt x="3471" y="309"/>
                  </a:moveTo>
                  <a:cubicBezTo>
                    <a:pt x="5084" y="309"/>
                    <a:pt x="6386" y="1617"/>
                    <a:pt x="6386" y="3224"/>
                  </a:cubicBezTo>
                  <a:cubicBezTo>
                    <a:pt x="6386" y="4401"/>
                    <a:pt x="5678" y="5464"/>
                    <a:pt x="4588" y="5916"/>
                  </a:cubicBezTo>
                  <a:cubicBezTo>
                    <a:pt x="4227" y="6066"/>
                    <a:pt x="3849" y="6138"/>
                    <a:pt x="3473" y="6138"/>
                  </a:cubicBezTo>
                  <a:cubicBezTo>
                    <a:pt x="2714" y="6138"/>
                    <a:pt x="1969" y="5842"/>
                    <a:pt x="1411" y="5284"/>
                  </a:cubicBezTo>
                  <a:cubicBezTo>
                    <a:pt x="578" y="4450"/>
                    <a:pt x="332" y="3197"/>
                    <a:pt x="779" y="2107"/>
                  </a:cubicBezTo>
                  <a:cubicBezTo>
                    <a:pt x="1231" y="1023"/>
                    <a:pt x="2294" y="309"/>
                    <a:pt x="3471" y="309"/>
                  </a:cubicBezTo>
                  <a:close/>
                  <a:moveTo>
                    <a:pt x="3480" y="1"/>
                  </a:moveTo>
                  <a:cubicBezTo>
                    <a:pt x="2642" y="1"/>
                    <a:pt x="1816" y="329"/>
                    <a:pt x="1199" y="947"/>
                  </a:cubicBezTo>
                  <a:cubicBezTo>
                    <a:pt x="278" y="1867"/>
                    <a:pt x="0" y="3252"/>
                    <a:pt x="496" y="4450"/>
                  </a:cubicBezTo>
                  <a:cubicBezTo>
                    <a:pt x="997" y="5655"/>
                    <a:pt x="2169" y="6439"/>
                    <a:pt x="3471" y="6439"/>
                  </a:cubicBezTo>
                  <a:cubicBezTo>
                    <a:pt x="5253" y="6439"/>
                    <a:pt x="6691" y="5001"/>
                    <a:pt x="6691" y="3219"/>
                  </a:cubicBezTo>
                  <a:cubicBezTo>
                    <a:pt x="6691" y="1917"/>
                    <a:pt x="5907" y="745"/>
                    <a:pt x="4702" y="244"/>
                  </a:cubicBezTo>
                  <a:cubicBezTo>
                    <a:pt x="4307" y="80"/>
                    <a:pt x="3892" y="1"/>
                    <a:pt x="3480"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9" name="Google Shape;9249;p62"/>
            <p:cNvSpPr/>
            <p:nvPr/>
          </p:nvSpPr>
          <p:spPr>
            <a:xfrm>
              <a:off x="2723590" y="2319348"/>
              <a:ext cx="81554" cy="69878"/>
            </a:xfrm>
            <a:custGeom>
              <a:avLst/>
              <a:gdLst/>
              <a:ahLst/>
              <a:cxnLst/>
              <a:rect l="l" t="t" r="r" b="b"/>
              <a:pathLst>
                <a:path w="3227" h="2765" extrusionOk="0">
                  <a:moveTo>
                    <a:pt x="1842" y="307"/>
                  </a:moveTo>
                  <a:cubicBezTo>
                    <a:pt x="2436" y="307"/>
                    <a:pt x="2915" y="792"/>
                    <a:pt x="2915" y="1386"/>
                  </a:cubicBezTo>
                  <a:cubicBezTo>
                    <a:pt x="2915" y="2032"/>
                    <a:pt x="2386" y="2460"/>
                    <a:pt x="1835" y="2460"/>
                  </a:cubicBezTo>
                  <a:cubicBezTo>
                    <a:pt x="1572" y="2460"/>
                    <a:pt x="1303" y="2362"/>
                    <a:pt x="1085" y="2144"/>
                  </a:cubicBezTo>
                  <a:cubicBezTo>
                    <a:pt x="409" y="1468"/>
                    <a:pt x="888" y="313"/>
                    <a:pt x="1842" y="313"/>
                  </a:cubicBezTo>
                  <a:lnTo>
                    <a:pt x="1842" y="307"/>
                  </a:lnTo>
                  <a:close/>
                  <a:moveTo>
                    <a:pt x="1833" y="0"/>
                  </a:moveTo>
                  <a:cubicBezTo>
                    <a:pt x="1494" y="0"/>
                    <a:pt x="1148" y="126"/>
                    <a:pt x="867" y="405"/>
                  </a:cubicBezTo>
                  <a:cubicBezTo>
                    <a:pt x="0" y="1277"/>
                    <a:pt x="616" y="2765"/>
                    <a:pt x="1842" y="2765"/>
                  </a:cubicBezTo>
                  <a:cubicBezTo>
                    <a:pt x="2605" y="2759"/>
                    <a:pt x="3221" y="2144"/>
                    <a:pt x="3226" y="1381"/>
                  </a:cubicBezTo>
                  <a:cubicBezTo>
                    <a:pt x="3226" y="551"/>
                    <a:pt x="2544" y="0"/>
                    <a:pt x="183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0" name="Google Shape;9250;p62"/>
            <p:cNvSpPr/>
            <p:nvPr/>
          </p:nvSpPr>
          <p:spPr>
            <a:xfrm>
              <a:off x="2723590" y="2319348"/>
              <a:ext cx="81554" cy="69878"/>
            </a:xfrm>
            <a:custGeom>
              <a:avLst/>
              <a:gdLst/>
              <a:ahLst/>
              <a:cxnLst/>
              <a:rect l="l" t="t" r="r" b="b"/>
              <a:pathLst>
                <a:path w="3227" h="2765" extrusionOk="0">
                  <a:moveTo>
                    <a:pt x="1842" y="307"/>
                  </a:moveTo>
                  <a:cubicBezTo>
                    <a:pt x="2436" y="307"/>
                    <a:pt x="2915" y="792"/>
                    <a:pt x="2915" y="1386"/>
                  </a:cubicBezTo>
                  <a:cubicBezTo>
                    <a:pt x="2915" y="2032"/>
                    <a:pt x="2386" y="2460"/>
                    <a:pt x="1835" y="2460"/>
                  </a:cubicBezTo>
                  <a:cubicBezTo>
                    <a:pt x="1572" y="2460"/>
                    <a:pt x="1303" y="2362"/>
                    <a:pt x="1085" y="2144"/>
                  </a:cubicBezTo>
                  <a:cubicBezTo>
                    <a:pt x="409" y="1468"/>
                    <a:pt x="888" y="313"/>
                    <a:pt x="1842" y="313"/>
                  </a:cubicBezTo>
                  <a:lnTo>
                    <a:pt x="1842" y="307"/>
                  </a:lnTo>
                  <a:close/>
                  <a:moveTo>
                    <a:pt x="1833" y="0"/>
                  </a:moveTo>
                  <a:cubicBezTo>
                    <a:pt x="1494" y="0"/>
                    <a:pt x="1148" y="126"/>
                    <a:pt x="867" y="405"/>
                  </a:cubicBezTo>
                  <a:cubicBezTo>
                    <a:pt x="0" y="1277"/>
                    <a:pt x="616" y="2765"/>
                    <a:pt x="1842" y="2765"/>
                  </a:cubicBezTo>
                  <a:cubicBezTo>
                    <a:pt x="2605" y="2759"/>
                    <a:pt x="3221" y="2144"/>
                    <a:pt x="3226" y="1381"/>
                  </a:cubicBezTo>
                  <a:cubicBezTo>
                    <a:pt x="3226" y="551"/>
                    <a:pt x="2544" y="0"/>
                    <a:pt x="183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1" name="Google Shape;9251;p62"/>
            <p:cNvSpPr/>
            <p:nvPr/>
          </p:nvSpPr>
          <p:spPr>
            <a:xfrm>
              <a:off x="2665741" y="2257455"/>
              <a:ext cx="201371" cy="193739"/>
            </a:xfrm>
            <a:custGeom>
              <a:avLst/>
              <a:gdLst/>
              <a:ahLst/>
              <a:cxnLst/>
              <a:rect l="l" t="t" r="r" b="b"/>
              <a:pathLst>
                <a:path w="7968" h="7666" extrusionOk="0">
                  <a:moveTo>
                    <a:pt x="4131" y="304"/>
                  </a:moveTo>
                  <a:cubicBezTo>
                    <a:pt x="6082" y="310"/>
                    <a:pt x="7657" y="1885"/>
                    <a:pt x="7657" y="3835"/>
                  </a:cubicBezTo>
                  <a:cubicBezTo>
                    <a:pt x="7657" y="5263"/>
                    <a:pt x="6801" y="6549"/>
                    <a:pt x="5482" y="7094"/>
                  </a:cubicBezTo>
                  <a:cubicBezTo>
                    <a:pt x="5046" y="7274"/>
                    <a:pt x="4588" y="7362"/>
                    <a:pt x="4134" y="7362"/>
                  </a:cubicBezTo>
                  <a:cubicBezTo>
                    <a:pt x="3216" y="7362"/>
                    <a:pt x="2315" y="7003"/>
                    <a:pt x="1641" y="6325"/>
                  </a:cubicBezTo>
                  <a:cubicBezTo>
                    <a:pt x="633" y="5317"/>
                    <a:pt x="328" y="3803"/>
                    <a:pt x="878" y="2484"/>
                  </a:cubicBezTo>
                  <a:cubicBezTo>
                    <a:pt x="1423" y="1165"/>
                    <a:pt x="2709" y="310"/>
                    <a:pt x="4131" y="310"/>
                  </a:cubicBezTo>
                  <a:lnTo>
                    <a:pt x="4131" y="304"/>
                  </a:lnTo>
                  <a:close/>
                  <a:moveTo>
                    <a:pt x="4133" y="1"/>
                  </a:moveTo>
                  <a:cubicBezTo>
                    <a:pt x="3135" y="1"/>
                    <a:pt x="2155" y="390"/>
                    <a:pt x="1423" y="1122"/>
                  </a:cubicBezTo>
                  <a:cubicBezTo>
                    <a:pt x="328" y="2217"/>
                    <a:pt x="1" y="3868"/>
                    <a:pt x="595" y="5301"/>
                  </a:cubicBezTo>
                  <a:cubicBezTo>
                    <a:pt x="1183" y="6729"/>
                    <a:pt x="2584" y="7666"/>
                    <a:pt x="4131" y="7666"/>
                  </a:cubicBezTo>
                  <a:cubicBezTo>
                    <a:pt x="6251" y="7660"/>
                    <a:pt x="7962" y="5949"/>
                    <a:pt x="7967" y="3830"/>
                  </a:cubicBezTo>
                  <a:cubicBezTo>
                    <a:pt x="7967" y="2282"/>
                    <a:pt x="7030" y="882"/>
                    <a:pt x="5602" y="293"/>
                  </a:cubicBezTo>
                  <a:cubicBezTo>
                    <a:pt x="5127" y="96"/>
                    <a:pt x="4628" y="1"/>
                    <a:pt x="4133"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2" name="Google Shape;9252;p62"/>
            <p:cNvSpPr/>
            <p:nvPr/>
          </p:nvSpPr>
          <p:spPr>
            <a:xfrm>
              <a:off x="2832236" y="2350382"/>
              <a:ext cx="51657" cy="7860"/>
            </a:xfrm>
            <a:custGeom>
              <a:avLst/>
              <a:gdLst/>
              <a:ahLst/>
              <a:cxnLst/>
              <a:rect l="l" t="t" r="r" b="b"/>
              <a:pathLst>
                <a:path w="2044" h="311" extrusionOk="0">
                  <a:moveTo>
                    <a:pt x="153" y="0"/>
                  </a:moveTo>
                  <a:cubicBezTo>
                    <a:pt x="66" y="0"/>
                    <a:pt x="1" y="71"/>
                    <a:pt x="1" y="153"/>
                  </a:cubicBezTo>
                  <a:cubicBezTo>
                    <a:pt x="1" y="240"/>
                    <a:pt x="66" y="311"/>
                    <a:pt x="153" y="311"/>
                  </a:cubicBezTo>
                  <a:lnTo>
                    <a:pt x="1837" y="311"/>
                  </a:lnTo>
                  <a:cubicBezTo>
                    <a:pt x="2044" y="311"/>
                    <a:pt x="2044" y="0"/>
                    <a:pt x="183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3" name="Google Shape;9253;p62"/>
            <p:cNvSpPr/>
            <p:nvPr/>
          </p:nvSpPr>
          <p:spPr>
            <a:xfrm>
              <a:off x="2723716" y="2350382"/>
              <a:ext cx="94216" cy="7860"/>
            </a:xfrm>
            <a:custGeom>
              <a:avLst/>
              <a:gdLst/>
              <a:ahLst/>
              <a:cxnLst/>
              <a:rect l="l" t="t" r="r" b="b"/>
              <a:pathLst>
                <a:path w="3728" h="311" extrusionOk="0">
                  <a:moveTo>
                    <a:pt x="153" y="0"/>
                  </a:moveTo>
                  <a:cubicBezTo>
                    <a:pt x="66" y="0"/>
                    <a:pt x="1" y="71"/>
                    <a:pt x="1" y="153"/>
                  </a:cubicBezTo>
                  <a:cubicBezTo>
                    <a:pt x="1" y="240"/>
                    <a:pt x="66" y="311"/>
                    <a:pt x="153" y="311"/>
                  </a:cubicBezTo>
                  <a:lnTo>
                    <a:pt x="3526" y="311"/>
                  </a:lnTo>
                  <a:cubicBezTo>
                    <a:pt x="3728" y="311"/>
                    <a:pt x="3728" y="0"/>
                    <a:pt x="352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4" name="Google Shape;9254;p62"/>
            <p:cNvSpPr/>
            <p:nvPr/>
          </p:nvSpPr>
          <p:spPr>
            <a:xfrm>
              <a:off x="2657906" y="2350382"/>
              <a:ext cx="51657" cy="7860"/>
            </a:xfrm>
            <a:custGeom>
              <a:avLst/>
              <a:gdLst/>
              <a:ahLst/>
              <a:cxnLst/>
              <a:rect l="l" t="t" r="r" b="b"/>
              <a:pathLst>
                <a:path w="2044" h="311" extrusionOk="0">
                  <a:moveTo>
                    <a:pt x="153" y="0"/>
                  </a:moveTo>
                  <a:cubicBezTo>
                    <a:pt x="65" y="0"/>
                    <a:pt x="0" y="71"/>
                    <a:pt x="0" y="153"/>
                  </a:cubicBezTo>
                  <a:cubicBezTo>
                    <a:pt x="0" y="240"/>
                    <a:pt x="65" y="311"/>
                    <a:pt x="153" y="311"/>
                  </a:cubicBezTo>
                  <a:lnTo>
                    <a:pt x="1836" y="311"/>
                  </a:lnTo>
                  <a:cubicBezTo>
                    <a:pt x="2043" y="311"/>
                    <a:pt x="2043" y="0"/>
                    <a:pt x="183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5" name="Google Shape;9255;p62"/>
            <p:cNvSpPr/>
            <p:nvPr/>
          </p:nvSpPr>
          <p:spPr>
            <a:xfrm>
              <a:off x="2766275" y="2307824"/>
              <a:ext cx="7885" cy="92952"/>
            </a:xfrm>
            <a:custGeom>
              <a:avLst/>
              <a:gdLst/>
              <a:ahLst/>
              <a:cxnLst/>
              <a:rect l="l" t="t" r="r" b="b"/>
              <a:pathLst>
                <a:path w="312" h="3678" extrusionOk="0">
                  <a:moveTo>
                    <a:pt x="153" y="1"/>
                  </a:moveTo>
                  <a:cubicBezTo>
                    <a:pt x="71" y="1"/>
                    <a:pt x="0" y="66"/>
                    <a:pt x="0" y="153"/>
                  </a:cubicBezTo>
                  <a:lnTo>
                    <a:pt x="0" y="3526"/>
                  </a:lnTo>
                  <a:cubicBezTo>
                    <a:pt x="0" y="3627"/>
                    <a:pt x="78" y="3677"/>
                    <a:pt x="156" y="3677"/>
                  </a:cubicBezTo>
                  <a:cubicBezTo>
                    <a:pt x="233" y="3677"/>
                    <a:pt x="311" y="3627"/>
                    <a:pt x="311" y="3526"/>
                  </a:cubicBezTo>
                  <a:lnTo>
                    <a:pt x="311" y="153"/>
                  </a:lnTo>
                  <a:cubicBezTo>
                    <a:pt x="311" y="66"/>
                    <a:pt x="240" y="1"/>
                    <a:pt x="15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6" name="Google Shape;9256;p62"/>
            <p:cNvSpPr/>
            <p:nvPr/>
          </p:nvSpPr>
          <p:spPr>
            <a:xfrm>
              <a:off x="2766275" y="2241938"/>
              <a:ext cx="7885" cy="50343"/>
            </a:xfrm>
            <a:custGeom>
              <a:avLst/>
              <a:gdLst/>
              <a:ahLst/>
              <a:cxnLst/>
              <a:rect l="l" t="t" r="r" b="b"/>
              <a:pathLst>
                <a:path w="312" h="1992" extrusionOk="0">
                  <a:moveTo>
                    <a:pt x="156" y="0"/>
                  </a:moveTo>
                  <a:cubicBezTo>
                    <a:pt x="78" y="0"/>
                    <a:pt x="0" y="52"/>
                    <a:pt x="0" y="155"/>
                  </a:cubicBezTo>
                  <a:lnTo>
                    <a:pt x="0" y="1839"/>
                  </a:lnTo>
                  <a:cubicBezTo>
                    <a:pt x="0" y="1926"/>
                    <a:pt x="71" y="1992"/>
                    <a:pt x="153" y="1992"/>
                  </a:cubicBezTo>
                  <a:cubicBezTo>
                    <a:pt x="240" y="1992"/>
                    <a:pt x="311" y="1926"/>
                    <a:pt x="311" y="1839"/>
                  </a:cubicBezTo>
                  <a:lnTo>
                    <a:pt x="311" y="155"/>
                  </a:lnTo>
                  <a:cubicBezTo>
                    <a:pt x="311" y="52"/>
                    <a:pt x="233" y="0"/>
                    <a:pt x="1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7" name="Google Shape;9257;p62"/>
            <p:cNvSpPr/>
            <p:nvPr/>
          </p:nvSpPr>
          <p:spPr>
            <a:xfrm>
              <a:off x="2766275" y="2416268"/>
              <a:ext cx="7885" cy="50368"/>
            </a:xfrm>
            <a:custGeom>
              <a:avLst/>
              <a:gdLst/>
              <a:ahLst/>
              <a:cxnLst/>
              <a:rect l="l" t="t" r="r" b="b"/>
              <a:pathLst>
                <a:path w="312" h="1993" extrusionOk="0">
                  <a:moveTo>
                    <a:pt x="156" y="1"/>
                  </a:moveTo>
                  <a:cubicBezTo>
                    <a:pt x="78" y="1"/>
                    <a:pt x="0" y="52"/>
                    <a:pt x="0" y="156"/>
                  </a:cubicBezTo>
                  <a:lnTo>
                    <a:pt x="0" y="1840"/>
                  </a:lnTo>
                  <a:cubicBezTo>
                    <a:pt x="0" y="1927"/>
                    <a:pt x="71" y="1992"/>
                    <a:pt x="153" y="1992"/>
                  </a:cubicBezTo>
                  <a:cubicBezTo>
                    <a:pt x="240" y="1992"/>
                    <a:pt x="311" y="1927"/>
                    <a:pt x="311" y="1840"/>
                  </a:cubicBezTo>
                  <a:lnTo>
                    <a:pt x="311" y="156"/>
                  </a:lnTo>
                  <a:cubicBezTo>
                    <a:pt x="311" y="52"/>
                    <a:pt x="233" y="1"/>
                    <a:pt x="15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58" name="Google Shape;9258;p62"/>
          <p:cNvGrpSpPr/>
          <p:nvPr/>
        </p:nvGrpSpPr>
        <p:grpSpPr>
          <a:xfrm>
            <a:off x="4116787" y="3256553"/>
            <a:ext cx="447728" cy="1135923"/>
            <a:chOff x="4116787" y="3256553"/>
            <a:chExt cx="447728" cy="1135923"/>
          </a:xfrm>
        </p:grpSpPr>
        <p:sp>
          <p:nvSpPr>
            <p:cNvPr id="9259" name="Google Shape;9259;p62"/>
            <p:cNvSpPr/>
            <p:nvPr/>
          </p:nvSpPr>
          <p:spPr>
            <a:xfrm>
              <a:off x="4116787" y="3256553"/>
              <a:ext cx="447728" cy="1135923"/>
            </a:xfrm>
            <a:custGeom>
              <a:avLst/>
              <a:gdLst/>
              <a:ahLst/>
              <a:cxnLst/>
              <a:rect l="l" t="t" r="r" b="b"/>
              <a:pathLst>
                <a:path w="17716" h="44947" extrusionOk="0">
                  <a:moveTo>
                    <a:pt x="8708" y="1"/>
                  </a:moveTo>
                  <a:cubicBezTo>
                    <a:pt x="8000" y="1"/>
                    <a:pt x="6261" y="235"/>
                    <a:pt x="6594" y="2603"/>
                  </a:cubicBezTo>
                  <a:cubicBezTo>
                    <a:pt x="6594" y="2603"/>
                    <a:pt x="6535" y="2587"/>
                    <a:pt x="6464" y="2587"/>
                  </a:cubicBezTo>
                  <a:cubicBezTo>
                    <a:pt x="6333" y="2587"/>
                    <a:pt x="6160" y="2641"/>
                    <a:pt x="6212" y="2946"/>
                  </a:cubicBezTo>
                  <a:cubicBezTo>
                    <a:pt x="6294" y="3415"/>
                    <a:pt x="6463" y="3965"/>
                    <a:pt x="7041" y="3965"/>
                  </a:cubicBezTo>
                  <a:cubicBezTo>
                    <a:pt x="7041" y="3965"/>
                    <a:pt x="7052" y="4690"/>
                    <a:pt x="7586" y="5022"/>
                  </a:cubicBezTo>
                  <a:cubicBezTo>
                    <a:pt x="7586" y="5022"/>
                    <a:pt x="7716" y="5720"/>
                    <a:pt x="7624" y="5851"/>
                  </a:cubicBezTo>
                  <a:cubicBezTo>
                    <a:pt x="7526" y="5982"/>
                    <a:pt x="5749" y="7224"/>
                    <a:pt x="5172" y="7278"/>
                  </a:cubicBezTo>
                  <a:cubicBezTo>
                    <a:pt x="4589" y="7338"/>
                    <a:pt x="2801" y="7758"/>
                    <a:pt x="2774" y="9725"/>
                  </a:cubicBezTo>
                  <a:cubicBezTo>
                    <a:pt x="2752" y="11687"/>
                    <a:pt x="2622" y="12259"/>
                    <a:pt x="2442" y="12542"/>
                  </a:cubicBezTo>
                  <a:cubicBezTo>
                    <a:pt x="2267" y="12825"/>
                    <a:pt x="2148" y="14640"/>
                    <a:pt x="2197" y="15485"/>
                  </a:cubicBezTo>
                  <a:cubicBezTo>
                    <a:pt x="2246" y="16324"/>
                    <a:pt x="1390" y="18422"/>
                    <a:pt x="1543" y="20874"/>
                  </a:cubicBezTo>
                  <a:cubicBezTo>
                    <a:pt x="1543" y="20874"/>
                    <a:pt x="665" y="21691"/>
                    <a:pt x="595" y="22334"/>
                  </a:cubicBezTo>
                  <a:cubicBezTo>
                    <a:pt x="524" y="22971"/>
                    <a:pt x="1" y="23838"/>
                    <a:pt x="61" y="23958"/>
                  </a:cubicBezTo>
                  <a:cubicBezTo>
                    <a:pt x="87" y="24009"/>
                    <a:pt x="167" y="24037"/>
                    <a:pt x="261" y="24037"/>
                  </a:cubicBezTo>
                  <a:cubicBezTo>
                    <a:pt x="377" y="24037"/>
                    <a:pt x="515" y="23994"/>
                    <a:pt x="605" y="23898"/>
                  </a:cubicBezTo>
                  <a:cubicBezTo>
                    <a:pt x="774" y="23718"/>
                    <a:pt x="1036" y="23386"/>
                    <a:pt x="1036" y="23386"/>
                  </a:cubicBezTo>
                  <a:lnTo>
                    <a:pt x="1036" y="23386"/>
                  </a:lnTo>
                  <a:cubicBezTo>
                    <a:pt x="1036" y="23386"/>
                    <a:pt x="480" y="25511"/>
                    <a:pt x="763" y="25603"/>
                  </a:cubicBezTo>
                  <a:cubicBezTo>
                    <a:pt x="775" y="25607"/>
                    <a:pt x="786" y="25609"/>
                    <a:pt x="797" y="25609"/>
                  </a:cubicBezTo>
                  <a:cubicBezTo>
                    <a:pt x="1101" y="25609"/>
                    <a:pt x="1323" y="24295"/>
                    <a:pt x="1428" y="24143"/>
                  </a:cubicBezTo>
                  <a:cubicBezTo>
                    <a:pt x="1446" y="24117"/>
                    <a:pt x="1460" y="24106"/>
                    <a:pt x="1472" y="24106"/>
                  </a:cubicBezTo>
                  <a:cubicBezTo>
                    <a:pt x="1531" y="24106"/>
                    <a:pt x="1525" y="24383"/>
                    <a:pt x="1494" y="24546"/>
                  </a:cubicBezTo>
                  <a:cubicBezTo>
                    <a:pt x="1457" y="24741"/>
                    <a:pt x="1379" y="25771"/>
                    <a:pt x="1600" y="25771"/>
                  </a:cubicBezTo>
                  <a:cubicBezTo>
                    <a:pt x="1608" y="25771"/>
                    <a:pt x="1616" y="25769"/>
                    <a:pt x="1624" y="25767"/>
                  </a:cubicBezTo>
                  <a:cubicBezTo>
                    <a:pt x="1856" y="25701"/>
                    <a:pt x="1934" y="24271"/>
                    <a:pt x="2035" y="24271"/>
                  </a:cubicBezTo>
                  <a:cubicBezTo>
                    <a:pt x="2043" y="24271"/>
                    <a:pt x="2052" y="24280"/>
                    <a:pt x="2060" y="24301"/>
                  </a:cubicBezTo>
                  <a:cubicBezTo>
                    <a:pt x="2180" y="24573"/>
                    <a:pt x="2006" y="25592"/>
                    <a:pt x="2169" y="25625"/>
                  </a:cubicBezTo>
                  <a:cubicBezTo>
                    <a:pt x="2183" y="25628"/>
                    <a:pt x="2196" y="25629"/>
                    <a:pt x="2208" y="25629"/>
                  </a:cubicBezTo>
                  <a:cubicBezTo>
                    <a:pt x="2340" y="25629"/>
                    <a:pt x="2351" y="25475"/>
                    <a:pt x="2376" y="25380"/>
                  </a:cubicBezTo>
                  <a:cubicBezTo>
                    <a:pt x="2397" y="25279"/>
                    <a:pt x="2346" y="24133"/>
                    <a:pt x="2444" y="24133"/>
                  </a:cubicBezTo>
                  <a:cubicBezTo>
                    <a:pt x="2451" y="24133"/>
                    <a:pt x="2460" y="24140"/>
                    <a:pt x="2469" y="24154"/>
                  </a:cubicBezTo>
                  <a:cubicBezTo>
                    <a:pt x="2600" y="24350"/>
                    <a:pt x="2529" y="25353"/>
                    <a:pt x="2632" y="25385"/>
                  </a:cubicBezTo>
                  <a:cubicBezTo>
                    <a:pt x="2632" y="25385"/>
                    <a:pt x="2672" y="25404"/>
                    <a:pt x="2719" y="25404"/>
                  </a:cubicBezTo>
                  <a:cubicBezTo>
                    <a:pt x="2796" y="25404"/>
                    <a:pt x="2895" y="25356"/>
                    <a:pt x="2889" y="25107"/>
                  </a:cubicBezTo>
                  <a:cubicBezTo>
                    <a:pt x="2878" y="24704"/>
                    <a:pt x="3025" y="22966"/>
                    <a:pt x="3036" y="22563"/>
                  </a:cubicBezTo>
                  <a:cubicBezTo>
                    <a:pt x="3047" y="22007"/>
                    <a:pt x="2731" y="21228"/>
                    <a:pt x="2812" y="21097"/>
                  </a:cubicBezTo>
                  <a:cubicBezTo>
                    <a:pt x="2894" y="20966"/>
                    <a:pt x="3510" y="18950"/>
                    <a:pt x="3782" y="18133"/>
                  </a:cubicBezTo>
                  <a:cubicBezTo>
                    <a:pt x="4055" y="17315"/>
                    <a:pt x="4055" y="15185"/>
                    <a:pt x="4224" y="14912"/>
                  </a:cubicBezTo>
                  <a:cubicBezTo>
                    <a:pt x="4353" y="14693"/>
                    <a:pt x="4648" y="13388"/>
                    <a:pt x="4852" y="13388"/>
                  </a:cubicBezTo>
                  <a:cubicBezTo>
                    <a:pt x="4907" y="13388"/>
                    <a:pt x="4955" y="13481"/>
                    <a:pt x="4992" y="13714"/>
                  </a:cubicBezTo>
                  <a:cubicBezTo>
                    <a:pt x="5172" y="14814"/>
                    <a:pt x="5444" y="17517"/>
                    <a:pt x="5362" y="18111"/>
                  </a:cubicBezTo>
                  <a:cubicBezTo>
                    <a:pt x="5275" y="18705"/>
                    <a:pt x="5041" y="19724"/>
                    <a:pt x="5101" y="20301"/>
                  </a:cubicBezTo>
                  <a:cubicBezTo>
                    <a:pt x="5161" y="20884"/>
                    <a:pt x="4540" y="22067"/>
                    <a:pt x="4425" y="23418"/>
                  </a:cubicBezTo>
                  <a:cubicBezTo>
                    <a:pt x="4316" y="24770"/>
                    <a:pt x="4556" y="28311"/>
                    <a:pt x="4758" y="29227"/>
                  </a:cubicBezTo>
                  <a:cubicBezTo>
                    <a:pt x="4959" y="30137"/>
                    <a:pt x="4316" y="32060"/>
                    <a:pt x="4245" y="32447"/>
                  </a:cubicBezTo>
                  <a:cubicBezTo>
                    <a:pt x="4175" y="32840"/>
                    <a:pt x="4185" y="33929"/>
                    <a:pt x="4104" y="35330"/>
                  </a:cubicBezTo>
                  <a:cubicBezTo>
                    <a:pt x="4022" y="36730"/>
                    <a:pt x="4458" y="39760"/>
                    <a:pt x="4294" y="40283"/>
                  </a:cubicBezTo>
                  <a:cubicBezTo>
                    <a:pt x="4125" y="40806"/>
                    <a:pt x="1259" y="44032"/>
                    <a:pt x="1614" y="44538"/>
                  </a:cubicBezTo>
                  <a:cubicBezTo>
                    <a:pt x="1806" y="44809"/>
                    <a:pt x="2162" y="44946"/>
                    <a:pt x="2527" y="44946"/>
                  </a:cubicBezTo>
                  <a:cubicBezTo>
                    <a:pt x="2845" y="44946"/>
                    <a:pt x="3169" y="44842"/>
                    <a:pt x="3395" y="44631"/>
                  </a:cubicBezTo>
                  <a:cubicBezTo>
                    <a:pt x="3875" y="44184"/>
                    <a:pt x="4600" y="43520"/>
                    <a:pt x="4970" y="43236"/>
                  </a:cubicBezTo>
                  <a:cubicBezTo>
                    <a:pt x="5335" y="42947"/>
                    <a:pt x="6191" y="42795"/>
                    <a:pt x="6060" y="41089"/>
                  </a:cubicBezTo>
                  <a:cubicBezTo>
                    <a:pt x="6060" y="41089"/>
                    <a:pt x="5831" y="38550"/>
                    <a:pt x="6616" y="36872"/>
                  </a:cubicBezTo>
                  <a:cubicBezTo>
                    <a:pt x="7400" y="35188"/>
                    <a:pt x="7041" y="32840"/>
                    <a:pt x="7128" y="32082"/>
                  </a:cubicBezTo>
                  <a:cubicBezTo>
                    <a:pt x="7210" y="31325"/>
                    <a:pt x="7280" y="30093"/>
                    <a:pt x="7744" y="29216"/>
                  </a:cubicBezTo>
                  <a:cubicBezTo>
                    <a:pt x="8125" y="28491"/>
                    <a:pt x="8588" y="25936"/>
                    <a:pt x="8855" y="25058"/>
                  </a:cubicBezTo>
                  <a:cubicBezTo>
                    <a:pt x="9128" y="25936"/>
                    <a:pt x="9591" y="28491"/>
                    <a:pt x="9972" y="29216"/>
                  </a:cubicBezTo>
                  <a:cubicBezTo>
                    <a:pt x="10435" y="30093"/>
                    <a:pt x="10506" y="31325"/>
                    <a:pt x="10588" y="32082"/>
                  </a:cubicBezTo>
                  <a:cubicBezTo>
                    <a:pt x="10670" y="32840"/>
                    <a:pt x="10316" y="35188"/>
                    <a:pt x="11100" y="36872"/>
                  </a:cubicBezTo>
                  <a:cubicBezTo>
                    <a:pt x="11879" y="38556"/>
                    <a:pt x="11656" y="41089"/>
                    <a:pt x="11656" y="41089"/>
                  </a:cubicBezTo>
                  <a:cubicBezTo>
                    <a:pt x="11525" y="42789"/>
                    <a:pt x="12381" y="42947"/>
                    <a:pt x="12746" y="43236"/>
                  </a:cubicBezTo>
                  <a:cubicBezTo>
                    <a:pt x="13111" y="43520"/>
                    <a:pt x="13836" y="44184"/>
                    <a:pt x="14321" y="44631"/>
                  </a:cubicBezTo>
                  <a:cubicBezTo>
                    <a:pt x="14546" y="44842"/>
                    <a:pt x="14871" y="44946"/>
                    <a:pt x="15188" y="44946"/>
                  </a:cubicBezTo>
                  <a:cubicBezTo>
                    <a:pt x="15552" y="44946"/>
                    <a:pt x="15908" y="44809"/>
                    <a:pt x="16097" y="44538"/>
                  </a:cubicBezTo>
                  <a:cubicBezTo>
                    <a:pt x="16457" y="44026"/>
                    <a:pt x="13585" y="40806"/>
                    <a:pt x="13421" y="40283"/>
                  </a:cubicBezTo>
                  <a:cubicBezTo>
                    <a:pt x="13253" y="39760"/>
                    <a:pt x="13694" y="36730"/>
                    <a:pt x="13612" y="35330"/>
                  </a:cubicBezTo>
                  <a:cubicBezTo>
                    <a:pt x="13525" y="33929"/>
                    <a:pt x="13541" y="32840"/>
                    <a:pt x="13470" y="32447"/>
                  </a:cubicBezTo>
                  <a:cubicBezTo>
                    <a:pt x="13394" y="32060"/>
                    <a:pt x="12757" y="30137"/>
                    <a:pt x="12958" y="29227"/>
                  </a:cubicBezTo>
                  <a:cubicBezTo>
                    <a:pt x="13160" y="28311"/>
                    <a:pt x="13400" y="24770"/>
                    <a:pt x="13285" y="23418"/>
                  </a:cubicBezTo>
                  <a:cubicBezTo>
                    <a:pt x="13176" y="22067"/>
                    <a:pt x="12555" y="20884"/>
                    <a:pt x="12615" y="20301"/>
                  </a:cubicBezTo>
                  <a:cubicBezTo>
                    <a:pt x="12675" y="19724"/>
                    <a:pt x="12435" y="18705"/>
                    <a:pt x="12353" y="18111"/>
                  </a:cubicBezTo>
                  <a:cubicBezTo>
                    <a:pt x="12272" y="17517"/>
                    <a:pt x="12544" y="14814"/>
                    <a:pt x="12724" y="13714"/>
                  </a:cubicBezTo>
                  <a:cubicBezTo>
                    <a:pt x="12761" y="13482"/>
                    <a:pt x="12809" y="13389"/>
                    <a:pt x="12863" y="13389"/>
                  </a:cubicBezTo>
                  <a:cubicBezTo>
                    <a:pt x="13068" y="13389"/>
                    <a:pt x="13363" y="14697"/>
                    <a:pt x="13492" y="14912"/>
                  </a:cubicBezTo>
                  <a:cubicBezTo>
                    <a:pt x="13656" y="15185"/>
                    <a:pt x="13656" y="17315"/>
                    <a:pt x="13928" y="18133"/>
                  </a:cubicBezTo>
                  <a:cubicBezTo>
                    <a:pt x="14201" y="18950"/>
                    <a:pt x="14822" y="20966"/>
                    <a:pt x="14904" y="21097"/>
                  </a:cubicBezTo>
                  <a:cubicBezTo>
                    <a:pt x="14985" y="21228"/>
                    <a:pt x="14533" y="21893"/>
                    <a:pt x="14789" y="23342"/>
                  </a:cubicBezTo>
                  <a:cubicBezTo>
                    <a:pt x="14865" y="23925"/>
                    <a:pt x="14904" y="24513"/>
                    <a:pt x="14904" y="25102"/>
                  </a:cubicBezTo>
                  <a:cubicBezTo>
                    <a:pt x="14897" y="25359"/>
                    <a:pt x="14969" y="25406"/>
                    <a:pt x="15023" y="25406"/>
                  </a:cubicBezTo>
                  <a:cubicBezTo>
                    <a:pt x="15054" y="25406"/>
                    <a:pt x="15078" y="25391"/>
                    <a:pt x="15078" y="25391"/>
                  </a:cubicBezTo>
                  <a:cubicBezTo>
                    <a:pt x="15187" y="25353"/>
                    <a:pt x="15149" y="24230"/>
                    <a:pt x="15285" y="24029"/>
                  </a:cubicBezTo>
                  <a:cubicBezTo>
                    <a:pt x="15294" y="24015"/>
                    <a:pt x="15302" y="24008"/>
                    <a:pt x="15309" y="24008"/>
                  </a:cubicBezTo>
                  <a:cubicBezTo>
                    <a:pt x="15408" y="24008"/>
                    <a:pt x="15320" y="25278"/>
                    <a:pt x="15345" y="25374"/>
                  </a:cubicBezTo>
                  <a:cubicBezTo>
                    <a:pt x="15365" y="25474"/>
                    <a:pt x="15376" y="25629"/>
                    <a:pt x="15507" y="25629"/>
                  </a:cubicBezTo>
                  <a:cubicBezTo>
                    <a:pt x="15519" y="25629"/>
                    <a:pt x="15532" y="25628"/>
                    <a:pt x="15547" y="25625"/>
                  </a:cubicBezTo>
                  <a:cubicBezTo>
                    <a:pt x="15715" y="25587"/>
                    <a:pt x="15557" y="24383"/>
                    <a:pt x="15677" y="24110"/>
                  </a:cubicBezTo>
                  <a:cubicBezTo>
                    <a:pt x="15685" y="24092"/>
                    <a:pt x="15693" y="24083"/>
                    <a:pt x="15700" y="24083"/>
                  </a:cubicBezTo>
                  <a:cubicBezTo>
                    <a:pt x="15800" y="24083"/>
                    <a:pt x="15863" y="25701"/>
                    <a:pt x="16091" y="25767"/>
                  </a:cubicBezTo>
                  <a:cubicBezTo>
                    <a:pt x="16099" y="25769"/>
                    <a:pt x="16107" y="25770"/>
                    <a:pt x="16114" y="25770"/>
                  </a:cubicBezTo>
                  <a:cubicBezTo>
                    <a:pt x="16337" y="25770"/>
                    <a:pt x="16259" y="24741"/>
                    <a:pt x="16222" y="24546"/>
                  </a:cubicBezTo>
                  <a:cubicBezTo>
                    <a:pt x="16194" y="24377"/>
                    <a:pt x="16231" y="23997"/>
                    <a:pt x="16311" y="23997"/>
                  </a:cubicBezTo>
                  <a:cubicBezTo>
                    <a:pt x="16324" y="23997"/>
                    <a:pt x="16338" y="24007"/>
                    <a:pt x="16353" y="24029"/>
                  </a:cubicBezTo>
                  <a:cubicBezTo>
                    <a:pt x="16454" y="24178"/>
                    <a:pt x="16758" y="25600"/>
                    <a:pt x="16945" y="25600"/>
                  </a:cubicBezTo>
                  <a:cubicBezTo>
                    <a:pt x="16949" y="25600"/>
                    <a:pt x="16954" y="25599"/>
                    <a:pt x="16958" y="25598"/>
                  </a:cubicBezTo>
                  <a:cubicBezTo>
                    <a:pt x="17247" y="25494"/>
                    <a:pt x="16685" y="23386"/>
                    <a:pt x="16685" y="23386"/>
                  </a:cubicBezTo>
                  <a:lnTo>
                    <a:pt x="16685" y="23386"/>
                  </a:lnTo>
                  <a:cubicBezTo>
                    <a:pt x="16685" y="23386"/>
                    <a:pt x="16947" y="23718"/>
                    <a:pt x="17110" y="23892"/>
                  </a:cubicBezTo>
                  <a:cubicBezTo>
                    <a:pt x="17203" y="23991"/>
                    <a:pt x="17343" y="24036"/>
                    <a:pt x="17458" y="24036"/>
                  </a:cubicBezTo>
                  <a:cubicBezTo>
                    <a:pt x="17552" y="24036"/>
                    <a:pt x="17631" y="24006"/>
                    <a:pt x="17655" y="23952"/>
                  </a:cubicBezTo>
                  <a:cubicBezTo>
                    <a:pt x="17715" y="23832"/>
                    <a:pt x="17187" y="22971"/>
                    <a:pt x="17116" y="22334"/>
                  </a:cubicBezTo>
                  <a:cubicBezTo>
                    <a:pt x="17045" y="21691"/>
                    <a:pt x="16168" y="20874"/>
                    <a:pt x="16168" y="20874"/>
                  </a:cubicBezTo>
                  <a:cubicBezTo>
                    <a:pt x="16320" y="18422"/>
                    <a:pt x="15470" y="16324"/>
                    <a:pt x="15519" y="15485"/>
                  </a:cubicBezTo>
                  <a:cubicBezTo>
                    <a:pt x="15563" y="14640"/>
                    <a:pt x="15443" y="12825"/>
                    <a:pt x="15269" y="12542"/>
                  </a:cubicBezTo>
                  <a:cubicBezTo>
                    <a:pt x="15089" y="12259"/>
                    <a:pt x="14958" y="11692"/>
                    <a:pt x="14936" y="9725"/>
                  </a:cubicBezTo>
                  <a:cubicBezTo>
                    <a:pt x="14914" y="7758"/>
                    <a:pt x="13122" y="7338"/>
                    <a:pt x="12544" y="7278"/>
                  </a:cubicBezTo>
                  <a:cubicBezTo>
                    <a:pt x="11961" y="7224"/>
                    <a:pt x="10185" y="5976"/>
                    <a:pt x="10092" y="5851"/>
                  </a:cubicBezTo>
                  <a:cubicBezTo>
                    <a:pt x="9994" y="5725"/>
                    <a:pt x="10125" y="5022"/>
                    <a:pt x="10125" y="5022"/>
                  </a:cubicBezTo>
                  <a:cubicBezTo>
                    <a:pt x="10659" y="4690"/>
                    <a:pt x="10670" y="3965"/>
                    <a:pt x="10670" y="3965"/>
                  </a:cubicBezTo>
                  <a:cubicBezTo>
                    <a:pt x="11253" y="3965"/>
                    <a:pt x="11422" y="3420"/>
                    <a:pt x="11498" y="2946"/>
                  </a:cubicBezTo>
                  <a:cubicBezTo>
                    <a:pt x="11550" y="2641"/>
                    <a:pt x="11381" y="2585"/>
                    <a:pt x="11251" y="2585"/>
                  </a:cubicBezTo>
                  <a:cubicBezTo>
                    <a:pt x="11177" y="2585"/>
                    <a:pt x="11117" y="2603"/>
                    <a:pt x="11117" y="2603"/>
                  </a:cubicBezTo>
                  <a:cubicBezTo>
                    <a:pt x="11450" y="235"/>
                    <a:pt x="9715" y="1"/>
                    <a:pt x="9003" y="1"/>
                  </a:cubicBezTo>
                  <a:cubicBezTo>
                    <a:pt x="8947" y="1"/>
                    <a:pt x="8897" y="2"/>
                    <a:pt x="8855" y="4"/>
                  </a:cubicBezTo>
                  <a:cubicBezTo>
                    <a:pt x="8814" y="2"/>
                    <a:pt x="8764" y="1"/>
                    <a:pt x="870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60" name="Google Shape;9260;p62"/>
            <p:cNvGrpSpPr/>
            <p:nvPr/>
          </p:nvGrpSpPr>
          <p:grpSpPr>
            <a:xfrm>
              <a:off x="4135514" y="3261886"/>
              <a:ext cx="409996" cy="1125132"/>
              <a:chOff x="4135514" y="3261886"/>
              <a:chExt cx="409996" cy="1125132"/>
            </a:xfrm>
          </p:grpSpPr>
          <p:sp>
            <p:nvSpPr>
              <p:cNvPr id="9261" name="Google Shape;9261;p62"/>
              <p:cNvSpPr/>
              <p:nvPr/>
            </p:nvSpPr>
            <p:spPr>
              <a:xfrm>
                <a:off x="4162100" y="4273342"/>
                <a:ext cx="104805" cy="113676"/>
              </a:xfrm>
              <a:custGeom>
                <a:avLst/>
                <a:gdLst/>
                <a:ahLst/>
                <a:cxnLst/>
                <a:rect l="l" t="t" r="r" b="b"/>
                <a:pathLst>
                  <a:path w="4147" h="4498" extrusionOk="0">
                    <a:moveTo>
                      <a:pt x="2730" y="1"/>
                    </a:moveTo>
                    <a:cubicBezTo>
                      <a:pt x="2725" y="39"/>
                      <a:pt x="2714" y="77"/>
                      <a:pt x="2703" y="115"/>
                    </a:cubicBezTo>
                    <a:cubicBezTo>
                      <a:pt x="2638" y="328"/>
                      <a:pt x="2305" y="769"/>
                      <a:pt x="1728" y="1532"/>
                    </a:cubicBezTo>
                    <a:cubicBezTo>
                      <a:pt x="1319" y="2066"/>
                      <a:pt x="861" y="2665"/>
                      <a:pt x="518" y="3183"/>
                    </a:cubicBezTo>
                    <a:cubicBezTo>
                      <a:pt x="22" y="3929"/>
                      <a:pt x="0" y="4147"/>
                      <a:pt x="6" y="4191"/>
                    </a:cubicBezTo>
                    <a:cubicBezTo>
                      <a:pt x="147" y="4382"/>
                      <a:pt x="414" y="4496"/>
                      <a:pt x="730" y="4496"/>
                    </a:cubicBezTo>
                    <a:cubicBezTo>
                      <a:pt x="744" y="4497"/>
                      <a:pt x="758" y="4497"/>
                      <a:pt x="772" y="4497"/>
                    </a:cubicBezTo>
                    <a:cubicBezTo>
                      <a:pt x="1019" y="4497"/>
                      <a:pt x="1259" y="4405"/>
                      <a:pt x="1450" y="4240"/>
                    </a:cubicBezTo>
                    <a:cubicBezTo>
                      <a:pt x="1957" y="3771"/>
                      <a:pt x="2670" y="3118"/>
                      <a:pt x="3041" y="2829"/>
                    </a:cubicBezTo>
                    <a:cubicBezTo>
                      <a:pt x="3117" y="2774"/>
                      <a:pt x="3193" y="2725"/>
                      <a:pt x="3275" y="2676"/>
                    </a:cubicBezTo>
                    <a:cubicBezTo>
                      <a:pt x="3662" y="2453"/>
                      <a:pt x="4147" y="2164"/>
                      <a:pt x="4049" y="878"/>
                    </a:cubicBezTo>
                    <a:cubicBezTo>
                      <a:pt x="4043" y="851"/>
                      <a:pt x="4027" y="638"/>
                      <a:pt x="4022" y="317"/>
                    </a:cubicBezTo>
                    <a:cubicBezTo>
                      <a:pt x="3842" y="224"/>
                      <a:pt x="3662" y="159"/>
                      <a:pt x="3471" y="110"/>
                    </a:cubicBezTo>
                    <a:cubicBezTo>
                      <a:pt x="3455" y="119"/>
                      <a:pt x="3437" y="123"/>
                      <a:pt x="3420" y="123"/>
                    </a:cubicBezTo>
                    <a:cubicBezTo>
                      <a:pt x="3388" y="123"/>
                      <a:pt x="3357" y="108"/>
                      <a:pt x="3335" y="83"/>
                    </a:cubicBezTo>
                    <a:cubicBezTo>
                      <a:pt x="3133" y="39"/>
                      <a:pt x="2932" y="12"/>
                      <a:pt x="273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2" name="Google Shape;9262;p62"/>
              <p:cNvSpPr/>
              <p:nvPr/>
            </p:nvSpPr>
            <p:spPr>
              <a:xfrm>
                <a:off x="4225029" y="4031661"/>
                <a:ext cx="52491" cy="238825"/>
              </a:xfrm>
              <a:custGeom>
                <a:avLst/>
                <a:gdLst/>
                <a:ahLst/>
                <a:cxnLst/>
                <a:rect l="l" t="t" r="r" b="b"/>
                <a:pathLst>
                  <a:path w="2077" h="9450" extrusionOk="0">
                    <a:moveTo>
                      <a:pt x="616" y="1"/>
                    </a:moveTo>
                    <a:cubicBezTo>
                      <a:pt x="524" y="508"/>
                      <a:pt x="387" y="1014"/>
                      <a:pt x="284" y="1396"/>
                    </a:cubicBezTo>
                    <a:cubicBezTo>
                      <a:pt x="229" y="1586"/>
                      <a:pt x="186" y="1745"/>
                      <a:pt x="175" y="1821"/>
                    </a:cubicBezTo>
                    <a:cubicBezTo>
                      <a:pt x="137" y="2022"/>
                      <a:pt x="126" y="2464"/>
                      <a:pt x="104" y="3020"/>
                    </a:cubicBezTo>
                    <a:cubicBezTo>
                      <a:pt x="93" y="3477"/>
                      <a:pt x="71" y="4049"/>
                      <a:pt x="39" y="4676"/>
                    </a:cubicBezTo>
                    <a:cubicBezTo>
                      <a:pt x="1" y="5346"/>
                      <a:pt x="82" y="6436"/>
                      <a:pt x="159" y="7401"/>
                    </a:cubicBezTo>
                    <a:cubicBezTo>
                      <a:pt x="229" y="8321"/>
                      <a:pt x="278" y="8981"/>
                      <a:pt x="262" y="9379"/>
                    </a:cubicBezTo>
                    <a:cubicBezTo>
                      <a:pt x="453" y="9389"/>
                      <a:pt x="643" y="9411"/>
                      <a:pt x="834" y="9449"/>
                    </a:cubicBezTo>
                    <a:cubicBezTo>
                      <a:pt x="829" y="7902"/>
                      <a:pt x="774" y="6349"/>
                      <a:pt x="1243" y="4850"/>
                    </a:cubicBezTo>
                    <a:cubicBezTo>
                      <a:pt x="1711" y="3352"/>
                      <a:pt x="2077" y="1772"/>
                      <a:pt x="1886" y="186"/>
                    </a:cubicBezTo>
                    <a:cubicBezTo>
                      <a:pt x="1886" y="181"/>
                      <a:pt x="1886" y="175"/>
                      <a:pt x="1886" y="164"/>
                    </a:cubicBezTo>
                    <a:cubicBezTo>
                      <a:pt x="1818" y="169"/>
                      <a:pt x="1749" y="171"/>
                      <a:pt x="1681" y="171"/>
                    </a:cubicBezTo>
                    <a:cubicBezTo>
                      <a:pt x="1319" y="171"/>
                      <a:pt x="960" y="111"/>
                      <a:pt x="61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3" name="Google Shape;9263;p62"/>
              <p:cNvSpPr/>
              <p:nvPr/>
            </p:nvSpPr>
            <p:spPr>
              <a:xfrm>
                <a:off x="4241001" y="3987611"/>
                <a:ext cx="31843" cy="43469"/>
              </a:xfrm>
              <a:custGeom>
                <a:avLst/>
                <a:gdLst/>
                <a:ahLst/>
                <a:cxnLst/>
                <a:rect l="l" t="t" r="r" b="b"/>
                <a:pathLst>
                  <a:path w="1260" h="1720" extrusionOk="0">
                    <a:moveTo>
                      <a:pt x="1" y="0"/>
                    </a:moveTo>
                    <a:lnTo>
                      <a:pt x="1" y="0"/>
                    </a:lnTo>
                    <a:cubicBezTo>
                      <a:pt x="17" y="98"/>
                      <a:pt x="33" y="185"/>
                      <a:pt x="50" y="256"/>
                    </a:cubicBezTo>
                    <a:cubicBezTo>
                      <a:pt x="126" y="605"/>
                      <a:pt x="93" y="1074"/>
                      <a:pt x="17" y="1548"/>
                    </a:cubicBezTo>
                    <a:cubicBezTo>
                      <a:pt x="345" y="1663"/>
                      <a:pt x="690" y="1719"/>
                      <a:pt x="1037" y="1719"/>
                    </a:cubicBezTo>
                    <a:cubicBezTo>
                      <a:pt x="1082" y="1719"/>
                      <a:pt x="1127" y="1718"/>
                      <a:pt x="1172" y="1717"/>
                    </a:cubicBezTo>
                    <a:cubicBezTo>
                      <a:pt x="1156" y="1575"/>
                      <a:pt x="1156" y="1428"/>
                      <a:pt x="1167" y="1286"/>
                    </a:cubicBezTo>
                    <a:cubicBezTo>
                      <a:pt x="1167" y="1025"/>
                      <a:pt x="1156" y="670"/>
                      <a:pt x="1259" y="409"/>
                    </a:cubicBezTo>
                    <a:cubicBezTo>
                      <a:pt x="818" y="338"/>
                      <a:pt x="398" y="196"/>
                      <a:pt x="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4" name="Google Shape;9264;p62"/>
              <p:cNvSpPr/>
              <p:nvPr/>
            </p:nvSpPr>
            <p:spPr>
              <a:xfrm>
                <a:off x="4275296" y="3998882"/>
                <a:ext cx="28533" cy="31843"/>
              </a:xfrm>
              <a:custGeom>
                <a:avLst/>
                <a:gdLst/>
                <a:ahLst/>
                <a:cxnLst/>
                <a:rect l="l" t="t" r="r" b="b"/>
                <a:pathLst>
                  <a:path w="1129" h="1260" extrusionOk="0">
                    <a:moveTo>
                      <a:pt x="98" y="1"/>
                    </a:moveTo>
                    <a:cubicBezTo>
                      <a:pt x="0" y="203"/>
                      <a:pt x="11" y="497"/>
                      <a:pt x="6" y="715"/>
                    </a:cubicBezTo>
                    <a:cubicBezTo>
                      <a:pt x="0" y="851"/>
                      <a:pt x="0" y="987"/>
                      <a:pt x="11" y="1129"/>
                    </a:cubicBezTo>
                    <a:cubicBezTo>
                      <a:pt x="11" y="1156"/>
                      <a:pt x="28" y="1216"/>
                      <a:pt x="33" y="1260"/>
                    </a:cubicBezTo>
                    <a:cubicBezTo>
                      <a:pt x="311" y="1232"/>
                      <a:pt x="583" y="1162"/>
                      <a:pt x="845" y="1064"/>
                    </a:cubicBezTo>
                    <a:cubicBezTo>
                      <a:pt x="910" y="720"/>
                      <a:pt x="1003" y="388"/>
                      <a:pt x="1128" y="66"/>
                    </a:cubicBezTo>
                    <a:lnTo>
                      <a:pt x="1128" y="66"/>
                    </a:lnTo>
                    <a:cubicBezTo>
                      <a:pt x="1060" y="69"/>
                      <a:pt x="992" y="70"/>
                      <a:pt x="923" y="70"/>
                    </a:cubicBezTo>
                    <a:cubicBezTo>
                      <a:pt x="701" y="70"/>
                      <a:pt x="477" y="56"/>
                      <a:pt x="256" y="23"/>
                    </a:cubicBezTo>
                    <a:lnTo>
                      <a:pt x="98" y="1"/>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5" name="Google Shape;9265;p62"/>
              <p:cNvSpPr/>
              <p:nvPr/>
            </p:nvSpPr>
            <p:spPr>
              <a:xfrm>
                <a:off x="4249821" y="3735315"/>
                <a:ext cx="88984" cy="140212"/>
              </a:xfrm>
              <a:custGeom>
                <a:avLst/>
                <a:gdLst/>
                <a:ahLst/>
                <a:cxnLst/>
                <a:rect l="l" t="t" r="r" b="b"/>
                <a:pathLst>
                  <a:path w="3521" h="5548" extrusionOk="0">
                    <a:moveTo>
                      <a:pt x="175" y="1"/>
                    </a:moveTo>
                    <a:cubicBezTo>
                      <a:pt x="93" y="480"/>
                      <a:pt x="11" y="1003"/>
                      <a:pt x="49" y="1341"/>
                    </a:cubicBezTo>
                    <a:cubicBezTo>
                      <a:pt x="60" y="1510"/>
                      <a:pt x="44" y="1679"/>
                      <a:pt x="0" y="1842"/>
                    </a:cubicBezTo>
                    <a:cubicBezTo>
                      <a:pt x="16" y="1842"/>
                      <a:pt x="32" y="1841"/>
                      <a:pt x="48" y="1841"/>
                    </a:cubicBezTo>
                    <a:cubicBezTo>
                      <a:pt x="608" y="1841"/>
                      <a:pt x="1134" y="2216"/>
                      <a:pt x="1515" y="2714"/>
                    </a:cubicBezTo>
                    <a:cubicBezTo>
                      <a:pt x="1864" y="3156"/>
                      <a:pt x="2109" y="3668"/>
                      <a:pt x="2403" y="4136"/>
                    </a:cubicBezTo>
                    <a:cubicBezTo>
                      <a:pt x="2719" y="4632"/>
                      <a:pt x="3133" y="5106"/>
                      <a:pt x="3520" y="5548"/>
                    </a:cubicBezTo>
                    <a:lnTo>
                      <a:pt x="3520" y="2071"/>
                    </a:lnTo>
                    <a:cubicBezTo>
                      <a:pt x="3210" y="1908"/>
                      <a:pt x="2866" y="1826"/>
                      <a:pt x="2556" y="1679"/>
                    </a:cubicBezTo>
                    <a:cubicBezTo>
                      <a:pt x="2523" y="1668"/>
                      <a:pt x="2496" y="1652"/>
                      <a:pt x="2463" y="1635"/>
                    </a:cubicBezTo>
                    <a:cubicBezTo>
                      <a:pt x="2180" y="1488"/>
                      <a:pt x="1918" y="1303"/>
                      <a:pt x="1684" y="1085"/>
                    </a:cubicBezTo>
                    <a:cubicBezTo>
                      <a:pt x="1237" y="665"/>
                      <a:pt x="796" y="71"/>
                      <a:pt x="17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6" name="Google Shape;9266;p62"/>
              <p:cNvSpPr/>
              <p:nvPr/>
            </p:nvSpPr>
            <p:spPr>
              <a:xfrm>
                <a:off x="4254901" y="3692352"/>
                <a:ext cx="59795" cy="78648"/>
              </a:xfrm>
              <a:custGeom>
                <a:avLst/>
                <a:gdLst/>
                <a:ahLst/>
                <a:cxnLst/>
                <a:rect l="l" t="t" r="r" b="b"/>
                <a:pathLst>
                  <a:path w="2366" h="3112" extrusionOk="0">
                    <a:moveTo>
                      <a:pt x="104" y="1"/>
                    </a:moveTo>
                    <a:cubicBezTo>
                      <a:pt x="126" y="300"/>
                      <a:pt x="126" y="600"/>
                      <a:pt x="104" y="900"/>
                    </a:cubicBezTo>
                    <a:cubicBezTo>
                      <a:pt x="83" y="1058"/>
                      <a:pt x="50" y="1248"/>
                      <a:pt x="12" y="1450"/>
                    </a:cubicBezTo>
                    <a:cubicBezTo>
                      <a:pt x="12" y="1472"/>
                      <a:pt x="6" y="1494"/>
                      <a:pt x="1" y="1515"/>
                    </a:cubicBezTo>
                    <a:cubicBezTo>
                      <a:pt x="508" y="1581"/>
                      <a:pt x="905" y="1935"/>
                      <a:pt x="1281" y="2316"/>
                    </a:cubicBezTo>
                    <a:cubicBezTo>
                      <a:pt x="1587" y="2627"/>
                      <a:pt x="1903" y="2910"/>
                      <a:pt x="2290" y="3112"/>
                    </a:cubicBezTo>
                    <a:cubicBezTo>
                      <a:pt x="2366" y="2463"/>
                      <a:pt x="2197" y="1733"/>
                      <a:pt x="2126" y="1101"/>
                    </a:cubicBezTo>
                    <a:lnTo>
                      <a:pt x="2093" y="834"/>
                    </a:lnTo>
                    <a:cubicBezTo>
                      <a:pt x="1423" y="513"/>
                      <a:pt x="856" y="11"/>
                      <a:pt x="10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7" name="Google Shape;9267;p62"/>
              <p:cNvSpPr/>
              <p:nvPr/>
            </p:nvSpPr>
            <p:spPr>
              <a:xfrm>
                <a:off x="4253940" y="3647595"/>
                <a:ext cx="53325" cy="60073"/>
              </a:xfrm>
              <a:custGeom>
                <a:avLst/>
                <a:gdLst/>
                <a:ahLst/>
                <a:cxnLst/>
                <a:rect l="l" t="t" r="r" b="b"/>
                <a:pathLst>
                  <a:path w="2110" h="2377" extrusionOk="0">
                    <a:moveTo>
                      <a:pt x="1" y="1"/>
                    </a:moveTo>
                    <a:cubicBezTo>
                      <a:pt x="55" y="546"/>
                      <a:pt x="104" y="1107"/>
                      <a:pt x="137" y="1581"/>
                    </a:cubicBezTo>
                    <a:cubicBezTo>
                      <a:pt x="884" y="1597"/>
                      <a:pt x="1439" y="2039"/>
                      <a:pt x="2110" y="2376"/>
                    </a:cubicBezTo>
                    <a:cubicBezTo>
                      <a:pt x="2061" y="1951"/>
                      <a:pt x="2017" y="1521"/>
                      <a:pt x="1990" y="1096"/>
                    </a:cubicBezTo>
                    <a:cubicBezTo>
                      <a:pt x="1270" y="774"/>
                      <a:pt x="796" y="28"/>
                      <a:pt x="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8" name="Google Shape;9268;p62"/>
              <p:cNvSpPr/>
              <p:nvPr/>
            </p:nvSpPr>
            <p:spPr>
              <a:xfrm>
                <a:off x="4250225" y="3610570"/>
                <a:ext cx="53603" cy="59213"/>
              </a:xfrm>
              <a:custGeom>
                <a:avLst/>
                <a:gdLst/>
                <a:ahLst/>
                <a:cxnLst/>
                <a:rect l="l" t="t" r="r" b="b"/>
                <a:pathLst>
                  <a:path w="2121" h="2343" extrusionOk="0">
                    <a:moveTo>
                      <a:pt x="565" y="0"/>
                    </a:moveTo>
                    <a:cubicBezTo>
                      <a:pt x="376" y="0"/>
                      <a:pt x="187" y="59"/>
                      <a:pt x="1" y="207"/>
                    </a:cubicBezTo>
                    <a:cubicBezTo>
                      <a:pt x="44" y="518"/>
                      <a:pt x="88" y="888"/>
                      <a:pt x="126" y="1269"/>
                    </a:cubicBezTo>
                    <a:cubicBezTo>
                      <a:pt x="480" y="1269"/>
                      <a:pt x="818" y="1384"/>
                      <a:pt x="1096" y="1596"/>
                    </a:cubicBezTo>
                    <a:cubicBezTo>
                      <a:pt x="1434" y="1847"/>
                      <a:pt x="1739" y="2152"/>
                      <a:pt x="2120" y="2343"/>
                    </a:cubicBezTo>
                    <a:cubicBezTo>
                      <a:pt x="2099" y="2000"/>
                      <a:pt x="2088" y="1662"/>
                      <a:pt x="2093" y="1319"/>
                    </a:cubicBezTo>
                    <a:cubicBezTo>
                      <a:pt x="2093" y="1128"/>
                      <a:pt x="2099" y="926"/>
                      <a:pt x="2115" y="725"/>
                    </a:cubicBezTo>
                    <a:cubicBezTo>
                      <a:pt x="1636" y="471"/>
                      <a:pt x="1100" y="0"/>
                      <a:pt x="56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9" name="Google Shape;9269;p62"/>
              <p:cNvSpPr/>
              <p:nvPr/>
            </p:nvSpPr>
            <p:spPr>
              <a:xfrm>
                <a:off x="4191416" y="3442559"/>
                <a:ext cx="68337" cy="96137"/>
              </a:xfrm>
              <a:custGeom>
                <a:avLst/>
                <a:gdLst/>
                <a:ahLst/>
                <a:cxnLst/>
                <a:rect l="l" t="t" r="r" b="b"/>
                <a:pathLst>
                  <a:path w="2704" h="3804" extrusionOk="0">
                    <a:moveTo>
                      <a:pt x="2682" y="0"/>
                    </a:moveTo>
                    <a:lnTo>
                      <a:pt x="2682" y="0"/>
                    </a:lnTo>
                    <a:cubicBezTo>
                      <a:pt x="2540" y="65"/>
                      <a:pt x="2388" y="109"/>
                      <a:pt x="2235" y="136"/>
                    </a:cubicBezTo>
                    <a:cubicBezTo>
                      <a:pt x="1875" y="169"/>
                      <a:pt x="55" y="452"/>
                      <a:pt x="39" y="2365"/>
                    </a:cubicBezTo>
                    <a:cubicBezTo>
                      <a:pt x="34" y="2855"/>
                      <a:pt x="17" y="3264"/>
                      <a:pt x="1" y="3602"/>
                    </a:cubicBezTo>
                    <a:cubicBezTo>
                      <a:pt x="306" y="3733"/>
                      <a:pt x="633" y="3803"/>
                      <a:pt x="965" y="3803"/>
                    </a:cubicBezTo>
                    <a:cubicBezTo>
                      <a:pt x="1510" y="3782"/>
                      <a:pt x="1805" y="3449"/>
                      <a:pt x="2170" y="3101"/>
                    </a:cubicBezTo>
                    <a:cubicBezTo>
                      <a:pt x="2431" y="2071"/>
                      <a:pt x="2704" y="1046"/>
                      <a:pt x="2682"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0" name="Google Shape;9270;p62"/>
              <p:cNvSpPr/>
              <p:nvPr/>
            </p:nvSpPr>
            <p:spPr>
              <a:xfrm>
                <a:off x="4135514" y="3814216"/>
                <a:ext cx="49458" cy="46982"/>
              </a:xfrm>
              <a:custGeom>
                <a:avLst/>
                <a:gdLst/>
                <a:ahLst/>
                <a:cxnLst/>
                <a:rect l="l" t="t" r="r" b="b"/>
                <a:pathLst>
                  <a:path w="1957" h="1859" extrusionOk="0">
                    <a:moveTo>
                      <a:pt x="1341" y="1"/>
                    </a:moveTo>
                    <a:cubicBezTo>
                      <a:pt x="1330" y="12"/>
                      <a:pt x="1325" y="23"/>
                      <a:pt x="1319" y="28"/>
                    </a:cubicBezTo>
                    <a:cubicBezTo>
                      <a:pt x="965" y="420"/>
                      <a:pt x="458" y="573"/>
                      <a:pt x="1" y="796"/>
                    </a:cubicBezTo>
                    <a:cubicBezTo>
                      <a:pt x="230" y="1167"/>
                      <a:pt x="1041" y="1799"/>
                      <a:pt x="1663" y="1859"/>
                    </a:cubicBezTo>
                    <a:cubicBezTo>
                      <a:pt x="1676" y="1854"/>
                      <a:pt x="1690" y="1853"/>
                      <a:pt x="1704" y="1853"/>
                    </a:cubicBezTo>
                    <a:cubicBezTo>
                      <a:pt x="1724" y="1853"/>
                      <a:pt x="1744" y="1856"/>
                      <a:pt x="1766" y="1859"/>
                    </a:cubicBezTo>
                    <a:cubicBezTo>
                      <a:pt x="1832" y="1859"/>
                      <a:pt x="1897" y="1854"/>
                      <a:pt x="1957" y="1832"/>
                    </a:cubicBezTo>
                    <a:cubicBezTo>
                      <a:pt x="1570" y="1314"/>
                      <a:pt x="1325" y="628"/>
                      <a:pt x="1341" y="23"/>
                    </a:cubicBezTo>
                    <a:cubicBezTo>
                      <a:pt x="1341" y="12"/>
                      <a:pt x="1341" y="6"/>
                      <a:pt x="13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1" name="Google Shape;9271;p62"/>
              <p:cNvSpPr/>
              <p:nvPr/>
            </p:nvSpPr>
            <p:spPr>
              <a:xfrm>
                <a:off x="4158790" y="3647595"/>
                <a:ext cx="38313" cy="142840"/>
              </a:xfrm>
              <a:custGeom>
                <a:avLst/>
                <a:gdLst/>
                <a:ahLst/>
                <a:cxnLst/>
                <a:rect l="l" t="t" r="r" b="b"/>
                <a:pathLst>
                  <a:path w="1516" h="5652" extrusionOk="0">
                    <a:moveTo>
                      <a:pt x="747" y="1"/>
                    </a:moveTo>
                    <a:lnTo>
                      <a:pt x="747" y="1"/>
                    </a:lnTo>
                    <a:cubicBezTo>
                      <a:pt x="763" y="338"/>
                      <a:pt x="660" y="823"/>
                      <a:pt x="524" y="1445"/>
                    </a:cubicBezTo>
                    <a:cubicBezTo>
                      <a:pt x="306" y="2464"/>
                      <a:pt x="1" y="3859"/>
                      <a:pt x="93" y="5379"/>
                    </a:cubicBezTo>
                    <a:cubicBezTo>
                      <a:pt x="257" y="5428"/>
                      <a:pt x="398" y="5520"/>
                      <a:pt x="502" y="5651"/>
                    </a:cubicBezTo>
                    <a:cubicBezTo>
                      <a:pt x="605" y="3804"/>
                      <a:pt x="1483" y="2088"/>
                      <a:pt x="1515" y="235"/>
                    </a:cubicBezTo>
                    <a:cubicBezTo>
                      <a:pt x="1248" y="186"/>
                      <a:pt x="992" y="110"/>
                      <a:pt x="747"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2" name="Google Shape;9272;p62"/>
              <p:cNvSpPr/>
              <p:nvPr/>
            </p:nvSpPr>
            <p:spPr>
              <a:xfrm>
                <a:off x="4176278" y="3654342"/>
                <a:ext cx="38313" cy="138569"/>
              </a:xfrm>
              <a:custGeom>
                <a:avLst/>
                <a:gdLst/>
                <a:ahLst/>
                <a:cxnLst/>
                <a:rect l="l" t="t" r="r" b="b"/>
                <a:pathLst>
                  <a:path w="1516" h="5483" extrusionOk="0">
                    <a:moveTo>
                      <a:pt x="1014" y="1"/>
                    </a:moveTo>
                    <a:cubicBezTo>
                      <a:pt x="976" y="1875"/>
                      <a:pt x="71" y="3608"/>
                      <a:pt x="1" y="5482"/>
                    </a:cubicBezTo>
                    <a:cubicBezTo>
                      <a:pt x="28" y="5455"/>
                      <a:pt x="61" y="5428"/>
                      <a:pt x="88" y="5401"/>
                    </a:cubicBezTo>
                    <a:cubicBezTo>
                      <a:pt x="131" y="5362"/>
                      <a:pt x="186" y="5335"/>
                      <a:pt x="240" y="5319"/>
                    </a:cubicBezTo>
                    <a:cubicBezTo>
                      <a:pt x="246" y="5297"/>
                      <a:pt x="257" y="5275"/>
                      <a:pt x="268" y="5253"/>
                    </a:cubicBezTo>
                    <a:cubicBezTo>
                      <a:pt x="328" y="5134"/>
                      <a:pt x="622" y="4207"/>
                      <a:pt x="834" y="3532"/>
                    </a:cubicBezTo>
                    <a:cubicBezTo>
                      <a:pt x="981" y="3068"/>
                      <a:pt x="1123" y="2627"/>
                      <a:pt x="1221" y="2333"/>
                    </a:cubicBezTo>
                    <a:cubicBezTo>
                      <a:pt x="1363" y="1908"/>
                      <a:pt x="1428" y="1063"/>
                      <a:pt x="1488" y="388"/>
                    </a:cubicBezTo>
                    <a:cubicBezTo>
                      <a:pt x="1494" y="262"/>
                      <a:pt x="1504" y="148"/>
                      <a:pt x="1515" y="44"/>
                    </a:cubicBezTo>
                    <a:cubicBezTo>
                      <a:pt x="1346" y="33"/>
                      <a:pt x="1183" y="22"/>
                      <a:pt x="101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3" name="Google Shape;9273;p62"/>
              <p:cNvSpPr/>
              <p:nvPr/>
            </p:nvSpPr>
            <p:spPr>
              <a:xfrm>
                <a:off x="4174206" y="3794125"/>
                <a:ext cx="13799" cy="59365"/>
              </a:xfrm>
              <a:custGeom>
                <a:avLst/>
                <a:gdLst/>
                <a:ahLst/>
                <a:cxnLst/>
                <a:rect l="l" t="t" r="r" b="b"/>
                <a:pathLst>
                  <a:path w="546" h="2349" extrusionOk="0">
                    <a:moveTo>
                      <a:pt x="317" y="0"/>
                    </a:moveTo>
                    <a:cubicBezTo>
                      <a:pt x="181" y="88"/>
                      <a:pt x="77" y="311"/>
                      <a:pt x="55" y="398"/>
                    </a:cubicBezTo>
                    <a:cubicBezTo>
                      <a:pt x="17" y="534"/>
                      <a:pt x="1" y="676"/>
                      <a:pt x="1" y="818"/>
                    </a:cubicBezTo>
                    <a:cubicBezTo>
                      <a:pt x="6" y="1101"/>
                      <a:pt x="55" y="1384"/>
                      <a:pt x="153" y="1657"/>
                    </a:cubicBezTo>
                    <a:cubicBezTo>
                      <a:pt x="235" y="1897"/>
                      <a:pt x="344" y="2131"/>
                      <a:pt x="480" y="2349"/>
                    </a:cubicBezTo>
                    <a:cubicBezTo>
                      <a:pt x="480" y="2327"/>
                      <a:pt x="480" y="2305"/>
                      <a:pt x="480" y="2283"/>
                    </a:cubicBezTo>
                    <a:cubicBezTo>
                      <a:pt x="513" y="1853"/>
                      <a:pt x="540" y="1455"/>
                      <a:pt x="546" y="1292"/>
                    </a:cubicBezTo>
                    <a:cubicBezTo>
                      <a:pt x="546" y="1025"/>
                      <a:pt x="464" y="681"/>
                      <a:pt x="399" y="409"/>
                    </a:cubicBezTo>
                    <a:cubicBezTo>
                      <a:pt x="366" y="273"/>
                      <a:pt x="333" y="137"/>
                      <a:pt x="31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4" name="Google Shape;9274;p62"/>
              <p:cNvSpPr/>
              <p:nvPr/>
            </p:nvSpPr>
            <p:spPr>
              <a:xfrm>
                <a:off x="4135665" y="3788211"/>
                <a:ext cx="36089" cy="41194"/>
              </a:xfrm>
              <a:custGeom>
                <a:avLst/>
                <a:gdLst/>
                <a:ahLst/>
                <a:cxnLst/>
                <a:rect l="l" t="t" r="r" b="b"/>
                <a:pathLst>
                  <a:path w="1428" h="1630" extrusionOk="0">
                    <a:moveTo>
                      <a:pt x="937" y="0"/>
                    </a:moveTo>
                    <a:cubicBezTo>
                      <a:pt x="703" y="223"/>
                      <a:pt x="109" y="866"/>
                      <a:pt x="60" y="1319"/>
                    </a:cubicBezTo>
                    <a:cubicBezTo>
                      <a:pt x="49" y="1422"/>
                      <a:pt x="27" y="1526"/>
                      <a:pt x="0" y="1629"/>
                    </a:cubicBezTo>
                    <a:cubicBezTo>
                      <a:pt x="213" y="1537"/>
                      <a:pt x="431" y="1444"/>
                      <a:pt x="627" y="1335"/>
                    </a:cubicBezTo>
                    <a:cubicBezTo>
                      <a:pt x="877" y="1193"/>
                      <a:pt x="1221" y="997"/>
                      <a:pt x="1313" y="698"/>
                    </a:cubicBezTo>
                    <a:cubicBezTo>
                      <a:pt x="1428" y="327"/>
                      <a:pt x="1221" y="109"/>
                      <a:pt x="93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5" name="Google Shape;9275;p62"/>
              <p:cNvSpPr/>
              <p:nvPr/>
            </p:nvSpPr>
            <p:spPr>
              <a:xfrm>
                <a:off x="4176834" y="3538544"/>
                <a:ext cx="28381" cy="109354"/>
              </a:xfrm>
              <a:custGeom>
                <a:avLst/>
                <a:gdLst/>
                <a:ahLst/>
                <a:cxnLst/>
                <a:rect l="l" t="t" r="r" b="b"/>
                <a:pathLst>
                  <a:path w="1123" h="4327" extrusionOk="0">
                    <a:moveTo>
                      <a:pt x="567" y="0"/>
                    </a:moveTo>
                    <a:cubicBezTo>
                      <a:pt x="507" y="894"/>
                      <a:pt x="393" y="1264"/>
                      <a:pt x="251" y="1499"/>
                    </a:cubicBezTo>
                    <a:cubicBezTo>
                      <a:pt x="131" y="1695"/>
                      <a:pt x="0" y="3133"/>
                      <a:pt x="22" y="4098"/>
                    </a:cubicBezTo>
                    <a:cubicBezTo>
                      <a:pt x="229" y="4196"/>
                      <a:pt x="447" y="4272"/>
                      <a:pt x="665" y="4327"/>
                    </a:cubicBezTo>
                    <a:cubicBezTo>
                      <a:pt x="665" y="2932"/>
                      <a:pt x="611" y="1499"/>
                      <a:pt x="1112" y="174"/>
                    </a:cubicBezTo>
                    <a:cubicBezTo>
                      <a:pt x="1117" y="164"/>
                      <a:pt x="1117" y="158"/>
                      <a:pt x="1123" y="153"/>
                    </a:cubicBezTo>
                    <a:cubicBezTo>
                      <a:pt x="932" y="114"/>
                      <a:pt x="747" y="65"/>
                      <a:pt x="56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6" name="Google Shape;9276;p62"/>
              <p:cNvSpPr/>
              <p:nvPr/>
            </p:nvSpPr>
            <p:spPr>
              <a:xfrm>
                <a:off x="4196926" y="3529850"/>
                <a:ext cx="47133" cy="120803"/>
              </a:xfrm>
              <a:custGeom>
                <a:avLst/>
                <a:gdLst/>
                <a:ahLst/>
                <a:cxnLst/>
                <a:rect l="l" t="t" r="r" b="b"/>
                <a:pathLst>
                  <a:path w="1865" h="4780" extrusionOk="0">
                    <a:moveTo>
                      <a:pt x="1864" y="1"/>
                    </a:moveTo>
                    <a:lnTo>
                      <a:pt x="1864" y="1"/>
                    </a:lnTo>
                    <a:cubicBezTo>
                      <a:pt x="1555" y="289"/>
                      <a:pt x="1240" y="541"/>
                      <a:pt x="777" y="541"/>
                    </a:cubicBezTo>
                    <a:cubicBezTo>
                      <a:pt x="767" y="541"/>
                      <a:pt x="757" y="540"/>
                      <a:pt x="747" y="540"/>
                    </a:cubicBezTo>
                    <a:cubicBezTo>
                      <a:pt x="671" y="540"/>
                      <a:pt x="589" y="529"/>
                      <a:pt x="508" y="524"/>
                    </a:cubicBezTo>
                    <a:lnTo>
                      <a:pt x="508" y="524"/>
                    </a:lnTo>
                    <a:cubicBezTo>
                      <a:pt x="513" y="540"/>
                      <a:pt x="508" y="557"/>
                      <a:pt x="502" y="573"/>
                    </a:cubicBezTo>
                    <a:cubicBezTo>
                      <a:pt x="1" y="1892"/>
                      <a:pt x="61" y="3319"/>
                      <a:pt x="66" y="4709"/>
                    </a:cubicBezTo>
                    <a:cubicBezTo>
                      <a:pt x="279" y="4747"/>
                      <a:pt x="497" y="4769"/>
                      <a:pt x="715" y="4780"/>
                    </a:cubicBezTo>
                    <a:cubicBezTo>
                      <a:pt x="758" y="4322"/>
                      <a:pt x="796" y="4104"/>
                      <a:pt x="862" y="3989"/>
                    </a:cubicBezTo>
                    <a:cubicBezTo>
                      <a:pt x="933" y="3826"/>
                      <a:pt x="987" y="3662"/>
                      <a:pt x="1036" y="3499"/>
                    </a:cubicBezTo>
                    <a:cubicBezTo>
                      <a:pt x="1221" y="2894"/>
                      <a:pt x="1336" y="2567"/>
                      <a:pt x="1494" y="2436"/>
                    </a:cubicBezTo>
                    <a:cubicBezTo>
                      <a:pt x="1494" y="1614"/>
                      <a:pt x="1663" y="807"/>
                      <a:pt x="18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7" name="Google Shape;9277;p62"/>
              <p:cNvSpPr/>
              <p:nvPr/>
            </p:nvSpPr>
            <p:spPr>
              <a:xfrm>
                <a:off x="4239358" y="3530684"/>
                <a:ext cx="70106" cy="92851"/>
              </a:xfrm>
              <a:custGeom>
                <a:avLst/>
                <a:gdLst/>
                <a:ahLst/>
                <a:cxnLst/>
                <a:rect l="l" t="t" r="r" b="b"/>
                <a:pathLst>
                  <a:path w="2774" h="3674" extrusionOk="0">
                    <a:moveTo>
                      <a:pt x="349" y="0"/>
                    </a:moveTo>
                    <a:cubicBezTo>
                      <a:pt x="158" y="769"/>
                      <a:pt x="0" y="1543"/>
                      <a:pt x="0" y="2327"/>
                    </a:cubicBezTo>
                    <a:cubicBezTo>
                      <a:pt x="273" y="2327"/>
                      <a:pt x="327" y="2670"/>
                      <a:pt x="354" y="2834"/>
                    </a:cubicBezTo>
                    <a:cubicBezTo>
                      <a:pt x="371" y="2932"/>
                      <a:pt x="387" y="3041"/>
                      <a:pt x="403" y="3155"/>
                    </a:cubicBezTo>
                    <a:cubicBezTo>
                      <a:pt x="599" y="3026"/>
                      <a:pt x="793" y="2974"/>
                      <a:pt x="984" y="2974"/>
                    </a:cubicBezTo>
                    <a:cubicBezTo>
                      <a:pt x="1526" y="2974"/>
                      <a:pt x="2049" y="3395"/>
                      <a:pt x="2561" y="3673"/>
                    </a:cubicBezTo>
                    <a:cubicBezTo>
                      <a:pt x="2583" y="3330"/>
                      <a:pt x="2654" y="2986"/>
                      <a:pt x="2774" y="2660"/>
                    </a:cubicBezTo>
                    <a:cubicBezTo>
                      <a:pt x="1793" y="2033"/>
                      <a:pt x="850" y="1058"/>
                      <a:pt x="34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8" name="Google Shape;9278;p62"/>
              <p:cNvSpPr/>
              <p:nvPr/>
            </p:nvSpPr>
            <p:spPr>
              <a:xfrm>
                <a:off x="4279011" y="3261886"/>
                <a:ext cx="59795" cy="180547"/>
              </a:xfrm>
              <a:custGeom>
                <a:avLst/>
                <a:gdLst/>
                <a:ahLst/>
                <a:cxnLst/>
                <a:rect l="l" t="t" r="r" b="b"/>
                <a:pathLst>
                  <a:path w="2366" h="7144" extrusionOk="0">
                    <a:moveTo>
                      <a:pt x="2360" y="0"/>
                    </a:moveTo>
                    <a:cubicBezTo>
                      <a:pt x="1973" y="0"/>
                      <a:pt x="1183" y="76"/>
                      <a:pt x="742" y="583"/>
                    </a:cubicBezTo>
                    <a:cubicBezTo>
                      <a:pt x="404" y="981"/>
                      <a:pt x="278" y="1575"/>
                      <a:pt x="387" y="2359"/>
                    </a:cubicBezTo>
                    <a:lnTo>
                      <a:pt x="431" y="2681"/>
                    </a:lnTo>
                    <a:lnTo>
                      <a:pt x="120" y="2599"/>
                    </a:lnTo>
                    <a:cubicBezTo>
                      <a:pt x="93" y="2594"/>
                      <a:pt x="71" y="2594"/>
                      <a:pt x="44" y="2594"/>
                    </a:cubicBezTo>
                    <a:cubicBezTo>
                      <a:pt x="33" y="2594"/>
                      <a:pt x="17" y="2594"/>
                      <a:pt x="6" y="2599"/>
                    </a:cubicBezTo>
                    <a:cubicBezTo>
                      <a:pt x="1" y="2632"/>
                      <a:pt x="1" y="2670"/>
                      <a:pt x="6" y="2703"/>
                    </a:cubicBezTo>
                    <a:cubicBezTo>
                      <a:pt x="109" y="3302"/>
                      <a:pt x="289" y="3553"/>
                      <a:pt x="622" y="3553"/>
                    </a:cubicBezTo>
                    <a:lnTo>
                      <a:pt x="834" y="3553"/>
                    </a:lnTo>
                    <a:lnTo>
                      <a:pt x="840" y="3760"/>
                    </a:lnTo>
                    <a:cubicBezTo>
                      <a:pt x="840" y="3765"/>
                      <a:pt x="851" y="4359"/>
                      <a:pt x="1281" y="4626"/>
                    </a:cubicBezTo>
                    <a:lnTo>
                      <a:pt x="1363" y="4675"/>
                    </a:lnTo>
                    <a:lnTo>
                      <a:pt x="1379" y="4768"/>
                    </a:lnTo>
                    <a:cubicBezTo>
                      <a:pt x="1417" y="4964"/>
                      <a:pt x="1526" y="5558"/>
                      <a:pt x="1379" y="5765"/>
                    </a:cubicBezTo>
                    <a:cubicBezTo>
                      <a:pt x="1352" y="5792"/>
                      <a:pt x="1325" y="5820"/>
                      <a:pt x="1297" y="5847"/>
                    </a:cubicBezTo>
                    <a:cubicBezTo>
                      <a:pt x="1575" y="6255"/>
                      <a:pt x="1962" y="6806"/>
                      <a:pt x="2365" y="7144"/>
                    </a:cubicBezTo>
                    <a:lnTo>
                      <a:pt x="2365" y="0"/>
                    </a:ln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9" name="Google Shape;9279;p62"/>
              <p:cNvSpPr/>
              <p:nvPr/>
            </p:nvSpPr>
            <p:spPr>
              <a:xfrm>
                <a:off x="4267436" y="3412661"/>
                <a:ext cx="71370" cy="60907"/>
              </a:xfrm>
              <a:custGeom>
                <a:avLst/>
                <a:gdLst/>
                <a:ahLst/>
                <a:cxnLst/>
                <a:rect l="l" t="t" r="r" b="b"/>
                <a:pathLst>
                  <a:path w="2824" h="2410" extrusionOk="0">
                    <a:moveTo>
                      <a:pt x="1603" y="1"/>
                    </a:moveTo>
                    <a:cubicBezTo>
                      <a:pt x="1091" y="382"/>
                      <a:pt x="557" y="725"/>
                      <a:pt x="1" y="1025"/>
                    </a:cubicBezTo>
                    <a:cubicBezTo>
                      <a:pt x="938" y="1434"/>
                      <a:pt x="1864" y="2060"/>
                      <a:pt x="2823" y="2409"/>
                    </a:cubicBezTo>
                    <a:lnTo>
                      <a:pt x="2823" y="1412"/>
                    </a:lnTo>
                    <a:cubicBezTo>
                      <a:pt x="2344" y="1069"/>
                      <a:pt x="1924" y="469"/>
                      <a:pt x="160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0" name="Google Shape;9280;p62"/>
              <p:cNvSpPr/>
              <p:nvPr/>
            </p:nvSpPr>
            <p:spPr>
              <a:xfrm>
                <a:off x="4249821" y="3442129"/>
                <a:ext cx="88984" cy="151104"/>
              </a:xfrm>
              <a:custGeom>
                <a:avLst/>
                <a:gdLst/>
                <a:ahLst/>
                <a:cxnLst/>
                <a:rect l="l" t="t" r="r" b="b"/>
                <a:pathLst>
                  <a:path w="3521" h="5979" extrusionOk="0">
                    <a:moveTo>
                      <a:pt x="556" y="1"/>
                    </a:moveTo>
                    <a:lnTo>
                      <a:pt x="556" y="1"/>
                    </a:lnTo>
                    <a:cubicBezTo>
                      <a:pt x="572" y="1058"/>
                      <a:pt x="295" y="2093"/>
                      <a:pt x="33" y="3123"/>
                    </a:cubicBezTo>
                    <a:cubicBezTo>
                      <a:pt x="0" y="3161"/>
                      <a:pt x="0" y="3216"/>
                      <a:pt x="33" y="3254"/>
                    </a:cubicBezTo>
                    <a:cubicBezTo>
                      <a:pt x="496" y="4327"/>
                      <a:pt x="1444" y="5341"/>
                      <a:pt x="2436" y="5978"/>
                    </a:cubicBezTo>
                    <a:cubicBezTo>
                      <a:pt x="2491" y="5858"/>
                      <a:pt x="2561" y="5744"/>
                      <a:pt x="2638" y="5640"/>
                    </a:cubicBezTo>
                    <a:cubicBezTo>
                      <a:pt x="2861" y="5341"/>
                      <a:pt x="3215" y="5177"/>
                      <a:pt x="3520" y="5112"/>
                    </a:cubicBezTo>
                    <a:lnTo>
                      <a:pt x="3520" y="1439"/>
                    </a:lnTo>
                    <a:cubicBezTo>
                      <a:pt x="2507" y="1080"/>
                      <a:pt x="1553" y="420"/>
                      <a:pt x="55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1" name="Google Shape;9281;p62"/>
              <p:cNvSpPr/>
              <p:nvPr/>
            </p:nvSpPr>
            <p:spPr>
              <a:xfrm>
                <a:off x="4307518" y="3576073"/>
                <a:ext cx="31287" cy="206224"/>
              </a:xfrm>
              <a:custGeom>
                <a:avLst/>
                <a:gdLst/>
                <a:ahLst/>
                <a:cxnLst/>
                <a:rect l="l" t="t" r="r" b="b"/>
                <a:pathLst>
                  <a:path w="1238" h="8160" extrusionOk="0">
                    <a:moveTo>
                      <a:pt x="1235" y="1"/>
                    </a:moveTo>
                    <a:cubicBezTo>
                      <a:pt x="1192" y="1"/>
                      <a:pt x="685" y="288"/>
                      <a:pt x="638" y="330"/>
                    </a:cubicBezTo>
                    <a:cubicBezTo>
                      <a:pt x="502" y="460"/>
                      <a:pt x="393" y="613"/>
                      <a:pt x="316" y="782"/>
                    </a:cubicBezTo>
                    <a:cubicBezTo>
                      <a:pt x="99" y="1240"/>
                      <a:pt x="28" y="1757"/>
                      <a:pt x="11" y="2258"/>
                    </a:cubicBezTo>
                    <a:cubicBezTo>
                      <a:pt x="6" y="2509"/>
                      <a:pt x="11" y="2760"/>
                      <a:pt x="17" y="3010"/>
                    </a:cubicBezTo>
                    <a:cubicBezTo>
                      <a:pt x="22" y="3158"/>
                      <a:pt x="0" y="3310"/>
                      <a:pt x="6" y="3463"/>
                    </a:cubicBezTo>
                    <a:cubicBezTo>
                      <a:pt x="66" y="4711"/>
                      <a:pt x="322" y="5937"/>
                      <a:pt x="393" y="7184"/>
                    </a:cubicBezTo>
                    <a:cubicBezTo>
                      <a:pt x="393" y="7239"/>
                      <a:pt x="371" y="7789"/>
                      <a:pt x="387" y="7800"/>
                    </a:cubicBezTo>
                    <a:cubicBezTo>
                      <a:pt x="649" y="7920"/>
                      <a:pt x="981" y="8029"/>
                      <a:pt x="1237" y="8160"/>
                    </a:cubicBezTo>
                    <a:lnTo>
                      <a:pt x="1237" y="3"/>
                    </a:lnTo>
                    <a:cubicBezTo>
                      <a:pt x="1237" y="1"/>
                      <a:pt x="1236" y="1"/>
                      <a:pt x="123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2" name="Google Shape;9282;p62"/>
              <p:cNvSpPr/>
              <p:nvPr/>
            </p:nvSpPr>
            <p:spPr>
              <a:xfrm>
                <a:off x="4342369" y="3576073"/>
                <a:ext cx="31262" cy="206224"/>
              </a:xfrm>
              <a:custGeom>
                <a:avLst/>
                <a:gdLst/>
                <a:ahLst/>
                <a:cxnLst/>
                <a:rect l="l" t="t" r="r" b="b"/>
                <a:pathLst>
                  <a:path w="1237" h="8160" extrusionOk="0">
                    <a:moveTo>
                      <a:pt x="3" y="1"/>
                    </a:moveTo>
                    <a:cubicBezTo>
                      <a:pt x="1" y="1"/>
                      <a:pt x="0" y="1"/>
                      <a:pt x="0" y="3"/>
                    </a:cubicBezTo>
                    <a:lnTo>
                      <a:pt x="0" y="8160"/>
                    </a:lnTo>
                    <a:cubicBezTo>
                      <a:pt x="256" y="8029"/>
                      <a:pt x="589" y="7920"/>
                      <a:pt x="850" y="7800"/>
                    </a:cubicBezTo>
                    <a:cubicBezTo>
                      <a:pt x="866" y="7789"/>
                      <a:pt x="845" y="7239"/>
                      <a:pt x="845" y="7184"/>
                    </a:cubicBezTo>
                    <a:cubicBezTo>
                      <a:pt x="910" y="5937"/>
                      <a:pt x="1172" y="4711"/>
                      <a:pt x="1226" y="3463"/>
                    </a:cubicBezTo>
                    <a:cubicBezTo>
                      <a:pt x="1237" y="3310"/>
                      <a:pt x="1215" y="3158"/>
                      <a:pt x="1221" y="3010"/>
                    </a:cubicBezTo>
                    <a:cubicBezTo>
                      <a:pt x="1226" y="2760"/>
                      <a:pt x="1232" y="2509"/>
                      <a:pt x="1221" y="2258"/>
                    </a:cubicBezTo>
                    <a:cubicBezTo>
                      <a:pt x="1210" y="1757"/>
                      <a:pt x="1139" y="1240"/>
                      <a:pt x="921" y="782"/>
                    </a:cubicBezTo>
                    <a:cubicBezTo>
                      <a:pt x="845" y="613"/>
                      <a:pt x="736" y="460"/>
                      <a:pt x="599" y="330"/>
                    </a:cubicBezTo>
                    <a:cubicBezTo>
                      <a:pt x="552" y="288"/>
                      <a:pt x="45" y="1"/>
                      <a:pt x="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3" name="Google Shape;9283;p62"/>
              <p:cNvSpPr/>
              <p:nvPr/>
            </p:nvSpPr>
            <p:spPr>
              <a:xfrm>
                <a:off x="4231777" y="3786720"/>
                <a:ext cx="107029" cy="209130"/>
              </a:xfrm>
              <a:custGeom>
                <a:avLst/>
                <a:gdLst/>
                <a:ahLst/>
                <a:cxnLst/>
                <a:rect l="l" t="t" r="r" b="b"/>
                <a:pathLst>
                  <a:path w="4235" h="8275" extrusionOk="0">
                    <a:moveTo>
                      <a:pt x="766" y="0"/>
                    </a:moveTo>
                    <a:cubicBezTo>
                      <a:pt x="734" y="0"/>
                      <a:pt x="703" y="2"/>
                      <a:pt x="671" y="5"/>
                    </a:cubicBezTo>
                    <a:cubicBezTo>
                      <a:pt x="627" y="173"/>
                      <a:pt x="573" y="364"/>
                      <a:pt x="507" y="566"/>
                    </a:cubicBezTo>
                    <a:cubicBezTo>
                      <a:pt x="338" y="1127"/>
                      <a:pt x="148" y="1770"/>
                      <a:pt x="88" y="2462"/>
                    </a:cubicBezTo>
                    <a:cubicBezTo>
                      <a:pt x="1" y="3579"/>
                      <a:pt x="159" y="6380"/>
                      <a:pt x="333" y="7709"/>
                    </a:cubicBezTo>
                    <a:cubicBezTo>
                      <a:pt x="785" y="7987"/>
                      <a:pt x="1346" y="8129"/>
                      <a:pt x="1848" y="8205"/>
                    </a:cubicBezTo>
                    <a:cubicBezTo>
                      <a:pt x="2108" y="8253"/>
                      <a:pt x="2372" y="8274"/>
                      <a:pt x="2637" y="8274"/>
                    </a:cubicBezTo>
                    <a:cubicBezTo>
                      <a:pt x="2737" y="8274"/>
                      <a:pt x="2837" y="8271"/>
                      <a:pt x="2938" y="8265"/>
                    </a:cubicBezTo>
                    <a:cubicBezTo>
                      <a:pt x="2959" y="8222"/>
                      <a:pt x="2981" y="8178"/>
                      <a:pt x="3003" y="8140"/>
                    </a:cubicBezTo>
                    <a:cubicBezTo>
                      <a:pt x="3232" y="7704"/>
                      <a:pt x="3515" y="6472"/>
                      <a:pt x="3739" y="5486"/>
                    </a:cubicBezTo>
                    <a:cubicBezTo>
                      <a:pt x="3875" y="4876"/>
                      <a:pt x="4071" y="4347"/>
                      <a:pt x="4174" y="4020"/>
                    </a:cubicBezTo>
                    <a:lnTo>
                      <a:pt x="4234" y="3813"/>
                    </a:lnTo>
                    <a:lnTo>
                      <a:pt x="4234" y="3786"/>
                    </a:lnTo>
                    <a:cubicBezTo>
                      <a:pt x="4223" y="3781"/>
                      <a:pt x="4207" y="3775"/>
                      <a:pt x="4196" y="3764"/>
                    </a:cubicBezTo>
                    <a:cubicBezTo>
                      <a:pt x="3504" y="2996"/>
                      <a:pt x="2943" y="2130"/>
                      <a:pt x="2404" y="1258"/>
                    </a:cubicBezTo>
                    <a:cubicBezTo>
                      <a:pt x="2029" y="659"/>
                      <a:pt x="1444" y="0"/>
                      <a:pt x="76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4" name="Google Shape;9284;p62"/>
              <p:cNvSpPr/>
              <p:nvPr/>
            </p:nvSpPr>
            <p:spPr>
              <a:xfrm>
                <a:off x="4249669" y="4031383"/>
                <a:ext cx="45895" cy="244613"/>
              </a:xfrm>
              <a:custGeom>
                <a:avLst/>
                <a:gdLst/>
                <a:ahLst/>
                <a:cxnLst/>
                <a:rect l="l" t="t" r="r" b="b"/>
                <a:pathLst>
                  <a:path w="1816" h="9679" extrusionOk="0">
                    <a:moveTo>
                      <a:pt x="1815" y="1"/>
                    </a:moveTo>
                    <a:cubicBezTo>
                      <a:pt x="1581" y="83"/>
                      <a:pt x="1341" y="132"/>
                      <a:pt x="1091" y="159"/>
                    </a:cubicBezTo>
                    <a:lnTo>
                      <a:pt x="1091" y="164"/>
                    </a:lnTo>
                    <a:cubicBezTo>
                      <a:pt x="1096" y="175"/>
                      <a:pt x="1102" y="186"/>
                      <a:pt x="1102" y="197"/>
                    </a:cubicBezTo>
                    <a:cubicBezTo>
                      <a:pt x="1287" y="1750"/>
                      <a:pt x="960" y="3308"/>
                      <a:pt x="491" y="4785"/>
                    </a:cubicBezTo>
                    <a:cubicBezTo>
                      <a:pt x="1" y="6333"/>
                      <a:pt x="39" y="7902"/>
                      <a:pt x="44" y="9504"/>
                    </a:cubicBezTo>
                    <a:cubicBezTo>
                      <a:pt x="219" y="9548"/>
                      <a:pt x="388" y="9602"/>
                      <a:pt x="546" y="9678"/>
                    </a:cubicBezTo>
                    <a:cubicBezTo>
                      <a:pt x="540" y="8779"/>
                      <a:pt x="622" y="7270"/>
                      <a:pt x="1156" y="6120"/>
                    </a:cubicBezTo>
                    <a:cubicBezTo>
                      <a:pt x="1712" y="4927"/>
                      <a:pt x="1668" y="3352"/>
                      <a:pt x="1641" y="2306"/>
                    </a:cubicBezTo>
                    <a:cubicBezTo>
                      <a:pt x="1625" y="2006"/>
                      <a:pt x="1625" y="1701"/>
                      <a:pt x="1646" y="1401"/>
                    </a:cubicBezTo>
                    <a:cubicBezTo>
                      <a:pt x="1663" y="1314"/>
                      <a:pt x="1668" y="1216"/>
                      <a:pt x="1679" y="1113"/>
                    </a:cubicBezTo>
                    <a:cubicBezTo>
                      <a:pt x="1712" y="780"/>
                      <a:pt x="1750" y="393"/>
                      <a:pt x="1815"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5" name="Google Shape;9285;p62"/>
              <p:cNvSpPr/>
              <p:nvPr/>
            </p:nvSpPr>
            <p:spPr>
              <a:xfrm>
                <a:off x="4241001" y="3987611"/>
                <a:ext cx="31843" cy="43469"/>
              </a:xfrm>
              <a:custGeom>
                <a:avLst/>
                <a:gdLst/>
                <a:ahLst/>
                <a:cxnLst/>
                <a:rect l="l" t="t" r="r" b="b"/>
                <a:pathLst>
                  <a:path w="1260" h="1720" extrusionOk="0">
                    <a:moveTo>
                      <a:pt x="1" y="0"/>
                    </a:moveTo>
                    <a:lnTo>
                      <a:pt x="1" y="0"/>
                    </a:lnTo>
                    <a:cubicBezTo>
                      <a:pt x="17" y="98"/>
                      <a:pt x="33" y="185"/>
                      <a:pt x="50" y="256"/>
                    </a:cubicBezTo>
                    <a:cubicBezTo>
                      <a:pt x="126" y="605"/>
                      <a:pt x="93" y="1074"/>
                      <a:pt x="17" y="1548"/>
                    </a:cubicBezTo>
                    <a:cubicBezTo>
                      <a:pt x="345" y="1663"/>
                      <a:pt x="690" y="1719"/>
                      <a:pt x="1037" y="1719"/>
                    </a:cubicBezTo>
                    <a:cubicBezTo>
                      <a:pt x="1082" y="1719"/>
                      <a:pt x="1127" y="1718"/>
                      <a:pt x="1172" y="1717"/>
                    </a:cubicBezTo>
                    <a:cubicBezTo>
                      <a:pt x="1156" y="1575"/>
                      <a:pt x="1156" y="1428"/>
                      <a:pt x="1167" y="1286"/>
                    </a:cubicBezTo>
                    <a:cubicBezTo>
                      <a:pt x="1167" y="1025"/>
                      <a:pt x="1156" y="670"/>
                      <a:pt x="1259" y="409"/>
                    </a:cubicBezTo>
                    <a:cubicBezTo>
                      <a:pt x="818" y="338"/>
                      <a:pt x="398" y="196"/>
                      <a:pt x="1"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6" name="Google Shape;9286;p62"/>
              <p:cNvSpPr/>
              <p:nvPr/>
            </p:nvSpPr>
            <p:spPr>
              <a:xfrm>
                <a:off x="4253940" y="3647595"/>
                <a:ext cx="53325" cy="60073"/>
              </a:xfrm>
              <a:custGeom>
                <a:avLst/>
                <a:gdLst/>
                <a:ahLst/>
                <a:cxnLst/>
                <a:rect l="l" t="t" r="r" b="b"/>
                <a:pathLst>
                  <a:path w="2110" h="2377" extrusionOk="0">
                    <a:moveTo>
                      <a:pt x="1" y="1"/>
                    </a:moveTo>
                    <a:cubicBezTo>
                      <a:pt x="55" y="546"/>
                      <a:pt x="104" y="1107"/>
                      <a:pt x="137" y="1581"/>
                    </a:cubicBezTo>
                    <a:cubicBezTo>
                      <a:pt x="884" y="1597"/>
                      <a:pt x="1439" y="2039"/>
                      <a:pt x="2110" y="2376"/>
                    </a:cubicBezTo>
                    <a:cubicBezTo>
                      <a:pt x="2061" y="1951"/>
                      <a:pt x="2017" y="1521"/>
                      <a:pt x="1990" y="1096"/>
                    </a:cubicBezTo>
                    <a:cubicBezTo>
                      <a:pt x="1270" y="774"/>
                      <a:pt x="796" y="28"/>
                      <a:pt x="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7" name="Google Shape;9287;p62"/>
              <p:cNvSpPr/>
              <p:nvPr/>
            </p:nvSpPr>
            <p:spPr>
              <a:xfrm>
                <a:off x="4176834" y="3538544"/>
                <a:ext cx="28381" cy="109354"/>
              </a:xfrm>
              <a:custGeom>
                <a:avLst/>
                <a:gdLst/>
                <a:ahLst/>
                <a:cxnLst/>
                <a:rect l="l" t="t" r="r" b="b"/>
                <a:pathLst>
                  <a:path w="1123" h="4327" extrusionOk="0">
                    <a:moveTo>
                      <a:pt x="567" y="0"/>
                    </a:moveTo>
                    <a:cubicBezTo>
                      <a:pt x="507" y="894"/>
                      <a:pt x="393" y="1264"/>
                      <a:pt x="251" y="1499"/>
                    </a:cubicBezTo>
                    <a:cubicBezTo>
                      <a:pt x="131" y="1695"/>
                      <a:pt x="0" y="3133"/>
                      <a:pt x="22" y="4098"/>
                    </a:cubicBezTo>
                    <a:cubicBezTo>
                      <a:pt x="229" y="4196"/>
                      <a:pt x="447" y="4272"/>
                      <a:pt x="665" y="4327"/>
                    </a:cubicBezTo>
                    <a:cubicBezTo>
                      <a:pt x="665" y="2932"/>
                      <a:pt x="611" y="1499"/>
                      <a:pt x="1112" y="174"/>
                    </a:cubicBezTo>
                    <a:cubicBezTo>
                      <a:pt x="1117" y="164"/>
                      <a:pt x="1117" y="158"/>
                      <a:pt x="1123" y="153"/>
                    </a:cubicBezTo>
                    <a:cubicBezTo>
                      <a:pt x="932" y="114"/>
                      <a:pt x="747" y="65"/>
                      <a:pt x="567"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8" name="Google Shape;9288;p62"/>
              <p:cNvSpPr/>
              <p:nvPr/>
            </p:nvSpPr>
            <p:spPr>
              <a:xfrm>
                <a:off x="4239358" y="3530684"/>
                <a:ext cx="70106" cy="92851"/>
              </a:xfrm>
              <a:custGeom>
                <a:avLst/>
                <a:gdLst/>
                <a:ahLst/>
                <a:cxnLst/>
                <a:rect l="l" t="t" r="r" b="b"/>
                <a:pathLst>
                  <a:path w="2774" h="3674" extrusionOk="0">
                    <a:moveTo>
                      <a:pt x="349" y="0"/>
                    </a:moveTo>
                    <a:cubicBezTo>
                      <a:pt x="158" y="769"/>
                      <a:pt x="0" y="1543"/>
                      <a:pt x="0" y="2327"/>
                    </a:cubicBezTo>
                    <a:cubicBezTo>
                      <a:pt x="273" y="2327"/>
                      <a:pt x="327" y="2670"/>
                      <a:pt x="354" y="2834"/>
                    </a:cubicBezTo>
                    <a:cubicBezTo>
                      <a:pt x="371" y="2932"/>
                      <a:pt x="387" y="3041"/>
                      <a:pt x="403" y="3155"/>
                    </a:cubicBezTo>
                    <a:cubicBezTo>
                      <a:pt x="599" y="3026"/>
                      <a:pt x="793" y="2974"/>
                      <a:pt x="984" y="2974"/>
                    </a:cubicBezTo>
                    <a:cubicBezTo>
                      <a:pt x="1526" y="2974"/>
                      <a:pt x="2049" y="3395"/>
                      <a:pt x="2561" y="3673"/>
                    </a:cubicBezTo>
                    <a:cubicBezTo>
                      <a:pt x="2583" y="3330"/>
                      <a:pt x="2654" y="2986"/>
                      <a:pt x="2774" y="2660"/>
                    </a:cubicBezTo>
                    <a:cubicBezTo>
                      <a:pt x="1793" y="2033"/>
                      <a:pt x="850" y="1058"/>
                      <a:pt x="349"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9" name="Google Shape;9289;p62"/>
              <p:cNvSpPr/>
              <p:nvPr/>
            </p:nvSpPr>
            <p:spPr>
              <a:xfrm>
                <a:off x="4267436" y="3412661"/>
                <a:ext cx="71370" cy="60907"/>
              </a:xfrm>
              <a:custGeom>
                <a:avLst/>
                <a:gdLst/>
                <a:ahLst/>
                <a:cxnLst/>
                <a:rect l="l" t="t" r="r" b="b"/>
                <a:pathLst>
                  <a:path w="2824" h="2410" extrusionOk="0">
                    <a:moveTo>
                      <a:pt x="1603" y="1"/>
                    </a:moveTo>
                    <a:cubicBezTo>
                      <a:pt x="1091" y="382"/>
                      <a:pt x="557" y="725"/>
                      <a:pt x="1" y="1025"/>
                    </a:cubicBezTo>
                    <a:cubicBezTo>
                      <a:pt x="938" y="1434"/>
                      <a:pt x="1864" y="2060"/>
                      <a:pt x="2823" y="2409"/>
                    </a:cubicBezTo>
                    <a:lnTo>
                      <a:pt x="2823" y="1412"/>
                    </a:lnTo>
                    <a:cubicBezTo>
                      <a:pt x="2344" y="1069"/>
                      <a:pt x="1924" y="469"/>
                      <a:pt x="1603"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0" name="Google Shape;9290;p62"/>
              <p:cNvSpPr/>
              <p:nvPr/>
            </p:nvSpPr>
            <p:spPr>
              <a:xfrm>
                <a:off x="4249669" y="4031383"/>
                <a:ext cx="45895" cy="244613"/>
              </a:xfrm>
              <a:custGeom>
                <a:avLst/>
                <a:gdLst/>
                <a:ahLst/>
                <a:cxnLst/>
                <a:rect l="l" t="t" r="r" b="b"/>
                <a:pathLst>
                  <a:path w="1816" h="9679" extrusionOk="0">
                    <a:moveTo>
                      <a:pt x="1815" y="1"/>
                    </a:moveTo>
                    <a:cubicBezTo>
                      <a:pt x="1581" y="83"/>
                      <a:pt x="1341" y="132"/>
                      <a:pt x="1091" y="159"/>
                    </a:cubicBezTo>
                    <a:lnTo>
                      <a:pt x="1091" y="164"/>
                    </a:lnTo>
                    <a:cubicBezTo>
                      <a:pt x="1096" y="175"/>
                      <a:pt x="1102" y="186"/>
                      <a:pt x="1102" y="197"/>
                    </a:cubicBezTo>
                    <a:cubicBezTo>
                      <a:pt x="1287" y="1750"/>
                      <a:pt x="960" y="3308"/>
                      <a:pt x="491" y="4785"/>
                    </a:cubicBezTo>
                    <a:cubicBezTo>
                      <a:pt x="1" y="6333"/>
                      <a:pt x="39" y="7902"/>
                      <a:pt x="44" y="9504"/>
                    </a:cubicBezTo>
                    <a:cubicBezTo>
                      <a:pt x="219" y="9548"/>
                      <a:pt x="388" y="9602"/>
                      <a:pt x="546" y="9678"/>
                    </a:cubicBezTo>
                    <a:cubicBezTo>
                      <a:pt x="540" y="8779"/>
                      <a:pt x="622" y="7270"/>
                      <a:pt x="1156" y="6120"/>
                    </a:cubicBezTo>
                    <a:cubicBezTo>
                      <a:pt x="1712" y="4927"/>
                      <a:pt x="1668" y="3352"/>
                      <a:pt x="1641" y="2306"/>
                    </a:cubicBezTo>
                    <a:cubicBezTo>
                      <a:pt x="1625" y="2006"/>
                      <a:pt x="1625" y="1701"/>
                      <a:pt x="1646" y="1401"/>
                    </a:cubicBezTo>
                    <a:cubicBezTo>
                      <a:pt x="1663" y="1314"/>
                      <a:pt x="1668" y="1216"/>
                      <a:pt x="1679" y="1113"/>
                    </a:cubicBezTo>
                    <a:cubicBezTo>
                      <a:pt x="1712" y="780"/>
                      <a:pt x="1750" y="393"/>
                      <a:pt x="1815"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1" name="Google Shape;9291;p62"/>
              <p:cNvSpPr/>
              <p:nvPr/>
            </p:nvSpPr>
            <p:spPr>
              <a:xfrm>
                <a:off x="4414244" y="4273342"/>
                <a:ext cx="104830" cy="113676"/>
              </a:xfrm>
              <a:custGeom>
                <a:avLst/>
                <a:gdLst/>
                <a:ahLst/>
                <a:cxnLst/>
                <a:rect l="l" t="t" r="r" b="b"/>
                <a:pathLst>
                  <a:path w="4148" h="4498" extrusionOk="0">
                    <a:moveTo>
                      <a:pt x="1423" y="1"/>
                    </a:moveTo>
                    <a:cubicBezTo>
                      <a:pt x="1216" y="12"/>
                      <a:pt x="1014" y="39"/>
                      <a:pt x="812" y="83"/>
                    </a:cubicBezTo>
                    <a:cubicBezTo>
                      <a:pt x="795" y="110"/>
                      <a:pt x="765" y="125"/>
                      <a:pt x="732" y="125"/>
                    </a:cubicBezTo>
                    <a:cubicBezTo>
                      <a:pt x="714" y="125"/>
                      <a:pt x="694" y="120"/>
                      <a:pt x="676" y="110"/>
                    </a:cubicBezTo>
                    <a:cubicBezTo>
                      <a:pt x="485" y="159"/>
                      <a:pt x="300" y="230"/>
                      <a:pt x="126" y="317"/>
                    </a:cubicBezTo>
                    <a:cubicBezTo>
                      <a:pt x="120" y="638"/>
                      <a:pt x="98" y="851"/>
                      <a:pt x="104" y="878"/>
                    </a:cubicBezTo>
                    <a:cubicBezTo>
                      <a:pt x="0" y="2164"/>
                      <a:pt x="485" y="2453"/>
                      <a:pt x="872" y="2676"/>
                    </a:cubicBezTo>
                    <a:cubicBezTo>
                      <a:pt x="954" y="2725"/>
                      <a:pt x="1030" y="2774"/>
                      <a:pt x="1107" y="2829"/>
                    </a:cubicBezTo>
                    <a:cubicBezTo>
                      <a:pt x="1483" y="3118"/>
                      <a:pt x="2196" y="3771"/>
                      <a:pt x="2698" y="4240"/>
                    </a:cubicBezTo>
                    <a:cubicBezTo>
                      <a:pt x="2889" y="4405"/>
                      <a:pt x="3128" y="4497"/>
                      <a:pt x="3380" y="4497"/>
                    </a:cubicBezTo>
                    <a:cubicBezTo>
                      <a:pt x="3394" y="4497"/>
                      <a:pt x="3408" y="4497"/>
                      <a:pt x="3422" y="4496"/>
                    </a:cubicBezTo>
                    <a:cubicBezTo>
                      <a:pt x="3733" y="4496"/>
                      <a:pt x="4005" y="4382"/>
                      <a:pt x="4142" y="4191"/>
                    </a:cubicBezTo>
                    <a:cubicBezTo>
                      <a:pt x="4147" y="4147"/>
                      <a:pt x="4125" y="3929"/>
                      <a:pt x="3635" y="3183"/>
                    </a:cubicBezTo>
                    <a:cubicBezTo>
                      <a:pt x="3286" y="2665"/>
                      <a:pt x="2828" y="2066"/>
                      <a:pt x="2425" y="1532"/>
                    </a:cubicBezTo>
                    <a:cubicBezTo>
                      <a:pt x="1842" y="769"/>
                      <a:pt x="1515" y="328"/>
                      <a:pt x="1444" y="115"/>
                    </a:cubicBezTo>
                    <a:cubicBezTo>
                      <a:pt x="1433" y="77"/>
                      <a:pt x="1428" y="39"/>
                      <a:pt x="142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2" name="Google Shape;9292;p62"/>
              <p:cNvSpPr/>
              <p:nvPr/>
            </p:nvSpPr>
            <p:spPr>
              <a:xfrm>
                <a:off x="4403630" y="4031661"/>
                <a:ext cx="52491" cy="238825"/>
              </a:xfrm>
              <a:custGeom>
                <a:avLst/>
                <a:gdLst/>
                <a:ahLst/>
                <a:cxnLst/>
                <a:rect l="l" t="t" r="r" b="b"/>
                <a:pathLst>
                  <a:path w="2077" h="9450" extrusionOk="0">
                    <a:moveTo>
                      <a:pt x="1461" y="1"/>
                    </a:moveTo>
                    <a:cubicBezTo>
                      <a:pt x="1117" y="111"/>
                      <a:pt x="758" y="171"/>
                      <a:pt x="396" y="171"/>
                    </a:cubicBezTo>
                    <a:cubicBezTo>
                      <a:pt x="328" y="171"/>
                      <a:pt x="260" y="169"/>
                      <a:pt x="192" y="164"/>
                    </a:cubicBezTo>
                    <a:cubicBezTo>
                      <a:pt x="192" y="175"/>
                      <a:pt x="192" y="181"/>
                      <a:pt x="192" y="186"/>
                    </a:cubicBezTo>
                    <a:cubicBezTo>
                      <a:pt x="1" y="1772"/>
                      <a:pt x="360" y="3352"/>
                      <a:pt x="835" y="4850"/>
                    </a:cubicBezTo>
                    <a:cubicBezTo>
                      <a:pt x="1303" y="6349"/>
                      <a:pt x="1249" y="7902"/>
                      <a:pt x="1243" y="9449"/>
                    </a:cubicBezTo>
                    <a:cubicBezTo>
                      <a:pt x="1428" y="9411"/>
                      <a:pt x="1625" y="9389"/>
                      <a:pt x="1815" y="9379"/>
                    </a:cubicBezTo>
                    <a:cubicBezTo>
                      <a:pt x="1794" y="8981"/>
                      <a:pt x="1843" y="8321"/>
                      <a:pt x="1919" y="7401"/>
                    </a:cubicBezTo>
                    <a:cubicBezTo>
                      <a:pt x="1995" y="6436"/>
                      <a:pt x="2077" y="5346"/>
                      <a:pt x="2039" y="4676"/>
                    </a:cubicBezTo>
                    <a:cubicBezTo>
                      <a:pt x="2006" y="4049"/>
                      <a:pt x="1984" y="3477"/>
                      <a:pt x="1973" y="3020"/>
                    </a:cubicBezTo>
                    <a:cubicBezTo>
                      <a:pt x="1952" y="2464"/>
                      <a:pt x="1941" y="2022"/>
                      <a:pt x="1903" y="1821"/>
                    </a:cubicBezTo>
                    <a:cubicBezTo>
                      <a:pt x="1892" y="1745"/>
                      <a:pt x="1848" y="1586"/>
                      <a:pt x="1794" y="1396"/>
                    </a:cubicBezTo>
                    <a:cubicBezTo>
                      <a:pt x="1690" y="1014"/>
                      <a:pt x="1559" y="508"/>
                      <a:pt x="146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3" name="Google Shape;9293;p62"/>
              <p:cNvSpPr/>
              <p:nvPr/>
            </p:nvSpPr>
            <p:spPr>
              <a:xfrm>
                <a:off x="4408330" y="3987611"/>
                <a:ext cx="31818" cy="43469"/>
              </a:xfrm>
              <a:custGeom>
                <a:avLst/>
                <a:gdLst/>
                <a:ahLst/>
                <a:cxnLst/>
                <a:rect l="l" t="t" r="r" b="b"/>
                <a:pathLst>
                  <a:path w="1259" h="1720" extrusionOk="0">
                    <a:moveTo>
                      <a:pt x="1259" y="0"/>
                    </a:moveTo>
                    <a:cubicBezTo>
                      <a:pt x="861" y="196"/>
                      <a:pt x="436" y="338"/>
                      <a:pt x="0" y="409"/>
                    </a:cubicBezTo>
                    <a:cubicBezTo>
                      <a:pt x="104" y="670"/>
                      <a:pt x="93" y="1025"/>
                      <a:pt x="93" y="1286"/>
                    </a:cubicBezTo>
                    <a:cubicBezTo>
                      <a:pt x="104" y="1428"/>
                      <a:pt x="98" y="1575"/>
                      <a:pt x="87" y="1717"/>
                    </a:cubicBezTo>
                    <a:cubicBezTo>
                      <a:pt x="132" y="1718"/>
                      <a:pt x="177" y="1719"/>
                      <a:pt x="222" y="1719"/>
                    </a:cubicBezTo>
                    <a:cubicBezTo>
                      <a:pt x="569" y="1719"/>
                      <a:pt x="915" y="1663"/>
                      <a:pt x="1242" y="1548"/>
                    </a:cubicBezTo>
                    <a:cubicBezTo>
                      <a:pt x="1166" y="1074"/>
                      <a:pt x="1133" y="605"/>
                      <a:pt x="1210" y="256"/>
                    </a:cubicBezTo>
                    <a:cubicBezTo>
                      <a:pt x="1226" y="185"/>
                      <a:pt x="1242" y="98"/>
                      <a:pt x="125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4" name="Google Shape;9294;p62"/>
              <p:cNvSpPr/>
              <p:nvPr/>
            </p:nvSpPr>
            <p:spPr>
              <a:xfrm>
                <a:off x="4377194" y="3998882"/>
                <a:ext cx="28684" cy="31843"/>
              </a:xfrm>
              <a:custGeom>
                <a:avLst/>
                <a:gdLst/>
                <a:ahLst/>
                <a:cxnLst/>
                <a:rect l="l" t="t" r="r" b="b"/>
                <a:pathLst>
                  <a:path w="1135" h="1260" extrusionOk="0">
                    <a:moveTo>
                      <a:pt x="1036" y="1"/>
                    </a:moveTo>
                    <a:lnTo>
                      <a:pt x="878" y="23"/>
                    </a:lnTo>
                    <a:cubicBezTo>
                      <a:pt x="653" y="56"/>
                      <a:pt x="432" y="70"/>
                      <a:pt x="208" y="70"/>
                    </a:cubicBezTo>
                    <a:cubicBezTo>
                      <a:pt x="139" y="70"/>
                      <a:pt x="70" y="69"/>
                      <a:pt x="1" y="66"/>
                    </a:cubicBezTo>
                    <a:lnTo>
                      <a:pt x="1" y="66"/>
                    </a:lnTo>
                    <a:cubicBezTo>
                      <a:pt x="126" y="388"/>
                      <a:pt x="224" y="720"/>
                      <a:pt x="284" y="1064"/>
                    </a:cubicBezTo>
                    <a:cubicBezTo>
                      <a:pt x="546" y="1167"/>
                      <a:pt x="823" y="1232"/>
                      <a:pt x="1101" y="1260"/>
                    </a:cubicBezTo>
                    <a:cubicBezTo>
                      <a:pt x="1107" y="1216"/>
                      <a:pt x="1123" y="1156"/>
                      <a:pt x="1123" y="1129"/>
                    </a:cubicBezTo>
                    <a:cubicBezTo>
                      <a:pt x="1134" y="987"/>
                      <a:pt x="1134" y="851"/>
                      <a:pt x="1129" y="715"/>
                    </a:cubicBezTo>
                    <a:cubicBezTo>
                      <a:pt x="1123" y="497"/>
                      <a:pt x="1134" y="203"/>
                      <a:pt x="103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5" name="Google Shape;9295;p62"/>
              <p:cNvSpPr/>
              <p:nvPr/>
            </p:nvSpPr>
            <p:spPr>
              <a:xfrm>
                <a:off x="4342495" y="3735315"/>
                <a:ext cx="88706" cy="140212"/>
              </a:xfrm>
              <a:custGeom>
                <a:avLst/>
                <a:gdLst/>
                <a:ahLst/>
                <a:cxnLst/>
                <a:rect l="l" t="t" r="r" b="b"/>
                <a:pathLst>
                  <a:path w="3510" h="5548" extrusionOk="0">
                    <a:moveTo>
                      <a:pt x="3341" y="1"/>
                    </a:moveTo>
                    <a:cubicBezTo>
                      <a:pt x="2720" y="71"/>
                      <a:pt x="2278" y="665"/>
                      <a:pt x="1831" y="1085"/>
                    </a:cubicBezTo>
                    <a:cubicBezTo>
                      <a:pt x="1597" y="1297"/>
                      <a:pt x="1330" y="1472"/>
                      <a:pt x="1036" y="1603"/>
                    </a:cubicBezTo>
                    <a:cubicBezTo>
                      <a:pt x="693" y="1766"/>
                      <a:pt x="333" y="1897"/>
                      <a:pt x="0" y="2071"/>
                    </a:cubicBezTo>
                    <a:lnTo>
                      <a:pt x="0" y="5548"/>
                    </a:lnTo>
                    <a:cubicBezTo>
                      <a:pt x="382" y="5106"/>
                      <a:pt x="801" y="4632"/>
                      <a:pt x="1112" y="4136"/>
                    </a:cubicBezTo>
                    <a:cubicBezTo>
                      <a:pt x="1406" y="3668"/>
                      <a:pt x="1652" y="3156"/>
                      <a:pt x="2000" y="2714"/>
                    </a:cubicBezTo>
                    <a:cubicBezTo>
                      <a:pt x="2382" y="2216"/>
                      <a:pt x="2908" y="1841"/>
                      <a:pt x="3463" y="1841"/>
                    </a:cubicBezTo>
                    <a:cubicBezTo>
                      <a:pt x="3478" y="1841"/>
                      <a:pt x="3494" y="1842"/>
                      <a:pt x="3510" y="1842"/>
                    </a:cubicBezTo>
                    <a:cubicBezTo>
                      <a:pt x="3471" y="1679"/>
                      <a:pt x="3455" y="1510"/>
                      <a:pt x="3466" y="1341"/>
                    </a:cubicBezTo>
                    <a:cubicBezTo>
                      <a:pt x="3504" y="1003"/>
                      <a:pt x="3422" y="480"/>
                      <a:pt x="334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6" name="Google Shape;9296;p62"/>
              <p:cNvSpPr/>
              <p:nvPr/>
            </p:nvSpPr>
            <p:spPr>
              <a:xfrm>
                <a:off x="4366454" y="3692352"/>
                <a:ext cx="59668" cy="78648"/>
              </a:xfrm>
              <a:custGeom>
                <a:avLst/>
                <a:gdLst/>
                <a:ahLst/>
                <a:cxnLst/>
                <a:rect l="l" t="t" r="r" b="b"/>
                <a:pathLst>
                  <a:path w="2361" h="3112" extrusionOk="0">
                    <a:moveTo>
                      <a:pt x="2262" y="1"/>
                    </a:moveTo>
                    <a:cubicBezTo>
                      <a:pt x="1510" y="11"/>
                      <a:pt x="943" y="513"/>
                      <a:pt x="273" y="834"/>
                    </a:cubicBezTo>
                    <a:lnTo>
                      <a:pt x="240" y="1101"/>
                    </a:lnTo>
                    <a:cubicBezTo>
                      <a:pt x="170" y="1733"/>
                      <a:pt x="1" y="2463"/>
                      <a:pt x="77" y="3112"/>
                    </a:cubicBezTo>
                    <a:cubicBezTo>
                      <a:pt x="464" y="2910"/>
                      <a:pt x="774" y="2627"/>
                      <a:pt x="1080" y="2316"/>
                    </a:cubicBezTo>
                    <a:cubicBezTo>
                      <a:pt x="1455" y="1935"/>
                      <a:pt x="1853" y="1581"/>
                      <a:pt x="2360" y="1515"/>
                    </a:cubicBezTo>
                    <a:cubicBezTo>
                      <a:pt x="2360" y="1494"/>
                      <a:pt x="2349" y="1472"/>
                      <a:pt x="2349" y="1450"/>
                    </a:cubicBezTo>
                    <a:cubicBezTo>
                      <a:pt x="2316" y="1248"/>
                      <a:pt x="2284" y="1058"/>
                      <a:pt x="2262" y="900"/>
                    </a:cubicBezTo>
                    <a:cubicBezTo>
                      <a:pt x="2235" y="600"/>
                      <a:pt x="2235" y="300"/>
                      <a:pt x="2262"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7" name="Google Shape;9297;p62"/>
              <p:cNvSpPr/>
              <p:nvPr/>
            </p:nvSpPr>
            <p:spPr>
              <a:xfrm>
                <a:off x="4373884" y="3647595"/>
                <a:ext cx="53325" cy="60073"/>
              </a:xfrm>
              <a:custGeom>
                <a:avLst/>
                <a:gdLst/>
                <a:ahLst/>
                <a:cxnLst/>
                <a:rect l="l" t="t" r="r" b="b"/>
                <a:pathLst>
                  <a:path w="2110" h="2377" extrusionOk="0">
                    <a:moveTo>
                      <a:pt x="2110" y="1"/>
                    </a:moveTo>
                    <a:cubicBezTo>
                      <a:pt x="1314" y="28"/>
                      <a:pt x="840" y="774"/>
                      <a:pt x="121" y="1096"/>
                    </a:cubicBezTo>
                    <a:cubicBezTo>
                      <a:pt x="88" y="1521"/>
                      <a:pt x="44" y="1951"/>
                      <a:pt x="1" y="2376"/>
                    </a:cubicBezTo>
                    <a:cubicBezTo>
                      <a:pt x="666" y="2039"/>
                      <a:pt x="1227" y="1597"/>
                      <a:pt x="1973" y="1581"/>
                    </a:cubicBezTo>
                    <a:cubicBezTo>
                      <a:pt x="2006" y="1107"/>
                      <a:pt x="2055" y="546"/>
                      <a:pt x="211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8" name="Google Shape;9298;p62"/>
              <p:cNvSpPr/>
              <p:nvPr/>
            </p:nvSpPr>
            <p:spPr>
              <a:xfrm>
                <a:off x="4377346" y="3610570"/>
                <a:ext cx="53578" cy="59213"/>
              </a:xfrm>
              <a:custGeom>
                <a:avLst/>
                <a:gdLst/>
                <a:ahLst/>
                <a:cxnLst/>
                <a:rect l="l" t="t" r="r" b="b"/>
                <a:pathLst>
                  <a:path w="2120" h="2343" extrusionOk="0">
                    <a:moveTo>
                      <a:pt x="1555" y="0"/>
                    </a:moveTo>
                    <a:cubicBezTo>
                      <a:pt x="1020" y="0"/>
                      <a:pt x="485" y="471"/>
                      <a:pt x="6" y="725"/>
                    </a:cubicBezTo>
                    <a:cubicBezTo>
                      <a:pt x="16" y="926"/>
                      <a:pt x="27" y="1128"/>
                      <a:pt x="27" y="1319"/>
                    </a:cubicBezTo>
                    <a:cubicBezTo>
                      <a:pt x="33" y="1662"/>
                      <a:pt x="22" y="2000"/>
                      <a:pt x="0" y="2343"/>
                    </a:cubicBezTo>
                    <a:cubicBezTo>
                      <a:pt x="382" y="2152"/>
                      <a:pt x="687" y="1847"/>
                      <a:pt x="1024" y="1596"/>
                    </a:cubicBezTo>
                    <a:cubicBezTo>
                      <a:pt x="1302" y="1384"/>
                      <a:pt x="1640" y="1269"/>
                      <a:pt x="1989" y="1269"/>
                    </a:cubicBezTo>
                    <a:cubicBezTo>
                      <a:pt x="2033" y="888"/>
                      <a:pt x="2076" y="518"/>
                      <a:pt x="2120" y="207"/>
                    </a:cubicBezTo>
                    <a:cubicBezTo>
                      <a:pt x="1933" y="59"/>
                      <a:pt x="1744" y="0"/>
                      <a:pt x="155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9" name="Google Shape;9299;p62"/>
              <p:cNvSpPr/>
              <p:nvPr/>
            </p:nvSpPr>
            <p:spPr>
              <a:xfrm>
                <a:off x="4421396" y="3442559"/>
                <a:ext cx="68337" cy="96137"/>
              </a:xfrm>
              <a:custGeom>
                <a:avLst/>
                <a:gdLst/>
                <a:ahLst/>
                <a:cxnLst/>
                <a:rect l="l" t="t" r="r" b="b"/>
                <a:pathLst>
                  <a:path w="2704" h="3804" extrusionOk="0">
                    <a:moveTo>
                      <a:pt x="23" y="0"/>
                    </a:moveTo>
                    <a:cubicBezTo>
                      <a:pt x="1" y="1046"/>
                      <a:pt x="273" y="2071"/>
                      <a:pt x="535" y="3101"/>
                    </a:cubicBezTo>
                    <a:cubicBezTo>
                      <a:pt x="900" y="3449"/>
                      <a:pt x="1189" y="3782"/>
                      <a:pt x="1734" y="3803"/>
                    </a:cubicBezTo>
                    <a:cubicBezTo>
                      <a:pt x="2071" y="3803"/>
                      <a:pt x="2398" y="3733"/>
                      <a:pt x="2703" y="3602"/>
                    </a:cubicBezTo>
                    <a:cubicBezTo>
                      <a:pt x="2687" y="3264"/>
                      <a:pt x="2671" y="2855"/>
                      <a:pt x="2665" y="2365"/>
                    </a:cubicBezTo>
                    <a:cubicBezTo>
                      <a:pt x="2649" y="452"/>
                      <a:pt x="829" y="169"/>
                      <a:pt x="469" y="136"/>
                    </a:cubicBezTo>
                    <a:cubicBezTo>
                      <a:pt x="311" y="109"/>
                      <a:pt x="164" y="65"/>
                      <a:pt x="23"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0" name="Google Shape;9300;p62"/>
              <p:cNvSpPr/>
              <p:nvPr/>
            </p:nvSpPr>
            <p:spPr>
              <a:xfrm>
                <a:off x="4496177" y="3814216"/>
                <a:ext cx="49332" cy="46982"/>
              </a:xfrm>
              <a:custGeom>
                <a:avLst/>
                <a:gdLst/>
                <a:ahLst/>
                <a:cxnLst/>
                <a:rect l="l" t="t" r="r" b="b"/>
                <a:pathLst>
                  <a:path w="1952" h="1859" extrusionOk="0">
                    <a:moveTo>
                      <a:pt x="616" y="1"/>
                    </a:moveTo>
                    <a:cubicBezTo>
                      <a:pt x="616" y="6"/>
                      <a:pt x="616" y="12"/>
                      <a:pt x="616" y="23"/>
                    </a:cubicBezTo>
                    <a:cubicBezTo>
                      <a:pt x="633" y="628"/>
                      <a:pt x="387" y="1314"/>
                      <a:pt x="1" y="1832"/>
                    </a:cubicBezTo>
                    <a:cubicBezTo>
                      <a:pt x="60" y="1854"/>
                      <a:pt x="126" y="1859"/>
                      <a:pt x="191" y="1859"/>
                    </a:cubicBezTo>
                    <a:cubicBezTo>
                      <a:pt x="213" y="1854"/>
                      <a:pt x="235" y="1854"/>
                      <a:pt x="257" y="1854"/>
                    </a:cubicBezTo>
                    <a:cubicBezTo>
                      <a:pt x="268" y="1854"/>
                      <a:pt x="284" y="1854"/>
                      <a:pt x="295" y="1859"/>
                    </a:cubicBezTo>
                    <a:cubicBezTo>
                      <a:pt x="916" y="1799"/>
                      <a:pt x="1728" y="1167"/>
                      <a:pt x="1951" y="796"/>
                    </a:cubicBezTo>
                    <a:cubicBezTo>
                      <a:pt x="1494" y="573"/>
                      <a:pt x="992" y="420"/>
                      <a:pt x="638" y="28"/>
                    </a:cubicBezTo>
                    <a:cubicBezTo>
                      <a:pt x="633" y="23"/>
                      <a:pt x="627" y="12"/>
                      <a:pt x="61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1" name="Google Shape;9301;p62"/>
              <p:cNvSpPr/>
              <p:nvPr/>
            </p:nvSpPr>
            <p:spPr>
              <a:xfrm>
                <a:off x="4484072" y="3647595"/>
                <a:ext cx="38288" cy="142840"/>
              </a:xfrm>
              <a:custGeom>
                <a:avLst/>
                <a:gdLst/>
                <a:ahLst/>
                <a:cxnLst/>
                <a:rect l="l" t="t" r="r" b="b"/>
                <a:pathLst>
                  <a:path w="1515" h="5652" extrusionOk="0">
                    <a:moveTo>
                      <a:pt x="768" y="1"/>
                    </a:moveTo>
                    <a:lnTo>
                      <a:pt x="768" y="1"/>
                    </a:lnTo>
                    <a:cubicBezTo>
                      <a:pt x="523" y="110"/>
                      <a:pt x="262" y="186"/>
                      <a:pt x="0" y="235"/>
                    </a:cubicBezTo>
                    <a:cubicBezTo>
                      <a:pt x="27" y="2088"/>
                      <a:pt x="910" y="3804"/>
                      <a:pt x="1014" y="5651"/>
                    </a:cubicBezTo>
                    <a:cubicBezTo>
                      <a:pt x="1117" y="5520"/>
                      <a:pt x="1259" y="5428"/>
                      <a:pt x="1422" y="5379"/>
                    </a:cubicBezTo>
                    <a:cubicBezTo>
                      <a:pt x="1515" y="3859"/>
                      <a:pt x="1210" y="2464"/>
                      <a:pt x="992" y="1445"/>
                    </a:cubicBezTo>
                    <a:cubicBezTo>
                      <a:pt x="856" y="823"/>
                      <a:pt x="752" y="338"/>
                      <a:pt x="76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2" name="Google Shape;9302;p62"/>
              <p:cNvSpPr/>
              <p:nvPr/>
            </p:nvSpPr>
            <p:spPr>
              <a:xfrm>
                <a:off x="4466583" y="3654342"/>
                <a:ext cx="38288" cy="138569"/>
              </a:xfrm>
              <a:custGeom>
                <a:avLst/>
                <a:gdLst/>
                <a:ahLst/>
                <a:cxnLst/>
                <a:rect l="l" t="t" r="r" b="b"/>
                <a:pathLst>
                  <a:path w="1515" h="5483" extrusionOk="0">
                    <a:moveTo>
                      <a:pt x="501" y="1"/>
                    </a:moveTo>
                    <a:cubicBezTo>
                      <a:pt x="332" y="22"/>
                      <a:pt x="169" y="33"/>
                      <a:pt x="0" y="44"/>
                    </a:cubicBezTo>
                    <a:cubicBezTo>
                      <a:pt x="11" y="148"/>
                      <a:pt x="16" y="262"/>
                      <a:pt x="27" y="388"/>
                    </a:cubicBezTo>
                    <a:cubicBezTo>
                      <a:pt x="82" y="1063"/>
                      <a:pt x="153" y="1908"/>
                      <a:pt x="294" y="2333"/>
                    </a:cubicBezTo>
                    <a:cubicBezTo>
                      <a:pt x="392" y="2627"/>
                      <a:pt x="529" y="3068"/>
                      <a:pt x="681" y="3532"/>
                    </a:cubicBezTo>
                    <a:cubicBezTo>
                      <a:pt x="894" y="4207"/>
                      <a:pt x="1188" y="5134"/>
                      <a:pt x="1248" y="5253"/>
                    </a:cubicBezTo>
                    <a:cubicBezTo>
                      <a:pt x="1259" y="5275"/>
                      <a:pt x="1270" y="5297"/>
                      <a:pt x="1275" y="5319"/>
                    </a:cubicBezTo>
                    <a:cubicBezTo>
                      <a:pt x="1330" y="5335"/>
                      <a:pt x="1379" y="5362"/>
                      <a:pt x="1428" y="5401"/>
                    </a:cubicBezTo>
                    <a:cubicBezTo>
                      <a:pt x="1455" y="5428"/>
                      <a:pt x="1488" y="5455"/>
                      <a:pt x="1515" y="5482"/>
                    </a:cubicBezTo>
                    <a:cubicBezTo>
                      <a:pt x="1444" y="3608"/>
                      <a:pt x="539" y="1875"/>
                      <a:pt x="50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3" name="Google Shape;9303;p62"/>
              <p:cNvSpPr/>
              <p:nvPr/>
            </p:nvSpPr>
            <p:spPr>
              <a:xfrm>
                <a:off x="4493018" y="3794125"/>
                <a:ext cx="13925" cy="59365"/>
              </a:xfrm>
              <a:custGeom>
                <a:avLst/>
                <a:gdLst/>
                <a:ahLst/>
                <a:cxnLst/>
                <a:rect l="l" t="t" r="r" b="b"/>
                <a:pathLst>
                  <a:path w="551" h="2349" extrusionOk="0">
                    <a:moveTo>
                      <a:pt x="235" y="0"/>
                    </a:moveTo>
                    <a:cubicBezTo>
                      <a:pt x="213" y="137"/>
                      <a:pt x="185" y="273"/>
                      <a:pt x="153" y="409"/>
                    </a:cubicBezTo>
                    <a:cubicBezTo>
                      <a:pt x="87" y="681"/>
                      <a:pt x="0" y="1025"/>
                      <a:pt x="6" y="1292"/>
                    </a:cubicBezTo>
                    <a:cubicBezTo>
                      <a:pt x="11" y="1455"/>
                      <a:pt x="38" y="1853"/>
                      <a:pt x="66" y="2283"/>
                    </a:cubicBezTo>
                    <a:cubicBezTo>
                      <a:pt x="71" y="2305"/>
                      <a:pt x="71" y="2327"/>
                      <a:pt x="71" y="2349"/>
                    </a:cubicBezTo>
                    <a:cubicBezTo>
                      <a:pt x="207" y="2131"/>
                      <a:pt x="311" y="1897"/>
                      <a:pt x="398" y="1657"/>
                    </a:cubicBezTo>
                    <a:cubicBezTo>
                      <a:pt x="491" y="1384"/>
                      <a:pt x="545" y="1101"/>
                      <a:pt x="551" y="818"/>
                    </a:cubicBezTo>
                    <a:cubicBezTo>
                      <a:pt x="551" y="676"/>
                      <a:pt x="534" y="534"/>
                      <a:pt x="496" y="398"/>
                    </a:cubicBezTo>
                    <a:cubicBezTo>
                      <a:pt x="474" y="311"/>
                      <a:pt x="371" y="88"/>
                      <a:pt x="23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4" name="Google Shape;9304;p62"/>
              <p:cNvSpPr/>
              <p:nvPr/>
            </p:nvSpPr>
            <p:spPr>
              <a:xfrm>
                <a:off x="4509395" y="3788211"/>
                <a:ext cx="36114" cy="41194"/>
              </a:xfrm>
              <a:custGeom>
                <a:avLst/>
                <a:gdLst/>
                <a:ahLst/>
                <a:cxnLst/>
                <a:rect l="l" t="t" r="r" b="b"/>
                <a:pathLst>
                  <a:path w="1429" h="1630" extrusionOk="0">
                    <a:moveTo>
                      <a:pt x="491" y="0"/>
                    </a:moveTo>
                    <a:cubicBezTo>
                      <a:pt x="202" y="109"/>
                      <a:pt x="1" y="327"/>
                      <a:pt x="115" y="698"/>
                    </a:cubicBezTo>
                    <a:cubicBezTo>
                      <a:pt x="208" y="997"/>
                      <a:pt x="551" y="1193"/>
                      <a:pt x="802" y="1335"/>
                    </a:cubicBezTo>
                    <a:cubicBezTo>
                      <a:pt x="998" y="1444"/>
                      <a:pt x="1216" y="1537"/>
                      <a:pt x="1428" y="1629"/>
                    </a:cubicBezTo>
                    <a:cubicBezTo>
                      <a:pt x="1401" y="1526"/>
                      <a:pt x="1379" y="1422"/>
                      <a:pt x="1368" y="1319"/>
                    </a:cubicBezTo>
                    <a:cubicBezTo>
                      <a:pt x="1314" y="866"/>
                      <a:pt x="725" y="223"/>
                      <a:pt x="49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5" name="Google Shape;9305;p62"/>
              <p:cNvSpPr/>
              <p:nvPr/>
            </p:nvSpPr>
            <p:spPr>
              <a:xfrm>
                <a:off x="4475934" y="3538544"/>
                <a:ext cx="28406" cy="109354"/>
              </a:xfrm>
              <a:custGeom>
                <a:avLst/>
                <a:gdLst/>
                <a:ahLst/>
                <a:cxnLst/>
                <a:rect l="l" t="t" r="r" b="b"/>
                <a:pathLst>
                  <a:path w="1124" h="4327" extrusionOk="0">
                    <a:moveTo>
                      <a:pt x="556" y="0"/>
                    </a:moveTo>
                    <a:cubicBezTo>
                      <a:pt x="377" y="65"/>
                      <a:pt x="191" y="114"/>
                      <a:pt x="1" y="153"/>
                    </a:cubicBezTo>
                    <a:cubicBezTo>
                      <a:pt x="1" y="158"/>
                      <a:pt x="6" y="164"/>
                      <a:pt x="11" y="174"/>
                    </a:cubicBezTo>
                    <a:cubicBezTo>
                      <a:pt x="513" y="1499"/>
                      <a:pt x="458" y="2932"/>
                      <a:pt x="458" y="4327"/>
                    </a:cubicBezTo>
                    <a:cubicBezTo>
                      <a:pt x="676" y="4272"/>
                      <a:pt x="894" y="4196"/>
                      <a:pt x="1096" y="4098"/>
                    </a:cubicBezTo>
                    <a:cubicBezTo>
                      <a:pt x="1123" y="3133"/>
                      <a:pt x="987" y="1695"/>
                      <a:pt x="872" y="1499"/>
                    </a:cubicBezTo>
                    <a:cubicBezTo>
                      <a:pt x="725" y="1264"/>
                      <a:pt x="616" y="894"/>
                      <a:pt x="55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6" name="Google Shape;9306;p62"/>
              <p:cNvSpPr/>
              <p:nvPr/>
            </p:nvSpPr>
            <p:spPr>
              <a:xfrm>
                <a:off x="4437090" y="3529850"/>
                <a:ext cx="47133" cy="120803"/>
              </a:xfrm>
              <a:custGeom>
                <a:avLst/>
                <a:gdLst/>
                <a:ahLst/>
                <a:cxnLst/>
                <a:rect l="l" t="t" r="r" b="b"/>
                <a:pathLst>
                  <a:path w="1865" h="4780" extrusionOk="0">
                    <a:moveTo>
                      <a:pt x="1" y="1"/>
                    </a:moveTo>
                    <a:cubicBezTo>
                      <a:pt x="203" y="807"/>
                      <a:pt x="371" y="1614"/>
                      <a:pt x="371" y="2436"/>
                    </a:cubicBezTo>
                    <a:cubicBezTo>
                      <a:pt x="524" y="2567"/>
                      <a:pt x="644" y="2894"/>
                      <a:pt x="829" y="3499"/>
                    </a:cubicBezTo>
                    <a:cubicBezTo>
                      <a:pt x="878" y="3662"/>
                      <a:pt x="933" y="3826"/>
                      <a:pt x="998" y="3989"/>
                    </a:cubicBezTo>
                    <a:cubicBezTo>
                      <a:pt x="1069" y="4104"/>
                      <a:pt x="1107" y="4322"/>
                      <a:pt x="1151" y="4780"/>
                    </a:cubicBezTo>
                    <a:cubicBezTo>
                      <a:pt x="1369" y="4769"/>
                      <a:pt x="1587" y="4747"/>
                      <a:pt x="1799" y="4709"/>
                    </a:cubicBezTo>
                    <a:cubicBezTo>
                      <a:pt x="1805" y="3319"/>
                      <a:pt x="1864" y="1892"/>
                      <a:pt x="1363" y="573"/>
                    </a:cubicBezTo>
                    <a:cubicBezTo>
                      <a:pt x="1358" y="557"/>
                      <a:pt x="1352" y="540"/>
                      <a:pt x="1358" y="524"/>
                    </a:cubicBezTo>
                    <a:lnTo>
                      <a:pt x="1358" y="524"/>
                    </a:lnTo>
                    <a:cubicBezTo>
                      <a:pt x="1276" y="529"/>
                      <a:pt x="1194" y="540"/>
                      <a:pt x="1113" y="540"/>
                    </a:cubicBezTo>
                    <a:cubicBezTo>
                      <a:pt x="1103" y="540"/>
                      <a:pt x="1093" y="541"/>
                      <a:pt x="1083" y="541"/>
                    </a:cubicBezTo>
                    <a:cubicBezTo>
                      <a:pt x="625" y="541"/>
                      <a:pt x="310" y="289"/>
                      <a:pt x="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7" name="Google Shape;9307;p62"/>
              <p:cNvSpPr/>
              <p:nvPr/>
            </p:nvSpPr>
            <p:spPr>
              <a:xfrm>
                <a:off x="4371685" y="3530684"/>
                <a:ext cx="70131" cy="92851"/>
              </a:xfrm>
              <a:custGeom>
                <a:avLst/>
                <a:gdLst/>
                <a:ahLst/>
                <a:cxnLst/>
                <a:rect l="l" t="t" r="r" b="b"/>
                <a:pathLst>
                  <a:path w="2775" h="3674" extrusionOk="0">
                    <a:moveTo>
                      <a:pt x="2425" y="0"/>
                    </a:moveTo>
                    <a:cubicBezTo>
                      <a:pt x="1919" y="1058"/>
                      <a:pt x="981" y="2033"/>
                      <a:pt x="1" y="2660"/>
                    </a:cubicBezTo>
                    <a:cubicBezTo>
                      <a:pt x="115" y="2986"/>
                      <a:pt x="191" y="3330"/>
                      <a:pt x="213" y="3673"/>
                    </a:cubicBezTo>
                    <a:cubicBezTo>
                      <a:pt x="725" y="3395"/>
                      <a:pt x="1249" y="2974"/>
                      <a:pt x="1791" y="2974"/>
                    </a:cubicBezTo>
                    <a:cubicBezTo>
                      <a:pt x="1982" y="2974"/>
                      <a:pt x="2175" y="3026"/>
                      <a:pt x="2371" y="3155"/>
                    </a:cubicBezTo>
                    <a:cubicBezTo>
                      <a:pt x="2387" y="3041"/>
                      <a:pt x="2404" y="2932"/>
                      <a:pt x="2420" y="2834"/>
                    </a:cubicBezTo>
                    <a:cubicBezTo>
                      <a:pt x="2447" y="2670"/>
                      <a:pt x="2502" y="2327"/>
                      <a:pt x="2774" y="2327"/>
                    </a:cubicBezTo>
                    <a:cubicBezTo>
                      <a:pt x="2774" y="1543"/>
                      <a:pt x="2611" y="769"/>
                      <a:pt x="2425"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8" name="Google Shape;9308;p62"/>
              <p:cNvSpPr/>
              <p:nvPr/>
            </p:nvSpPr>
            <p:spPr>
              <a:xfrm>
                <a:off x="4342495" y="3261886"/>
                <a:ext cx="59795" cy="180547"/>
              </a:xfrm>
              <a:custGeom>
                <a:avLst/>
                <a:gdLst/>
                <a:ahLst/>
                <a:cxnLst/>
                <a:rect l="l" t="t" r="r" b="b"/>
                <a:pathLst>
                  <a:path w="2366" h="7144" extrusionOk="0">
                    <a:moveTo>
                      <a:pt x="0" y="0"/>
                    </a:moveTo>
                    <a:lnTo>
                      <a:pt x="0" y="7144"/>
                    </a:lnTo>
                    <a:cubicBezTo>
                      <a:pt x="404" y="6806"/>
                      <a:pt x="785" y="6255"/>
                      <a:pt x="1068" y="5847"/>
                    </a:cubicBezTo>
                    <a:cubicBezTo>
                      <a:pt x="1041" y="5820"/>
                      <a:pt x="1009" y="5792"/>
                      <a:pt x="987" y="5765"/>
                    </a:cubicBezTo>
                    <a:cubicBezTo>
                      <a:pt x="840" y="5558"/>
                      <a:pt x="949" y="4964"/>
                      <a:pt x="987" y="4768"/>
                    </a:cubicBezTo>
                    <a:lnTo>
                      <a:pt x="1003" y="4675"/>
                    </a:lnTo>
                    <a:lnTo>
                      <a:pt x="1085" y="4626"/>
                    </a:lnTo>
                    <a:cubicBezTo>
                      <a:pt x="1510" y="4359"/>
                      <a:pt x="1526" y="3765"/>
                      <a:pt x="1526" y="3760"/>
                    </a:cubicBezTo>
                    <a:lnTo>
                      <a:pt x="1526" y="3553"/>
                    </a:lnTo>
                    <a:lnTo>
                      <a:pt x="1739" y="3553"/>
                    </a:lnTo>
                    <a:cubicBezTo>
                      <a:pt x="2071" y="3553"/>
                      <a:pt x="2251" y="3302"/>
                      <a:pt x="2360" y="2703"/>
                    </a:cubicBezTo>
                    <a:cubicBezTo>
                      <a:pt x="2365" y="2670"/>
                      <a:pt x="2365" y="2632"/>
                      <a:pt x="2360" y="2599"/>
                    </a:cubicBezTo>
                    <a:cubicBezTo>
                      <a:pt x="2349" y="2594"/>
                      <a:pt x="2333" y="2594"/>
                      <a:pt x="2316" y="2594"/>
                    </a:cubicBezTo>
                    <a:cubicBezTo>
                      <a:pt x="2295" y="2594"/>
                      <a:pt x="2273" y="2594"/>
                      <a:pt x="2245" y="2599"/>
                    </a:cubicBezTo>
                    <a:lnTo>
                      <a:pt x="1935" y="2681"/>
                    </a:lnTo>
                    <a:lnTo>
                      <a:pt x="1973" y="2359"/>
                    </a:lnTo>
                    <a:cubicBezTo>
                      <a:pt x="2087" y="1575"/>
                      <a:pt x="1968" y="981"/>
                      <a:pt x="1624" y="583"/>
                    </a:cubicBezTo>
                    <a:cubicBezTo>
                      <a:pt x="1183" y="76"/>
                      <a:pt x="393" y="0"/>
                      <a:pt x="6"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9" name="Google Shape;9309;p62"/>
              <p:cNvSpPr/>
              <p:nvPr/>
            </p:nvSpPr>
            <p:spPr>
              <a:xfrm>
                <a:off x="4342369" y="3412661"/>
                <a:ext cx="71344" cy="60907"/>
              </a:xfrm>
              <a:custGeom>
                <a:avLst/>
                <a:gdLst/>
                <a:ahLst/>
                <a:cxnLst/>
                <a:rect l="l" t="t" r="r" b="b"/>
                <a:pathLst>
                  <a:path w="2823" h="2410" extrusionOk="0">
                    <a:moveTo>
                      <a:pt x="1221" y="1"/>
                    </a:moveTo>
                    <a:cubicBezTo>
                      <a:pt x="899" y="469"/>
                      <a:pt x="480" y="1069"/>
                      <a:pt x="0" y="1412"/>
                    </a:cubicBezTo>
                    <a:lnTo>
                      <a:pt x="0" y="2409"/>
                    </a:lnTo>
                    <a:cubicBezTo>
                      <a:pt x="959" y="2060"/>
                      <a:pt x="1880" y="1434"/>
                      <a:pt x="2823" y="1025"/>
                    </a:cubicBezTo>
                    <a:cubicBezTo>
                      <a:pt x="2261" y="725"/>
                      <a:pt x="1727" y="382"/>
                      <a:pt x="1221"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0" name="Google Shape;9310;p62"/>
              <p:cNvSpPr/>
              <p:nvPr/>
            </p:nvSpPr>
            <p:spPr>
              <a:xfrm>
                <a:off x="4342369" y="3442129"/>
                <a:ext cx="88555" cy="151104"/>
              </a:xfrm>
              <a:custGeom>
                <a:avLst/>
                <a:gdLst/>
                <a:ahLst/>
                <a:cxnLst/>
                <a:rect l="l" t="t" r="r" b="b"/>
                <a:pathLst>
                  <a:path w="3504" h="5979" extrusionOk="0">
                    <a:moveTo>
                      <a:pt x="2964" y="1"/>
                    </a:moveTo>
                    <a:lnTo>
                      <a:pt x="2964" y="1"/>
                    </a:lnTo>
                    <a:cubicBezTo>
                      <a:pt x="1967" y="420"/>
                      <a:pt x="1014" y="1080"/>
                      <a:pt x="0" y="1439"/>
                    </a:cubicBezTo>
                    <a:lnTo>
                      <a:pt x="0" y="5112"/>
                    </a:lnTo>
                    <a:cubicBezTo>
                      <a:pt x="311" y="5177"/>
                      <a:pt x="659" y="5341"/>
                      <a:pt x="883" y="5640"/>
                    </a:cubicBezTo>
                    <a:cubicBezTo>
                      <a:pt x="959" y="5744"/>
                      <a:pt x="1030" y="5858"/>
                      <a:pt x="1084" y="5978"/>
                    </a:cubicBezTo>
                    <a:cubicBezTo>
                      <a:pt x="2076" y="5341"/>
                      <a:pt x="3024" y="4327"/>
                      <a:pt x="3487" y="3254"/>
                    </a:cubicBezTo>
                    <a:cubicBezTo>
                      <a:pt x="3493" y="3248"/>
                      <a:pt x="3498" y="3237"/>
                      <a:pt x="3504" y="3232"/>
                    </a:cubicBezTo>
                    <a:cubicBezTo>
                      <a:pt x="3471" y="3205"/>
                      <a:pt x="3466" y="3161"/>
                      <a:pt x="3487" y="3123"/>
                    </a:cubicBezTo>
                    <a:cubicBezTo>
                      <a:pt x="3226" y="2093"/>
                      <a:pt x="2948" y="1058"/>
                      <a:pt x="296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1" name="Google Shape;9311;p62"/>
              <p:cNvSpPr/>
              <p:nvPr/>
            </p:nvSpPr>
            <p:spPr>
              <a:xfrm>
                <a:off x="4342369" y="3786720"/>
                <a:ext cx="107004" cy="209130"/>
              </a:xfrm>
              <a:custGeom>
                <a:avLst/>
                <a:gdLst/>
                <a:ahLst/>
                <a:cxnLst/>
                <a:rect l="l" t="t" r="r" b="b"/>
                <a:pathLst>
                  <a:path w="4234" h="8275" extrusionOk="0">
                    <a:moveTo>
                      <a:pt x="3469" y="0"/>
                    </a:moveTo>
                    <a:cubicBezTo>
                      <a:pt x="2790" y="0"/>
                      <a:pt x="2206" y="659"/>
                      <a:pt x="1831" y="1258"/>
                    </a:cubicBezTo>
                    <a:cubicBezTo>
                      <a:pt x="1291" y="2130"/>
                      <a:pt x="725" y="2996"/>
                      <a:pt x="38" y="3764"/>
                    </a:cubicBezTo>
                    <a:cubicBezTo>
                      <a:pt x="27" y="3775"/>
                      <a:pt x="11" y="3781"/>
                      <a:pt x="0" y="3786"/>
                    </a:cubicBezTo>
                    <a:lnTo>
                      <a:pt x="0" y="3813"/>
                    </a:lnTo>
                    <a:lnTo>
                      <a:pt x="60" y="4020"/>
                    </a:lnTo>
                    <a:cubicBezTo>
                      <a:pt x="164" y="4347"/>
                      <a:pt x="354" y="4876"/>
                      <a:pt x="496" y="5486"/>
                    </a:cubicBezTo>
                    <a:cubicBezTo>
                      <a:pt x="719" y="6472"/>
                      <a:pt x="1003" y="7704"/>
                      <a:pt x="1232" y="8140"/>
                    </a:cubicBezTo>
                    <a:cubicBezTo>
                      <a:pt x="1253" y="8178"/>
                      <a:pt x="1275" y="8222"/>
                      <a:pt x="1297" y="8265"/>
                    </a:cubicBezTo>
                    <a:cubicBezTo>
                      <a:pt x="1396" y="8271"/>
                      <a:pt x="1495" y="8274"/>
                      <a:pt x="1596" y="8274"/>
                    </a:cubicBezTo>
                    <a:cubicBezTo>
                      <a:pt x="1859" y="8274"/>
                      <a:pt x="2126" y="8253"/>
                      <a:pt x="2387" y="8205"/>
                    </a:cubicBezTo>
                    <a:cubicBezTo>
                      <a:pt x="2888" y="8129"/>
                      <a:pt x="3449" y="7987"/>
                      <a:pt x="3902" y="7709"/>
                    </a:cubicBezTo>
                    <a:cubicBezTo>
                      <a:pt x="4076" y="6380"/>
                      <a:pt x="4234" y="3579"/>
                      <a:pt x="4141" y="2462"/>
                    </a:cubicBezTo>
                    <a:cubicBezTo>
                      <a:pt x="4087" y="1770"/>
                      <a:pt x="3896" y="1127"/>
                      <a:pt x="3722" y="566"/>
                    </a:cubicBezTo>
                    <a:cubicBezTo>
                      <a:pt x="3662" y="364"/>
                      <a:pt x="3607" y="173"/>
                      <a:pt x="3564" y="5"/>
                    </a:cubicBezTo>
                    <a:cubicBezTo>
                      <a:pt x="3532" y="2"/>
                      <a:pt x="3500" y="0"/>
                      <a:pt x="3469"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2" name="Google Shape;9312;p62"/>
              <p:cNvSpPr/>
              <p:nvPr/>
            </p:nvSpPr>
            <p:spPr>
              <a:xfrm>
                <a:off x="4385610" y="4031383"/>
                <a:ext cx="45743" cy="244613"/>
              </a:xfrm>
              <a:custGeom>
                <a:avLst/>
                <a:gdLst/>
                <a:ahLst/>
                <a:cxnLst/>
                <a:rect l="l" t="t" r="r" b="b"/>
                <a:pathLst>
                  <a:path w="1810" h="9679" extrusionOk="0">
                    <a:moveTo>
                      <a:pt x="0" y="1"/>
                    </a:moveTo>
                    <a:cubicBezTo>
                      <a:pt x="60" y="393"/>
                      <a:pt x="104" y="780"/>
                      <a:pt x="136" y="1113"/>
                    </a:cubicBezTo>
                    <a:cubicBezTo>
                      <a:pt x="147" y="1216"/>
                      <a:pt x="153" y="1314"/>
                      <a:pt x="163" y="1401"/>
                    </a:cubicBezTo>
                    <a:cubicBezTo>
                      <a:pt x="185" y="1701"/>
                      <a:pt x="185" y="2006"/>
                      <a:pt x="169" y="2306"/>
                    </a:cubicBezTo>
                    <a:cubicBezTo>
                      <a:pt x="142" y="3352"/>
                      <a:pt x="98" y="4927"/>
                      <a:pt x="654" y="6120"/>
                    </a:cubicBezTo>
                    <a:cubicBezTo>
                      <a:pt x="1188" y="7270"/>
                      <a:pt x="1270" y="8779"/>
                      <a:pt x="1264" y="9678"/>
                    </a:cubicBezTo>
                    <a:cubicBezTo>
                      <a:pt x="1428" y="9602"/>
                      <a:pt x="1591" y="9548"/>
                      <a:pt x="1765" y="9504"/>
                    </a:cubicBezTo>
                    <a:cubicBezTo>
                      <a:pt x="1771" y="7902"/>
                      <a:pt x="1809" y="6333"/>
                      <a:pt x="1324" y="4785"/>
                    </a:cubicBezTo>
                    <a:cubicBezTo>
                      <a:pt x="856" y="3308"/>
                      <a:pt x="529" y="1750"/>
                      <a:pt x="714" y="197"/>
                    </a:cubicBezTo>
                    <a:cubicBezTo>
                      <a:pt x="714" y="186"/>
                      <a:pt x="719" y="175"/>
                      <a:pt x="725" y="164"/>
                    </a:cubicBezTo>
                    <a:lnTo>
                      <a:pt x="725" y="159"/>
                    </a:lnTo>
                    <a:cubicBezTo>
                      <a:pt x="474" y="132"/>
                      <a:pt x="234" y="83"/>
                      <a:pt x="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3" name="Google Shape;9313;p62"/>
              <p:cNvSpPr/>
              <p:nvPr/>
            </p:nvSpPr>
            <p:spPr>
              <a:xfrm>
                <a:off x="4408330" y="3987611"/>
                <a:ext cx="31818" cy="43469"/>
              </a:xfrm>
              <a:custGeom>
                <a:avLst/>
                <a:gdLst/>
                <a:ahLst/>
                <a:cxnLst/>
                <a:rect l="l" t="t" r="r" b="b"/>
                <a:pathLst>
                  <a:path w="1259" h="1720" extrusionOk="0">
                    <a:moveTo>
                      <a:pt x="1259" y="0"/>
                    </a:moveTo>
                    <a:cubicBezTo>
                      <a:pt x="861" y="196"/>
                      <a:pt x="436" y="338"/>
                      <a:pt x="0" y="409"/>
                    </a:cubicBezTo>
                    <a:cubicBezTo>
                      <a:pt x="104" y="670"/>
                      <a:pt x="93" y="1025"/>
                      <a:pt x="93" y="1286"/>
                    </a:cubicBezTo>
                    <a:cubicBezTo>
                      <a:pt x="104" y="1428"/>
                      <a:pt x="98" y="1575"/>
                      <a:pt x="87" y="1717"/>
                    </a:cubicBezTo>
                    <a:cubicBezTo>
                      <a:pt x="132" y="1718"/>
                      <a:pt x="177" y="1719"/>
                      <a:pt x="222" y="1719"/>
                    </a:cubicBezTo>
                    <a:cubicBezTo>
                      <a:pt x="569" y="1719"/>
                      <a:pt x="915" y="1663"/>
                      <a:pt x="1242" y="1548"/>
                    </a:cubicBezTo>
                    <a:cubicBezTo>
                      <a:pt x="1166" y="1074"/>
                      <a:pt x="1133" y="605"/>
                      <a:pt x="1210" y="256"/>
                    </a:cubicBezTo>
                    <a:cubicBezTo>
                      <a:pt x="1226" y="185"/>
                      <a:pt x="1242" y="98"/>
                      <a:pt x="1259"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4" name="Google Shape;9314;p62"/>
              <p:cNvSpPr/>
              <p:nvPr/>
            </p:nvSpPr>
            <p:spPr>
              <a:xfrm>
                <a:off x="4373884" y="3647595"/>
                <a:ext cx="53325" cy="60073"/>
              </a:xfrm>
              <a:custGeom>
                <a:avLst/>
                <a:gdLst/>
                <a:ahLst/>
                <a:cxnLst/>
                <a:rect l="l" t="t" r="r" b="b"/>
                <a:pathLst>
                  <a:path w="2110" h="2377" extrusionOk="0">
                    <a:moveTo>
                      <a:pt x="2110" y="1"/>
                    </a:moveTo>
                    <a:cubicBezTo>
                      <a:pt x="1314" y="28"/>
                      <a:pt x="840" y="774"/>
                      <a:pt x="121" y="1096"/>
                    </a:cubicBezTo>
                    <a:cubicBezTo>
                      <a:pt x="88" y="1521"/>
                      <a:pt x="44" y="1951"/>
                      <a:pt x="1" y="2376"/>
                    </a:cubicBezTo>
                    <a:cubicBezTo>
                      <a:pt x="666" y="2039"/>
                      <a:pt x="1227" y="1597"/>
                      <a:pt x="1973" y="1581"/>
                    </a:cubicBezTo>
                    <a:cubicBezTo>
                      <a:pt x="2006" y="1107"/>
                      <a:pt x="2055" y="546"/>
                      <a:pt x="2110"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5" name="Google Shape;9315;p62"/>
              <p:cNvSpPr/>
              <p:nvPr/>
            </p:nvSpPr>
            <p:spPr>
              <a:xfrm>
                <a:off x="4475934" y="3538544"/>
                <a:ext cx="28406" cy="109354"/>
              </a:xfrm>
              <a:custGeom>
                <a:avLst/>
                <a:gdLst/>
                <a:ahLst/>
                <a:cxnLst/>
                <a:rect l="l" t="t" r="r" b="b"/>
                <a:pathLst>
                  <a:path w="1124" h="4327" extrusionOk="0">
                    <a:moveTo>
                      <a:pt x="556" y="0"/>
                    </a:moveTo>
                    <a:cubicBezTo>
                      <a:pt x="377" y="65"/>
                      <a:pt x="191" y="114"/>
                      <a:pt x="1" y="153"/>
                    </a:cubicBezTo>
                    <a:cubicBezTo>
                      <a:pt x="1" y="158"/>
                      <a:pt x="6" y="164"/>
                      <a:pt x="11" y="174"/>
                    </a:cubicBezTo>
                    <a:cubicBezTo>
                      <a:pt x="513" y="1499"/>
                      <a:pt x="458" y="2932"/>
                      <a:pt x="458" y="4327"/>
                    </a:cubicBezTo>
                    <a:cubicBezTo>
                      <a:pt x="676" y="4272"/>
                      <a:pt x="894" y="4196"/>
                      <a:pt x="1096" y="4098"/>
                    </a:cubicBezTo>
                    <a:cubicBezTo>
                      <a:pt x="1123" y="3133"/>
                      <a:pt x="987" y="1695"/>
                      <a:pt x="872" y="1499"/>
                    </a:cubicBezTo>
                    <a:cubicBezTo>
                      <a:pt x="725" y="1264"/>
                      <a:pt x="616" y="894"/>
                      <a:pt x="556"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6" name="Google Shape;9316;p62"/>
              <p:cNvSpPr/>
              <p:nvPr/>
            </p:nvSpPr>
            <p:spPr>
              <a:xfrm>
                <a:off x="4371685" y="3530684"/>
                <a:ext cx="70131" cy="92851"/>
              </a:xfrm>
              <a:custGeom>
                <a:avLst/>
                <a:gdLst/>
                <a:ahLst/>
                <a:cxnLst/>
                <a:rect l="l" t="t" r="r" b="b"/>
                <a:pathLst>
                  <a:path w="2775" h="3674" extrusionOk="0">
                    <a:moveTo>
                      <a:pt x="2425" y="0"/>
                    </a:moveTo>
                    <a:cubicBezTo>
                      <a:pt x="1919" y="1058"/>
                      <a:pt x="981" y="2033"/>
                      <a:pt x="1" y="2660"/>
                    </a:cubicBezTo>
                    <a:cubicBezTo>
                      <a:pt x="115" y="2986"/>
                      <a:pt x="191" y="3330"/>
                      <a:pt x="213" y="3673"/>
                    </a:cubicBezTo>
                    <a:cubicBezTo>
                      <a:pt x="725" y="3395"/>
                      <a:pt x="1249" y="2974"/>
                      <a:pt x="1791" y="2974"/>
                    </a:cubicBezTo>
                    <a:cubicBezTo>
                      <a:pt x="1982" y="2974"/>
                      <a:pt x="2175" y="3026"/>
                      <a:pt x="2371" y="3155"/>
                    </a:cubicBezTo>
                    <a:cubicBezTo>
                      <a:pt x="2387" y="3041"/>
                      <a:pt x="2404" y="2932"/>
                      <a:pt x="2420" y="2834"/>
                    </a:cubicBezTo>
                    <a:cubicBezTo>
                      <a:pt x="2447" y="2670"/>
                      <a:pt x="2502" y="2327"/>
                      <a:pt x="2774" y="2327"/>
                    </a:cubicBezTo>
                    <a:cubicBezTo>
                      <a:pt x="2774" y="1543"/>
                      <a:pt x="2611" y="769"/>
                      <a:pt x="2425" y="0"/>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7" name="Google Shape;9317;p62"/>
              <p:cNvSpPr/>
              <p:nvPr/>
            </p:nvSpPr>
            <p:spPr>
              <a:xfrm>
                <a:off x="4342369" y="3412661"/>
                <a:ext cx="71344" cy="60907"/>
              </a:xfrm>
              <a:custGeom>
                <a:avLst/>
                <a:gdLst/>
                <a:ahLst/>
                <a:cxnLst/>
                <a:rect l="l" t="t" r="r" b="b"/>
                <a:pathLst>
                  <a:path w="2823" h="2410" extrusionOk="0">
                    <a:moveTo>
                      <a:pt x="1221" y="1"/>
                    </a:moveTo>
                    <a:cubicBezTo>
                      <a:pt x="899" y="469"/>
                      <a:pt x="480" y="1069"/>
                      <a:pt x="0" y="1412"/>
                    </a:cubicBezTo>
                    <a:lnTo>
                      <a:pt x="0" y="2409"/>
                    </a:lnTo>
                    <a:cubicBezTo>
                      <a:pt x="959" y="2060"/>
                      <a:pt x="1880" y="1434"/>
                      <a:pt x="2823" y="1025"/>
                    </a:cubicBezTo>
                    <a:cubicBezTo>
                      <a:pt x="2261" y="725"/>
                      <a:pt x="1727" y="382"/>
                      <a:pt x="1221"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8" name="Google Shape;9318;p62"/>
              <p:cNvSpPr/>
              <p:nvPr/>
            </p:nvSpPr>
            <p:spPr>
              <a:xfrm>
                <a:off x="4385610" y="4031383"/>
                <a:ext cx="45743" cy="244613"/>
              </a:xfrm>
              <a:custGeom>
                <a:avLst/>
                <a:gdLst/>
                <a:ahLst/>
                <a:cxnLst/>
                <a:rect l="l" t="t" r="r" b="b"/>
                <a:pathLst>
                  <a:path w="1810" h="9679" extrusionOk="0">
                    <a:moveTo>
                      <a:pt x="0" y="1"/>
                    </a:moveTo>
                    <a:cubicBezTo>
                      <a:pt x="60" y="393"/>
                      <a:pt x="104" y="780"/>
                      <a:pt x="136" y="1113"/>
                    </a:cubicBezTo>
                    <a:cubicBezTo>
                      <a:pt x="147" y="1216"/>
                      <a:pt x="153" y="1314"/>
                      <a:pt x="163" y="1401"/>
                    </a:cubicBezTo>
                    <a:cubicBezTo>
                      <a:pt x="185" y="1701"/>
                      <a:pt x="185" y="2006"/>
                      <a:pt x="169" y="2306"/>
                    </a:cubicBezTo>
                    <a:cubicBezTo>
                      <a:pt x="142" y="3352"/>
                      <a:pt x="98" y="4927"/>
                      <a:pt x="654" y="6120"/>
                    </a:cubicBezTo>
                    <a:cubicBezTo>
                      <a:pt x="1188" y="7270"/>
                      <a:pt x="1270" y="8779"/>
                      <a:pt x="1264" y="9678"/>
                    </a:cubicBezTo>
                    <a:cubicBezTo>
                      <a:pt x="1428" y="9602"/>
                      <a:pt x="1591" y="9548"/>
                      <a:pt x="1765" y="9504"/>
                    </a:cubicBezTo>
                    <a:cubicBezTo>
                      <a:pt x="1771" y="7902"/>
                      <a:pt x="1809" y="6333"/>
                      <a:pt x="1324" y="4785"/>
                    </a:cubicBezTo>
                    <a:cubicBezTo>
                      <a:pt x="856" y="3308"/>
                      <a:pt x="529" y="1750"/>
                      <a:pt x="714" y="197"/>
                    </a:cubicBezTo>
                    <a:cubicBezTo>
                      <a:pt x="714" y="186"/>
                      <a:pt x="719" y="175"/>
                      <a:pt x="725" y="164"/>
                    </a:cubicBezTo>
                    <a:lnTo>
                      <a:pt x="725" y="159"/>
                    </a:lnTo>
                    <a:cubicBezTo>
                      <a:pt x="474" y="132"/>
                      <a:pt x="234" y="83"/>
                      <a:pt x="0" y="1"/>
                    </a:cubicBezTo>
                    <a:close/>
                  </a:path>
                </a:pathLst>
              </a:custGeom>
              <a:solidFill>
                <a:srgbClr val="4B60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319" name="Google Shape;9319;p62"/>
          <p:cNvGrpSpPr/>
          <p:nvPr/>
        </p:nvGrpSpPr>
        <p:grpSpPr>
          <a:xfrm>
            <a:off x="2936333" y="3256553"/>
            <a:ext cx="447601" cy="1135923"/>
            <a:chOff x="2936333" y="3256553"/>
            <a:chExt cx="447601" cy="1135923"/>
          </a:xfrm>
        </p:grpSpPr>
        <p:sp>
          <p:nvSpPr>
            <p:cNvPr id="9320" name="Google Shape;9320;p62"/>
            <p:cNvSpPr/>
            <p:nvPr/>
          </p:nvSpPr>
          <p:spPr>
            <a:xfrm>
              <a:off x="2936333" y="3256553"/>
              <a:ext cx="447601" cy="1135923"/>
            </a:xfrm>
            <a:custGeom>
              <a:avLst/>
              <a:gdLst/>
              <a:ahLst/>
              <a:cxnLst/>
              <a:rect l="l" t="t" r="r" b="b"/>
              <a:pathLst>
                <a:path w="17711" h="44947" extrusionOk="0">
                  <a:moveTo>
                    <a:pt x="8707" y="1"/>
                  </a:moveTo>
                  <a:cubicBezTo>
                    <a:pt x="7995" y="1"/>
                    <a:pt x="6256" y="235"/>
                    <a:pt x="6589" y="2603"/>
                  </a:cubicBezTo>
                  <a:cubicBezTo>
                    <a:pt x="6589" y="2603"/>
                    <a:pt x="6530" y="2587"/>
                    <a:pt x="6458" y="2587"/>
                  </a:cubicBezTo>
                  <a:cubicBezTo>
                    <a:pt x="6328" y="2587"/>
                    <a:pt x="6155" y="2641"/>
                    <a:pt x="6207" y="2946"/>
                  </a:cubicBezTo>
                  <a:cubicBezTo>
                    <a:pt x="6295" y="3415"/>
                    <a:pt x="6458" y="3965"/>
                    <a:pt x="7041" y="3965"/>
                  </a:cubicBezTo>
                  <a:cubicBezTo>
                    <a:pt x="7041" y="3965"/>
                    <a:pt x="7052" y="4690"/>
                    <a:pt x="7586" y="5022"/>
                  </a:cubicBezTo>
                  <a:cubicBezTo>
                    <a:pt x="7586" y="5022"/>
                    <a:pt x="7711" y="5720"/>
                    <a:pt x="7619" y="5851"/>
                  </a:cubicBezTo>
                  <a:cubicBezTo>
                    <a:pt x="7526" y="5982"/>
                    <a:pt x="5744" y="7224"/>
                    <a:pt x="5167" y="7278"/>
                  </a:cubicBezTo>
                  <a:cubicBezTo>
                    <a:pt x="4589" y="7338"/>
                    <a:pt x="2796" y="7758"/>
                    <a:pt x="2774" y="9725"/>
                  </a:cubicBezTo>
                  <a:cubicBezTo>
                    <a:pt x="2747" y="11687"/>
                    <a:pt x="2622" y="12259"/>
                    <a:pt x="2442" y="12542"/>
                  </a:cubicBezTo>
                  <a:cubicBezTo>
                    <a:pt x="2262" y="12825"/>
                    <a:pt x="2148" y="14640"/>
                    <a:pt x="2191" y="15485"/>
                  </a:cubicBezTo>
                  <a:cubicBezTo>
                    <a:pt x="2240" y="16324"/>
                    <a:pt x="1385" y="18422"/>
                    <a:pt x="1543" y="20874"/>
                  </a:cubicBezTo>
                  <a:cubicBezTo>
                    <a:pt x="1543" y="20874"/>
                    <a:pt x="666" y="21691"/>
                    <a:pt x="595" y="22334"/>
                  </a:cubicBezTo>
                  <a:cubicBezTo>
                    <a:pt x="519" y="22971"/>
                    <a:pt x="1" y="23838"/>
                    <a:pt x="61" y="23958"/>
                  </a:cubicBezTo>
                  <a:cubicBezTo>
                    <a:pt x="88" y="24009"/>
                    <a:pt x="166" y="24037"/>
                    <a:pt x="259" y="24037"/>
                  </a:cubicBezTo>
                  <a:cubicBezTo>
                    <a:pt x="374" y="24037"/>
                    <a:pt x="512" y="23994"/>
                    <a:pt x="606" y="23898"/>
                  </a:cubicBezTo>
                  <a:cubicBezTo>
                    <a:pt x="769" y="23718"/>
                    <a:pt x="1031" y="23386"/>
                    <a:pt x="1031" y="23386"/>
                  </a:cubicBezTo>
                  <a:lnTo>
                    <a:pt x="1031" y="23386"/>
                  </a:lnTo>
                  <a:cubicBezTo>
                    <a:pt x="1031" y="23386"/>
                    <a:pt x="475" y="25511"/>
                    <a:pt x="758" y="25603"/>
                  </a:cubicBezTo>
                  <a:cubicBezTo>
                    <a:pt x="770" y="25607"/>
                    <a:pt x="781" y="25609"/>
                    <a:pt x="793" y="25609"/>
                  </a:cubicBezTo>
                  <a:cubicBezTo>
                    <a:pt x="1101" y="25609"/>
                    <a:pt x="1318" y="24295"/>
                    <a:pt x="1423" y="24143"/>
                  </a:cubicBezTo>
                  <a:cubicBezTo>
                    <a:pt x="1440" y="24117"/>
                    <a:pt x="1455" y="24106"/>
                    <a:pt x="1467" y="24106"/>
                  </a:cubicBezTo>
                  <a:cubicBezTo>
                    <a:pt x="1526" y="24106"/>
                    <a:pt x="1520" y="24383"/>
                    <a:pt x="1489" y="24546"/>
                  </a:cubicBezTo>
                  <a:cubicBezTo>
                    <a:pt x="1452" y="24741"/>
                    <a:pt x="1374" y="25771"/>
                    <a:pt x="1595" y="25771"/>
                  </a:cubicBezTo>
                  <a:cubicBezTo>
                    <a:pt x="1603" y="25771"/>
                    <a:pt x="1611" y="25769"/>
                    <a:pt x="1619" y="25767"/>
                  </a:cubicBezTo>
                  <a:cubicBezTo>
                    <a:pt x="1851" y="25701"/>
                    <a:pt x="1929" y="24271"/>
                    <a:pt x="2034" y="24271"/>
                  </a:cubicBezTo>
                  <a:cubicBezTo>
                    <a:pt x="2043" y="24271"/>
                    <a:pt x="2052" y="24280"/>
                    <a:pt x="2061" y="24301"/>
                  </a:cubicBezTo>
                  <a:cubicBezTo>
                    <a:pt x="2175" y="24573"/>
                    <a:pt x="2001" y="25592"/>
                    <a:pt x="2164" y="25625"/>
                  </a:cubicBezTo>
                  <a:cubicBezTo>
                    <a:pt x="2178" y="25628"/>
                    <a:pt x="2191" y="25629"/>
                    <a:pt x="2203" y="25629"/>
                  </a:cubicBezTo>
                  <a:cubicBezTo>
                    <a:pt x="2335" y="25629"/>
                    <a:pt x="2346" y="25475"/>
                    <a:pt x="2366" y="25380"/>
                  </a:cubicBezTo>
                  <a:cubicBezTo>
                    <a:pt x="2386" y="25279"/>
                    <a:pt x="2340" y="24133"/>
                    <a:pt x="2439" y="24133"/>
                  </a:cubicBezTo>
                  <a:cubicBezTo>
                    <a:pt x="2446" y="24133"/>
                    <a:pt x="2455" y="24140"/>
                    <a:pt x="2464" y="24154"/>
                  </a:cubicBezTo>
                  <a:cubicBezTo>
                    <a:pt x="2595" y="24350"/>
                    <a:pt x="2518" y="25353"/>
                    <a:pt x="2627" y="25385"/>
                  </a:cubicBezTo>
                  <a:cubicBezTo>
                    <a:pt x="2627" y="25385"/>
                    <a:pt x="2667" y="25404"/>
                    <a:pt x="2714" y="25404"/>
                  </a:cubicBezTo>
                  <a:cubicBezTo>
                    <a:pt x="2791" y="25404"/>
                    <a:pt x="2890" y="25356"/>
                    <a:pt x="2883" y="25107"/>
                  </a:cubicBezTo>
                  <a:cubicBezTo>
                    <a:pt x="2873" y="24704"/>
                    <a:pt x="3020" y="22966"/>
                    <a:pt x="3025" y="22563"/>
                  </a:cubicBezTo>
                  <a:cubicBezTo>
                    <a:pt x="3036" y="22007"/>
                    <a:pt x="2720" y="21228"/>
                    <a:pt x="2807" y="21097"/>
                  </a:cubicBezTo>
                  <a:cubicBezTo>
                    <a:pt x="2889" y="20966"/>
                    <a:pt x="3505" y="18950"/>
                    <a:pt x="3777" y="18133"/>
                  </a:cubicBezTo>
                  <a:cubicBezTo>
                    <a:pt x="4050" y="17315"/>
                    <a:pt x="4050" y="15185"/>
                    <a:pt x="4213" y="14912"/>
                  </a:cubicBezTo>
                  <a:cubicBezTo>
                    <a:pt x="4346" y="14693"/>
                    <a:pt x="4639" y="13388"/>
                    <a:pt x="4845" y="13388"/>
                  </a:cubicBezTo>
                  <a:cubicBezTo>
                    <a:pt x="4900" y="13388"/>
                    <a:pt x="4949" y="13481"/>
                    <a:pt x="4987" y="13714"/>
                  </a:cubicBezTo>
                  <a:cubicBezTo>
                    <a:pt x="5161" y="14814"/>
                    <a:pt x="5434" y="17517"/>
                    <a:pt x="5352" y="18111"/>
                  </a:cubicBezTo>
                  <a:cubicBezTo>
                    <a:pt x="5270" y="18705"/>
                    <a:pt x="5030" y="19724"/>
                    <a:pt x="5090" y="20301"/>
                  </a:cubicBezTo>
                  <a:cubicBezTo>
                    <a:pt x="5150" y="20884"/>
                    <a:pt x="4529" y="22067"/>
                    <a:pt x="4420" y="23418"/>
                  </a:cubicBezTo>
                  <a:cubicBezTo>
                    <a:pt x="4311" y="24770"/>
                    <a:pt x="4545" y="28311"/>
                    <a:pt x="4747" y="29227"/>
                  </a:cubicBezTo>
                  <a:cubicBezTo>
                    <a:pt x="4949" y="30137"/>
                    <a:pt x="4311" y="32060"/>
                    <a:pt x="4240" y="32447"/>
                  </a:cubicBezTo>
                  <a:cubicBezTo>
                    <a:pt x="4169" y="32840"/>
                    <a:pt x="4180" y="33929"/>
                    <a:pt x="4099" y="35330"/>
                  </a:cubicBezTo>
                  <a:cubicBezTo>
                    <a:pt x="4011" y="36730"/>
                    <a:pt x="4453" y="39760"/>
                    <a:pt x="4284" y="40283"/>
                  </a:cubicBezTo>
                  <a:cubicBezTo>
                    <a:pt x="4120" y="40806"/>
                    <a:pt x="1254" y="44032"/>
                    <a:pt x="1608" y="44538"/>
                  </a:cubicBezTo>
                  <a:cubicBezTo>
                    <a:pt x="1798" y="44809"/>
                    <a:pt x="2153" y="44946"/>
                    <a:pt x="2517" y="44946"/>
                  </a:cubicBezTo>
                  <a:cubicBezTo>
                    <a:pt x="2835" y="44946"/>
                    <a:pt x="3159" y="44842"/>
                    <a:pt x="3385" y="44631"/>
                  </a:cubicBezTo>
                  <a:cubicBezTo>
                    <a:pt x="3870" y="44184"/>
                    <a:pt x="4594" y="43520"/>
                    <a:pt x="4960" y="43236"/>
                  </a:cubicBezTo>
                  <a:cubicBezTo>
                    <a:pt x="5330" y="42947"/>
                    <a:pt x="6180" y="42795"/>
                    <a:pt x="6049" y="41089"/>
                  </a:cubicBezTo>
                  <a:cubicBezTo>
                    <a:pt x="6049" y="41089"/>
                    <a:pt x="5826" y="38550"/>
                    <a:pt x="6611" y="36872"/>
                  </a:cubicBezTo>
                  <a:cubicBezTo>
                    <a:pt x="7390" y="35188"/>
                    <a:pt x="7036" y="32840"/>
                    <a:pt x="7117" y="32082"/>
                  </a:cubicBezTo>
                  <a:cubicBezTo>
                    <a:pt x="7199" y="31325"/>
                    <a:pt x="7275" y="30093"/>
                    <a:pt x="7738" y="29216"/>
                  </a:cubicBezTo>
                  <a:cubicBezTo>
                    <a:pt x="8120" y="28491"/>
                    <a:pt x="8578" y="25936"/>
                    <a:pt x="8850" y="25058"/>
                  </a:cubicBezTo>
                  <a:cubicBezTo>
                    <a:pt x="9123" y="25936"/>
                    <a:pt x="9580" y="28491"/>
                    <a:pt x="9962" y="29216"/>
                  </a:cubicBezTo>
                  <a:cubicBezTo>
                    <a:pt x="10425" y="30093"/>
                    <a:pt x="10501" y="31325"/>
                    <a:pt x="10583" y="32082"/>
                  </a:cubicBezTo>
                  <a:cubicBezTo>
                    <a:pt x="10665" y="32840"/>
                    <a:pt x="10310" y="35188"/>
                    <a:pt x="11090" y="36872"/>
                  </a:cubicBezTo>
                  <a:cubicBezTo>
                    <a:pt x="11874" y="38556"/>
                    <a:pt x="11651" y="41089"/>
                    <a:pt x="11651" y="41089"/>
                  </a:cubicBezTo>
                  <a:cubicBezTo>
                    <a:pt x="11520" y="42789"/>
                    <a:pt x="12370" y="42947"/>
                    <a:pt x="12741" y="43236"/>
                  </a:cubicBezTo>
                  <a:cubicBezTo>
                    <a:pt x="13106" y="43520"/>
                    <a:pt x="13830" y="44184"/>
                    <a:pt x="14315" y="44631"/>
                  </a:cubicBezTo>
                  <a:cubicBezTo>
                    <a:pt x="14541" y="44842"/>
                    <a:pt x="14866" y="44946"/>
                    <a:pt x="15183" y="44946"/>
                  </a:cubicBezTo>
                  <a:cubicBezTo>
                    <a:pt x="15547" y="44946"/>
                    <a:pt x="15903" y="44809"/>
                    <a:pt x="16092" y="44538"/>
                  </a:cubicBezTo>
                  <a:cubicBezTo>
                    <a:pt x="16446" y="44026"/>
                    <a:pt x="13580" y="40806"/>
                    <a:pt x="13416" y="40283"/>
                  </a:cubicBezTo>
                  <a:cubicBezTo>
                    <a:pt x="13247" y="39760"/>
                    <a:pt x="13689" y="36730"/>
                    <a:pt x="13602" y="35330"/>
                  </a:cubicBezTo>
                  <a:cubicBezTo>
                    <a:pt x="13520" y="33929"/>
                    <a:pt x="13536" y="32840"/>
                    <a:pt x="13460" y="32447"/>
                  </a:cubicBezTo>
                  <a:cubicBezTo>
                    <a:pt x="13389" y="32060"/>
                    <a:pt x="12752" y="30137"/>
                    <a:pt x="12953" y="29227"/>
                  </a:cubicBezTo>
                  <a:cubicBezTo>
                    <a:pt x="13155" y="28311"/>
                    <a:pt x="13389" y="24770"/>
                    <a:pt x="13280" y="23418"/>
                  </a:cubicBezTo>
                  <a:cubicBezTo>
                    <a:pt x="13171" y="22067"/>
                    <a:pt x="12550" y="20884"/>
                    <a:pt x="12610" y="20301"/>
                  </a:cubicBezTo>
                  <a:cubicBezTo>
                    <a:pt x="12664" y="19724"/>
                    <a:pt x="12430" y="18705"/>
                    <a:pt x="12348" y="18111"/>
                  </a:cubicBezTo>
                  <a:cubicBezTo>
                    <a:pt x="12267" y="17517"/>
                    <a:pt x="12539" y="14814"/>
                    <a:pt x="12713" y="13714"/>
                  </a:cubicBezTo>
                  <a:cubicBezTo>
                    <a:pt x="12751" y="13482"/>
                    <a:pt x="12800" y="13389"/>
                    <a:pt x="12855" y="13389"/>
                  </a:cubicBezTo>
                  <a:cubicBezTo>
                    <a:pt x="13061" y="13389"/>
                    <a:pt x="13354" y="14697"/>
                    <a:pt x="13487" y="14912"/>
                  </a:cubicBezTo>
                  <a:cubicBezTo>
                    <a:pt x="13651" y="15185"/>
                    <a:pt x="13651" y="17315"/>
                    <a:pt x="13923" y="18133"/>
                  </a:cubicBezTo>
                  <a:cubicBezTo>
                    <a:pt x="14196" y="18950"/>
                    <a:pt x="14811" y="20966"/>
                    <a:pt x="14893" y="21097"/>
                  </a:cubicBezTo>
                  <a:cubicBezTo>
                    <a:pt x="14980" y="21228"/>
                    <a:pt x="14522" y="21893"/>
                    <a:pt x="14779" y="23342"/>
                  </a:cubicBezTo>
                  <a:cubicBezTo>
                    <a:pt x="14860" y="23925"/>
                    <a:pt x="14898" y="24513"/>
                    <a:pt x="14893" y="25102"/>
                  </a:cubicBezTo>
                  <a:cubicBezTo>
                    <a:pt x="14886" y="25359"/>
                    <a:pt x="14961" y="25406"/>
                    <a:pt x="15016" y="25406"/>
                  </a:cubicBezTo>
                  <a:cubicBezTo>
                    <a:pt x="15048" y="25406"/>
                    <a:pt x="15073" y="25391"/>
                    <a:pt x="15073" y="25391"/>
                  </a:cubicBezTo>
                  <a:cubicBezTo>
                    <a:pt x="15182" y="25353"/>
                    <a:pt x="15138" y="24230"/>
                    <a:pt x="15274" y="24029"/>
                  </a:cubicBezTo>
                  <a:cubicBezTo>
                    <a:pt x="15283" y="24015"/>
                    <a:pt x="15292" y="24008"/>
                    <a:pt x="15299" y="24008"/>
                  </a:cubicBezTo>
                  <a:cubicBezTo>
                    <a:pt x="15398" y="24008"/>
                    <a:pt x="15314" y="25278"/>
                    <a:pt x="15334" y="25374"/>
                  </a:cubicBezTo>
                  <a:cubicBezTo>
                    <a:pt x="15359" y="25474"/>
                    <a:pt x="15371" y="25629"/>
                    <a:pt x="15502" y="25629"/>
                  </a:cubicBezTo>
                  <a:cubicBezTo>
                    <a:pt x="15514" y="25629"/>
                    <a:pt x="15527" y="25628"/>
                    <a:pt x="15541" y="25625"/>
                  </a:cubicBezTo>
                  <a:cubicBezTo>
                    <a:pt x="15710" y="25587"/>
                    <a:pt x="15547" y="24383"/>
                    <a:pt x="15667" y="24110"/>
                  </a:cubicBezTo>
                  <a:cubicBezTo>
                    <a:pt x="15675" y="24092"/>
                    <a:pt x="15683" y="24083"/>
                    <a:pt x="15690" y="24083"/>
                  </a:cubicBezTo>
                  <a:cubicBezTo>
                    <a:pt x="15794" y="24083"/>
                    <a:pt x="15853" y="25701"/>
                    <a:pt x="16086" y="25767"/>
                  </a:cubicBezTo>
                  <a:cubicBezTo>
                    <a:pt x="16094" y="25769"/>
                    <a:pt x="16101" y="25770"/>
                    <a:pt x="16108" y="25770"/>
                  </a:cubicBezTo>
                  <a:cubicBezTo>
                    <a:pt x="16326" y="25770"/>
                    <a:pt x="16249" y="24741"/>
                    <a:pt x="16217" y="24546"/>
                  </a:cubicBezTo>
                  <a:cubicBezTo>
                    <a:pt x="16184" y="24377"/>
                    <a:pt x="16220" y="23997"/>
                    <a:pt x="16301" y="23997"/>
                  </a:cubicBezTo>
                  <a:cubicBezTo>
                    <a:pt x="16313" y="23997"/>
                    <a:pt x="16327" y="24007"/>
                    <a:pt x="16342" y="24029"/>
                  </a:cubicBezTo>
                  <a:cubicBezTo>
                    <a:pt x="16449" y="24178"/>
                    <a:pt x="16748" y="25600"/>
                    <a:pt x="16939" y="25600"/>
                  </a:cubicBezTo>
                  <a:cubicBezTo>
                    <a:pt x="16944" y="25600"/>
                    <a:pt x="16948" y="25599"/>
                    <a:pt x="16953" y="25598"/>
                  </a:cubicBezTo>
                  <a:cubicBezTo>
                    <a:pt x="17241" y="25494"/>
                    <a:pt x="16680" y="23386"/>
                    <a:pt x="16680" y="23386"/>
                  </a:cubicBezTo>
                  <a:lnTo>
                    <a:pt x="16680" y="23386"/>
                  </a:lnTo>
                  <a:cubicBezTo>
                    <a:pt x="16680" y="23386"/>
                    <a:pt x="16936" y="23718"/>
                    <a:pt x="17105" y="23892"/>
                  </a:cubicBezTo>
                  <a:cubicBezTo>
                    <a:pt x="17195" y="23991"/>
                    <a:pt x="17333" y="24036"/>
                    <a:pt x="17449" y="24036"/>
                  </a:cubicBezTo>
                  <a:cubicBezTo>
                    <a:pt x="17543" y="24036"/>
                    <a:pt x="17623" y="24006"/>
                    <a:pt x="17650" y="23952"/>
                  </a:cubicBezTo>
                  <a:cubicBezTo>
                    <a:pt x="17710" y="23832"/>
                    <a:pt x="17182" y="22971"/>
                    <a:pt x="17111" y="22334"/>
                  </a:cubicBezTo>
                  <a:cubicBezTo>
                    <a:pt x="17045" y="21691"/>
                    <a:pt x="16163" y="20874"/>
                    <a:pt x="16163" y="20874"/>
                  </a:cubicBezTo>
                  <a:cubicBezTo>
                    <a:pt x="16321" y="18422"/>
                    <a:pt x="15465" y="16324"/>
                    <a:pt x="15514" y="15485"/>
                  </a:cubicBezTo>
                  <a:cubicBezTo>
                    <a:pt x="15558" y="14640"/>
                    <a:pt x="15443" y="12825"/>
                    <a:pt x="15264" y="12542"/>
                  </a:cubicBezTo>
                  <a:cubicBezTo>
                    <a:pt x="15084" y="12259"/>
                    <a:pt x="14958" y="11692"/>
                    <a:pt x="14931" y="9725"/>
                  </a:cubicBezTo>
                  <a:cubicBezTo>
                    <a:pt x="14909" y="7758"/>
                    <a:pt x="13117" y="7338"/>
                    <a:pt x="12539" y="7278"/>
                  </a:cubicBezTo>
                  <a:cubicBezTo>
                    <a:pt x="11956" y="7224"/>
                    <a:pt x="10180" y="5976"/>
                    <a:pt x="10087" y="5851"/>
                  </a:cubicBezTo>
                  <a:cubicBezTo>
                    <a:pt x="9994" y="5725"/>
                    <a:pt x="10120" y="5022"/>
                    <a:pt x="10120" y="5022"/>
                  </a:cubicBezTo>
                  <a:cubicBezTo>
                    <a:pt x="10654" y="4690"/>
                    <a:pt x="10665" y="3965"/>
                    <a:pt x="10665" y="3965"/>
                  </a:cubicBezTo>
                  <a:cubicBezTo>
                    <a:pt x="11248" y="3965"/>
                    <a:pt x="11417" y="3420"/>
                    <a:pt x="11498" y="2946"/>
                  </a:cubicBezTo>
                  <a:cubicBezTo>
                    <a:pt x="11547" y="2641"/>
                    <a:pt x="11378" y="2585"/>
                    <a:pt x="11250" y="2585"/>
                  </a:cubicBezTo>
                  <a:cubicBezTo>
                    <a:pt x="11177" y="2585"/>
                    <a:pt x="11117" y="2603"/>
                    <a:pt x="11117" y="2603"/>
                  </a:cubicBezTo>
                  <a:cubicBezTo>
                    <a:pt x="11450" y="235"/>
                    <a:pt x="9711" y="1"/>
                    <a:pt x="9003" y="1"/>
                  </a:cubicBezTo>
                  <a:cubicBezTo>
                    <a:pt x="8947" y="1"/>
                    <a:pt x="8897" y="2"/>
                    <a:pt x="8856" y="4"/>
                  </a:cubicBezTo>
                  <a:cubicBezTo>
                    <a:pt x="8814" y="2"/>
                    <a:pt x="8764" y="1"/>
                    <a:pt x="870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21" name="Google Shape;9321;p62"/>
            <p:cNvGrpSpPr/>
            <p:nvPr/>
          </p:nvGrpSpPr>
          <p:grpSpPr>
            <a:xfrm>
              <a:off x="2939796" y="3259611"/>
              <a:ext cx="443027" cy="1124980"/>
              <a:chOff x="2939796" y="3259611"/>
              <a:chExt cx="443027" cy="1124980"/>
            </a:xfrm>
          </p:grpSpPr>
          <p:sp>
            <p:nvSpPr>
              <p:cNvPr id="9322" name="Google Shape;9322;p62"/>
              <p:cNvSpPr/>
              <p:nvPr/>
            </p:nvSpPr>
            <p:spPr>
              <a:xfrm>
                <a:off x="3348503" y="3813938"/>
                <a:ext cx="20698" cy="20799"/>
              </a:xfrm>
              <a:custGeom>
                <a:avLst/>
                <a:gdLst/>
                <a:ahLst/>
                <a:cxnLst/>
                <a:rect l="l" t="t" r="r" b="b"/>
                <a:pathLst>
                  <a:path w="819" h="823" extrusionOk="0">
                    <a:moveTo>
                      <a:pt x="164" y="1"/>
                    </a:moveTo>
                    <a:lnTo>
                      <a:pt x="1" y="115"/>
                    </a:lnTo>
                    <a:cubicBezTo>
                      <a:pt x="1" y="115"/>
                      <a:pt x="519" y="823"/>
                      <a:pt x="674" y="823"/>
                    </a:cubicBezTo>
                    <a:cubicBezTo>
                      <a:pt x="681" y="823"/>
                      <a:pt x="687" y="821"/>
                      <a:pt x="693" y="818"/>
                    </a:cubicBezTo>
                    <a:cubicBezTo>
                      <a:pt x="818" y="748"/>
                      <a:pt x="164" y="1"/>
                      <a:pt x="16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3" name="Google Shape;9323;p62"/>
              <p:cNvSpPr/>
              <p:nvPr/>
            </p:nvSpPr>
            <p:spPr>
              <a:xfrm>
                <a:off x="3361240" y="3830643"/>
                <a:ext cx="21583" cy="28659"/>
              </a:xfrm>
              <a:custGeom>
                <a:avLst/>
                <a:gdLst/>
                <a:ahLst/>
                <a:cxnLst/>
                <a:rect l="l" t="t" r="r" b="b"/>
                <a:pathLst>
                  <a:path w="854" h="1134" extrusionOk="0">
                    <a:moveTo>
                      <a:pt x="145" y="1"/>
                    </a:moveTo>
                    <a:cubicBezTo>
                      <a:pt x="113" y="1"/>
                      <a:pt x="84" y="13"/>
                      <a:pt x="63" y="37"/>
                    </a:cubicBezTo>
                    <a:cubicBezTo>
                      <a:pt x="1" y="90"/>
                      <a:pt x="342" y="1134"/>
                      <a:pt x="582" y="1134"/>
                    </a:cubicBezTo>
                    <a:cubicBezTo>
                      <a:pt x="593" y="1134"/>
                      <a:pt x="603" y="1132"/>
                      <a:pt x="614" y="1127"/>
                    </a:cubicBezTo>
                    <a:cubicBezTo>
                      <a:pt x="854" y="1024"/>
                      <a:pt x="178" y="5"/>
                      <a:pt x="178" y="5"/>
                    </a:cubicBezTo>
                    <a:cubicBezTo>
                      <a:pt x="167" y="2"/>
                      <a:pt x="156" y="1"/>
                      <a:pt x="1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4" name="Google Shape;9324;p62"/>
              <p:cNvSpPr/>
              <p:nvPr/>
            </p:nvSpPr>
            <p:spPr>
              <a:xfrm>
                <a:off x="3341805" y="3812472"/>
                <a:ext cx="16655" cy="30352"/>
              </a:xfrm>
              <a:custGeom>
                <a:avLst/>
                <a:gdLst/>
                <a:ahLst/>
                <a:cxnLst/>
                <a:rect l="l" t="t" r="r" b="b"/>
                <a:pathLst>
                  <a:path w="659" h="1201" extrusionOk="0">
                    <a:moveTo>
                      <a:pt x="140" y="1"/>
                    </a:moveTo>
                    <a:cubicBezTo>
                      <a:pt x="115" y="1"/>
                      <a:pt x="90" y="9"/>
                      <a:pt x="70" y="26"/>
                    </a:cubicBezTo>
                    <a:cubicBezTo>
                      <a:pt x="0" y="64"/>
                      <a:pt x="139" y="1200"/>
                      <a:pt x="383" y="1200"/>
                    </a:cubicBezTo>
                    <a:cubicBezTo>
                      <a:pt x="389" y="1200"/>
                      <a:pt x="396" y="1199"/>
                      <a:pt x="402" y="1198"/>
                    </a:cubicBezTo>
                    <a:cubicBezTo>
                      <a:pt x="658" y="1143"/>
                      <a:pt x="184" y="10"/>
                      <a:pt x="184" y="10"/>
                    </a:cubicBezTo>
                    <a:cubicBezTo>
                      <a:pt x="170" y="4"/>
                      <a:pt x="155" y="1"/>
                      <a:pt x="14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5" name="Google Shape;9325;p62"/>
              <p:cNvSpPr/>
              <p:nvPr/>
            </p:nvSpPr>
            <p:spPr>
              <a:xfrm>
                <a:off x="3347997" y="3841839"/>
                <a:ext cx="16655" cy="30302"/>
              </a:xfrm>
              <a:custGeom>
                <a:avLst/>
                <a:gdLst/>
                <a:ahLst/>
                <a:cxnLst/>
                <a:rect l="l" t="t" r="r" b="b"/>
                <a:pathLst>
                  <a:path w="659" h="1199" extrusionOk="0">
                    <a:moveTo>
                      <a:pt x="135" y="1"/>
                    </a:moveTo>
                    <a:cubicBezTo>
                      <a:pt x="112" y="1"/>
                      <a:pt x="89" y="9"/>
                      <a:pt x="70" y="25"/>
                    </a:cubicBezTo>
                    <a:cubicBezTo>
                      <a:pt x="1" y="67"/>
                      <a:pt x="144" y="1199"/>
                      <a:pt x="384" y="1199"/>
                    </a:cubicBezTo>
                    <a:cubicBezTo>
                      <a:pt x="390" y="1199"/>
                      <a:pt x="396" y="1198"/>
                      <a:pt x="402" y="1196"/>
                    </a:cubicBezTo>
                    <a:cubicBezTo>
                      <a:pt x="658" y="1142"/>
                      <a:pt x="184" y="14"/>
                      <a:pt x="184" y="14"/>
                    </a:cubicBezTo>
                    <a:cubicBezTo>
                      <a:pt x="168" y="5"/>
                      <a:pt x="151" y="1"/>
                      <a:pt x="13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6" name="Google Shape;9326;p62"/>
              <p:cNvSpPr/>
              <p:nvPr/>
            </p:nvSpPr>
            <p:spPr>
              <a:xfrm>
                <a:off x="3354619" y="3870043"/>
                <a:ext cx="16629" cy="30327"/>
              </a:xfrm>
              <a:custGeom>
                <a:avLst/>
                <a:gdLst/>
                <a:ahLst/>
                <a:cxnLst/>
                <a:rect l="l" t="t" r="r" b="b"/>
                <a:pathLst>
                  <a:path w="658" h="1200" extrusionOk="0">
                    <a:moveTo>
                      <a:pt x="139" y="0"/>
                    </a:moveTo>
                    <a:cubicBezTo>
                      <a:pt x="114" y="0"/>
                      <a:pt x="90" y="9"/>
                      <a:pt x="69" y="26"/>
                    </a:cubicBezTo>
                    <a:cubicBezTo>
                      <a:pt x="0" y="63"/>
                      <a:pt x="144" y="1200"/>
                      <a:pt x="383" y="1200"/>
                    </a:cubicBezTo>
                    <a:cubicBezTo>
                      <a:pt x="389" y="1200"/>
                      <a:pt x="396" y="1199"/>
                      <a:pt x="402" y="1198"/>
                    </a:cubicBezTo>
                    <a:cubicBezTo>
                      <a:pt x="658" y="1138"/>
                      <a:pt x="184" y="10"/>
                      <a:pt x="184" y="10"/>
                    </a:cubicBezTo>
                    <a:cubicBezTo>
                      <a:pt x="169" y="3"/>
                      <a:pt x="154" y="0"/>
                      <a:pt x="1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7" name="Google Shape;9327;p62"/>
              <p:cNvSpPr/>
              <p:nvPr/>
            </p:nvSpPr>
            <p:spPr>
              <a:xfrm>
                <a:off x="3331722" y="3818411"/>
                <a:ext cx="14330" cy="29468"/>
              </a:xfrm>
              <a:custGeom>
                <a:avLst/>
                <a:gdLst/>
                <a:ahLst/>
                <a:cxnLst/>
                <a:rect l="l" t="t" r="r" b="b"/>
                <a:pathLst>
                  <a:path w="567" h="1166" extrusionOk="0">
                    <a:moveTo>
                      <a:pt x="175" y="1"/>
                    </a:moveTo>
                    <a:cubicBezTo>
                      <a:pt x="150" y="1"/>
                      <a:pt x="125" y="8"/>
                      <a:pt x="103" y="20"/>
                    </a:cubicBezTo>
                    <a:cubicBezTo>
                      <a:pt x="23" y="52"/>
                      <a:pt x="1" y="1165"/>
                      <a:pt x="270" y="1165"/>
                    </a:cubicBezTo>
                    <a:cubicBezTo>
                      <a:pt x="274" y="1165"/>
                      <a:pt x="279" y="1165"/>
                      <a:pt x="283" y="1164"/>
                    </a:cubicBezTo>
                    <a:cubicBezTo>
                      <a:pt x="567" y="1126"/>
                      <a:pt x="234" y="15"/>
                      <a:pt x="234" y="15"/>
                    </a:cubicBezTo>
                    <a:cubicBezTo>
                      <a:pt x="215" y="5"/>
                      <a:pt x="195" y="1"/>
                      <a:pt x="17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8" name="Google Shape;9328;p62"/>
              <p:cNvSpPr/>
              <p:nvPr/>
            </p:nvSpPr>
            <p:spPr>
              <a:xfrm>
                <a:off x="3333920" y="3846919"/>
                <a:ext cx="14481" cy="29468"/>
              </a:xfrm>
              <a:custGeom>
                <a:avLst/>
                <a:gdLst/>
                <a:ahLst/>
                <a:cxnLst/>
                <a:rect l="l" t="t" r="r" b="b"/>
                <a:pathLst>
                  <a:path w="573" h="1166" extrusionOk="0">
                    <a:moveTo>
                      <a:pt x="178" y="1"/>
                    </a:moveTo>
                    <a:cubicBezTo>
                      <a:pt x="154" y="1"/>
                      <a:pt x="131" y="8"/>
                      <a:pt x="109" y="20"/>
                    </a:cubicBezTo>
                    <a:cubicBezTo>
                      <a:pt x="23" y="52"/>
                      <a:pt x="1" y="1165"/>
                      <a:pt x="270" y="1165"/>
                    </a:cubicBezTo>
                    <a:cubicBezTo>
                      <a:pt x="274" y="1165"/>
                      <a:pt x="279" y="1165"/>
                      <a:pt x="283" y="1164"/>
                    </a:cubicBezTo>
                    <a:cubicBezTo>
                      <a:pt x="572" y="1126"/>
                      <a:pt x="234" y="15"/>
                      <a:pt x="234" y="15"/>
                    </a:cubicBezTo>
                    <a:cubicBezTo>
                      <a:pt x="215" y="5"/>
                      <a:pt x="196" y="1"/>
                      <a:pt x="1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9" name="Google Shape;9329;p62"/>
              <p:cNvSpPr/>
              <p:nvPr/>
            </p:nvSpPr>
            <p:spPr>
              <a:xfrm>
                <a:off x="3336675" y="3874289"/>
                <a:ext cx="14481" cy="29493"/>
              </a:xfrm>
              <a:custGeom>
                <a:avLst/>
                <a:gdLst/>
                <a:ahLst/>
                <a:cxnLst/>
                <a:rect l="l" t="t" r="r" b="b"/>
                <a:pathLst>
                  <a:path w="573" h="1167" extrusionOk="0">
                    <a:moveTo>
                      <a:pt x="173" y="0"/>
                    </a:moveTo>
                    <a:cubicBezTo>
                      <a:pt x="150" y="0"/>
                      <a:pt x="127" y="7"/>
                      <a:pt x="104" y="21"/>
                    </a:cubicBezTo>
                    <a:cubicBezTo>
                      <a:pt x="23" y="54"/>
                      <a:pt x="1" y="1167"/>
                      <a:pt x="270" y="1167"/>
                    </a:cubicBezTo>
                    <a:cubicBezTo>
                      <a:pt x="274" y="1167"/>
                      <a:pt x="279" y="1166"/>
                      <a:pt x="283" y="1166"/>
                    </a:cubicBezTo>
                    <a:cubicBezTo>
                      <a:pt x="572" y="1128"/>
                      <a:pt x="234" y="16"/>
                      <a:pt x="234" y="16"/>
                    </a:cubicBezTo>
                    <a:cubicBezTo>
                      <a:pt x="214" y="6"/>
                      <a:pt x="193" y="0"/>
                      <a:pt x="17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0" name="Google Shape;9330;p62"/>
              <p:cNvSpPr/>
              <p:nvPr/>
            </p:nvSpPr>
            <p:spPr>
              <a:xfrm>
                <a:off x="2953418" y="3814368"/>
                <a:ext cx="20673" cy="20926"/>
              </a:xfrm>
              <a:custGeom>
                <a:avLst/>
                <a:gdLst/>
                <a:ahLst/>
                <a:cxnLst/>
                <a:rect l="l" t="t" r="r" b="b"/>
                <a:pathLst>
                  <a:path w="818" h="828" extrusionOk="0">
                    <a:moveTo>
                      <a:pt x="654" y="0"/>
                    </a:moveTo>
                    <a:cubicBezTo>
                      <a:pt x="654" y="0"/>
                      <a:pt x="1" y="752"/>
                      <a:pt x="126" y="823"/>
                    </a:cubicBezTo>
                    <a:cubicBezTo>
                      <a:pt x="131" y="826"/>
                      <a:pt x="138" y="828"/>
                      <a:pt x="145" y="828"/>
                    </a:cubicBezTo>
                    <a:cubicBezTo>
                      <a:pt x="300" y="828"/>
                      <a:pt x="818" y="120"/>
                      <a:pt x="818" y="120"/>
                    </a:cubicBezTo>
                    <a:lnTo>
                      <a:pt x="654"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1" name="Google Shape;9331;p62"/>
              <p:cNvSpPr/>
              <p:nvPr/>
            </p:nvSpPr>
            <p:spPr>
              <a:xfrm>
                <a:off x="2939796" y="3831123"/>
                <a:ext cx="21431" cy="28735"/>
              </a:xfrm>
              <a:custGeom>
                <a:avLst/>
                <a:gdLst/>
                <a:ahLst/>
                <a:cxnLst/>
                <a:rect l="l" t="t" r="r" b="b"/>
                <a:pathLst>
                  <a:path w="848" h="1137" extrusionOk="0">
                    <a:moveTo>
                      <a:pt x="695" y="1"/>
                    </a:moveTo>
                    <a:cubicBezTo>
                      <a:pt x="688" y="1"/>
                      <a:pt x="682" y="1"/>
                      <a:pt x="676" y="2"/>
                    </a:cubicBezTo>
                    <a:cubicBezTo>
                      <a:pt x="676" y="2"/>
                      <a:pt x="0" y="1027"/>
                      <a:pt x="240" y="1130"/>
                    </a:cubicBezTo>
                    <a:cubicBezTo>
                      <a:pt x="250" y="1135"/>
                      <a:pt x="261" y="1137"/>
                      <a:pt x="272" y="1137"/>
                    </a:cubicBezTo>
                    <a:cubicBezTo>
                      <a:pt x="511" y="1137"/>
                      <a:pt x="847" y="87"/>
                      <a:pt x="785" y="40"/>
                    </a:cubicBezTo>
                    <a:cubicBezTo>
                      <a:pt x="762" y="13"/>
                      <a:pt x="728" y="1"/>
                      <a:pt x="69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2" name="Google Shape;9332;p62"/>
              <p:cNvSpPr/>
              <p:nvPr/>
            </p:nvSpPr>
            <p:spPr>
              <a:xfrm>
                <a:off x="2964310" y="3812927"/>
                <a:ext cx="16503" cy="30428"/>
              </a:xfrm>
              <a:custGeom>
                <a:avLst/>
                <a:gdLst/>
                <a:ahLst/>
                <a:cxnLst/>
                <a:rect l="l" t="t" r="r" b="b"/>
                <a:pathLst>
                  <a:path w="653" h="1204" extrusionOk="0">
                    <a:moveTo>
                      <a:pt x="518" y="0"/>
                    </a:moveTo>
                    <a:cubicBezTo>
                      <a:pt x="501" y="0"/>
                      <a:pt x="485" y="5"/>
                      <a:pt x="469" y="14"/>
                    </a:cubicBezTo>
                    <a:cubicBezTo>
                      <a:pt x="469" y="14"/>
                      <a:pt x="0" y="1142"/>
                      <a:pt x="251" y="1202"/>
                    </a:cubicBezTo>
                    <a:cubicBezTo>
                      <a:pt x="256" y="1203"/>
                      <a:pt x="262" y="1203"/>
                      <a:pt x="268" y="1203"/>
                    </a:cubicBezTo>
                    <a:cubicBezTo>
                      <a:pt x="513" y="1203"/>
                      <a:pt x="652" y="62"/>
                      <a:pt x="583" y="25"/>
                    </a:cubicBezTo>
                    <a:cubicBezTo>
                      <a:pt x="564" y="9"/>
                      <a:pt x="541" y="0"/>
                      <a:pt x="51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3" name="Google Shape;9333;p62"/>
              <p:cNvSpPr/>
              <p:nvPr/>
            </p:nvSpPr>
            <p:spPr>
              <a:xfrm>
                <a:off x="2958093" y="3842344"/>
                <a:ext cx="16528" cy="30352"/>
              </a:xfrm>
              <a:custGeom>
                <a:avLst/>
                <a:gdLst/>
                <a:ahLst/>
                <a:cxnLst/>
                <a:rect l="l" t="t" r="r" b="b"/>
                <a:pathLst>
                  <a:path w="654" h="1201" extrusionOk="0">
                    <a:moveTo>
                      <a:pt x="516" y="1"/>
                    </a:moveTo>
                    <a:cubicBezTo>
                      <a:pt x="500" y="1"/>
                      <a:pt x="485" y="4"/>
                      <a:pt x="469" y="10"/>
                    </a:cubicBezTo>
                    <a:cubicBezTo>
                      <a:pt x="469" y="10"/>
                      <a:pt x="1" y="1138"/>
                      <a:pt x="252" y="1198"/>
                    </a:cubicBezTo>
                    <a:cubicBezTo>
                      <a:pt x="257" y="1199"/>
                      <a:pt x="263" y="1200"/>
                      <a:pt x="269" y="1200"/>
                    </a:cubicBezTo>
                    <a:cubicBezTo>
                      <a:pt x="514" y="1200"/>
                      <a:pt x="653" y="64"/>
                      <a:pt x="584" y="21"/>
                    </a:cubicBezTo>
                    <a:cubicBezTo>
                      <a:pt x="564" y="8"/>
                      <a:pt x="540" y="1"/>
                      <a:pt x="51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4" name="Google Shape;9334;p62"/>
              <p:cNvSpPr/>
              <p:nvPr/>
            </p:nvSpPr>
            <p:spPr>
              <a:xfrm>
                <a:off x="2951497" y="3870473"/>
                <a:ext cx="16655" cy="30453"/>
              </a:xfrm>
              <a:custGeom>
                <a:avLst/>
                <a:gdLst/>
                <a:ahLst/>
                <a:cxnLst/>
                <a:rect l="l" t="t" r="r" b="b"/>
                <a:pathLst>
                  <a:path w="659" h="1205" extrusionOk="0">
                    <a:moveTo>
                      <a:pt x="521" y="1"/>
                    </a:moveTo>
                    <a:cubicBezTo>
                      <a:pt x="505" y="1"/>
                      <a:pt x="488" y="5"/>
                      <a:pt x="474" y="14"/>
                    </a:cubicBezTo>
                    <a:cubicBezTo>
                      <a:pt x="474" y="14"/>
                      <a:pt x="0" y="1142"/>
                      <a:pt x="256" y="1202"/>
                    </a:cubicBezTo>
                    <a:cubicBezTo>
                      <a:pt x="262" y="1204"/>
                      <a:pt x="268" y="1204"/>
                      <a:pt x="273" y="1204"/>
                    </a:cubicBezTo>
                    <a:cubicBezTo>
                      <a:pt x="519" y="1204"/>
                      <a:pt x="658" y="63"/>
                      <a:pt x="589" y="25"/>
                    </a:cubicBezTo>
                    <a:cubicBezTo>
                      <a:pt x="570" y="9"/>
                      <a:pt x="545" y="1"/>
                      <a:pt x="52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5" name="Google Shape;9335;p62"/>
              <p:cNvSpPr/>
              <p:nvPr/>
            </p:nvSpPr>
            <p:spPr>
              <a:xfrm>
                <a:off x="2976567" y="3818841"/>
                <a:ext cx="14304" cy="29442"/>
              </a:xfrm>
              <a:custGeom>
                <a:avLst/>
                <a:gdLst/>
                <a:ahLst/>
                <a:cxnLst/>
                <a:rect l="l" t="t" r="r" b="b"/>
                <a:pathLst>
                  <a:path w="566" h="1165" extrusionOk="0">
                    <a:moveTo>
                      <a:pt x="387" y="0"/>
                    </a:moveTo>
                    <a:cubicBezTo>
                      <a:pt x="368" y="0"/>
                      <a:pt x="349" y="5"/>
                      <a:pt x="332" y="14"/>
                    </a:cubicBezTo>
                    <a:cubicBezTo>
                      <a:pt x="332" y="14"/>
                      <a:pt x="0" y="1126"/>
                      <a:pt x="283" y="1164"/>
                    </a:cubicBezTo>
                    <a:cubicBezTo>
                      <a:pt x="288" y="1164"/>
                      <a:pt x="293" y="1165"/>
                      <a:pt x="297" y="1165"/>
                    </a:cubicBezTo>
                    <a:cubicBezTo>
                      <a:pt x="566" y="1165"/>
                      <a:pt x="538" y="52"/>
                      <a:pt x="458" y="20"/>
                    </a:cubicBezTo>
                    <a:cubicBezTo>
                      <a:pt x="436" y="7"/>
                      <a:pt x="411" y="0"/>
                      <a:pt x="38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6" name="Google Shape;9336;p62"/>
              <p:cNvSpPr/>
              <p:nvPr/>
            </p:nvSpPr>
            <p:spPr>
              <a:xfrm>
                <a:off x="2974343" y="3847273"/>
                <a:ext cx="14481" cy="29518"/>
              </a:xfrm>
              <a:custGeom>
                <a:avLst/>
                <a:gdLst/>
                <a:ahLst/>
                <a:cxnLst/>
                <a:rect l="l" t="t" r="r" b="b"/>
                <a:pathLst>
                  <a:path w="573" h="1168" extrusionOk="0">
                    <a:moveTo>
                      <a:pt x="399" y="1"/>
                    </a:moveTo>
                    <a:cubicBezTo>
                      <a:pt x="377" y="1"/>
                      <a:pt x="355" y="6"/>
                      <a:pt x="333" y="17"/>
                    </a:cubicBezTo>
                    <a:cubicBezTo>
                      <a:pt x="333" y="17"/>
                      <a:pt x="1" y="1129"/>
                      <a:pt x="284" y="1167"/>
                    </a:cubicBezTo>
                    <a:cubicBezTo>
                      <a:pt x="289" y="1167"/>
                      <a:pt x="294" y="1168"/>
                      <a:pt x="298" y="1168"/>
                    </a:cubicBezTo>
                    <a:cubicBezTo>
                      <a:pt x="572" y="1168"/>
                      <a:pt x="544" y="55"/>
                      <a:pt x="464" y="17"/>
                    </a:cubicBezTo>
                    <a:cubicBezTo>
                      <a:pt x="442" y="6"/>
                      <a:pt x="420" y="1"/>
                      <a:pt x="39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7" name="Google Shape;9337;p62"/>
              <p:cNvSpPr/>
              <p:nvPr/>
            </p:nvSpPr>
            <p:spPr>
              <a:xfrm>
                <a:off x="2971589" y="3874820"/>
                <a:ext cx="14481" cy="29518"/>
              </a:xfrm>
              <a:custGeom>
                <a:avLst/>
                <a:gdLst/>
                <a:ahLst/>
                <a:cxnLst/>
                <a:rect l="l" t="t" r="r" b="b"/>
                <a:pathLst>
                  <a:path w="573" h="1168" extrusionOk="0">
                    <a:moveTo>
                      <a:pt x="401" y="0"/>
                    </a:moveTo>
                    <a:cubicBezTo>
                      <a:pt x="380" y="0"/>
                      <a:pt x="358" y="6"/>
                      <a:pt x="339" y="17"/>
                    </a:cubicBezTo>
                    <a:cubicBezTo>
                      <a:pt x="339" y="17"/>
                      <a:pt x="1" y="1128"/>
                      <a:pt x="290" y="1167"/>
                    </a:cubicBezTo>
                    <a:cubicBezTo>
                      <a:pt x="294" y="1167"/>
                      <a:pt x="299" y="1167"/>
                      <a:pt x="303" y="1167"/>
                    </a:cubicBezTo>
                    <a:cubicBezTo>
                      <a:pt x="572" y="1167"/>
                      <a:pt x="544" y="54"/>
                      <a:pt x="464" y="17"/>
                    </a:cubicBezTo>
                    <a:cubicBezTo>
                      <a:pt x="445" y="6"/>
                      <a:pt x="423" y="0"/>
                      <a:pt x="4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8" name="Google Shape;9338;p62"/>
              <p:cNvSpPr/>
              <p:nvPr/>
            </p:nvSpPr>
            <p:spPr>
              <a:xfrm>
                <a:off x="2989355" y="3824805"/>
                <a:ext cx="11853" cy="26915"/>
              </a:xfrm>
              <a:custGeom>
                <a:avLst/>
                <a:gdLst/>
                <a:ahLst/>
                <a:cxnLst/>
                <a:rect l="l" t="t" r="r" b="b"/>
                <a:pathLst>
                  <a:path w="469" h="1065" extrusionOk="0">
                    <a:moveTo>
                      <a:pt x="278" y="1"/>
                    </a:moveTo>
                    <a:cubicBezTo>
                      <a:pt x="258" y="1"/>
                      <a:pt x="239" y="6"/>
                      <a:pt x="224" y="18"/>
                    </a:cubicBezTo>
                    <a:cubicBezTo>
                      <a:pt x="224" y="18"/>
                      <a:pt x="1" y="1048"/>
                      <a:pt x="235" y="1064"/>
                    </a:cubicBezTo>
                    <a:cubicBezTo>
                      <a:pt x="237" y="1064"/>
                      <a:pt x="239" y="1064"/>
                      <a:pt x="241" y="1064"/>
                    </a:cubicBezTo>
                    <a:cubicBezTo>
                      <a:pt x="468" y="1064"/>
                      <a:pt x="398" y="45"/>
                      <a:pt x="328" y="12"/>
                    </a:cubicBezTo>
                    <a:cubicBezTo>
                      <a:pt x="313" y="5"/>
                      <a:pt x="295" y="1"/>
                      <a:pt x="2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9" name="Google Shape;9339;p62"/>
              <p:cNvSpPr/>
              <p:nvPr/>
            </p:nvSpPr>
            <p:spPr>
              <a:xfrm>
                <a:off x="2988824" y="3850735"/>
                <a:ext cx="11828" cy="26865"/>
              </a:xfrm>
              <a:custGeom>
                <a:avLst/>
                <a:gdLst/>
                <a:ahLst/>
                <a:cxnLst/>
                <a:rect l="l" t="t" r="r" b="b"/>
                <a:pathLst>
                  <a:path w="468" h="1063" extrusionOk="0">
                    <a:moveTo>
                      <a:pt x="284" y="1"/>
                    </a:moveTo>
                    <a:cubicBezTo>
                      <a:pt x="263" y="1"/>
                      <a:pt x="242" y="7"/>
                      <a:pt x="223" y="16"/>
                    </a:cubicBezTo>
                    <a:cubicBezTo>
                      <a:pt x="223" y="16"/>
                      <a:pt x="0" y="1046"/>
                      <a:pt x="234" y="1062"/>
                    </a:cubicBezTo>
                    <a:cubicBezTo>
                      <a:pt x="236" y="1063"/>
                      <a:pt x="238" y="1063"/>
                      <a:pt x="240" y="1063"/>
                    </a:cubicBezTo>
                    <a:cubicBezTo>
                      <a:pt x="468" y="1063"/>
                      <a:pt x="397" y="38"/>
                      <a:pt x="327" y="11"/>
                    </a:cubicBezTo>
                    <a:cubicBezTo>
                      <a:pt x="313" y="4"/>
                      <a:pt x="299" y="1"/>
                      <a:pt x="284"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0" name="Google Shape;9340;p62"/>
              <p:cNvSpPr/>
              <p:nvPr/>
            </p:nvSpPr>
            <p:spPr>
              <a:xfrm>
                <a:off x="2987839" y="3875755"/>
                <a:ext cx="11853" cy="26915"/>
              </a:xfrm>
              <a:custGeom>
                <a:avLst/>
                <a:gdLst/>
                <a:ahLst/>
                <a:cxnLst/>
                <a:rect l="l" t="t" r="r" b="b"/>
                <a:pathLst>
                  <a:path w="469" h="1065" extrusionOk="0">
                    <a:moveTo>
                      <a:pt x="278" y="1"/>
                    </a:moveTo>
                    <a:cubicBezTo>
                      <a:pt x="258" y="1"/>
                      <a:pt x="239" y="6"/>
                      <a:pt x="224" y="18"/>
                    </a:cubicBezTo>
                    <a:cubicBezTo>
                      <a:pt x="224" y="18"/>
                      <a:pt x="1" y="1048"/>
                      <a:pt x="235" y="1064"/>
                    </a:cubicBezTo>
                    <a:cubicBezTo>
                      <a:pt x="237" y="1064"/>
                      <a:pt x="239" y="1064"/>
                      <a:pt x="241" y="1064"/>
                    </a:cubicBezTo>
                    <a:cubicBezTo>
                      <a:pt x="468" y="1064"/>
                      <a:pt x="398" y="40"/>
                      <a:pt x="328" y="12"/>
                    </a:cubicBezTo>
                    <a:cubicBezTo>
                      <a:pt x="313" y="5"/>
                      <a:pt x="295" y="1"/>
                      <a:pt x="27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1" name="Google Shape;9341;p62"/>
              <p:cNvSpPr/>
              <p:nvPr/>
            </p:nvSpPr>
            <p:spPr>
              <a:xfrm>
                <a:off x="2960721" y="3801226"/>
                <a:ext cx="45870" cy="28583"/>
              </a:xfrm>
              <a:custGeom>
                <a:avLst/>
                <a:gdLst/>
                <a:ahLst/>
                <a:cxnLst/>
                <a:rect l="l" t="t" r="r" b="b"/>
                <a:pathLst>
                  <a:path w="1815" h="1131" extrusionOk="0">
                    <a:moveTo>
                      <a:pt x="902" y="0"/>
                    </a:moveTo>
                    <a:cubicBezTo>
                      <a:pt x="718" y="0"/>
                      <a:pt x="543" y="87"/>
                      <a:pt x="404" y="226"/>
                    </a:cubicBezTo>
                    <a:cubicBezTo>
                      <a:pt x="404" y="226"/>
                      <a:pt x="0" y="362"/>
                      <a:pt x="137" y="673"/>
                    </a:cubicBezTo>
                    <a:cubicBezTo>
                      <a:pt x="273" y="989"/>
                      <a:pt x="899" y="869"/>
                      <a:pt x="1101" y="1076"/>
                    </a:cubicBezTo>
                    <a:cubicBezTo>
                      <a:pt x="1138" y="1114"/>
                      <a:pt x="1186" y="1131"/>
                      <a:pt x="1240" y="1131"/>
                    </a:cubicBezTo>
                    <a:cubicBezTo>
                      <a:pt x="1481" y="1131"/>
                      <a:pt x="1814" y="779"/>
                      <a:pt x="1515" y="373"/>
                    </a:cubicBezTo>
                    <a:cubicBezTo>
                      <a:pt x="1325" y="109"/>
                      <a:pt x="1108" y="0"/>
                      <a:pt x="90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2" name="Google Shape;9342;p62"/>
              <p:cNvSpPr/>
              <p:nvPr/>
            </p:nvSpPr>
            <p:spPr>
              <a:xfrm>
                <a:off x="3231744" y="4292043"/>
                <a:ext cx="109354" cy="92270"/>
              </a:xfrm>
              <a:custGeom>
                <a:avLst/>
                <a:gdLst/>
                <a:ahLst/>
                <a:cxnLst/>
                <a:rect l="l" t="t" r="r" b="b"/>
                <a:pathLst>
                  <a:path w="4327" h="3651" extrusionOk="0">
                    <a:moveTo>
                      <a:pt x="1399" y="1"/>
                    </a:moveTo>
                    <a:cubicBezTo>
                      <a:pt x="992" y="1"/>
                      <a:pt x="498" y="145"/>
                      <a:pt x="251" y="765"/>
                    </a:cubicBezTo>
                    <a:cubicBezTo>
                      <a:pt x="251" y="765"/>
                      <a:pt x="0" y="1108"/>
                      <a:pt x="300" y="1304"/>
                    </a:cubicBezTo>
                    <a:cubicBezTo>
                      <a:pt x="594" y="1495"/>
                      <a:pt x="850" y="1457"/>
                      <a:pt x="975" y="1805"/>
                    </a:cubicBezTo>
                    <a:cubicBezTo>
                      <a:pt x="1095" y="2149"/>
                      <a:pt x="1629" y="2683"/>
                      <a:pt x="2190" y="3091"/>
                    </a:cubicBezTo>
                    <a:cubicBezTo>
                      <a:pt x="2329" y="3191"/>
                      <a:pt x="2509" y="3651"/>
                      <a:pt x="2790" y="3651"/>
                    </a:cubicBezTo>
                    <a:cubicBezTo>
                      <a:pt x="2818" y="3651"/>
                      <a:pt x="2847" y="3646"/>
                      <a:pt x="2877" y="3636"/>
                    </a:cubicBezTo>
                    <a:cubicBezTo>
                      <a:pt x="3204" y="3522"/>
                      <a:pt x="2561" y="2803"/>
                      <a:pt x="2463" y="2775"/>
                    </a:cubicBezTo>
                    <a:cubicBezTo>
                      <a:pt x="2463" y="2775"/>
                      <a:pt x="1809" y="1996"/>
                      <a:pt x="1706" y="1838"/>
                    </a:cubicBezTo>
                    <a:lnTo>
                      <a:pt x="1706" y="1838"/>
                    </a:lnTo>
                    <a:cubicBezTo>
                      <a:pt x="1706" y="1838"/>
                      <a:pt x="2310" y="2269"/>
                      <a:pt x="2512" y="2672"/>
                    </a:cubicBezTo>
                    <a:cubicBezTo>
                      <a:pt x="2616" y="2873"/>
                      <a:pt x="3079" y="3266"/>
                      <a:pt x="3139" y="3413"/>
                    </a:cubicBezTo>
                    <a:cubicBezTo>
                      <a:pt x="3163" y="3472"/>
                      <a:pt x="3221" y="3501"/>
                      <a:pt x="3277" y="3501"/>
                    </a:cubicBezTo>
                    <a:cubicBezTo>
                      <a:pt x="3361" y="3501"/>
                      <a:pt x="3439" y="3435"/>
                      <a:pt x="3384" y="3304"/>
                    </a:cubicBezTo>
                    <a:cubicBezTo>
                      <a:pt x="3286" y="3081"/>
                      <a:pt x="2948" y="2672"/>
                      <a:pt x="2948" y="2672"/>
                    </a:cubicBezTo>
                    <a:lnTo>
                      <a:pt x="2948" y="2672"/>
                    </a:lnTo>
                    <a:lnTo>
                      <a:pt x="3531" y="3320"/>
                    </a:lnTo>
                    <a:cubicBezTo>
                      <a:pt x="3531" y="3320"/>
                      <a:pt x="3614" y="3401"/>
                      <a:pt x="3713" y="3401"/>
                    </a:cubicBezTo>
                    <a:cubicBezTo>
                      <a:pt x="3748" y="3401"/>
                      <a:pt x="3784" y="3391"/>
                      <a:pt x="3820" y="3364"/>
                    </a:cubicBezTo>
                    <a:cubicBezTo>
                      <a:pt x="3896" y="3306"/>
                      <a:pt x="3759" y="3093"/>
                      <a:pt x="3599" y="2903"/>
                    </a:cubicBezTo>
                    <a:lnTo>
                      <a:pt x="3599" y="2903"/>
                    </a:lnTo>
                    <a:lnTo>
                      <a:pt x="3831" y="3130"/>
                    </a:lnTo>
                    <a:cubicBezTo>
                      <a:pt x="3831" y="3130"/>
                      <a:pt x="3963" y="3284"/>
                      <a:pt x="4048" y="3284"/>
                    </a:cubicBezTo>
                    <a:cubicBezTo>
                      <a:pt x="4068" y="3284"/>
                      <a:pt x="4085" y="3275"/>
                      <a:pt x="4098" y="3255"/>
                    </a:cubicBezTo>
                    <a:cubicBezTo>
                      <a:pt x="4144" y="3181"/>
                      <a:pt x="4133" y="2991"/>
                      <a:pt x="3955" y="2756"/>
                    </a:cubicBezTo>
                    <a:lnTo>
                      <a:pt x="3955" y="2756"/>
                    </a:lnTo>
                    <a:cubicBezTo>
                      <a:pt x="4036" y="2825"/>
                      <a:pt x="4113" y="2878"/>
                      <a:pt x="4161" y="2878"/>
                    </a:cubicBezTo>
                    <a:cubicBezTo>
                      <a:pt x="4176" y="2878"/>
                      <a:pt x="4187" y="2873"/>
                      <a:pt x="4196" y="2863"/>
                    </a:cubicBezTo>
                    <a:cubicBezTo>
                      <a:pt x="4196" y="2863"/>
                      <a:pt x="4326" y="2835"/>
                      <a:pt x="3765" y="2121"/>
                    </a:cubicBezTo>
                    <a:cubicBezTo>
                      <a:pt x="3765" y="2121"/>
                      <a:pt x="3002" y="1206"/>
                      <a:pt x="2474" y="857"/>
                    </a:cubicBezTo>
                    <a:cubicBezTo>
                      <a:pt x="1945" y="514"/>
                      <a:pt x="1994" y="411"/>
                      <a:pt x="2043" y="111"/>
                    </a:cubicBezTo>
                    <a:cubicBezTo>
                      <a:pt x="2043" y="111"/>
                      <a:pt x="1754" y="1"/>
                      <a:pt x="13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3" name="Google Shape;9343;p62"/>
              <p:cNvSpPr/>
              <p:nvPr/>
            </p:nvSpPr>
            <p:spPr>
              <a:xfrm>
                <a:off x="3056706" y="3695536"/>
                <a:ext cx="200259" cy="117189"/>
              </a:xfrm>
              <a:custGeom>
                <a:avLst/>
                <a:gdLst/>
                <a:ahLst/>
                <a:cxnLst/>
                <a:rect l="l" t="t" r="r" b="b"/>
                <a:pathLst>
                  <a:path w="7924" h="4637" extrusionOk="0">
                    <a:moveTo>
                      <a:pt x="5970" y="1"/>
                    </a:moveTo>
                    <a:cubicBezTo>
                      <a:pt x="4955" y="1"/>
                      <a:pt x="4725" y="801"/>
                      <a:pt x="4725" y="801"/>
                    </a:cubicBezTo>
                    <a:cubicBezTo>
                      <a:pt x="4725" y="801"/>
                      <a:pt x="4332" y="1387"/>
                      <a:pt x="4594" y="1387"/>
                    </a:cubicBezTo>
                    <a:cubicBezTo>
                      <a:pt x="4630" y="1387"/>
                      <a:pt x="4678" y="1376"/>
                      <a:pt x="4741" y="1351"/>
                    </a:cubicBezTo>
                    <a:cubicBezTo>
                      <a:pt x="4823" y="1319"/>
                      <a:pt x="4902" y="1304"/>
                      <a:pt x="4977" y="1304"/>
                    </a:cubicBezTo>
                    <a:cubicBezTo>
                      <a:pt x="5381" y="1304"/>
                      <a:pt x="5675" y="1750"/>
                      <a:pt x="5716" y="2376"/>
                    </a:cubicBezTo>
                    <a:cubicBezTo>
                      <a:pt x="5760" y="3111"/>
                      <a:pt x="5291" y="2850"/>
                      <a:pt x="4741" y="3525"/>
                    </a:cubicBezTo>
                    <a:cubicBezTo>
                      <a:pt x="4475" y="3855"/>
                      <a:pt x="4307" y="3939"/>
                      <a:pt x="4204" y="3939"/>
                    </a:cubicBezTo>
                    <a:cubicBezTo>
                      <a:pt x="4166" y="3939"/>
                      <a:pt x="4136" y="3927"/>
                      <a:pt x="4114" y="3912"/>
                    </a:cubicBezTo>
                    <a:lnTo>
                      <a:pt x="4114" y="3841"/>
                    </a:lnTo>
                    <a:cubicBezTo>
                      <a:pt x="4109" y="3858"/>
                      <a:pt x="4098" y="3874"/>
                      <a:pt x="4087" y="3885"/>
                    </a:cubicBezTo>
                    <a:cubicBezTo>
                      <a:pt x="4076" y="3874"/>
                      <a:pt x="4065" y="3858"/>
                      <a:pt x="4060" y="3841"/>
                    </a:cubicBezTo>
                    <a:lnTo>
                      <a:pt x="4060" y="3912"/>
                    </a:lnTo>
                    <a:cubicBezTo>
                      <a:pt x="4038" y="3927"/>
                      <a:pt x="4008" y="3939"/>
                      <a:pt x="3970" y="3939"/>
                    </a:cubicBezTo>
                    <a:cubicBezTo>
                      <a:pt x="3867" y="3939"/>
                      <a:pt x="3698" y="3855"/>
                      <a:pt x="3428" y="3525"/>
                    </a:cubicBezTo>
                    <a:cubicBezTo>
                      <a:pt x="2877" y="2855"/>
                      <a:pt x="2409" y="3117"/>
                      <a:pt x="2452" y="2381"/>
                    </a:cubicBezTo>
                    <a:cubicBezTo>
                      <a:pt x="2494" y="1754"/>
                      <a:pt x="2789" y="1311"/>
                      <a:pt x="3195" y="1311"/>
                    </a:cubicBezTo>
                    <a:cubicBezTo>
                      <a:pt x="3269" y="1311"/>
                      <a:pt x="3347" y="1326"/>
                      <a:pt x="3428" y="1357"/>
                    </a:cubicBezTo>
                    <a:cubicBezTo>
                      <a:pt x="3491" y="1382"/>
                      <a:pt x="3539" y="1393"/>
                      <a:pt x="3574" y="1393"/>
                    </a:cubicBezTo>
                    <a:cubicBezTo>
                      <a:pt x="3836" y="1393"/>
                      <a:pt x="3444" y="806"/>
                      <a:pt x="3444" y="806"/>
                    </a:cubicBezTo>
                    <a:cubicBezTo>
                      <a:pt x="3444" y="806"/>
                      <a:pt x="3332" y="89"/>
                      <a:pt x="2574" y="89"/>
                    </a:cubicBezTo>
                    <a:cubicBezTo>
                      <a:pt x="2330" y="89"/>
                      <a:pt x="2019" y="163"/>
                      <a:pt x="1624" y="360"/>
                    </a:cubicBezTo>
                    <a:cubicBezTo>
                      <a:pt x="0" y="1161"/>
                      <a:pt x="507" y="2087"/>
                      <a:pt x="1292" y="2506"/>
                    </a:cubicBezTo>
                    <a:cubicBezTo>
                      <a:pt x="2076" y="2926"/>
                      <a:pt x="1777" y="2959"/>
                      <a:pt x="2033" y="3422"/>
                    </a:cubicBezTo>
                    <a:cubicBezTo>
                      <a:pt x="2143" y="3621"/>
                      <a:pt x="2238" y="3651"/>
                      <a:pt x="2342" y="3651"/>
                    </a:cubicBezTo>
                    <a:cubicBezTo>
                      <a:pt x="2386" y="3651"/>
                      <a:pt x="2431" y="3646"/>
                      <a:pt x="2479" y="3646"/>
                    </a:cubicBezTo>
                    <a:cubicBezTo>
                      <a:pt x="2582" y="3646"/>
                      <a:pt x="2700" y="3670"/>
                      <a:pt x="2850" y="3820"/>
                    </a:cubicBezTo>
                    <a:cubicBezTo>
                      <a:pt x="3221" y="4190"/>
                      <a:pt x="3559" y="4610"/>
                      <a:pt x="4060" y="4637"/>
                    </a:cubicBezTo>
                    <a:lnTo>
                      <a:pt x="4114" y="4637"/>
                    </a:lnTo>
                    <a:cubicBezTo>
                      <a:pt x="4621" y="4610"/>
                      <a:pt x="4953" y="4190"/>
                      <a:pt x="5324" y="3814"/>
                    </a:cubicBezTo>
                    <a:cubicBezTo>
                      <a:pt x="5474" y="3664"/>
                      <a:pt x="5592" y="3640"/>
                      <a:pt x="5695" y="3640"/>
                    </a:cubicBezTo>
                    <a:cubicBezTo>
                      <a:pt x="5743" y="3640"/>
                      <a:pt x="5789" y="3646"/>
                      <a:pt x="5832" y="3646"/>
                    </a:cubicBezTo>
                    <a:cubicBezTo>
                      <a:pt x="5936" y="3646"/>
                      <a:pt x="6031" y="3616"/>
                      <a:pt x="6141" y="3416"/>
                    </a:cubicBezTo>
                    <a:cubicBezTo>
                      <a:pt x="6397" y="2953"/>
                      <a:pt x="6354" y="2719"/>
                      <a:pt x="7139" y="2299"/>
                    </a:cubicBezTo>
                    <a:cubicBezTo>
                      <a:pt x="7923" y="1880"/>
                      <a:pt x="7678" y="436"/>
                      <a:pt x="6801" y="147"/>
                    </a:cubicBezTo>
                    <a:cubicBezTo>
                      <a:pt x="6478" y="43"/>
                      <a:pt x="6203" y="1"/>
                      <a:pt x="5970"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4" name="Google Shape;9344;p62"/>
              <p:cNvSpPr/>
              <p:nvPr/>
            </p:nvSpPr>
            <p:spPr>
              <a:xfrm>
                <a:off x="3147864" y="3709992"/>
                <a:ext cx="25500" cy="16402"/>
              </a:xfrm>
              <a:custGeom>
                <a:avLst/>
                <a:gdLst/>
                <a:ahLst/>
                <a:cxnLst/>
                <a:rect l="l" t="t" r="r" b="b"/>
                <a:pathLst>
                  <a:path w="1009" h="649" extrusionOk="0">
                    <a:moveTo>
                      <a:pt x="126" y="0"/>
                    </a:moveTo>
                    <a:cubicBezTo>
                      <a:pt x="55" y="0"/>
                      <a:pt x="1" y="55"/>
                      <a:pt x="1" y="120"/>
                    </a:cubicBezTo>
                    <a:lnTo>
                      <a:pt x="1" y="529"/>
                    </a:lnTo>
                    <a:cubicBezTo>
                      <a:pt x="1" y="594"/>
                      <a:pt x="55" y="648"/>
                      <a:pt x="126" y="648"/>
                    </a:cubicBezTo>
                    <a:lnTo>
                      <a:pt x="889" y="648"/>
                    </a:lnTo>
                    <a:cubicBezTo>
                      <a:pt x="954" y="648"/>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5" name="Google Shape;9345;p62"/>
              <p:cNvSpPr/>
              <p:nvPr/>
            </p:nvSpPr>
            <p:spPr>
              <a:xfrm>
                <a:off x="3147864" y="3704483"/>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6" name="Google Shape;9346;p62"/>
              <p:cNvSpPr/>
              <p:nvPr/>
            </p:nvSpPr>
            <p:spPr>
              <a:xfrm>
                <a:off x="3147864" y="3688081"/>
                <a:ext cx="25500" cy="16427"/>
              </a:xfrm>
              <a:custGeom>
                <a:avLst/>
                <a:gdLst/>
                <a:ahLst/>
                <a:cxnLst/>
                <a:rect l="l" t="t" r="r" b="b"/>
                <a:pathLst>
                  <a:path w="1009" h="650" extrusionOk="0">
                    <a:moveTo>
                      <a:pt x="120" y="1"/>
                    </a:moveTo>
                    <a:cubicBezTo>
                      <a:pt x="55" y="1"/>
                      <a:pt x="1" y="55"/>
                      <a:pt x="1" y="121"/>
                    </a:cubicBezTo>
                    <a:lnTo>
                      <a:pt x="1" y="529"/>
                    </a:lnTo>
                    <a:cubicBezTo>
                      <a:pt x="1" y="595"/>
                      <a:pt x="55" y="649"/>
                      <a:pt x="126" y="649"/>
                    </a:cubicBezTo>
                    <a:lnTo>
                      <a:pt x="889" y="649"/>
                    </a:lnTo>
                    <a:cubicBezTo>
                      <a:pt x="954" y="649"/>
                      <a:pt x="1009" y="595"/>
                      <a:pt x="1009" y="524"/>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7" name="Google Shape;9347;p62"/>
              <p:cNvSpPr/>
              <p:nvPr/>
            </p:nvSpPr>
            <p:spPr>
              <a:xfrm>
                <a:off x="3147864" y="3682572"/>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8" name="Google Shape;9348;p62"/>
              <p:cNvSpPr/>
              <p:nvPr/>
            </p:nvSpPr>
            <p:spPr>
              <a:xfrm>
                <a:off x="3147864" y="3666195"/>
                <a:ext cx="25500" cy="16402"/>
              </a:xfrm>
              <a:custGeom>
                <a:avLst/>
                <a:gdLst/>
                <a:ahLst/>
                <a:cxnLst/>
                <a:rect l="l" t="t" r="r" b="b"/>
                <a:pathLst>
                  <a:path w="1009" h="649" extrusionOk="0">
                    <a:moveTo>
                      <a:pt x="120" y="0"/>
                    </a:moveTo>
                    <a:cubicBezTo>
                      <a:pt x="55" y="0"/>
                      <a:pt x="1" y="55"/>
                      <a:pt x="1" y="120"/>
                    </a:cubicBezTo>
                    <a:lnTo>
                      <a:pt x="1" y="523"/>
                    </a:lnTo>
                    <a:cubicBezTo>
                      <a:pt x="1" y="594"/>
                      <a:pt x="55" y="649"/>
                      <a:pt x="120" y="649"/>
                    </a:cubicBezTo>
                    <a:lnTo>
                      <a:pt x="883" y="649"/>
                    </a:lnTo>
                    <a:cubicBezTo>
                      <a:pt x="954" y="649"/>
                      <a:pt x="1009" y="594"/>
                      <a:pt x="1009" y="523"/>
                    </a:cubicBezTo>
                    <a:lnTo>
                      <a:pt x="1009" y="120"/>
                    </a:lnTo>
                    <a:cubicBezTo>
                      <a:pt x="1009" y="55"/>
                      <a:pt x="954" y="0"/>
                      <a:pt x="8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9" name="Google Shape;9349;p62"/>
              <p:cNvSpPr/>
              <p:nvPr/>
            </p:nvSpPr>
            <p:spPr>
              <a:xfrm>
                <a:off x="3147738" y="3660686"/>
                <a:ext cx="25500" cy="5535"/>
              </a:xfrm>
              <a:custGeom>
                <a:avLst/>
                <a:gdLst/>
                <a:ahLst/>
                <a:cxnLst/>
                <a:rect l="l" t="t" r="r" b="b"/>
                <a:pathLst>
                  <a:path w="1009" h="219" extrusionOk="0">
                    <a:moveTo>
                      <a:pt x="115" y="0"/>
                    </a:moveTo>
                    <a:cubicBezTo>
                      <a:pt x="49" y="0"/>
                      <a:pt x="0" y="49"/>
                      <a:pt x="6" y="109"/>
                    </a:cubicBezTo>
                    <a:cubicBezTo>
                      <a:pt x="6" y="169"/>
                      <a:pt x="55" y="218"/>
                      <a:pt x="115" y="218"/>
                    </a:cubicBezTo>
                    <a:lnTo>
                      <a:pt x="899" y="218"/>
                    </a:lnTo>
                    <a:cubicBezTo>
                      <a:pt x="959" y="218"/>
                      <a:pt x="1008" y="169"/>
                      <a:pt x="1008" y="109"/>
                    </a:cubicBezTo>
                    <a:cubicBezTo>
                      <a:pt x="1008" y="49"/>
                      <a:pt x="959" y="0"/>
                      <a:pt x="89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0" name="Google Shape;9350;p62"/>
              <p:cNvSpPr/>
              <p:nvPr/>
            </p:nvSpPr>
            <p:spPr>
              <a:xfrm>
                <a:off x="3147864" y="3644284"/>
                <a:ext cx="25500" cy="16427"/>
              </a:xfrm>
              <a:custGeom>
                <a:avLst/>
                <a:gdLst/>
                <a:ahLst/>
                <a:cxnLst/>
                <a:rect l="l" t="t" r="r" b="b"/>
                <a:pathLst>
                  <a:path w="1009" h="650" extrusionOk="0">
                    <a:moveTo>
                      <a:pt x="892" y="0"/>
                    </a:moveTo>
                    <a:cubicBezTo>
                      <a:pt x="889" y="0"/>
                      <a:pt x="886" y="1"/>
                      <a:pt x="883" y="1"/>
                    </a:cubicBezTo>
                    <a:lnTo>
                      <a:pt x="120" y="1"/>
                    </a:lnTo>
                    <a:cubicBezTo>
                      <a:pt x="50" y="1"/>
                      <a:pt x="1" y="55"/>
                      <a:pt x="1" y="121"/>
                    </a:cubicBezTo>
                    <a:lnTo>
                      <a:pt x="1" y="524"/>
                    </a:lnTo>
                    <a:cubicBezTo>
                      <a:pt x="1" y="595"/>
                      <a:pt x="55" y="649"/>
                      <a:pt x="120" y="649"/>
                    </a:cubicBezTo>
                    <a:lnTo>
                      <a:pt x="883" y="649"/>
                    </a:lnTo>
                    <a:cubicBezTo>
                      <a:pt x="954" y="644"/>
                      <a:pt x="1009" y="589"/>
                      <a:pt x="1009" y="524"/>
                    </a:cubicBezTo>
                    <a:lnTo>
                      <a:pt x="1003" y="121"/>
                    </a:lnTo>
                    <a:cubicBezTo>
                      <a:pt x="1003" y="53"/>
                      <a:pt x="954" y="0"/>
                      <a:pt x="89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1" name="Google Shape;9351;p62"/>
              <p:cNvSpPr/>
              <p:nvPr/>
            </p:nvSpPr>
            <p:spPr>
              <a:xfrm>
                <a:off x="3147738" y="3638774"/>
                <a:ext cx="25500" cy="5535"/>
              </a:xfrm>
              <a:custGeom>
                <a:avLst/>
                <a:gdLst/>
                <a:ahLst/>
                <a:cxnLst/>
                <a:rect l="l" t="t" r="r" b="b"/>
                <a:pathLst>
                  <a:path w="1009" h="219" extrusionOk="0">
                    <a:moveTo>
                      <a:pt x="109" y="1"/>
                    </a:moveTo>
                    <a:cubicBezTo>
                      <a:pt x="49" y="1"/>
                      <a:pt x="0" y="50"/>
                      <a:pt x="0" y="110"/>
                    </a:cubicBezTo>
                    <a:cubicBezTo>
                      <a:pt x="0" y="170"/>
                      <a:pt x="49" y="219"/>
                      <a:pt x="109" y="219"/>
                    </a:cubicBezTo>
                    <a:lnTo>
                      <a:pt x="899" y="219"/>
                    </a:lnTo>
                    <a:cubicBezTo>
                      <a:pt x="959" y="219"/>
                      <a:pt x="1008" y="170"/>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2" name="Google Shape;9352;p62"/>
              <p:cNvSpPr/>
              <p:nvPr/>
            </p:nvSpPr>
            <p:spPr>
              <a:xfrm>
                <a:off x="3147738" y="3622272"/>
                <a:ext cx="25500" cy="16528"/>
              </a:xfrm>
              <a:custGeom>
                <a:avLst/>
                <a:gdLst/>
                <a:ahLst/>
                <a:cxnLst/>
                <a:rect l="l" t="t" r="r" b="b"/>
                <a:pathLst>
                  <a:path w="1009" h="654" extrusionOk="0">
                    <a:moveTo>
                      <a:pt x="888" y="0"/>
                    </a:moveTo>
                    <a:lnTo>
                      <a:pt x="125" y="5"/>
                    </a:lnTo>
                    <a:cubicBezTo>
                      <a:pt x="55" y="5"/>
                      <a:pt x="0" y="60"/>
                      <a:pt x="0" y="125"/>
                    </a:cubicBezTo>
                    <a:lnTo>
                      <a:pt x="6" y="529"/>
                    </a:lnTo>
                    <a:cubicBezTo>
                      <a:pt x="6" y="599"/>
                      <a:pt x="60" y="654"/>
                      <a:pt x="125" y="654"/>
                    </a:cubicBezTo>
                    <a:lnTo>
                      <a:pt x="888" y="648"/>
                    </a:lnTo>
                    <a:cubicBezTo>
                      <a:pt x="954" y="648"/>
                      <a:pt x="1008" y="594"/>
                      <a:pt x="1008" y="529"/>
                    </a:cubicBezTo>
                    <a:lnTo>
                      <a:pt x="1008" y="125"/>
                    </a:lnTo>
                    <a:cubicBezTo>
                      <a:pt x="1008" y="55"/>
                      <a:pt x="954" y="0"/>
                      <a:pt x="88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3" name="Google Shape;9353;p62"/>
              <p:cNvSpPr/>
              <p:nvPr/>
            </p:nvSpPr>
            <p:spPr>
              <a:xfrm>
                <a:off x="3147738" y="3616888"/>
                <a:ext cx="25500" cy="5535"/>
              </a:xfrm>
              <a:custGeom>
                <a:avLst/>
                <a:gdLst/>
                <a:ahLst/>
                <a:cxnLst/>
                <a:rect l="l" t="t" r="r" b="b"/>
                <a:pathLst>
                  <a:path w="1009" h="219" extrusionOk="0">
                    <a:moveTo>
                      <a:pt x="109" y="1"/>
                    </a:moveTo>
                    <a:cubicBezTo>
                      <a:pt x="49" y="1"/>
                      <a:pt x="0" y="50"/>
                      <a:pt x="0" y="109"/>
                    </a:cubicBezTo>
                    <a:cubicBezTo>
                      <a:pt x="0" y="169"/>
                      <a:pt x="49" y="218"/>
                      <a:pt x="109" y="218"/>
                    </a:cubicBezTo>
                    <a:lnTo>
                      <a:pt x="899" y="218"/>
                    </a:lnTo>
                    <a:cubicBezTo>
                      <a:pt x="959" y="218"/>
                      <a:pt x="1008" y="169"/>
                      <a:pt x="1008" y="109"/>
                    </a:cubicBezTo>
                    <a:cubicBezTo>
                      <a:pt x="1008" y="44"/>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4" name="Google Shape;9354;p62"/>
              <p:cNvSpPr/>
              <p:nvPr/>
            </p:nvSpPr>
            <p:spPr>
              <a:xfrm>
                <a:off x="3147738" y="3600360"/>
                <a:ext cx="25500" cy="16427"/>
              </a:xfrm>
              <a:custGeom>
                <a:avLst/>
                <a:gdLst/>
                <a:ahLst/>
                <a:cxnLst/>
                <a:rect l="l" t="t" r="r" b="b"/>
                <a:pathLst>
                  <a:path w="1009" h="650" extrusionOk="0">
                    <a:moveTo>
                      <a:pt x="120" y="1"/>
                    </a:moveTo>
                    <a:cubicBezTo>
                      <a:pt x="55" y="1"/>
                      <a:pt x="0" y="55"/>
                      <a:pt x="0" y="126"/>
                    </a:cubicBezTo>
                    <a:lnTo>
                      <a:pt x="0" y="529"/>
                    </a:lnTo>
                    <a:cubicBezTo>
                      <a:pt x="0" y="595"/>
                      <a:pt x="55" y="649"/>
                      <a:pt x="125" y="649"/>
                    </a:cubicBezTo>
                    <a:lnTo>
                      <a:pt x="888" y="649"/>
                    </a:lnTo>
                    <a:cubicBezTo>
                      <a:pt x="954" y="649"/>
                      <a:pt x="1008" y="595"/>
                      <a:pt x="1008" y="529"/>
                    </a:cubicBezTo>
                    <a:lnTo>
                      <a:pt x="1008" y="126"/>
                    </a:lnTo>
                    <a:cubicBezTo>
                      <a:pt x="1008" y="55"/>
                      <a:pt x="954" y="1"/>
                      <a:pt x="88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5" name="Google Shape;9355;p62"/>
              <p:cNvSpPr/>
              <p:nvPr/>
            </p:nvSpPr>
            <p:spPr>
              <a:xfrm>
                <a:off x="3147738" y="3595002"/>
                <a:ext cx="25500" cy="5535"/>
              </a:xfrm>
              <a:custGeom>
                <a:avLst/>
                <a:gdLst/>
                <a:ahLst/>
                <a:cxnLst/>
                <a:rect l="l" t="t" r="r" b="b"/>
                <a:pathLst>
                  <a:path w="1009" h="219" extrusionOk="0">
                    <a:moveTo>
                      <a:pt x="109" y="0"/>
                    </a:moveTo>
                    <a:cubicBezTo>
                      <a:pt x="49" y="0"/>
                      <a:pt x="0" y="49"/>
                      <a:pt x="0" y="109"/>
                    </a:cubicBezTo>
                    <a:cubicBezTo>
                      <a:pt x="0" y="169"/>
                      <a:pt x="49" y="218"/>
                      <a:pt x="109" y="218"/>
                    </a:cubicBezTo>
                    <a:lnTo>
                      <a:pt x="899" y="218"/>
                    </a:lnTo>
                    <a:cubicBezTo>
                      <a:pt x="959" y="218"/>
                      <a:pt x="1008" y="169"/>
                      <a:pt x="1008" y="109"/>
                    </a:cubicBezTo>
                    <a:cubicBezTo>
                      <a:pt x="1008" y="49"/>
                      <a:pt x="959" y="0"/>
                      <a:pt x="899"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6" name="Google Shape;9356;p62"/>
              <p:cNvSpPr/>
              <p:nvPr/>
            </p:nvSpPr>
            <p:spPr>
              <a:xfrm>
                <a:off x="3147738" y="3578474"/>
                <a:ext cx="25500" cy="16402"/>
              </a:xfrm>
              <a:custGeom>
                <a:avLst/>
                <a:gdLst/>
                <a:ahLst/>
                <a:cxnLst/>
                <a:rect l="l" t="t" r="r" b="b"/>
                <a:pathLst>
                  <a:path w="1009" h="649" extrusionOk="0">
                    <a:moveTo>
                      <a:pt x="120" y="0"/>
                    </a:moveTo>
                    <a:cubicBezTo>
                      <a:pt x="55" y="0"/>
                      <a:pt x="0" y="55"/>
                      <a:pt x="0" y="126"/>
                    </a:cubicBezTo>
                    <a:lnTo>
                      <a:pt x="0" y="529"/>
                    </a:lnTo>
                    <a:cubicBezTo>
                      <a:pt x="0" y="594"/>
                      <a:pt x="55" y="649"/>
                      <a:pt x="125" y="649"/>
                    </a:cubicBezTo>
                    <a:lnTo>
                      <a:pt x="888" y="649"/>
                    </a:lnTo>
                    <a:cubicBezTo>
                      <a:pt x="954" y="649"/>
                      <a:pt x="1008" y="594"/>
                      <a:pt x="1008" y="529"/>
                    </a:cubicBezTo>
                    <a:lnTo>
                      <a:pt x="1008" y="126"/>
                    </a:lnTo>
                    <a:cubicBezTo>
                      <a:pt x="1008" y="55"/>
                      <a:pt x="954" y="0"/>
                      <a:pt x="888"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7" name="Google Shape;9357;p62"/>
              <p:cNvSpPr/>
              <p:nvPr/>
            </p:nvSpPr>
            <p:spPr>
              <a:xfrm>
                <a:off x="3147738" y="3573091"/>
                <a:ext cx="25500" cy="5408"/>
              </a:xfrm>
              <a:custGeom>
                <a:avLst/>
                <a:gdLst/>
                <a:ahLst/>
                <a:cxnLst/>
                <a:rect l="l" t="t" r="r" b="b"/>
                <a:pathLst>
                  <a:path w="1009" h="214" extrusionOk="0">
                    <a:moveTo>
                      <a:pt x="109" y="1"/>
                    </a:moveTo>
                    <a:cubicBezTo>
                      <a:pt x="49" y="1"/>
                      <a:pt x="0" y="44"/>
                      <a:pt x="0" y="110"/>
                    </a:cubicBezTo>
                    <a:cubicBezTo>
                      <a:pt x="0" y="170"/>
                      <a:pt x="49" y="213"/>
                      <a:pt x="109" y="213"/>
                    </a:cubicBezTo>
                    <a:lnTo>
                      <a:pt x="899" y="213"/>
                    </a:lnTo>
                    <a:cubicBezTo>
                      <a:pt x="902" y="213"/>
                      <a:pt x="905" y="214"/>
                      <a:pt x="907" y="214"/>
                    </a:cubicBezTo>
                    <a:cubicBezTo>
                      <a:pt x="963" y="214"/>
                      <a:pt x="1007" y="163"/>
                      <a:pt x="1008" y="107"/>
                    </a:cubicBezTo>
                    <a:lnTo>
                      <a:pt x="1008" y="107"/>
                    </a:lnTo>
                    <a:cubicBezTo>
                      <a:pt x="1008" y="108"/>
                      <a:pt x="1008" y="109"/>
                      <a:pt x="1008" y="110"/>
                    </a:cubicBezTo>
                    <a:lnTo>
                      <a:pt x="1008" y="104"/>
                    </a:lnTo>
                    <a:cubicBezTo>
                      <a:pt x="1008" y="105"/>
                      <a:pt x="1008" y="106"/>
                      <a:pt x="1008" y="107"/>
                    </a:cubicBezTo>
                    <a:lnTo>
                      <a:pt x="1008" y="107"/>
                    </a:lnTo>
                    <a:cubicBezTo>
                      <a:pt x="1007" y="43"/>
                      <a:pt x="958"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8" name="Google Shape;9358;p62"/>
              <p:cNvSpPr/>
              <p:nvPr/>
            </p:nvSpPr>
            <p:spPr>
              <a:xfrm>
                <a:off x="3147738" y="3556563"/>
                <a:ext cx="25500" cy="16427"/>
              </a:xfrm>
              <a:custGeom>
                <a:avLst/>
                <a:gdLst/>
                <a:ahLst/>
                <a:cxnLst/>
                <a:rect l="l" t="t" r="r" b="b"/>
                <a:pathLst>
                  <a:path w="1009" h="650" extrusionOk="0">
                    <a:moveTo>
                      <a:pt x="120" y="1"/>
                    </a:moveTo>
                    <a:cubicBezTo>
                      <a:pt x="55" y="1"/>
                      <a:pt x="0" y="55"/>
                      <a:pt x="0" y="126"/>
                    </a:cubicBezTo>
                    <a:lnTo>
                      <a:pt x="0" y="529"/>
                    </a:lnTo>
                    <a:cubicBezTo>
                      <a:pt x="0" y="595"/>
                      <a:pt x="55" y="649"/>
                      <a:pt x="120" y="649"/>
                    </a:cubicBezTo>
                    <a:lnTo>
                      <a:pt x="888" y="649"/>
                    </a:lnTo>
                    <a:cubicBezTo>
                      <a:pt x="954" y="649"/>
                      <a:pt x="1008" y="595"/>
                      <a:pt x="1008" y="529"/>
                    </a:cubicBezTo>
                    <a:lnTo>
                      <a:pt x="1008" y="121"/>
                    </a:lnTo>
                    <a:cubicBezTo>
                      <a:pt x="1008" y="55"/>
                      <a:pt x="954" y="1"/>
                      <a:pt x="88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9" name="Google Shape;9359;p62"/>
              <p:cNvSpPr/>
              <p:nvPr/>
            </p:nvSpPr>
            <p:spPr>
              <a:xfrm>
                <a:off x="3147738" y="3551054"/>
                <a:ext cx="25500" cy="5535"/>
              </a:xfrm>
              <a:custGeom>
                <a:avLst/>
                <a:gdLst/>
                <a:ahLst/>
                <a:cxnLst/>
                <a:rect l="l" t="t" r="r" b="b"/>
                <a:pathLst>
                  <a:path w="1009" h="219" extrusionOk="0">
                    <a:moveTo>
                      <a:pt x="109" y="1"/>
                    </a:moveTo>
                    <a:cubicBezTo>
                      <a:pt x="49" y="1"/>
                      <a:pt x="0" y="50"/>
                      <a:pt x="0" y="110"/>
                    </a:cubicBezTo>
                    <a:cubicBezTo>
                      <a:pt x="0" y="170"/>
                      <a:pt x="49" y="219"/>
                      <a:pt x="109" y="219"/>
                    </a:cubicBezTo>
                    <a:lnTo>
                      <a:pt x="899" y="219"/>
                    </a:lnTo>
                    <a:cubicBezTo>
                      <a:pt x="959" y="219"/>
                      <a:pt x="1008" y="170"/>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0" name="Google Shape;9360;p62"/>
              <p:cNvSpPr/>
              <p:nvPr/>
            </p:nvSpPr>
            <p:spPr>
              <a:xfrm>
                <a:off x="3147738" y="3534677"/>
                <a:ext cx="25500" cy="16402"/>
              </a:xfrm>
              <a:custGeom>
                <a:avLst/>
                <a:gdLst/>
                <a:ahLst/>
                <a:cxnLst/>
                <a:rect l="l" t="t" r="r" b="b"/>
                <a:pathLst>
                  <a:path w="1009" h="649" extrusionOk="0">
                    <a:moveTo>
                      <a:pt x="120" y="0"/>
                    </a:moveTo>
                    <a:cubicBezTo>
                      <a:pt x="55" y="0"/>
                      <a:pt x="0" y="55"/>
                      <a:pt x="0" y="126"/>
                    </a:cubicBezTo>
                    <a:lnTo>
                      <a:pt x="0" y="529"/>
                    </a:lnTo>
                    <a:cubicBezTo>
                      <a:pt x="0" y="594"/>
                      <a:pt x="55" y="649"/>
                      <a:pt x="120" y="649"/>
                    </a:cubicBezTo>
                    <a:lnTo>
                      <a:pt x="883" y="649"/>
                    </a:lnTo>
                    <a:cubicBezTo>
                      <a:pt x="954" y="649"/>
                      <a:pt x="1008" y="594"/>
                      <a:pt x="1008" y="529"/>
                    </a:cubicBezTo>
                    <a:lnTo>
                      <a:pt x="1008" y="120"/>
                    </a:lnTo>
                    <a:cubicBezTo>
                      <a:pt x="1008" y="55"/>
                      <a:pt x="954" y="0"/>
                      <a:pt x="8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1" name="Google Shape;9361;p62"/>
              <p:cNvSpPr/>
              <p:nvPr/>
            </p:nvSpPr>
            <p:spPr>
              <a:xfrm>
                <a:off x="3147586" y="3529168"/>
                <a:ext cx="25500" cy="5535"/>
              </a:xfrm>
              <a:custGeom>
                <a:avLst/>
                <a:gdLst/>
                <a:ahLst/>
                <a:cxnLst/>
                <a:rect l="l" t="t" r="r" b="b"/>
                <a:pathLst>
                  <a:path w="1009" h="219" extrusionOk="0">
                    <a:moveTo>
                      <a:pt x="110" y="1"/>
                    </a:moveTo>
                    <a:cubicBezTo>
                      <a:pt x="50" y="1"/>
                      <a:pt x="1" y="50"/>
                      <a:pt x="1" y="109"/>
                    </a:cubicBezTo>
                    <a:cubicBezTo>
                      <a:pt x="1" y="169"/>
                      <a:pt x="50" y="218"/>
                      <a:pt x="110" y="218"/>
                    </a:cubicBezTo>
                    <a:lnTo>
                      <a:pt x="900" y="218"/>
                    </a:lnTo>
                    <a:cubicBezTo>
                      <a:pt x="960" y="218"/>
                      <a:pt x="1009" y="169"/>
                      <a:pt x="1009" y="109"/>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2" name="Google Shape;9362;p62"/>
              <p:cNvSpPr/>
              <p:nvPr/>
            </p:nvSpPr>
            <p:spPr>
              <a:xfrm>
                <a:off x="3147586" y="3512791"/>
                <a:ext cx="25500" cy="16402"/>
              </a:xfrm>
              <a:custGeom>
                <a:avLst/>
                <a:gdLst/>
                <a:ahLst/>
                <a:cxnLst/>
                <a:rect l="l" t="t" r="r" b="b"/>
                <a:pathLst>
                  <a:path w="1009" h="649" extrusionOk="0">
                    <a:moveTo>
                      <a:pt x="126" y="0"/>
                    </a:moveTo>
                    <a:cubicBezTo>
                      <a:pt x="55" y="0"/>
                      <a:pt x="1" y="55"/>
                      <a:pt x="1" y="120"/>
                    </a:cubicBezTo>
                    <a:lnTo>
                      <a:pt x="6" y="529"/>
                    </a:lnTo>
                    <a:cubicBezTo>
                      <a:pt x="6" y="594"/>
                      <a:pt x="61" y="649"/>
                      <a:pt x="126" y="649"/>
                    </a:cubicBezTo>
                    <a:lnTo>
                      <a:pt x="889" y="649"/>
                    </a:lnTo>
                    <a:cubicBezTo>
                      <a:pt x="960"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3" name="Google Shape;9363;p62"/>
              <p:cNvSpPr/>
              <p:nvPr/>
            </p:nvSpPr>
            <p:spPr>
              <a:xfrm>
                <a:off x="3147586" y="3507282"/>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4" name="Google Shape;9364;p62"/>
              <p:cNvSpPr/>
              <p:nvPr/>
            </p:nvSpPr>
            <p:spPr>
              <a:xfrm>
                <a:off x="3147586" y="3490880"/>
                <a:ext cx="25500" cy="16427"/>
              </a:xfrm>
              <a:custGeom>
                <a:avLst/>
                <a:gdLst/>
                <a:ahLst/>
                <a:cxnLst/>
                <a:rect l="l" t="t" r="r" b="b"/>
                <a:pathLst>
                  <a:path w="1009" h="650" extrusionOk="0">
                    <a:moveTo>
                      <a:pt x="126" y="1"/>
                    </a:moveTo>
                    <a:cubicBezTo>
                      <a:pt x="55" y="1"/>
                      <a:pt x="1" y="55"/>
                      <a:pt x="1" y="121"/>
                    </a:cubicBezTo>
                    <a:lnTo>
                      <a:pt x="1" y="529"/>
                    </a:lnTo>
                    <a:cubicBezTo>
                      <a:pt x="1" y="595"/>
                      <a:pt x="55" y="649"/>
                      <a:pt x="126" y="649"/>
                    </a:cubicBezTo>
                    <a:lnTo>
                      <a:pt x="889" y="649"/>
                    </a:lnTo>
                    <a:cubicBezTo>
                      <a:pt x="954" y="649"/>
                      <a:pt x="1009" y="595"/>
                      <a:pt x="1009" y="524"/>
                    </a:cubicBezTo>
                    <a:lnTo>
                      <a:pt x="1009" y="121"/>
                    </a:lnTo>
                    <a:cubicBezTo>
                      <a:pt x="1009" y="55"/>
                      <a:pt x="954" y="1"/>
                      <a:pt x="88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5" name="Google Shape;9365;p62"/>
              <p:cNvSpPr/>
              <p:nvPr/>
            </p:nvSpPr>
            <p:spPr>
              <a:xfrm>
                <a:off x="3147586" y="3485370"/>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6" name="Google Shape;9366;p62"/>
              <p:cNvSpPr/>
              <p:nvPr/>
            </p:nvSpPr>
            <p:spPr>
              <a:xfrm>
                <a:off x="3147586" y="3468994"/>
                <a:ext cx="25500" cy="16402"/>
              </a:xfrm>
              <a:custGeom>
                <a:avLst/>
                <a:gdLst/>
                <a:ahLst/>
                <a:cxnLst/>
                <a:rect l="l" t="t" r="r" b="b"/>
                <a:pathLst>
                  <a:path w="1009" h="649" extrusionOk="0">
                    <a:moveTo>
                      <a:pt x="121" y="0"/>
                    </a:moveTo>
                    <a:cubicBezTo>
                      <a:pt x="55" y="0"/>
                      <a:pt x="1" y="55"/>
                      <a:pt x="1" y="120"/>
                    </a:cubicBezTo>
                    <a:lnTo>
                      <a:pt x="1" y="523"/>
                    </a:lnTo>
                    <a:cubicBezTo>
                      <a:pt x="1" y="594"/>
                      <a:pt x="55" y="649"/>
                      <a:pt x="126" y="649"/>
                    </a:cubicBezTo>
                    <a:lnTo>
                      <a:pt x="889" y="649"/>
                    </a:lnTo>
                    <a:cubicBezTo>
                      <a:pt x="954" y="649"/>
                      <a:pt x="1009" y="594"/>
                      <a:pt x="1009" y="523"/>
                    </a:cubicBezTo>
                    <a:lnTo>
                      <a:pt x="1009" y="120"/>
                    </a:lnTo>
                    <a:cubicBezTo>
                      <a:pt x="1009" y="55"/>
                      <a:pt x="954" y="0"/>
                      <a:pt x="88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7" name="Google Shape;9367;p62"/>
              <p:cNvSpPr/>
              <p:nvPr/>
            </p:nvSpPr>
            <p:spPr>
              <a:xfrm>
                <a:off x="3147586" y="3463484"/>
                <a:ext cx="25500" cy="5535"/>
              </a:xfrm>
              <a:custGeom>
                <a:avLst/>
                <a:gdLst/>
                <a:ahLst/>
                <a:cxnLst/>
                <a:rect l="l" t="t" r="r" b="b"/>
                <a:pathLst>
                  <a:path w="1009" h="219" extrusionOk="0">
                    <a:moveTo>
                      <a:pt x="110" y="0"/>
                    </a:moveTo>
                    <a:cubicBezTo>
                      <a:pt x="50" y="0"/>
                      <a:pt x="1" y="49"/>
                      <a:pt x="1" y="109"/>
                    </a:cubicBezTo>
                    <a:cubicBezTo>
                      <a:pt x="1" y="169"/>
                      <a:pt x="50" y="218"/>
                      <a:pt x="110" y="218"/>
                    </a:cubicBezTo>
                    <a:lnTo>
                      <a:pt x="900" y="218"/>
                    </a:lnTo>
                    <a:cubicBezTo>
                      <a:pt x="960" y="218"/>
                      <a:pt x="1009" y="169"/>
                      <a:pt x="1009" y="109"/>
                    </a:cubicBezTo>
                    <a:cubicBezTo>
                      <a:pt x="1009" y="49"/>
                      <a:pt x="960" y="0"/>
                      <a:pt x="9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8" name="Google Shape;9368;p62"/>
              <p:cNvSpPr/>
              <p:nvPr/>
            </p:nvSpPr>
            <p:spPr>
              <a:xfrm>
                <a:off x="3147586" y="3447083"/>
                <a:ext cx="25500" cy="16427"/>
              </a:xfrm>
              <a:custGeom>
                <a:avLst/>
                <a:gdLst/>
                <a:ahLst/>
                <a:cxnLst/>
                <a:rect l="l" t="t" r="r" b="b"/>
                <a:pathLst>
                  <a:path w="1009" h="650" extrusionOk="0">
                    <a:moveTo>
                      <a:pt x="893" y="1"/>
                    </a:moveTo>
                    <a:cubicBezTo>
                      <a:pt x="890" y="1"/>
                      <a:pt x="887" y="1"/>
                      <a:pt x="883" y="1"/>
                    </a:cubicBezTo>
                    <a:lnTo>
                      <a:pt x="121" y="1"/>
                    </a:lnTo>
                    <a:cubicBezTo>
                      <a:pt x="55" y="1"/>
                      <a:pt x="1" y="55"/>
                      <a:pt x="1" y="121"/>
                    </a:cubicBezTo>
                    <a:lnTo>
                      <a:pt x="1" y="524"/>
                    </a:lnTo>
                    <a:cubicBezTo>
                      <a:pt x="1" y="595"/>
                      <a:pt x="55" y="649"/>
                      <a:pt x="121" y="649"/>
                    </a:cubicBezTo>
                    <a:lnTo>
                      <a:pt x="889" y="649"/>
                    </a:lnTo>
                    <a:cubicBezTo>
                      <a:pt x="954" y="644"/>
                      <a:pt x="1009" y="595"/>
                      <a:pt x="1009" y="524"/>
                    </a:cubicBezTo>
                    <a:lnTo>
                      <a:pt x="1009" y="121"/>
                    </a:lnTo>
                    <a:cubicBezTo>
                      <a:pt x="1009" y="53"/>
                      <a:pt x="959" y="1"/>
                      <a:pt x="89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9" name="Google Shape;9369;p62"/>
              <p:cNvSpPr/>
              <p:nvPr/>
            </p:nvSpPr>
            <p:spPr>
              <a:xfrm>
                <a:off x="3147586" y="3441573"/>
                <a:ext cx="25500" cy="5535"/>
              </a:xfrm>
              <a:custGeom>
                <a:avLst/>
                <a:gdLst/>
                <a:ahLst/>
                <a:cxnLst/>
                <a:rect l="l" t="t" r="r" b="b"/>
                <a:pathLst>
                  <a:path w="1009" h="219" extrusionOk="0">
                    <a:moveTo>
                      <a:pt x="110" y="1"/>
                    </a:moveTo>
                    <a:cubicBezTo>
                      <a:pt x="50" y="1"/>
                      <a:pt x="1" y="50"/>
                      <a:pt x="1" y="110"/>
                    </a:cubicBezTo>
                    <a:cubicBezTo>
                      <a:pt x="1" y="170"/>
                      <a:pt x="50" y="219"/>
                      <a:pt x="110" y="219"/>
                    </a:cubicBezTo>
                    <a:lnTo>
                      <a:pt x="900" y="219"/>
                    </a:lnTo>
                    <a:cubicBezTo>
                      <a:pt x="960" y="219"/>
                      <a:pt x="1009" y="170"/>
                      <a:pt x="1009" y="110"/>
                    </a:cubicBezTo>
                    <a:cubicBezTo>
                      <a:pt x="1009" y="50"/>
                      <a:pt x="960" y="1"/>
                      <a:pt x="9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0" name="Google Shape;9370;p62"/>
              <p:cNvSpPr/>
              <p:nvPr/>
            </p:nvSpPr>
            <p:spPr>
              <a:xfrm>
                <a:off x="3147586" y="3425197"/>
                <a:ext cx="25500" cy="16402"/>
              </a:xfrm>
              <a:custGeom>
                <a:avLst/>
                <a:gdLst/>
                <a:ahLst/>
                <a:cxnLst/>
                <a:rect l="l" t="t" r="r" b="b"/>
                <a:pathLst>
                  <a:path w="1009" h="649" extrusionOk="0">
                    <a:moveTo>
                      <a:pt x="893" y="0"/>
                    </a:moveTo>
                    <a:cubicBezTo>
                      <a:pt x="890" y="0"/>
                      <a:pt x="887" y="0"/>
                      <a:pt x="883" y="1"/>
                    </a:cubicBezTo>
                    <a:lnTo>
                      <a:pt x="121" y="1"/>
                    </a:lnTo>
                    <a:cubicBezTo>
                      <a:pt x="55" y="1"/>
                      <a:pt x="1" y="55"/>
                      <a:pt x="1" y="120"/>
                    </a:cubicBezTo>
                    <a:lnTo>
                      <a:pt x="1" y="524"/>
                    </a:lnTo>
                    <a:cubicBezTo>
                      <a:pt x="1" y="594"/>
                      <a:pt x="55" y="649"/>
                      <a:pt x="121" y="649"/>
                    </a:cubicBezTo>
                    <a:lnTo>
                      <a:pt x="883" y="649"/>
                    </a:lnTo>
                    <a:cubicBezTo>
                      <a:pt x="954" y="644"/>
                      <a:pt x="1009" y="594"/>
                      <a:pt x="1009" y="524"/>
                    </a:cubicBezTo>
                    <a:lnTo>
                      <a:pt x="1009" y="120"/>
                    </a:lnTo>
                    <a:cubicBezTo>
                      <a:pt x="1009" y="53"/>
                      <a:pt x="959" y="0"/>
                      <a:pt x="89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1" name="Google Shape;9371;p62"/>
              <p:cNvSpPr/>
              <p:nvPr/>
            </p:nvSpPr>
            <p:spPr>
              <a:xfrm>
                <a:off x="3147460" y="3419687"/>
                <a:ext cx="25500" cy="5535"/>
              </a:xfrm>
              <a:custGeom>
                <a:avLst/>
                <a:gdLst/>
                <a:ahLst/>
                <a:cxnLst/>
                <a:rect l="l" t="t" r="r" b="b"/>
                <a:pathLst>
                  <a:path w="1009" h="219" extrusionOk="0">
                    <a:moveTo>
                      <a:pt x="109" y="1"/>
                    </a:moveTo>
                    <a:cubicBezTo>
                      <a:pt x="49" y="1"/>
                      <a:pt x="0" y="50"/>
                      <a:pt x="0" y="110"/>
                    </a:cubicBezTo>
                    <a:cubicBezTo>
                      <a:pt x="0" y="169"/>
                      <a:pt x="49" y="219"/>
                      <a:pt x="115" y="219"/>
                    </a:cubicBezTo>
                    <a:lnTo>
                      <a:pt x="899" y="219"/>
                    </a:lnTo>
                    <a:cubicBezTo>
                      <a:pt x="959" y="219"/>
                      <a:pt x="1008" y="169"/>
                      <a:pt x="1008" y="110"/>
                    </a:cubicBezTo>
                    <a:cubicBezTo>
                      <a:pt x="1008" y="50"/>
                      <a:pt x="959" y="1"/>
                      <a:pt x="899"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2" name="Google Shape;9372;p62"/>
              <p:cNvSpPr/>
              <p:nvPr/>
            </p:nvSpPr>
            <p:spPr>
              <a:xfrm>
                <a:off x="3147586" y="3403159"/>
                <a:ext cx="25500" cy="16553"/>
              </a:xfrm>
              <a:custGeom>
                <a:avLst/>
                <a:gdLst/>
                <a:ahLst/>
                <a:cxnLst/>
                <a:rect l="l" t="t" r="r" b="b"/>
                <a:pathLst>
                  <a:path w="1009" h="655" extrusionOk="0">
                    <a:moveTo>
                      <a:pt x="883" y="1"/>
                    </a:moveTo>
                    <a:lnTo>
                      <a:pt x="121" y="6"/>
                    </a:lnTo>
                    <a:cubicBezTo>
                      <a:pt x="50" y="6"/>
                      <a:pt x="1" y="61"/>
                      <a:pt x="1" y="126"/>
                    </a:cubicBezTo>
                    <a:lnTo>
                      <a:pt x="1" y="529"/>
                    </a:lnTo>
                    <a:cubicBezTo>
                      <a:pt x="1" y="600"/>
                      <a:pt x="55" y="655"/>
                      <a:pt x="121" y="655"/>
                    </a:cubicBezTo>
                    <a:lnTo>
                      <a:pt x="883" y="649"/>
                    </a:lnTo>
                    <a:cubicBezTo>
                      <a:pt x="954" y="649"/>
                      <a:pt x="1009" y="595"/>
                      <a:pt x="1003" y="529"/>
                    </a:cubicBezTo>
                    <a:lnTo>
                      <a:pt x="1003" y="126"/>
                    </a:lnTo>
                    <a:cubicBezTo>
                      <a:pt x="1003" y="55"/>
                      <a:pt x="949" y="1"/>
                      <a:pt x="88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3" name="Google Shape;9373;p62"/>
              <p:cNvSpPr/>
              <p:nvPr/>
            </p:nvSpPr>
            <p:spPr>
              <a:xfrm>
                <a:off x="3173339" y="3692757"/>
                <a:ext cx="9401" cy="7203"/>
              </a:xfrm>
              <a:custGeom>
                <a:avLst/>
                <a:gdLst/>
                <a:ahLst/>
                <a:cxnLst/>
                <a:rect l="l" t="t" r="r" b="b"/>
                <a:pathLst>
                  <a:path w="372" h="285" extrusionOk="0">
                    <a:moveTo>
                      <a:pt x="1" y="1"/>
                    </a:moveTo>
                    <a:lnTo>
                      <a:pt x="1" y="284"/>
                    </a:lnTo>
                    <a:lnTo>
                      <a:pt x="246" y="284"/>
                    </a:lnTo>
                    <a:cubicBezTo>
                      <a:pt x="311" y="284"/>
                      <a:pt x="371" y="224"/>
                      <a:pt x="371" y="159"/>
                    </a:cubicBezTo>
                    <a:lnTo>
                      <a:pt x="371" y="121"/>
                    </a:lnTo>
                    <a:cubicBezTo>
                      <a:pt x="366" y="50"/>
                      <a:pt x="317" y="1"/>
                      <a:pt x="246"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4" name="Google Shape;9374;p62"/>
              <p:cNvSpPr/>
              <p:nvPr/>
            </p:nvSpPr>
            <p:spPr>
              <a:xfrm>
                <a:off x="3138513" y="3692757"/>
                <a:ext cx="9654" cy="7051"/>
              </a:xfrm>
              <a:custGeom>
                <a:avLst/>
                <a:gdLst/>
                <a:ahLst/>
                <a:cxnLst/>
                <a:rect l="l" t="t" r="r" b="b"/>
                <a:pathLst>
                  <a:path w="382" h="279" extrusionOk="0">
                    <a:moveTo>
                      <a:pt x="120" y="1"/>
                    </a:moveTo>
                    <a:cubicBezTo>
                      <a:pt x="55" y="1"/>
                      <a:pt x="0" y="55"/>
                      <a:pt x="0" y="121"/>
                    </a:cubicBezTo>
                    <a:lnTo>
                      <a:pt x="0" y="159"/>
                    </a:lnTo>
                    <a:cubicBezTo>
                      <a:pt x="0" y="230"/>
                      <a:pt x="55" y="279"/>
                      <a:pt x="120" y="279"/>
                    </a:cubicBezTo>
                    <a:lnTo>
                      <a:pt x="381" y="279"/>
                    </a:lnTo>
                    <a:lnTo>
                      <a:pt x="38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5" name="Google Shape;9375;p62"/>
              <p:cNvSpPr/>
              <p:nvPr/>
            </p:nvSpPr>
            <p:spPr>
              <a:xfrm>
                <a:off x="3173339" y="3670744"/>
                <a:ext cx="9250" cy="7177"/>
              </a:xfrm>
              <a:custGeom>
                <a:avLst/>
                <a:gdLst/>
                <a:ahLst/>
                <a:cxnLst/>
                <a:rect l="l" t="t" r="r" b="b"/>
                <a:pathLst>
                  <a:path w="366" h="284" extrusionOk="0">
                    <a:moveTo>
                      <a:pt x="1" y="0"/>
                    </a:moveTo>
                    <a:lnTo>
                      <a:pt x="1" y="283"/>
                    </a:lnTo>
                    <a:lnTo>
                      <a:pt x="246" y="283"/>
                    </a:lnTo>
                    <a:cubicBezTo>
                      <a:pt x="311" y="283"/>
                      <a:pt x="366" y="229"/>
                      <a:pt x="366" y="164"/>
                    </a:cubicBezTo>
                    <a:lnTo>
                      <a:pt x="366" y="125"/>
                    </a:lnTo>
                    <a:cubicBezTo>
                      <a:pt x="366" y="55"/>
                      <a:pt x="311" y="0"/>
                      <a:pt x="24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6" name="Google Shape;9376;p62"/>
              <p:cNvSpPr/>
              <p:nvPr/>
            </p:nvSpPr>
            <p:spPr>
              <a:xfrm>
                <a:off x="3138513" y="3670871"/>
                <a:ext cx="9528" cy="7177"/>
              </a:xfrm>
              <a:custGeom>
                <a:avLst/>
                <a:gdLst/>
                <a:ahLst/>
                <a:cxnLst/>
                <a:rect l="l" t="t" r="r" b="b"/>
                <a:pathLst>
                  <a:path w="377" h="284" extrusionOk="0">
                    <a:moveTo>
                      <a:pt x="120" y="1"/>
                    </a:moveTo>
                    <a:cubicBezTo>
                      <a:pt x="55" y="1"/>
                      <a:pt x="0" y="55"/>
                      <a:pt x="0" y="120"/>
                    </a:cubicBezTo>
                    <a:lnTo>
                      <a:pt x="0" y="159"/>
                    </a:lnTo>
                    <a:cubicBezTo>
                      <a:pt x="0" y="229"/>
                      <a:pt x="55" y="284"/>
                      <a:pt x="120" y="284"/>
                    </a:cubicBezTo>
                    <a:lnTo>
                      <a:pt x="376" y="284"/>
                    </a:lnTo>
                    <a:lnTo>
                      <a:pt x="376"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7" name="Google Shape;9377;p62"/>
              <p:cNvSpPr/>
              <p:nvPr/>
            </p:nvSpPr>
            <p:spPr>
              <a:xfrm>
                <a:off x="3173213" y="3648833"/>
                <a:ext cx="9376" cy="7203"/>
              </a:xfrm>
              <a:custGeom>
                <a:avLst/>
                <a:gdLst/>
                <a:ahLst/>
                <a:cxnLst/>
                <a:rect l="l" t="t" r="r" b="b"/>
                <a:pathLst>
                  <a:path w="371" h="285" extrusionOk="0">
                    <a:moveTo>
                      <a:pt x="0" y="1"/>
                    </a:moveTo>
                    <a:lnTo>
                      <a:pt x="0" y="284"/>
                    </a:lnTo>
                    <a:lnTo>
                      <a:pt x="251" y="284"/>
                    </a:lnTo>
                    <a:cubicBezTo>
                      <a:pt x="316" y="284"/>
                      <a:pt x="371" y="230"/>
                      <a:pt x="371" y="164"/>
                    </a:cubicBezTo>
                    <a:lnTo>
                      <a:pt x="371" y="126"/>
                    </a:lnTo>
                    <a:cubicBezTo>
                      <a:pt x="371" y="55"/>
                      <a:pt x="316"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8" name="Google Shape;9378;p62"/>
              <p:cNvSpPr/>
              <p:nvPr/>
            </p:nvSpPr>
            <p:spPr>
              <a:xfrm>
                <a:off x="3138513" y="3648985"/>
                <a:ext cx="9528" cy="7177"/>
              </a:xfrm>
              <a:custGeom>
                <a:avLst/>
                <a:gdLst/>
                <a:ahLst/>
                <a:cxnLst/>
                <a:rect l="l" t="t" r="r" b="b"/>
                <a:pathLst>
                  <a:path w="377" h="284" extrusionOk="0">
                    <a:moveTo>
                      <a:pt x="120" y="0"/>
                    </a:moveTo>
                    <a:cubicBezTo>
                      <a:pt x="55" y="0"/>
                      <a:pt x="0" y="55"/>
                      <a:pt x="0" y="120"/>
                    </a:cubicBezTo>
                    <a:lnTo>
                      <a:pt x="0" y="158"/>
                    </a:lnTo>
                    <a:cubicBezTo>
                      <a:pt x="0" y="229"/>
                      <a:pt x="55" y="283"/>
                      <a:pt x="120" y="283"/>
                    </a:cubicBezTo>
                    <a:lnTo>
                      <a:pt x="376" y="283"/>
                    </a:lnTo>
                    <a:lnTo>
                      <a:pt x="3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9" name="Google Shape;9379;p62"/>
              <p:cNvSpPr/>
              <p:nvPr/>
            </p:nvSpPr>
            <p:spPr>
              <a:xfrm>
                <a:off x="3173213" y="3626947"/>
                <a:ext cx="9376" cy="7329"/>
              </a:xfrm>
              <a:custGeom>
                <a:avLst/>
                <a:gdLst/>
                <a:ahLst/>
                <a:cxnLst/>
                <a:rect l="l" t="t" r="r" b="b"/>
                <a:pathLst>
                  <a:path w="371" h="290" extrusionOk="0">
                    <a:moveTo>
                      <a:pt x="0" y="0"/>
                    </a:moveTo>
                    <a:lnTo>
                      <a:pt x="0" y="289"/>
                    </a:lnTo>
                    <a:lnTo>
                      <a:pt x="251" y="289"/>
                    </a:lnTo>
                    <a:cubicBezTo>
                      <a:pt x="316" y="284"/>
                      <a:pt x="371" y="229"/>
                      <a:pt x="371" y="164"/>
                    </a:cubicBezTo>
                    <a:lnTo>
                      <a:pt x="371" y="126"/>
                    </a:lnTo>
                    <a:cubicBezTo>
                      <a:pt x="371" y="55"/>
                      <a:pt x="316"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0" name="Google Shape;9380;p62"/>
              <p:cNvSpPr/>
              <p:nvPr/>
            </p:nvSpPr>
            <p:spPr>
              <a:xfrm>
                <a:off x="3138362" y="3626947"/>
                <a:ext cx="9679" cy="7177"/>
              </a:xfrm>
              <a:custGeom>
                <a:avLst/>
                <a:gdLst/>
                <a:ahLst/>
                <a:cxnLst/>
                <a:rect l="l" t="t" r="r" b="b"/>
                <a:pathLst>
                  <a:path w="383" h="284" extrusionOk="0">
                    <a:moveTo>
                      <a:pt x="126" y="0"/>
                    </a:moveTo>
                    <a:cubicBezTo>
                      <a:pt x="55" y="0"/>
                      <a:pt x="1" y="55"/>
                      <a:pt x="1" y="126"/>
                    </a:cubicBezTo>
                    <a:lnTo>
                      <a:pt x="1" y="164"/>
                    </a:lnTo>
                    <a:cubicBezTo>
                      <a:pt x="1" y="229"/>
                      <a:pt x="55" y="284"/>
                      <a:pt x="126"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1" name="Google Shape;9381;p62"/>
              <p:cNvSpPr/>
              <p:nvPr/>
            </p:nvSpPr>
            <p:spPr>
              <a:xfrm>
                <a:off x="3173213" y="3605036"/>
                <a:ext cx="9376" cy="7203"/>
              </a:xfrm>
              <a:custGeom>
                <a:avLst/>
                <a:gdLst/>
                <a:ahLst/>
                <a:cxnLst/>
                <a:rect l="l" t="t" r="r" b="b"/>
                <a:pathLst>
                  <a:path w="371" h="285" extrusionOk="0">
                    <a:moveTo>
                      <a:pt x="0" y="1"/>
                    </a:moveTo>
                    <a:lnTo>
                      <a:pt x="0" y="284"/>
                    </a:lnTo>
                    <a:lnTo>
                      <a:pt x="245" y="284"/>
                    </a:lnTo>
                    <a:cubicBezTo>
                      <a:pt x="316" y="284"/>
                      <a:pt x="371" y="230"/>
                      <a:pt x="371" y="164"/>
                    </a:cubicBezTo>
                    <a:lnTo>
                      <a:pt x="371" y="121"/>
                    </a:lnTo>
                    <a:cubicBezTo>
                      <a:pt x="371" y="55"/>
                      <a:pt x="316" y="1"/>
                      <a:pt x="2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2" name="Google Shape;9382;p62"/>
              <p:cNvSpPr/>
              <p:nvPr/>
            </p:nvSpPr>
            <p:spPr>
              <a:xfrm>
                <a:off x="3138362" y="3605036"/>
                <a:ext cx="9679" cy="7203"/>
              </a:xfrm>
              <a:custGeom>
                <a:avLst/>
                <a:gdLst/>
                <a:ahLst/>
                <a:cxnLst/>
                <a:rect l="l" t="t" r="r" b="b"/>
                <a:pathLst>
                  <a:path w="383" h="285" extrusionOk="0">
                    <a:moveTo>
                      <a:pt x="126" y="1"/>
                    </a:moveTo>
                    <a:cubicBezTo>
                      <a:pt x="55" y="1"/>
                      <a:pt x="1" y="55"/>
                      <a:pt x="1" y="126"/>
                    </a:cubicBezTo>
                    <a:lnTo>
                      <a:pt x="1" y="164"/>
                    </a:lnTo>
                    <a:cubicBezTo>
                      <a:pt x="1" y="230"/>
                      <a:pt x="55" y="284"/>
                      <a:pt x="126"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3" name="Google Shape;9383;p62"/>
              <p:cNvSpPr/>
              <p:nvPr/>
            </p:nvSpPr>
            <p:spPr>
              <a:xfrm>
                <a:off x="3173213" y="3583150"/>
                <a:ext cx="9376" cy="7177"/>
              </a:xfrm>
              <a:custGeom>
                <a:avLst/>
                <a:gdLst/>
                <a:ahLst/>
                <a:cxnLst/>
                <a:rect l="l" t="t" r="r" b="b"/>
                <a:pathLst>
                  <a:path w="371" h="284" extrusionOk="0">
                    <a:moveTo>
                      <a:pt x="0" y="1"/>
                    </a:moveTo>
                    <a:lnTo>
                      <a:pt x="0" y="284"/>
                    </a:lnTo>
                    <a:lnTo>
                      <a:pt x="245" y="284"/>
                    </a:lnTo>
                    <a:cubicBezTo>
                      <a:pt x="316" y="284"/>
                      <a:pt x="371" y="229"/>
                      <a:pt x="371" y="164"/>
                    </a:cubicBezTo>
                    <a:lnTo>
                      <a:pt x="371" y="120"/>
                    </a:lnTo>
                    <a:cubicBezTo>
                      <a:pt x="371" y="55"/>
                      <a:pt x="316" y="1"/>
                      <a:pt x="24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4" name="Google Shape;9384;p62"/>
              <p:cNvSpPr/>
              <p:nvPr/>
            </p:nvSpPr>
            <p:spPr>
              <a:xfrm>
                <a:off x="3138362" y="3583150"/>
                <a:ext cx="9679" cy="7177"/>
              </a:xfrm>
              <a:custGeom>
                <a:avLst/>
                <a:gdLst/>
                <a:ahLst/>
                <a:cxnLst/>
                <a:rect l="l" t="t" r="r" b="b"/>
                <a:pathLst>
                  <a:path w="383" h="284" extrusionOk="0">
                    <a:moveTo>
                      <a:pt x="120" y="1"/>
                    </a:moveTo>
                    <a:cubicBezTo>
                      <a:pt x="55" y="1"/>
                      <a:pt x="1" y="55"/>
                      <a:pt x="1" y="120"/>
                    </a:cubicBezTo>
                    <a:lnTo>
                      <a:pt x="1" y="164"/>
                    </a:lnTo>
                    <a:cubicBezTo>
                      <a:pt x="1" y="229"/>
                      <a:pt x="55" y="284"/>
                      <a:pt x="120"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5" name="Google Shape;9385;p62"/>
              <p:cNvSpPr/>
              <p:nvPr/>
            </p:nvSpPr>
            <p:spPr>
              <a:xfrm>
                <a:off x="3173061" y="3561264"/>
                <a:ext cx="9401" cy="7177"/>
              </a:xfrm>
              <a:custGeom>
                <a:avLst/>
                <a:gdLst/>
                <a:ahLst/>
                <a:cxnLst/>
                <a:rect l="l" t="t" r="r" b="b"/>
                <a:pathLst>
                  <a:path w="372" h="284" extrusionOk="0">
                    <a:moveTo>
                      <a:pt x="1" y="0"/>
                    </a:moveTo>
                    <a:lnTo>
                      <a:pt x="1" y="283"/>
                    </a:lnTo>
                    <a:lnTo>
                      <a:pt x="251" y="283"/>
                    </a:lnTo>
                    <a:cubicBezTo>
                      <a:pt x="317" y="283"/>
                      <a:pt x="371" y="229"/>
                      <a:pt x="371" y="158"/>
                    </a:cubicBezTo>
                    <a:lnTo>
                      <a:pt x="371" y="120"/>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6" name="Google Shape;9386;p62"/>
              <p:cNvSpPr/>
              <p:nvPr/>
            </p:nvSpPr>
            <p:spPr>
              <a:xfrm>
                <a:off x="3138362" y="3561264"/>
                <a:ext cx="9679" cy="7177"/>
              </a:xfrm>
              <a:custGeom>
                <a:avLst/>
                <a:gdLst/>
                <a:ahLst/>
                <a:cxnLst/>
                <a:rect l="l" t="t" r="r" b="b"/>
                <a:pathLst>
                  <a:path w="383" h="284" extrusionOk="0">
                    <a:moveTo>
                      <a:pt x="120" y="0"/>
                    </a:moveTo>
                    <a:cubicBezTo>
                      <a:pt x="55" y="0"/>
                      <a:pt x="1" y="55"/>
                      <a:pt x="1" y="125"/>
                    </a:cubicBezTo>
                    <a:lnTo>
                      <a:pt x="1" y="164"/>
                    </a:lnTo>
                    <a:cubicBezTo>
                      <a:pt x="1" y="229"/>
                      <a:pt x="55" y="283"/>
                      <a:pt x="120" y="283"/>
                    </a:cubicBezTo>
                    <a:lnTo>
                      <a:pt x="382" y="283"/>
                    </a:lnTo>
                    <a:lnTo>
                      <a:pt x="382" y="0"/>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7" name="Google Shape;9387;p62"/>
              <p:cNvSpPr/>
              <p:nvPr/>
            </p:nvSpPr>
            <p:spPr>
              <a:xfrm>
                <a:off x="3173061" y="3539352"/>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8" name="Google Shape;9388;p62"/>
              <p:cNvSpPr/>
              <p:nvPr/>
            </p:nvSpPr>
            <p:spPr>
              <a:xfrm>
                <a:off x="3138362" y="3539352"/>
                <a:ext cx="9528" cy="7203"/>
              </a:xfrm>
              <a:custGeom>
                <a:avLst/>
                <a:gdLst/>
                <a:ahLst/>
                <a:cxnLst/>
                <a:rect l="l" t="t" r="r" b="b"/>
                <a:pathLst>
                  <a:path w="377" h="285" extrusionOk="0">
                    <a:moveTo>
                      <a:pt x="120" y="1"/>
                    </a:moveTo>
                    <a:cubicBezTo>
                      <a:pt x="55" y="1"/>
                      <a:pt x="1" y="55"/>
                      <a:pt x="1" y="121"/>
                    </a:cubicBezTo>
                    <a:lnTo>
                      <a:pt x="1" y="164"/>
                    </a:lnTo>
                    <a:cubicBezTo>
                      <a:pt x="1" y="230"/>
                      <a:pt x="55" y="284"/>
                      <a:pt x="120" y="284"/>
                    </a:cubicBezTo>
                    <a:lnTo>
                      <a:pt x="377" y="284"/>
                    </a:lnTo>
                    <a:lnTo>
                      <a:pt x="377"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9" name="Google Shape;9389;p62"/>
              <p:cNvSpPr/>
              <p:nvPr/>
            </p:nvSpPr>
            <p:spPr>
              <a:xfrm>
                <a:off x="3173061" y="3517466"/>
                <a:ext cx="9401" cy="7177"/>
              </a:xfrm>
              <a:custGeom>
                <a:avLst/>
                <a:gdLst/>
                <a:ahLst/>
                <a:cxnLst/>
                <a:rect l="l" t="t" r="r" b="b"/>
                <a:pathLst>
                  <a:path w="372" h="284" extrusionOk="0">
                    <a:moveTo>
                      <a:pt x="1" y="0"/>
                    </a:moveTo>
                    <a:lnTo>
                      <a:pt x="1" y="284"/>
                    </a:lnTo>
                    <a:lnTo>
                      <a:pt x="251" y="284"/>
                    </a:lnTo>
                    <a:cubicBezTo>
                      <a:pt x="317" y="284"/>
                      <a:pt x="371" y="229"/>
                      <a:pt x="371" y="158"/>
                    </a:cubicBezTo>
                    <a:lnTo>
                      <a:pt x="371" y="126"/>
                    </a:lnTo>
                    <a:cubicBezTo>
                      <a:pt x="371" y="55"/>
                      <a:pt x="317"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0" name="Google Shape;9390;p62"/>
              <p:cNvSpPr/>
              <p:nvPr/>
            </p:nvSpPr>
            <p:spPr>
              <a:xfrm>
                <a:off x="3138235" y="3517466"/>
                <a:ext cx="9654" cy="7177"/>
              </a:xfrm>
              <a:custGeom>
                <a:avLst/>
                <a:gdLst/>
                <a:ahLst/>
                <a:cxnLst/>
                <a:rect l="l" t="t" r="r" b="b"/>
                <a:pathLst>
                  <a:path w="382" h="284" extrusionOk="0">
                    <a:moveTo>
                      <a:pt x="125" y="0"/>
                    </a:moveTo>
                    <a:cubicBezTo>
                      <a:pt x="55" y="0"/>
                      <a:pt x="0" y="55"/>
                      <a:pt x="0" y="120"/>
                    </a:cubicBezTo>
                    <a:lnTo>
                      <a:pt x="0" y="164"/>
                    </a:lnTo>
                    <a:cubicBezTo>
                      <a:pt x="0" y="229"/>
                      <a:pt x="55" y="284"/>
                      <a:pt x="125" y="284"/>
                    </a:cubicBezTo>
                    <a:lnTo>
                      <a:pt x="382" y="284"/>
                    </a:lnTo>
                    <a:lnTo>
                      <a:pt x="382"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1" name="Google Shape;9391;p62"/>
              <p:cNvSpPr/>
              <p:nvPr/>
            </p:nvSpPr>
            <p:spPr>
              <a:xfrm>
                <a:off x="3173061" y="3495555"/>
                <a:ext cx="9401" cy="7203"/>
              </a:xfrm>
              <a:custGeom>
                <a:avLst/>
                <a:gdLst/>
                <a:ahLst/>
                <a:cxnLst/>
                <a:rect l="l" t="t" r="r" b="b"/>
                <a:pathLst>
                  <a:path w="372" h="285" extrusionOk="0">
                    <a:moveTo>
                      <a:pt x="1" y="1"/>
                    </a:moveTo>
                    <a:lnTo>
                      <a:pt x="1" y="284"/>
                    </a:lnTo>
                    <a:lnTo>
                      <a:pt x="251" y="284"/>
                    </a:lnTo>
                    <a:cubicBezTo>
                      <a:pt x="317" y="284"/>
                      <a:pt x="371" y="230"/>
                      <a:pt x="371" y="159"/>
                    </a:cubicBezTo>
                    <a:lnTo>
                      <a:pt x="371" y="121"/>
                    </a:lnTo>
                    <a:cubicBezTo>
                      <a:pt x="371" y="55"/>
                      <a:pt x="317"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2" name="Google Shape;9392;p62"/>
              <p:cNvSpPr/>
              <p:nvPr/>
            </p:nvSpPr>
            <p:spPr>
              <a:xfrm>
                <a:off x="3138235" y="3495555"/>
                <a:ext cx="9654" cy="7203"/>
              </a:xfrm>
              <a:custGeom>
                <a:avLst/>
                <a:gdLst/>
                <a:ahLst/>
                <a:cxnLst/>
                <a:rect l="l" t="t" r="r" b="b"/>
                <a:pathLst>
                  <a:path w="382" h="285" extrusionOk="0">
                    <a:moveTo>
                      <a:pt x="125" y="1"/>
                    </a:moveTo>
                    <a:cubicBezTo>
                      <a:pt x="55" y="1"/>
                      <a:pt x="0" y="55"/>
                      <a:pt x="0" y="121"/>
                    </a:cubicBezTo>
                    <a:lnTo>
                      <a:pt x="0" y="159"/>
                    </a:lnTo>
                    <a:cubicBezTo>
                      <a:pt x="0" y="230"/>
                      <a:pt x="55" y="284"/>
                      <a:pt x="125"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3" name="Google Shape;9393;p62"/>
              <p:cNvSpPr/>
              <p:nvPr/>
            </p:nvSpPr>
            <p:spPr>
              <a:xfrm>
                <a:off x="3173061" y="3473543"/>
                <a:ext cx="9401" cy="7304"/>
              </a:xfrm>
              <a:custGeom>
                <a:avLst/>
                <a:gdLst/>
                <a:ahLst/>
                <a:cxnLst/>
                <a:rect l="l" t="t" r="r" b="b"/>
                <a:pathLst>
                  <a:path w="372" h="289" extrusionOk="0">
                    <a:moveTo>
                      <a:pt x="1" y="0"/>
                    </a:moveTo>
                    <a:lnTo>
                      <a:pt x="1" y="289"/>
                    </a:lnTo>
                    <a:lnTo>
                      <a:pt x="246" y="289"/>
                    </a:lnTo>
                    <a:cubicBezTo>
                      <a:pt x="317" y="289"/>
                      <a:pt x="371" y="234"/>
                      <a:pt x="371" y="164"/>
                    </a:cubicBezTo>
                    <a:lnTo>
                      <a:pt x="371" y="125"/>
                    </a:lnTo>
                    <a:cubicBezTo>
                      <a:pt x="371" y="55"/>
                      <a:pt x="317" y="0"/>
                      <a:pt x="24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4" name="Google Shape;9394;p62"/>
              <p:cNvSpPr/>
              <p:nvPr/>
            </p:nvSpPr>
            <p:spPr>
              <a:xfrm>
                <a:off x="3138235" y="3473669"/>
                <a:ext cx="9654" cy="7177"/>
              </a:xfrm>
              <a:custGeom>
                <a:avLst/>
                <a:gdLst/>
                <a:ahLst/>
                <a:cxnLst/>
                <a:rect l="l" t="t" r="r" b="b"/>
                <a:pathLst>
                  <a:path w="382" h="284" extrusionOk="0">
                    <a:moveTo>
                      <a:pt x="120" y="1"/>
                    </a:moveTo>
                    <a:cubicBezTo>
                      <a:pt x="55" y="1"/>
                      <a:pt x="0" y="55"/>
                      <a:pt x="0" y="120"/>
                    </a:cubicBezTo>
                    <a:lnTo>
                      <a:pt x="0" y="159"/>
                    </a:lnTo>
                    <a:cubicBezTo>
                      <a:pt x="0" y="229"/>
                      <a:pt x="55" y="284"/>
                      <a:pt x="120" y="284"/>
                    </a:cubicBezTo>
                    <a:lnTo>
                      <a:pt x="382" y="284"/>
                    </a:lnTo>
                    <a:lnTo>
                      <a:pt x="382" y="1"/>
                    </a:ln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5" name="Google Shape;9395;p62"/>
              <p:cNvSpPr/>
              <p:nvPr/>
            </p:nvSpPr>
            <p:spPr>
              <a:xfrm>
                <a:off x="3173061" y="3451758"/>
                <a:ext cx="9401" cy="7203"/>
              </a:xfrm>
              <a:custGeom>
                <a:avLst/>
                <a:gdLst/>
                <a:ahLst/>
                <a:cxnLst/>
                <a:rect l="l" t="t" r="r" b="b"/>
                <a:pathLst>
                  <a:path w="372" h="285" extrusionOk="0">
                    <a:moveTo>
                      <a:pt x="255" y="1"/>
                    </a:moveTo>
                    <a:cubicBezTo>
                      <a:pt x="252" y="1"/>
                      <a:pt x="249" y="1"/>
                      <a:pt x="246" y="1"/>
                    </a:cubicBezTo>
                    <a:lnTo>
                      <a:pt x="1" y="1"/>
                    </a:lnTo>
                    <a:lnTo>
                      <a:pt x="1" y="285"/>
                    </a:lnTo>
                    <a:lnTo>
                      <a:pt x="246" y="285"/>
                    </a:lnTo>
                    <a:cubicBezTo>
                      <a:pt x="317" y="279"/>
                      <a:pt x="366" y="225"/>
                      <a:pt x="371" y="159"/>
                    </a:cubicBezTo>
                    <a:lnTo>
                      <a:pt x="371" y="121"/>
                    </a:lnTo>
                    <a:cubicBezTo>
                      <a:pt x="366" y="54"/>
                      <a:pt x="316" y="1"/>
                      <a:pt x="2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6" name="Google Shape;9396;p62"/>
              <p:cNvSpPr/>
              <p:nvPr/>
            </p:nvSpPr>
            <p:spPr>
              <a:xfrm>
                <a:off x="3138235" y="3451758"/>
                <a:ext cx="9654" cy="7076"/>
              </a:xfrm>
              <a:custGeom>
                <a:avLst/>
                <a:gdLst/>
                <a:ahLst/>
                <a:cxnLst/>
                <a:rect l="l" t="t" r="r" b="b"/>
                <a:pathLst>
                  <a:path w="382" h="280" extrusionOk="0">
                    <a:moveTo>
                      <a:pt x="112" y="1"/>
                    </a:moveTo>
                    <a:cubicBezTo>
                      <a:pt x="50" y="1"/>
                      <a:pt x="0" y="58"/>
                      <a:pt x="0" y="121"/>
                    </a:cubicBezTo>
                    <a:lnTo>
                      <a:pt x="0" y="159"/>
                    </a:lnTo>
                    <a:cubicBezTo>
                      <a:pt x="0" y="227"/>
                      <a:pt x="50" y="279"/>
                      <a:pt x="111" y="279"/>
                    </a:cubicBezTo>
                    <a:cubicBezTo>
                      <a:pt x="114" y="279"/>
                      <a:pt x="117" y="279"/>
                      <a:pt x="120" y="279"/>
                    </a:cubicBezTo>
                    <a:lnTo>
                      <a:pt x="382" y="279"/>
                    </a:lnTo>
                    <a:lnTo>
                      <a:pt x="382" y="1"/>
                    </a:lnTo>
                    <a:lnTo>
                      <a:pt x="120" y="1"/>
                    </a:lnTo>
                    <a:cubicBezTo>
                      <a:pt x="117" y="1"/>
                      <a:pt x="114" y="1"/>
                      <a:pt x="11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7" name="Google Shape;9397;p62"/>
              <p:cNvSpPr/>
              <p:nvPr/>
            </p:nvSpPr>
            <p:spPr>
              <a:xfrm>
                <a:off x="3172935" y="3429746"/>
                <a:ext cx="9376" cy="7177"/>
              </a:xfrm>
              <a:custGeom>
                <a:avLst/>
                <a:gdLst/>
                <a:ahLst/>
                <a:cxnLst/>
                <a:rect l="l" t="t" r="r" b="b"/>
                <a:pathLst>
                  <a:path w="371" h="284" extrusionOk="0">
                    <a:moveTo>
                      <a:pt x="0" y="0"/>
                    </a:moveTo>
                    <a:lnTo>
                      <a:pt x="0" y="284"/>
                    </a:lnTo>
                    <a:lnTo>
                      <a:pt x="251" y="284"/>
                    </a:lnTo>
                    <a:cubicBezTo>
                      <a:pt x="316" y="284"/>
                      <a:pt x="371" y="229"/>
                      <a:pt x="371" y="164"/>
                    </a:cubicBezTo>
                    <a:lnTo>
                      <a:pt x="371" y="120"/>
                    </a:lnTo>
                    <a:cubicBezTo>
                      <a:pt x="371" y="55"/>
                      <a:pt x="316" y="0"/>
                      <a:pt x="25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8" name="Google Shape;9398;p62"/>
              <p:cNvSpPr/>
              <p:nvPr/>
            </p:nvSpPr>
            <p:spPr>
              <a:xfrm>
                <a:off x="3138235" y="3429872"/>
                <a:ext cx="9528" cy="7076"/>
              </a:xfrm>
              <a:custGeom>
                <a:avLst/>
                <a:gdLst/>
                <a:ahLst/>
                <a:cxnLst/>
                <a:rect l="l" t="t" r="r" b="b"/>
                <a:pathLst>
                  <a:path w="377" h="280" extrusionOk="0">
                    <a:moveTo>
                      <a:pt x="120" y="1"/>
                    </a:moveTo>
                    <a:cubicBezTo>
                      <a:pt x="55" y="1"/>
                      <a:pt x="0" y="55"/>
                      <a:pt x="0" y="121"/>
                    </a:cubicBezTo>
                    <a:lnTo>
                      <a:pt x="0" y="159"/>
                    </a:lnTo>
                    <a:cubicBezTo>
                      <a:pt x="0" y="226"/>
                      <a:pt x="50" y="279"/>
                      <a:pt x="111" y="279"/>
                    </a:cubicBezTo>
                    <a:cubicBezTo>
                      <a:pt x="114" y="279"/>
                      <a:pt x="117" y="279"/>
                      <a:pt x="120" y="279"/>
                    </a:cubicBezTo>
                    <a:lnTo>
                      <a:pt x="376" y="279"/>
                    </a:lnTo>
                    <a:lnTo>
                      <a:pt x="376"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9" name="Google Shape;9399;p62"/>
              <p:cNvSpPr/>
              <p:nvPr/>
            </p:nvSpPr>
            <p:spPr>
              <a:xfrm>
                <a:off x="3172935" y="3407834"/>
                <a:ext cx="9376" cy="7203"/>
              </a:xfrm>
              <a:custGeom>
                <a:avLst/>
                <a:gdLst/>
                <a:ahLst/>
                <a:cxnLst/>
                <a:rect l="l" t="t" r="r" b="b"/>
                <a:pathLst>
                  <a:path w="371" h="285" extrusionOk="0">
                    <a:moveTo>
                      <a:pt x="0" y="1"/>
                    </a:moveTo>
                    <a:lnTo>
                      <a:pt x="0" y="284"/>
                    </a:lnTo>
                    <a:lnTo>
                      <a:pt x="251" y="284"/>
                    </a:lnTo>
                    <a:cubicBezTo>
                      <a:pt x="316" y="284"/>
                      <a:pt x="371" y="230"/>
                      <a:pt x="371" y="164"/>
                    </a:cubicBezTo>
                    <a:lnTo>
                      <a:pt x="371" y="121"/>
                    </a:lnTo>
                    <a:cubicBezTo>
                      <a:pt x="371" y="55"/>
                      <a:pt x="316" y="1"/>
                      <a:pt x="25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0" name="Google Shape;9400;p62"/>
              <p:cNvSpPr/>
              <p:nvPr/>
            </p:nvSpPr>
            <p:spPr>
              <a:xfrm>
                <a:off x="3138084" y="3407834"/>
                <a:ext cx="9679" cy="7203"/>
              </a:xfrm>
              <a:custGeom>
                <a:avLst/>
                <a:gdLst/>
                <a:ahLst/>
                <a:cxnLst/>
                <a:rect l="l" t="t" r="r" b="b"/>
                <a:pathLst>
                  <a:path w="383" h="285" extrusionOk="0">
                    <a:moveTo>
                      <a:pt x="126" y="1"/>
                    </a:moveTo>
                    <a:cubicBezTo>
                      <a:pt x="55" y="1"/>
                      <a:pt x="1" y="55"/>
                      <a:pt x="1" y="126"/>
                    </a:cubicBezTo>
                    <a:lnTo>
                      <a:pt x="1" y="164"/>
                    </a:lnTo>
                    <a:cubicBezTo>
                      <a:pt x="1" y="230"/>
                      <a:pt x="55" y="284"/>
                      <a:pt x="126" y="284"/>
                    </a:cubicBezTo>
                    <a:lnTo>
                      <a:pt x="382" y="284"/>
                    </a:lnTo>
                    <a:lnTo>
                      <a:pt x="382"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1" name="Google Shape;9401;p62"/>
              <p:cNvSpPr/>
              <p:nvPr/>
            </p:nvSpPr>
            <p:spPr>
              <a:xfrm>
                <a:off x="3033380" y="3446173"/>
                <a:ext cx="127626" cy="73518"/>
              </a:xfrm>
              <a:custGeom>
                <a:avLst/>
                <a:gdLst/>
                <a:ahLst/>
                <a:cxnLst/>
                <a:rect l="l" t="t" r="r" b="b"/>
                <a:pathLst>
                  <a:path w="5050" h="2909" extrusionOk="0">
                    <a:moveTo>
                      <a:pt x="1565" y="1"/>
                    </a:moveTo>
                    <a:cubicBezTo>
                      <a:pt x="864" y="1"/>
                      <a:pt x="1" y="158"/>
                      <a:pt x="8" y="631"/>
                    </a:cubicBezTo>
                    <a:cubicBezTo>
                      <a:pt x="12" y="875"/>
                      <a:pt x="104" y="947"/>
                      <a:pt x="233" y="947"/>
                    </a:cubicBezTo>
                    <a:cubicBezTo>
                      <a:pt x="421" y="947"/>
                      <a:pt x="686" y="794"/>
                      <a:pt x="867" y="794"/>
                    </a:cubicBezTo>
                    <a:cubicBezTo>
                      <a:pt x="928" y="794"/>
                      <a:pt x="980" y="812"/>
                      <a:pt x="1016" y="860"/>
                    </a:cubicBezTo>
                    <a:cubicBezTo>
                      <a:pt x="1228" y="1143"/>
                      <a:pt x="1114" y="2091"/>
                      <a:pt x="744" y="2091"/>
                    </a:cubicBezTo>
                    <a:cubicBezTo>
                      <a:pt x="373" y="2091"/>
                      <a:pt x="1370" y="2909"/>
                      <a:pt x="1370" y="2909"/>
                    </a:cubicBezTo>
                    <a:cubicBezTo>
                      <a:pt x="1370" y="2909"/>
                      <a:pt x="2569" y="2887"/>
                      <a:pt x="3228" y="2227"/>
                    </a:cubicBezTo>
                    <a:cubicBezTo>
                      <a:pt x="3882" y="1568"/>
                      <a:pt x="4454" y="1699"/>
                      <a:pt x="4149" y="1165"/>
                    </a:cubicBezTo>
                    <a:cubicBezTo>
                      <a:pt x="3903" y="726"/>
                      <a:pt x="4591" y="559"/>
                      <a:pt x="4878" y="559"/>
                    </a:cubicBezTo>
                    <a:cubicBezTo>
                      <a:pt x="4940" y="559"/>
                      <a:pt x="4983" y="567"/>
                      <a:pt x="4994" y="582"/>
                    </a:cubicBezTo>
                    <a:cubicBezTo>
                      <a:pt x="4999" y="588"/>
                      <a:pt x="5003" y="591"/>
                      <a:pt x="5006" y="591"/>
                    </a:cubicBezTo>
                    <a:cubicBezTo>
                      <a:pt x="5050" y="591"/>
                      <a:pt x="4994" y="124"/>
                      <a:pt x="4994" y="124"/>
                    </a:cubicBezTo>
                    <a:lnTo>
                      <a:pt x="4454" y="189"/>
                    </a:lnTo>
                    <a:cubicBezTo>
                      <a:pt x="4454" y="189"/>
                      <a:pt x="4010" y="215"/>
                      <a:pt x="3524" y="215"/>
                    </a:cubicBezTo>
                    <a:cubicBezTo>
                      <a:pt x="3065" y="215"/>
                      <a:pt x="2569" y="192"/>
                      <a:pt x="2373" y="102"/>
                    </a:cubicBezTo>
                    <a:cubicBezTo>
                      <a:pt x="2237" y="42"/>
                      <a:pt x="1922" y="1"/>
                      <a:pt x="156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2" name="Google Shape;9402;p62"/>
              <p:cNvSpPr/>
              <p:nvPr/>
            </p:nvSpPr>
            <p:spPr>
              <a:xfrm>
                <a:off x="3158150" y="3445996"/>
                <a:ext cx="127626" cy="73568"/>
              </a:xfrm>
              <a:custGeom>
                <a:avLst/>
                <a:gdLst/>
                <a:ahLst/>
                <a:cxnLst/>
                <a:rect l="l" t="t" r="r" b="b"/>
                <a:pathLst>
                  <a:path w="5050" h="2911" extrusionOk="0">
                    <a:moveTo>
                      <a:pt x="3497" y="1"/>
                    </a:moveTo>
                    <a:cubicBezTo>
                      <a:pt x="3135" y="1"/>
                      <a:pt x="2815" y="43"/>
                      <a:pt x="2678" y="104"/>
                    </a:cubicBezTo>
                    <a:cubicBezTo>
                      <a:pt x="2482" y="194"/>
                      <a:pt x="1985" y="217"/>
                      <a:pt x="1526" y="217"/>
                    </a:cubicBezTo>
                    <a:cubicBezTo>
                      <a:pt x="1040" y="217"/>
                      <a:pt x="596" y="191"/>
                      <a:pt x="596" y="191"/>
                    </a:cubicBezTo>
                    <a:lnTo>
                      <a:pt x="57" y="137"/>
                    </a:lnTo>
                    <a:cubicBezTo>
                      <a:pt x="57" y="137"/>
                      <a:pt x="1" y="604"/>
                      <a:pt x="44" y="604"/>
                    </a:cubicBezTo>
                    <a:cubicBezTo>
                      <a:pt x="48" y="604"/>
                      <a:pt x="52" y="601"/>
                      <a:pt x="57" y="594"/>
                    </a:cubicBezTo>
                    <a:cubicBezTo>
                      <a:pt x="69" y="578"/>
                      <a:pt x="114" y="570"/>
                      <a:pt x="179" y="570"/>
                    </a:cubicBezTo>
                    <a:cubicBezTo>
                      <a:pt x="469" y="570"/>
                      <a:pt x="1146" y="741"/>
                      <a:pt x="901" y="1177"/>
                    </a:cubicBezTo>
                    <a:cubicBezTo>
                      <a:pt x="607" y="1711"/>
                      <a:pt x="1174" y="1575"/>
                      <a:pt x="1833" y="2234"/>
                    </a:cubicBezTo>
                    <a:cubicBezTo>
                      <a:pt x="2487" y="2894"/>
                      <a:pt x="3686" y="2910"/>
                      <a:pt x="3686" y="2910"/>
                    </a:cubicBezTo>
                    <a:cubicBezTo>
                      <a:pt x="3686" y="2910"/>
                      <a:pt x="4683" y="2087"/>
                      <a:pt x="4312" y="2087"/>
                    </a:cubicBezTo>
                    <a:cubicBezTo>
                      <a:pt x="3942" y="2087"/>
                      <a:pt x="3822" y="1145"/>
                      <a:pt x="4034" y="856"/>
                    </a:cubicBezTo>
                    <a:cubicBezTo>
                      <a:pt x="4070" y="808"/>
                      <a:pt x="4122" y="790"/>
                      <a:pt x="4184" y="790"/>
                    </a:cubicBezTo>
                    <a:cubicBezTo>
                      <a:pt x="4365" y="790"/>
                      <a:pt x="4629" y="943"/>
                      <a:pt x="4817" y="943"/>
                    </a:cubicBezTo>
                    <a:cubicBezTo>
                      <a:pt x="4946" y="943"/>
                      <a:pt x="5039" y="871"/>
                      <a:pt x="5043" y="627"/>
                    </a:cubicBezTo>
                    <a:cubicBezTo>
                      <a:pt x="5050" y="157"/>
                      <a:pt x="4195" y="1"/>
                      <a:pt x="349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3" name="Google Shape;9403;p62"/>
              <p:cNvSpPr/>
              <p:nvPr/>
            </p:nvSpPr>
            <p:spPr>
              <a:xfrm>
                <a:off x="3084253" y="3751439"/>
                <a:ext cx="30302" cy="54134"/>
              </a:xfrm>
              <a:custGeom>
                <a:avLst/>
                <a:gdLst/>
                <a:ahLst/>
                <a:cxnLst/>
                <a:rect l="l" t="t" r="r" b="b"/>
                <a:pathLst>
                  <a:path w="1199" h="2142" extrusionOk="0">
                    <a:moveTo>
                      <a:pt x="600" y="0"/>
                    </a:moveTo>
                    <a:cubicBezTo>
                      <a:pt x="267" y="0"/>
                      <a:pt x="0" y="480"/>
                      <a:pt x="0" y="1074"/>
                    </a:cubicBezTo>
                    <a:cubicBezTo>
                      <a:pt x="0" y="1662"/>
                      <a:pt x="273" y="2142"/>
                      <a:pt x="600" y="2142"/>
                    </a:cubicBezTo>
                    <a:cubicBezTo>
                      <a:pt x="932" y="2142"/>
                      <a:pt x="1199" y="1662"/>
                      <a:pt x="1199" y="1068"/>
                    </a:cubicBezTo>
                    <a:cubicBezTo>
                      <a:pt x="1199" y="480"/>
                      <a:pt x="926" y="0"/>
                      <a:pt x="60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4" name="Google Shape;9404;p62"/>
              <p:cNvSpPr/>
              <p:nvPr/>
            </p:nvSpPr>
            <p:spPr>
              <a:xfrm>
                <a:off x="3029842" y="3464066"/>
                <a:ext cx="34472" cy="33688"/>
              </a:xfrm>
              <a:custGeom>
                <a:avLst/>
                <a:gdLst/>
                <a:ahLst/>
                <a:cxnLst/>
                <a:rect l="l" t="t" r="r" b="b"/>
                <a:pathLst>
                  <a:path w="1364" h="1333" extrusionOk="0">
                    <a:moveTo>
                      <a:pt x="565" y="1"/>
                    </a:moveTo>
                    <a:cubicBezTo>
                      <a:pt x="477" y="1"/>
                      <a:pt x="392" y="23"/>
                      <a:pt x="317" y="70"/>
                    </a:cubicBezTo>
                    <a:cubicBezTo>
                      <a:pt x="50" y="233"/>
                      <a:pt x="1" y="631"/>
                      <a:pt x="202" y="964"/>
                    </a:cubicBezTo>
                    <a:cubicBezTo>
                      <a:pt x="346" y="1196"/>
                      <a:pt x="578" y="1333"/>
                      <a:pt x="796" y="1333"/>
                    </a:cubicBezTo>
                    <a:cubicBezTo>
                      <a:pt x="884" y="1333"/>
                      <a:pt x="970" y="1310"/>
                      <a:pt x="1047" y="1263"/>
                    </a:cubicBezTo>
                    <a:cubicBezTo>
                      <a:pt x="1314" y="1100"/>
                      <a:pt x="1363" y="702"/>
                      <a:pt x="1161" y="375"/>
                    </a:cubicBezTo>
                    <a:cubicBezTo>
                      <a:pt x="1018" y="138"/>
                      <a:pt x="782" y="1"/>
                      <a:pt x="565"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5" name="Google Shape;9405;p62"/>
              <p:cNvSpPr/>
              <p:nvPr/>
            </p:nvSpPr>
            <p:spPr>
              <a:xfrm>
                <a:off x="2982228" y="3468969"/>
                <a:ext cx="76955" cy="195407"/>
              </a:xfrm>
              <a:custGeom>
                <a:avLst/>
                <a:gdLst/>
                <a:ahLst/>
                <a:cxnLst/>
                <a:rect l="l" t="t" r="r" b="b"/>
                <a:pathLst>
                  <a:path w="3045" h="7732" extrusionOk="0">
                    <a:moveTo>
                      <a:pt x="2010" y="0"/>
                    </a:moveTo>
                    <a:cubicBezTo>
                      <a:pt x="1986" y="0"/>
                      <a:pt x="1961" y="3"/>
                      <a:pt x="1934" y="7"/>
                    </a:cubicBezTo>
                    <a:cubicBezTo>
                      <a:pt x="1373" y="94"/>
                      <a:pt x="1542" y="830"/>
                      <a:pt x="1667" y="1276"/>
                    </a:cubicBezTo>
                    <a:cubicBezTo>
                      <a:pt x="1792" y="1723"/>
                      <a:pt x="1318" y="5581"/>
                      <a:pt x="1002" y="5968"/>
                    </a:cubicBezTo>
                    <a:cubicBezTo>
                      <a:pt x="690" y="6350"/>
                      <a:pt x="0" y="7412"/>
                      <a:pt x="1128" y="7412"/>
                    </a:cubicBezTo>
                    <a:cubicBezTo>
                      <a:pt x="1142" y="7412"/>
                      <a:pt x="1156" y="7412"/>
                      <a:pt x="1171" y="7412"/>
                    </a:cubicBezTo>
                    <a:cubicBezTo>
                      <a:pt x="1171" y="7412"/>
                      <a:pt x="1418" y="7731"/>
                      <a:pt x="1746" y="7731"/>
                    </a:cubicBezTo>
                    <a:cubicBezTo>
                      <a:pt x="1801" y="7731"/>
                      <a:pt x="1858" y="7722"/>
                      <a:pt x="1917" y="7701"/>
                    </a:cubicBezTo>
                    <a:cubicBezTo>
                      <a:pt x="2326" y="7559"/>
                      <a:pt x="1738" y="6562"/>
                      <a:pt x="1917" y="5859"/>
                    </a:cubicBezTo>
                    <a:cubicBezTo>
                      <a:pt x="2097" y="5156"/>
                      <a:pt x="2283" y="1925"/>
                      <a:pt x="2283" y="1925"/>
                    </a:cubicBezTo>
                    <a:cubicBezTo>
                      <a:pt x="2283" y="1925"/>
                      <a:pt x="3045" y="724"/>
                      <a:pt x="2564" y="724"/>
                    </a:cubicBezTo>
                    <a:cubicBezTo>
                      <a:pt x="2515" y="724"/>
                      <a:pt x="2453" y="736"/>
                      <a:pt x="2375" y="764"/>
                    </a:cubicBezTo>
                    <a:cubicBezTo>
                      <a:pt x="2375" y="764"/>
                      <a:pt x="2375" y="764"/>
                      <a:pt x="2375" y="764"/>
                    </a:cubicBezTo>
                    <a:cubicBezTo>
                      <a:pt x="2360" y="764"/>
                      <a:pt x="2476" y="0"/>
                      <a:pt x="2010"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6" name="Google Shape;9406;p62"/>
              <p:cNvSpPr/>
              <p:nvPr/>
            </p:nvSpPr>
            <p:spPr>
              <a:xfrm>
                <a:off x="3205435" y="3751288"/>
                <a:ext cx="30327" cy="54285"/>
              </a:xfrm>
              <a:custGeom>
                <a:avLst/>
                <a:gdLst/>
                <a:ahLst/>
                <a:cxnLst/>
                <a:rect l="l" t="t" r="r" b="b"/>
                <a:pathLst>
                  <a:path w="1200" h="2148" extrusionOk="0">
                    <a:moveTo>
                      <a:pt x="600" y="1"/>
                    </a:moveTo>
                    <a:cubicBezTo>
                      <a:pt x="273" y="1"/>
                      <a:pt x="0" y="480"/>
                      <a:pt x="0" y="1074"/>
                    </a:cubicBezTo>
                    <a:cubicBezTo>
                      <a:pt x="0" y="1668"/>
                      <a:pt x="273" y="2148"/>
                      <a:pt x="600" y="2148"/>
                    </a:cubicBezTo>
                    <a:cubicBezTo>
                      <a:pt x="927" y="2148"/>
                      <a:pt x="1199" y="1663"/>
                      <a:pt x="1199" y="1074"/>
                    </a:cubicBezTo>
                    <a:cubicBezTo>
                      <a:pt x="1199" y="480"/>
                      <a:pt x="927" y="1"/>
                      <a:pt x="60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7" name="Google Shape;9407;p62"/>
              <p:cNvSpPr/>
              <p:nvPr/>
            </p:nvSpPr>
            <p:spPr>
              <a:xfrm>
                <a:off x="3254868" y="3463788"/>
                <a:ext cx="34598" cy="33688"/>
              </a:xfrm>
              <a:custGeom>
                <a:avLst/>
                <a:gdLst/>
                <a:ahLst/>
                <a:cxnLst/>
                <a:rect l="l" t="t" r="r" b="b"/>
                <a:pathLst>
                  <a:path w="1369" h="1333" extrusionOk="0">
                    <a:moveTo>
                      <a:pt x="801" y="1"/>
                    </a:moveTo>
                    <a:cubicBezTo>
                      <a:pt x="581" y="1"/>
                      <a:pt x="346" y="138"/>
                      <a:pt x="202" y="375"/>
                    </a:cubicBezTo>
                    <a:cubicBezTo>
                      <a:pt x="0" y="708"/>
                      <a:pt x="55" y="1105"/>
                      <a:pt x="322" y="1263"/>
                    </a:cubicBezTo>
                    <a:cubicBezTo>
                      <a:pt x="397" y="1310"/>
                      <a:pt x="482" y="1333"/>
                      <a:pt x="570" y="1333"/>
                    </a:cubicBezTo>
                    <a:cubicBezTo>
                      <a:pt x="788" y="1333"/>
                      <a:pt x="1023" y="1195"/>
                      <a:pt x="1167" y="958"/>
                    </a:cubicBezTo>
                    <a:cubicBezTo>
                      <a:pt x="1368" y="631"/>
                      <a:pt x="1314" y="228"/>
                      <a:pt x="1052" y="70"/>
                    </a:cubicBezTo>
                    <a:cubicBezTo>
                      <a:pt x="975" y="23"/>
                      <a:pt x="889" y="1"/>
                      <a:pt x="801"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8" name="Google Shape;9408;p62"/>
              <p:cNvSpPr/>
              <p:nvPr/>
            </p:nvSpPr>
            <p:spPr>
              <a:xfrm>
                <a:off x="3286812" y="3644739"/>
                <a:ext cx="37479" cy="23706"/>
              </a:xfrm>
              <a:custGeom>
                <a:avLst/>
                <a:gdLst/>
                <a:ahLst/>
                <a:cxnLst/>
                <a:rect l="l" t="t" r="r" b="b"/>
                <a:pathLst>
                  <a:path w="1483" h="938" extrusionOk="0">
                    <a:moveTo>
                      <a:pt x="923" y="0"/>
                    </a:moveTo>
                    <a:cubicBezTo>
                      <a:pt x="826" y="0"/>
                      <a:pt x="721" y="16"/>
                      <a:pt x="616" y="48"/>
                    </a:cubicBezTo>
                    <a:cubicBezTo>
                      <a:pt x="246" y="157"/>
                      <a:pt x="1" y="441"/>
                      <a:pt x="71" y="675"/>
                    </a:cubicBezTo>
                    <a:cubicBezTo>
                      <a:pt x="123" y="840"/>
                      <a:pt x="325" y="937"/>
                      <a:pt x="573" y="937"/>
                    </a:cubicBezTo>
                    <a:cubicBezTo>
                      <a:pt x="668" y="937"/>
                      <a:pt x="770" y="923"/>
                      <a:pt x="872" y="893"/>
                    </a:cubicBezTo>
                    <a:cubicBezTo>
                      <a:pt x="1243" y="778"/>
                      <a:pt x="1483" y="501"/>
                      <a:pt x="1417" y="266"/>
                    </a:cubicBezTo>
                    <a:cubicBezTo>
                      <a:pt x="1367" y="98"/>
                      <a:pt x="1168" y="0"/>
                      <a:pt x="923"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9" name="Google Shape;9409;p62"/>
              <p:cNvSpPr/>
              <p:nvPr/>
            </p:nvSpPr>
            <p:spPr>
              <a:xfrm>
                <a:off x="3218375" y="4036892"/>
                <a:ext cx="40916" cy="40790"/>
              </a:xfrm>
              <a:custGeom>
                <a:avLst/>
                <a:gdLst/>
                <a:ahLst/>
                <a:cxnLst/>
                <a:rect l="l" t="t" r="r" b="b"/>
                <a:pathLst>
                  <a:path w="1619" h="1614" extrusionOk="0">
                    <a:moveTo>
                      <a:pt x="807" y="1"/>
                    </a:moveTo>
                    <a:cubicBezTo>
                      <a:pt x="360" y="1"/>
                      <a:pt x="0" y="361"/>
                      <a:pt x="0" y="807"/>
                    </a:cubicBezTo>
                    <a:cubicBezTo>
                      <a:pt x="0" y="1254"/>
                      <a:pt x="360" y="1614"/>
                      <a:pt x="807" y="1614"/>
                    </a:cubicBezTo>
                    <a:cubicBezTo>
                      <a:pt x="1254" y="1614"/>
                      <a:pt x="1619" y="1254"/>
                      <a:pt x="1619" y="807"/>
                    </a:cubicBezTo>
                    <a:cubicBezTo>
                      <a:pt x="1619" y="361"/>
                      <a:pt x="1254" y="1"/>
                      <a:pt x="80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0" name="Google Shape;9410;p62"/>
              <p:cNvSpPr/>
              <p:nvPr/>
            </p:nvSpPr>
            <p:spPr>
              <a:xfrm>
                <a:off x="3115768" y="3352361"/>
                <a:ext cx="87342" cy="60881"/>
              </a:xfrm>
              <a:custGeom>
                <a:avLst/>
                <a:gdLst/>
                <a:ahLst/>
                <a:cxnLst/>
                <a:rect l="l" t="t" r="r" b="b"/>
                <a:pathLst>
                  <a:path w="3456" h="2409" extrusionOk="0">
                    <a:moveTo>
                      <a:pt x="3407" y="0"/>
                    </a:moveTo>
                    <a:lnTo>
                      <a:pt x="2927" y="436"/>
                    </a:lnTo>
                    <a:cubicBezTo>
                      <a:pt x="2927" y="436"/>
                      <a:pt x="2982" y="1308"/>
                      <a:pt x="2715" y="1520"/>
                    </a:cubicBezTo>
                    <a:cubicBezTo>
                      <a:pt x="2442" y="1733"/>
                      <a:pt x="1728" y="1733"/>
                      <a:pt x="1728" y="1733"/>
                    </a:cubicBezTo>
                    <a:cubicBezTo>
                      <a:pt x="1728" y="1733"/>
                      <a:pt x="1020" y="1733"/>
                      <a:pt x="747" y="1520"/>
                    </a:cubicBezTo>
                    <a:cubicBezTo>
                      <a:pt x="475" y="1308"/>
                      <a:pt x="530" y="441"/>
                      <a:pt x="530" y="441"/>
                    </a:cubicBezTo>
                    <a:lnTo>
                      <a:pt x="55" y="5"/>
                    </a:lnTo>
                    <a:lnTo>
                      <a:pt x="55" y="5"/>
                    </a:lnTo>
                    <a:cubicBezTo>
                      <a:pt x="1" y="539"/>
                      <a:pt x="83" y="1084"/>
                      <a:pt x="279" y="1586"/>
                    </a:cubicBezTo>
                    <a:cubicBezTo>
                      <a:pt x="579" y="2343"/>
                      <a:pt x="1527" y="2403"/>
                      <a:pt x="1701" y="2408"/>
                    </a:cubicBezTo>
                    <a:lnTo>
                      <a:pt x="1734" y="2408"/>
                    </a:lnTo>
                    <a:cubicBezTo>
                      <a:pt x="1908" y="2403"/>
                      <a:pt x="2883" y="2343"/>
                      <a:pt x="3183" y="1580"/>
                    </a:cubicBezTo>
                    <a:cubicBezTo>
                      <a:pt x="3379" y="1079"/>
                      <a:pt x="3456" y="539"/>
                      <a:pt x="340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1" name="Google Shape;9411;p62"/>
              <p:cNvSpPr/>
              <p:nvPr/>
            </p:nvSpPr>
            <p:spPr>
              <a:xfrm>
                <a:off x="3101312" y="3259611"/>
                <a:ext cx="116253" cy="121535"/>
              </a:xfrm>
              <a:custGeom>
                <a:avLst/>
                <a:gdLst/>
                <a:ahLst/>
                <a:cxnLst/>
                <a:rect l="l" t="t" r="r" b="b"/>
                <a:pathLst>
                  <a:path w="4600" h="4809" extrusionOk="0">
                    <a:moveTo>
                      <a:pt x="2124" y="0"/>
                    </a:moveTo>
                    <a:cubicBezTo>
                      <a:pt x="1842" y="0"/>
                      <a:pt x="1260" y="94"/>
                      <a:pt x="731" y="777"/>
                    </a:cubicBezTo>
                    <a:cubicBezTo>
                      <a:pt x="1" y="1725"/>
                      <a:pt x="508" y="2548"/>
                      <a:pt x="508" y="2548"/>
                    </a:cubicBezTo>
                    <a:lnTo>
                      <a:pt x="491" y="3174"/>
                    </a:lnTo>
                    <a:cubicBezTo>
                      <a:pt x="77" y="3725"/>
                      <a:pt x="938" y="4128"/>
                      <a:pt x="1210" y="4215"/>
                    </a:cubicBezTo>
                    <a:cubicBezTo>
                      <a:pt x="1488" y="4297"/>
                      <a:pt x="1445" y="4809"/>
                      <a:pt x="1445" y="4809"/>
                    </a:cubicBezTo>
                    <a:lnTo>
                      <a:pt x="3161" y="4809"/>
                    </a:lnTo>
                    <a:cubicBezTo>
                      <a:pt x="3161" y="4809"/>
                      <a:pt x="3118" y="4297"/>
                      <a:pt x="3396" y="4215"/>
                    </a:cubicBezTo>
                    <a:cubicBezTo>
                      <a:pt x="3673" y="4128"/>
                      <a:pt x="4529" y="3725"/>
                      <a:pt x="4115" y="3174"/>
                    </a:cubicBezTo>
                    <a:lnTo>
                      <a:pt x="4093" y="2548"/>
                    </a:lnTo>
                    <a:cubicBezTo>
                      <a:pt x="4093" y="2548"/>
                      <a:pt x="4600" y="1719"/>
                      <a:pt x="3870" y="777"/>
                    </a:cubicBezTo>
                    <a:cubicBezTo>
                      <a:pt x="3337" y="94"/>
                      <a:pt x="2750" y="0"/>
                      <a:pt x="2467" y="0"/>
                    </a:cubicBezTo>
                    <a:cubicBezTo>
                      <a:pt x="2359" y="0"/>
                      <a:pt x="2295" y="14"/>
                      <a:pt x="2295" y="14"/>
                    </a:cubicBezTo>
                    <a:cubicBezTo>
                      <a:pt x="2295" y="14"/>
                      <a:pt x="2231" y="0"/>
                      <a:pt x="212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2" name="Google Shape;9412;p62"/>
              <p:cNvSpPr/>
              <p:nvPr/>
            </p:nvSpPr>
            <p:spPr>
              <a:xfrm>
                <a:off x="3260024" y="3468691"/>
                <a:ext cx="77460" cy="195356"/>
              </a:xfrm>
              <a:custGeom>
                <a:avLst/>
                <a:gdLst/>
                <a:ahLst/>
                <a:cxnLst/>
                <a:rect l="l" t="t" r="r" b="b"/>
                <a:pathLst>
                  <a:path w="3065" h="7730" extrusionOk="0">
                    <a:moveTo>
                      <a:pt x="1039" y="1"/>
                    </a:moveTo>
                    <a:cubicBezTo>
                      <a:pt x="573" y="1"/>
                      <a:pt x="683" y="764"/>
                      <a:pt x="674" y="764"/>
                    </a:cubicBezTo>
                    <a:cubicBezTo>
                      <a:pt x="674" y="764"/>
                      <a:pt x="674" y="764"/>
                      <a:pt x="674" y="764"/>
                    </a:cubicBezTo>
                    <a:cubicBezTo>
                      <a:pt x="596" y="736"/>
                      <a:pt x="533" y="724"/>
                      <a:pt x="483" y="724"/>
                    </a:cubicBezTo>
                    <a:cubicBezTo>
                      <a:pt x="1" y="724"/>
                      <a:pt x="772" y="1925"/>
                      <a:pt x="772" y="1925"/>
                    </a:cubicBezTo>
                    <a:cubicBezTo>
                      <a:pt x="772" y="1925"/>
                      <a:pt x="968" y="5151"/>
                      <a:pt x="1142" y="5859"/>
                    </a:cubicBezTo>
                    <a:cubicBezTo>
                      <a:pt x="1322" y="6562"/>
                      <a:pt x="734" y="7559"/>
                      <a:pt x="1142" y="7701"/>
                    </a:cubicBezTo>
                    <a:cubicBezTo>
                      <a:pt x="1199" y="7721"/>
                      <a:pt x="1255" y="7729"/>
                      <a:pt x="1309" y="7729"/>
                    </a:cubicBezTo>
                    <a:cubicBezTo>
                      <a:pt x="1640" y="7729"/>
                      <a:pt x="1894" y="7407"/>
                      <a:pt x="1894" y="7407"/>
                    </a:cubicBezTo>
                    <a:cubicBezTo>
                      <a:pt x="1909" y="7407"/>
                      <a:pt x="1923" y="7407"/>
                      <a:pt x="1938" y="7407"/>
                    </a:cubicBezTo>
                    <a:cubicBezTo>
                      <a:pt x="3065" y="7407"/>
                      <a:pt x="2370" y="6345"/>
                      <a:pt x="2058" y="5963"/>
                    </a:cubicBezTo>
                    <a:cubicBezTo>
                      <a:pt x="1742" y="5576"/>
                      <a:pt x="1257" y="1729"/>
                      <a:pt x="1382" y="1276"/>
                    </a:cubicBezTo>
                    <a:cubicBezTo>
                      <a:pt x="1507" y="824"/>
                      <a:pt x="1671" y="89"/>
                      <a:pt x="1115" y="7"/>
                    </a:cubicBezTo>
                    <a:cubicBezTo>
                      <a:pt x="1088" y="3"/>
                      <a:pt x="1062" y="1"/>
                      <a:pt x="1039"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3" name="Google Shape;9413;p62"/>
              <p:cNvSpPr/>
              <p:nvPr/>
            </p:nvSpPr>
            <p:spPr>
              <a:xfrm>
                <a:off x="3289138" y="3658234"/>
                <a:ext cx="65456" cy="151964"/>
              </a:xfrm>
              <a:custGeom>
                <a:avLst/>
                <a:gdLst/>
                <a:ahLst/>
                <a:cxnLst/>
                <a:rect l="l" t="t" r="r" b="b"/>
                <a:pathLst>
                  <a:path w="2590" h="6013" extrusionOk="0">
                    <a:moveTo>
                      <a:pt x="944" y="1345"/>
                    </a:moveTo>
                    <a:cubicBezTo>
                      <a:pt x="944" y="1345"/>
                      <a:pt x="1396" y="2228"/>
                      <a:pt x="1565" y="3143"/>
                    </a:cubicBezTo>
                    <a:cubicBezTo>
                      <a:pt x="1734" y="4053"/>
                      <a:pt x="1489" y="5426"/>
                      <a:pt x="1489" y="5426"/>
                    </a:cubicBezTo>
                    <a:cubicBezTo>
                      <a:pt x="1489" y="5426"/>
                      <a:pt x="1227" y="4124"/>
                      <a:pt x="1113" y="3448"/>
                    </a:cubicBezTo>
                    <a:cubicBezTo>
                      <a:pt x="993" y="2778"/>
                      <a:pt x="944" y="1345"/>
                      <a:pt x="944" y="1345"/>
                    </a:cubicBezTo>
                    <a:close/>
                    <a:moveTo>
                      <a:pt x="1242" y="1"/>
                    </a:moveTo>
                    <a:cubicBezTo>
                      <a:pt x="1011" y="1"/>
                      <a:pt x="704" y="244"/>
                      <a:pt x="704" y="244"/>
                    </a:cubicBezTo>
                    <a:cubicBezTo>
                      <a:pt x="605" y="164"/>
                      <a:pt x="493" y="126"/>
                      <a:pt x="394" y="126"/>
                    </a:cubicBezTo>
                    <a:cubicBezTo>
                      <a:pt x="164" y="126"/>
                      <a:pt x="1" y="325"/>
                      <a:pt x="214" y="648"/>
                    </a:cubicBezTo>
                    <a:cubicBezTo>
                      <a:pt x="519" y="1116"/>
                      <a:pt x="573" y="3819"/>
                      <a:pt x="813" y="4304"/>
                    </a:cubicBezTo>
                    <a:cubicBezTo>
                      <a:pt x="1047" y="4789"/>
                      <a:pt x="1004" y="5917"/>
                      <a:pt x="1260" y="5999"/>
                    </a:cubicBezTo>
                    <a:cubicBezTo>
                      <a:pt x="1294" y="6008"/>
                      <a:pt x="1322" y="6013"/>
                      <a:pt x="1347" y="6013"/>
                    </a:cubicBezTo>
                    <a:cubicBezTo>
                      <a:pt x="1516" y="6013"/>
                      <a:pt x="1515" y="5815"/>
                      <a:pt x="1729" y="5791"/>
                    </a:cubicBezTo>
                    <a:cubicBezTo>
                      <a:pt x="1742" y="5790"/>
                      <a:pt x="1756" y="5789"/>
                      <a:pt x="1770" y="5789"/>
                    </a:cubicBezTo>
                    <a:cubicBezTo>
                      <a:pt x="1947" y="5789"/>
                      <a:pt x="2126" y="5908"/>
                      <a:pt x="2278" y="5908"/>
                    </a:cubicBezTo>
                    <a:cubicBezTo>
                      <a:pt x="2325" y="5908"/>
                      <a:pt x="2369" y="5897"/>
                      <a:pt x="2410" y="5868"/>
                    </a:cubicBezTo>
                    <a:cubicBezTo>
                      <a:pt x="2589" y="5737"/>
                      <a:pt x="2459" y="5301"/>
                      <a:pt x="2301" y="5001"/>
                    </a:cubicBezTo>
                    <a:cubicBezTo>
                      <a:pt x="2143" y="4707"/>
                      <a:pt x="2077" y="2304"/>
                      <a:pt x="1723" y="1754"/>
                    </a:cubicBezTo>
                    <a:cubicBezTo>
                      <a:pt x="1363" y="1203"/>
                      <a:pt x="1609" y="342"/>
                      <a:pt x="1423" y="86"/>
                    </a:cubicBezTo>
                    <a:cubicBezTo>
                      <a:pt x="1378" y="24"/>
                      <a:pt x="1314" y="1"/>
                      <a:pt x="124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4" name="Google Shape;9414;p62"/>
              <p:cNvSpPr/>
              <p:nvPr/>
            </p:nvSpPr>
            <p:spPr>
              <a:xfrm>
                <a:off x="3321537" y="3824401"/>
                <a:ext cx="11853" cy="26890"/>
              </a:xfrm>
              <a:custGeom>
                <a:avLst/>
                <a:gdLst/>
                <a:ahLst/>
                <a:cxnLst/>
                <a:rect l="l" t="t" r="r" b="b"/>
                <a:pathLst>
                  <a:path w="469" h="1064" extrusionOk="0">
                    <a:moveTo>
                      <a:pt x="184" y="0"/>
                    </a:moveTo>
                    <a:cubicBezTo>
                      <a:pt x="167" y="0"/>
                      <a:pt x="151" y="4"/>
                      <a:pt x="136" y="12"/>
                    </a:cubicBezTo>
                    <a:cubicBezTo>
                      <a:pt x="65" y="39"/>
                      <a:pt x="0" y="1064"/>
                      <a:pt x="230" y="1064"/>
                    </a:cubicBezTo>
                    <a:cubicBezTo>
                      <a:pt x="232" y="1064"/>
                      <a:pt x="233" y="1064"/>
                      <a:pt x="234" y="1064"/>
                    </a:cubicBezTo>
                    <a:cubicBezTo>
                      <a:pt x="468" y="1047"/>
                      <a:pt x="239" y="17"/>
                      <a:pt x="239" y="17"/>
                    </a:cubicBezTo>
                    <a:cubicBezTo>
                      <a:pt x="222" y="6"/>
                      <a:pt x="203" y="0"/>
                      <a:pt x="18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5" name="Google Shape;9415;p62"/>
              <p:cNvSpPr/>
              <p:nvPr/>
            </p:nvSpPr>
            <p:spPr>
              <a:xfrm>
                <a:off x="3322093" y="3850356"/>
                <a:ext cx="11853" cy="26839"/>
              </a:xfrm>
              <a:custGeom>
                <a:avLst/>
                <a:gdLst/>
                <a:ahLst/>
                <a:cxnLst/>
                <a:rect l="l" t="t" r="r" b="b"/>
                <a:pathLst>
                  <a:path w="469" h="1062" extrusionOk="0">
                    <a:moveTo>
                      <a:pt x="184" y="0"/>
                    </a:moveTo>
                    <a:cubicBezTo>
                      <a:pt x="167" y="0"/>
                      <a:pt x="151" y="5"/>
                      <a:pt x="136" y="15"/>
                    </a:cubicBezTo>
                    <a:cubicBezTo>
                      <a:pt x="65" y="42"/>
                      <a:pt x="1" y="1061"/>
                      <a:pt x="228" y="1061"/>
                    </a:cubicBezTo>
                    <a:cubicBezTo>
                      <a:pt x="230" y="1061"/>
                      <a:pt x="232" y="1061"/>
                      <a:pt x="234" y="1061"/>
                    </a:cubicBezTo>
                    <a:cubicBezTo>
                      <a:pt x="468" y="1045"/>
                      <a:pt x="239" y="15"/>
                      <a:pt x="239" y="15"/>
                    </a:cubicBezTo>
                    <a:cubicBezTo>
                      <a:pt x="222" y="6"/>
                      <a:pt x="203" y="0"/>
                      <a:pt x="18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6" name="Google Shape;9416;p62"/>
              <p:cNvSpPr/>
              <p:nvPr/>
            </p:nvSpPr>
            <p:spPr>
              <a:xfrm>
                <a:off x="3323205" y="3875350"/>
                <a:ext cx="11828" cy="26890"/>
              </a:xfrm>
              <a:custGeom>
                <a:avLst/>
                <a:gdLst/>
                <a:ahLst/>
                <a:cxnLst/>
                <a:rect l="l" t="t" r="r" b="b"/>
                <a:pathLst>
                  <a:path w="468" h="1064" extrusionOk="0">
                    <a:moveTo>
                      <a:pt x="183" y="0"/>
                    </a:moveTo>
                    <a:cubicBezTo>
                      <a:pt x="167" y="0"/>
                      <a:pt x="151" y="5"/>
                      <a:pt x="135" y="12"/>
                    </a:cubicBezTo>
                    <a:cubicBezTo>
                      <a:pt x="65" y="39"/>
                      <a:pt x="0" y="1064"/>
                      <a:pt x="228" y="1064"/>
                    </a:cubicBezTo>
                    <a:cubicBezTo>
                      <a:pt x="230" y="1064"/>
                      <a:pt x="232" y="1064"/>
                      <a:pt x="233" y="1064"/>
                    </a:cubicBezTo>
                    <a:cubicBezTo>
                      <a:pt x="468" y="1047"/>
                      <a:pt x="239" y="18"/>
                      <a:pt x="239" y="18"/>
                    </a:cubicBezTo>
                    <a:cubicBezTo>
                      <a:pt x="221" y="6"/>
                      <a:pt x="202" y="0"/>
                      <a:pt x="18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7" name="Google Shape;9417;p62"/>
              <p:cNvSpPr/>
              <p:nvPr/>
            </p:nvSpPr>
            <p:spPr>
              <a:xfrm>
                <a:off x="3313677" y="3819877"/>
                <a:ext cx="10994" cy="26056"/>
              </a:xfrm>
              <a:custGeom>
                <a:avLst/>
                <a:gdLst/>
                <a:ahLst/>
                <a:cxnLst/>
                <a:rect l="l" t="t" r="r" b="b"/>
                <a:pathLst>
                  <a:path w="435" h="1031" extrusionOk="0">
                    <a:moveTo>
                      <a:pt x="257" y="0"/>
                    </a:moveTo>
                    <a:cubicBezTo>
                      <a:pt x="246" y="0"/>
                      <a:pt x="234" y="2"/>
                      <a:pt x="224" y="6"/>
                    </a:cubicBezTo>
                    <a:cubicBezTo>
                      <a:pt x="158" y="22"/>
                      <a:pt x="0" y="1014"/>
                      <a:pt x="218" y="1030"/>
                    </a:cubicBezTo>
                    <a:cubicBezTo>
                      <a:pt x="219" y="1030"/>
                      <a:pt x="220" y="1030"/>
                      <a:pt x="222" y="1030"/>
                    </a:cubicBezTo>
                    <a:cubicBezTo>
                      <a:pt x="435" y="1030"/>
                      <a:pt x="316" y="22"/>
                      <a:pt x="316" y="22"/>
                    </a:cubicBezTo>
                    <a:cubicBezTo>
                      <a:pt x="302" y="8"/>
                      <a:pt x="280" y="0"/>
                      <a:pt x="257"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8" name="Google Shape;9418;p62"/>
              <p:cNvSpPr/>
              <p:nvPr/>
            </p:nvSpPr>
            <p:spPr>
              <a:xfrm>
                <a:off x="3311883" y="3844948"/>
                <a:ext cx="10994" cy="26031"/>
              </a:xfrm>
              <a:custGeom>
                <a:avLst/>
                <a:gdLst/>
                <a:ahLst/>
                <a:cxnLst/>
                <a:rect l="l" t="t" r="r" b="b"/>
                <a:pathLst>
                  <a:path w="435" h="1030" extrusionOk="0">
                    <a:moveTo>
                      <a:pt x="256" y="0"/>
                    </a:moveTo>
                    <a:cubicBezTo>
                      <a:pt x="246" y="0"/>
                      <a:pt x="235" y="2"/>
                      <a:pt x="224" y="5"/>
                    </a:cubicBezTo>
                    <a:cubicBezTo>
                      <a:pt x="158" y="22"/>
                      <a:pt x="0" y="1014"/>
                      <a:pt x="218" y="1030"/>
                    </a:cubicBezTo>
                    <a:cubicBezTo>
                      <a:pt x="219" y="1030"/>
                      <a:pt x="221" y="1030"/>
                      <a:pt x="222" y="1030"/>
                    </a:cubicBezTo>
                    <a:cubicBezTo>
                      <a:pt x="435" y="1030"/>
                      <a:pt x="316" y="22"/>
                      <a:pt x="316" y="22"/>
                    </a:cubicBezTo>
                    <a:cubicBezTo>
                      <a:pt x="298" y="7"/>
                      <a:pt x="278" y="0"/>
                      <a:pt x="25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9" name="Google Shape;9419;p62"/>
              <p:cNvSpPr/>
              <p:nvPr/>
            </p:nvSpPr>
            <p:spPr>
              <a:xfrm>
                <a:off x="3310644" y="3869032"/>
                <a:ext cx="10994" cy="26056"/>
              </a:xfrm>
              <a:custGeom>
                <a:avLst/>
                <a:gdLst/>
                <a:ahLst/>
                <a:cxnLst/>
                <a:rect l="l" t="t" r="r" b="b"/>
                <a:pathLst>
                  <a:path w="435" h="1031" extrusionOk="0">
                    <a:moveTo>
                      <a:pt x="255" y="1"/>
                    </a:moveTo>
                    <a:cubicBezTo>
                      <a:pt x="244" y="1"/>
                      <a:pt x="234" y="3"/>
                      <a:pt x="224" y="6"/>
                    </a:cubicBezTo>
                    <a:cubicBezTo>
                      <a:pt x="153" y="28"/>
                      <a:pt x="0" y="1020"/>
                      <a:pt x="218" y="1030"/>
                    </a:cubicBezTo>
                    <a:cubicBezTo>
                      <a:pt x="219" y="1031"/>
                      <a:pt x="221" y="1031"/>
                      <a:pt x="222" y="1031"/>
                    </a:cubicBezTo>
                    <a:cubicBezTo>
                      <a:pt x="435" y="1031"/>
                      <a:pt x="316" y="28"/>
                      <a:pt x="316" y="28"/>
                    </a:cubicBezTo>
                    <a:cubicBezTo>
                      <a:pt x="298" y="9"/>
                      <a:pt x="277" y="1"/>
                      <a:pt x="255"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0" name="Google Shape;9420;p62"/>
              <p:cNvSpPr/>
              <p:nvPr/>
            </p:nvSpPr>
            <p:spPr>
              <a:xfrm>
                <a:off x="3111876" y="3715805"/>
                <a:ext cx="96111" cy="59618"/>
              </a:xfrm>
              <a:custGeom>
                <a:avLst/>
                <a:gdLst/>
                <a:ahLst/>
                <a:cxnLst/>
                <a:rect l="l" t="t" r="r" b="b"/>
                <a:pathLst>
                  <a:path w="3803" h="2359" extrusionOk="0">
                    <a:moveTo>
                      <a:pt x="1877" y="2286"/>
                    </a:moveTo>
                    <a:cubicBezTo>
                      <a:pt x="1875" y="2310"/>
                      <a:pt x="1875" y="2334"/>
                      <a:pt x="1877" y="2358"/>
                    </a:cubicBezTo>
                    <a:lnTo>
                      <a:pt x="1877" y="2286"/>
                    </a:lnTo>
                    <a:close/>
                    <a:moveTo>
                      <a:pt x="2534" y="0"/>
                    </a:moveTo>
                    <a:cubicBezTo>
                      <a:pt x="2480" y="0"/>
                      <a:pt x="2440" y="18"/>
                      <a:pt x="2422" y="59"/>
                    </a:cubicBezTo>
                    <a:cubicBezTo>
                      <a:pt x="2313" y="309"/>
                      <a:pt x="1997" y="397"/>
                      <a:pt x="1899" y="413"/>
                    </a:cubicBezTo>
                    <a:cubicBezTo>
                      <a:pt x="1806" y="397"/>
                      <a:pt x="1490" y="315"/>
                      <a:pt x="1376" y="59"/>
                    </a:cubicBezTo>
                    <a:cubicBezTo>
                      <a:pt x="1358" y="19"/>
                      <a:pt x="1317" y="0"/>
                      <a:pt x="1264" y="0"/>
                    </a:cubicBezTo>
                    <a:cubicBezTo>
                      <a:pt x="914" y="0"/>
                      <a:pt x="0" y="791"/>
                      <a:pt x="1168" y="1307"/>
                    </a:cubicBezTo>
                    <a:cubicBezTo>
                      <a:pt x="1168" y="1307"/>
                      <a:pt x="1021" y="1688"/>
                      <a:pt x="1245" y="1857"/>
                    </a:cubicBezTo>
                    <a:cubicBezTo>
                      <a:pt x="1425" y="1988"/>
                      <a:pt x="1746" y="1873"/>
                      <a:pt x="1877" y="2097"/>
                    </a:cubicBezTo>
                    <a:lnTo>
                      <a:pt x="1877" y="2286"/>
                    </a:lnTo>
                    <a:lnTo>
                      <a:pt x="1877" y="2286"/>
                    </a:lnTo>
                    <a:cubicBezTo>
                      <a:pt x="1880" y="2242"/>
                      <a:pt x="1890" y="2199"/>
                      <a:pt x="1904" y="2157"/>
                    </a:cubicBezTo>
                    <a:cubicBezTo>
                      <a:pt x="1920" y="2222"/>
                      <a:pt x="1931" y="2287"/>
                      <a:pt x="1931" y="2358"/>
                    </a:cubicBezTo>
                    <a:lnTo>
                      <a:pt x="1931" y="2091"/>
                    </a:lnTo>
                    <a:cubicBezTo>
                      <a:pt x="2062" y="1873"/>
                      <a:pt x="2378" y="1988"/>
                      <a:pt x="2558" y="1852"/>
                    </a:cubicBezTo>
                    <a:cubicBezTo>
                      <a:pt x="2787" y="1688"/>
                      <a:pt x="2640" y="1301"/>
                      <a:pt x="2640" y="1301"/>
                    </a:cubicBezTo>
                    <a:cubicBezTo>
                      <a:pt x="3803" y="786"/>
                      <a:pt x="2886" y="0"/>
                      <a:pt x="253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1" name="Google Shape;9421;p62"/>
              <p:cNvSpPr/>
              <p:nvPr/>
            </p:nvSpPr>
            <p:spPr>
              <a:xfrm>
                <a:off x="3209757" y="3762332"/>
                <a:ext cx="63030" cy="294981"/>
              </a:xfrm>
              <a:custGeom>
                <a:avLst/>
                <a:gdLst/>
                <a:ahLst/>
                <a:cxnLst/>
                <a:rect l="l" t="t" r="r" b="b"/>
                <a:pathLst>
                  <a:path w="2494" h="11672" extrusionOk="0">
                    <a:moveTo>
                      <a:pt x="771" y="0"/>
                    </a:moveTo>
                    <a:cubicBezTo>
                      <a:pt x="374" y="0"/>
                      <a:pt x="385" y="604"/>
                      <a:pt x="385" y="604"/>
                    </a:cubicBezTo>
                    <a:cubicBezTo>
                      <a:pt x="69" y="964"/>
                      <a:pt x="80" y="1563"/>
                      <a:pt x="461" y="1705"/>
                    </a:cubicBezTo>
                    <a:cubicBezTo>
                      <a:pt x="843" y="1847"/>
                      <a:pt x="309" y="9486"/>
                      <a:pt x="167" y="9879"/>
                    </a:cubicBezTo>
                    <a:cubicBezTo>
                      <a:pt x="36" y="10263"/>
                      <a:pt x="1" y="11672"/>
                      <a:pt x="356" y="11672"/>
                    </a:cubicBezTo>
                    <a:cubicBezTo>
                      <a:pt x="369" y="11672"/>
                      <a:pt x="382" y="11670"/>
                      <a:pt x="396" y="11666"/>
                    </a:cubicBezTo>
                    <a:cubicBezTo>
                      <a:pt x="794" y="11557"/>
                      <a:pt x="641" y="11088"/>
                      <a:pt x="1066" y="11050"/>
                    </a:cubicBezTo>
                    <a:cubicBezTo>
                      <a:pt x="1080" y="11049"/>
                      <a:pt x="1094" y="11048"/>
                      <a:pt x="1107" y="11048"/>
                    </a:cubicBezTo>
                    <a:cubicBezTo>
                      <a:pt x="1431" y="11048"/>
                      <a:pt x="1664" y="11391"/>
                      <a:pt x="1927" y="11391"/>
                    </a:cubicBezTo>
                    <a:cubicBezTo>
                      <a:pt x="1990" y="11391"/>
                      <a:pt x="2055" y="11372"/>
                      <a:pt x="2123" y="11323"/>
                    </a:cubicBezTo>
                    <a:cubicBezTo>
                      <a:pt x="2494" y="11067"/>
                      <a:pt x="1715" y="10255"/>
                      <a:pt x="1529" y="9301"/>
                    </a:cubicBezTo>
                    <a:cubicBezTo>
                      <a:pt x="1339" y="8347"/>
                      <a:pt x="1567" y="2043"/>
                      <a:pt x="1567" y="2043"/>
                    </a:cubicBezTo>
                    <a:cubicBezTo>
                      <a:pt x="1567" y="2043"/>
                      <a:pt x="2368" y="1106"/>
                      <a:pt x="1415" y="321"/>
                    </a:cubicBezTo>
                    <a:cubicBezTo>
                      <a:pt x="1127" y="86"/>
                      <a:pt x="920" y="0"/>
                      <a:pt x="77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2" name="Google Shape;9422;p62"/>
              <p:cNvSpPr/>
              <p:nvPr/>
            </p:nvSpPr>
            <p:spPr>
              <a:xfrm>
                <a:off x="3205157" y="4056782"/>
                <a:ext cx="85952" cy="265109"/>
              </a:xfrm>
              <a:custGeom>
                <a:avLst/>
                <a:gdLst/>
                <a:ahLst/>
                <a:cxnLst/>
                <a:rect l="l" t="t" r="r" b="b"/>
                <a:pathLst>
                  <a:path w="3401" h="10490" extrusionOk="0">
                    <a:moveTo>
                      <a:pt x="1924" y="1737"/>
                    </a:moveTo>
                    <a:lnTo>
                      <a:pt x="1924" y="1737"/>
                    </a:lnTo>
                    <a:cubicBezTo>
                      <a:pt x="1924" y="1737"/>
                      <a:pt x="2311" y="3998"/>
                      <a:pt x="2245" y="4521"/>
                    </a:cubicBezTo>
                    <a:cubicBezTo>
                      <a:pt x="2180" y="5044"/>
                      <a:pt x="2060" y="7387"/>
                      <a:pt x="2098" y="7801"/>
                    </a:cubicBezTo>
                    <a:cubicBezTo>
                      <a:pt x="2100" y="7816"/>
                      <a:pt x="2100" y="7823"/>
                      <a:pt x="2100" y="7823"/>
                    </a:cubicBezTo>
                    <a:cubicBezTo>
                      <a:pt x="2090" y="7823"/>
                      <a:pt x="1477" y="2588"/>
                      <a:pt x="1924" y="1737"/>
                    </a:cubicBezTo>
                    <a:close/>
                    <a:moveTo>
                      <a:pt x="1839" y="0"/>
                    </a:moveTo>
                    <a:cubicBezTo>
                      <a:pt x="1139" y="0"/>
                      <a:pt x="1205" y="674"/>
                      <a:pt x="1205" y="674"/>
                    </a:cubicBezTo>
                    <a:cubicBezTo>
                      <a:pt x="1205" y="674"/>
                      <a:pt x="805" y="372"/>
                      <a:pt x="498" y="372"/>
                    </a:cubicBezTo>
                    <a:cubicBezTo>
                      <a:pt x="364" y="372"/>
                      <a:pt x="249" y="429"/>
                      <a:pt x="191" y="592"/>
                    </a:cubicBezTo>
                    <a:cubicBezTo>
                      <a:pt x="0" y="1132"/>
                      <a:pt x="709" y="2211"/>
                      <a:pt x="747" y="2636"/>
                    </a:cubicBezTo>
                    <a:cubicBezTo>
                      <a:pt x="780" y="3066"/>
                      <a:pt x="1352" y="8810"/>
                      <a:pt x="1352" y="8810"/>
                    </a:cubicBezTo>
                    <a:cubicBezTo>
                      <a:pt x="1352" y="8810"/>
                      <a:pt x="747" y="10243"/>
                      <a:pt x="1357" y="10455"/>
                    </a:cubicBezTo>
                    <a:cubicBezTo>
                      <a:pt x="1425" y="10479"/>
                      <a:pt x="1492" y="10489"/>
                      <a:pt x="1559" y="10489"/>
                    </a:cubicBezTo>
                    <a:cubicBezTo>
                      <a:pt x="2098" y="10489"/>
                      <a:pt x="2594" y="9812"/>
                      <a:pt x="2594" y="9812"/>
                    </a:cubicBezTo>
                    <a:cubicBezTo>
                      <a:pt x="2594" y="9812"/>
                      <a:pt x="3401" y="9175"/>
                      <a:pt x="2649" y="8466"/>
                    </a:cubicBezTo>
                    <a:cubicBezTo>
                      <a:pt x="1902" y="7752"/>
                      <a:pt x="2752" y="5818"/>
                      <a:pt x="2480" y="3753"/>
                    </a:cubicBezTo>
                    <a:cubicBezTo>
                      <a:pt x="2202" y="1693"/>
                      <a:pt x="2316" y="1132"/>
                      <a:pt x="2316" y="1132"/>
                    </a:cubicBezTo>
                    <a:cubicBezTo>
                      <a:pt x="2316" y="1132"/>
                      <a:pt x="2719" y="69"/>
                      <a:pt x="1929" y="4"/>
                    </a:cubicBezTo>
                    <a:cubicBezTo>
                      <a:pt x="1898" y="2"/>
                      <a:pt x="1868" y="0"/>
                      <a:pt x="1839"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3" name="Google Shape;9423;p62"/>
              <p:cNvSpPr/>
              <p:nvPr/>
            </p:nvSpPr>
            <p:spPr>
              <a:xfrm>
                <a:off x="2980965" y="4292296"/>
                <a:ext cx="109228" cy="92295"/>
              </a:xfrm>
              <a:custGeom>
                <a:avLst/>
                <a:gdLst/>
                <a:ahLst/>
                <a:cxnLst/>
                <a:rect l="l" t="t" r="r" b="b"/>
                <a:pathLst>
                  <a:path w="4322" h="3652" extrusionOk="0">
                    <a:moveTo>
                      <a:pt x="2278" y="106"/>
                    </a:moveTo>
                    <a:lnTo>
                      <a:pt x="2278" y="106"/>
                    </a:lnTo>
                    <a:cubicBezTo>
                      <a:pt x="2278" y="106"/>
                      <a:pt x="2278" y="106"/>
                      <a:pt x="2278" y="106"/>
                    </a:cubicBezTo>
                    <a:lnTo>
                      <a:pt x="2278" y="106"/>
                    </a:lnTo>
                    <a:cubicBezTo>
                      <a:pt x="2278" y="106"/>
                      <a:pt x="2278" y="106"/>
                      <a:pt x="2278" y="106"/>
                    </a:cubicBezTo>
                    <a:close/>
                    <a:moveTo>
                      <a:pt x="2924" y="0"/>
                    </a:moveTo>
                    <a:cubicBezTo>
                      <a:pt x="2574" y="0"/>
                      <a:pt x="2289" y="106"/>
                      <a:pt x="2278" y="106"/>
                    </a:cubicBezTo>
                    <a:cubicBezTo>
                      <a:pt x="2278" y="106"/>
                      <a:pt x="2278" y="106"/>
                      <a:pt x="2278" y="106"/>
                    </a:cubicBezTo>
                    <a:lnTo>
                      <a:pt x="2278" y="106"/>
                    </a:lnTo>
                    <a:cubicBezTo>
                      <a:pt x="2327" y="406"/>
                      <a:pt x="2382" y="510"/>
                      <a:pt x="1848" y="858"/>
                    </a:cubicBezTo>
                    <a:cubicBezTo>
                      <a:pt x="1319" y="1207"/>
                      <a:pt x="556" y="2122"/>
                      <a:pt x="556" y="2122"/>
                    </a:cubicBezTo>
                    <a:cubicBezTo>
                      <a:pt x="0" y="2842"/>
                      <a:pt x="126" y="2863"/>
                      <a:pt x="126" y="2863"/>
                    </a:cubicBezTo>
                    <a:cubicBezTo>
                      <a:pt x="135" y="2874"/>
                      <a:pt x="147" y="2879"/>
                      <a:pt x="161" y="2879"/>
                    </a:cubicBezTo>
                    <a:cubicBezTo>
                      <a:pt x="213" y="2879"/>
                      <a:pt x="295" y="2821"/>
                      <a:pt x="380" y="2748"/>
                    </a:cubicBezTo>
                    <a:lnTo>
                      <a:pt x="380" y="2748"/>
                    </a:lnTo>
                    <a:cubicBezTo>
                      <a:pt x="195" y="2991"/>
                      <a:pt x="182" y="3186"/>
                      <a:pt x="229" y="3261"/>
                    </a:cubicBezTo>
                    <a:cubicBezTo>
                      <a:pt x="241" y="3280"/>
                      <a:pt x="257" y="3288"/>
                      <a:pt x="276" y="3288"/>
                    </a:cubicBezTo>
                    <a:cubicBezTo>
                      <a:pt x="359" y="3288"/>
                      <a:pt x="491" y="3130"/>
                      <a:pt x="491" y="3130"/>
                    </a:cubicBezTo>
                    <a:lnTo>
                      <a:pt x="751" y="2878"/>
                    </a:lnTo>
                    <a:lnTo>
                      <a:pt x="751" y="2878"/>
                    </a:lnTo>
                    <a:cubicBezTo>
                      <a:pt x="581" y="3077"/>
                      <a:pt x="427" y="3309"/>
                      <a:pt x="507" y="3370"/>
                    </a:cubicBezTo>
                    <a:cubicBezTo>
                      <a:pt x="542" y="3396"/>
                      <a:pt x="577" y="3406"/>
                      <a:pt x="611" y="3406"/>
                    </a:cubicBezTo>
                    <a:cubicBezTo>
                      <a:pt x="711" y="3406"/>
                      <a:pt x="796" y="3321"/>
                      <a:pt x="796" y="3321"/>
                    </a:cubicBezTo>
                    <a:lnTo>
                      <a:pt x="1374" y="2673"/>
                    </a:lnTo>
                    <a:lnTo>
                      <a:pt x="1374" y="2673"/>
                    </a:lnTo>
                    <a:cubicBezTo>
                      <a:pt x="1373" y="2673"/>
                      <a:pt x="1036" y="3087"/>
                      <a:pt x="943" y="3305"/>
                    </a:cubicBezTo>
                    <a:cubicBezTo>
                      <a:pt x="884" y="3436"/>
                      <a:pt x="963" y="3502"/>
                      <a:pt x="1048" y="3502"/>
                    </a:cubicBezTo>
                    <a:cubicBezTo>
                      <a:pt x="1105" y="3502"/>
                      <a:pt x="1164" y="3473"/>
                      <a:pt x="1188" y="3414"/>
                    </a:cubicBezTo>
                    <a:cubicBezTo>
                      <a:pt x="1248" y="3267"/>
                      <a:pt x="1706" y="2874"/>
                      <a:pt x="1809" y="2673"/>
                    </a:cubicBezTo>
                    <a:cubicBezTo>
                      <a:pt x="2017" y="2270"/>
                      <a:pt x="2616" y="1839"/>
                      <a:pt x="2616" y="1839"/>
                    </a:cubicBezTo>
                    <a:lnTo>
                      <a:pt x="2616" y="1839"/>
                    </a:lnTo>
                    <a:cubicBezTo>
                      <a:pt x="2518" y="1992"/>
                      <a:pt x="1859" y="2776"/>
                      <a:pt x="1859" y="2776"/>
                    </a:cubicBezTo>
                    <a:cubicBezTo>
                      <a:pt x="1766" y="2804"/>
                      <a:pt x="1123" y="3523"/>
                      <a:pt x="1450" y="3637"/>
                    </a:cubicBezTo>
                    <a:cubicBezTo>
                      <a:pt x="1480" y="3647"/>
                      <a:pt x="1509" y="3652"/>
                      <a:pt x="1536" y="3652"/>
                    </a:cubicBezTo>
                    <a:cubicBezTo>
                      <a:pt x="1817" y="3652"/>
                      <a:pt x="1992" y="3191"/>
                      <a:pt x="2131" y="3092"/>
                    </a:cubicBezTo>
                    <a:cubicBezTo>
                      <a:pt x="2692" y="2689"/>
                      <a:pt x="3226" y="2150"/>
                      <a:pt x="3346" y="1801"/>
                    </a:cubicBezTo>
                    <a:cubicBezTo>
                      <a:pt x="3471" y="1458"/>
                      <a:pt x="3728" y="1496"/>
                      <a:pt x="4022" y="1300"/>
                    </a:cubicBezTo>
                    <a:cubicBezTo>
                      <a:pt x="4321" y="1103"/>
                      <a:pt x="4071" y="760"/>
                      <a:pt x="4071" y="760"/>
                    </a:cubicBezTo>
                    <a:cubicBezTo>
                      <a:pt x="3822" y="143"/>
                      <a:pt x="3329" y="0"/>
                      <a:pt x="292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4" name="Google Shape;9424;p62"/>
              <p:cNvSpPr/>
              <p:nvPr/>
            </p:nvSpPr>
            <p:spPr>
              <a:xfrm>
                <a:off x="3061938" y="4037044"/>
                <a:ext cx="40916" cy="40916"/>
              </a:xfrm>
              <a:custGeom>
                <a:avLst/>
                <a:gdLst/>
                <a:ahLst/>
                <a:cxnLst/>
                <a:rect l="l" t="t" r="r" b="b"/>
                <a:pathLst>
                  <a:path w="1619" h="1619" extrusionOk="0">
                    <a:moveTo>
                      <a:pt x="812" y="0"/>
                    </a:moveTo>
                    <a:cubicBezTo>
                      <a:pt x="365" y="0"/>
                      <a:pt x="0" y="360"/>
                      <a:pt x="0" y="807"/>
                    </a:cubicBezTo>
                    <a:cubicBezTo>
                      <a:pt x="0" y="1254"/>
                      <a:pt x="365" y="1619"/>
                      <a:pt x="812" y="1619"/>
                    </a:cubicBezTo>
                    <a:cubicBezTo>
                      <a:pt x="1259" y="1619"/>
                      <a:pt x="1619" y="1254"/>
                      <a:pt x="1619" y="807"/>
                    </a:cubicBezTo>
                    <a:cubicBezTo>
                      <a:pt x="1619" y="360"/>
                      <a:pt x="1259" y="0"/>
                      <a:pt x="812"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5" name="Google Shape;9425;p62"/>
              <p:cNvSpPr/>
              <p:nvPr/>
            </p:nvSpPr>
            <p:spPr>
              <a:xfrm>
                <a:off x="3048442" y="3763469"/>
                <a:ext cx="63030" cy="293970"/>
              </a:xfrm>
              <a:custGeom>
                <a:avLst/>
                <a:gdLst/>
                <a:ahLst/>
                <a:cxnLst/>
                <a:rect l="l" t="t" r="r" b="b"/>
                <a:pathLst>
                  <a:path w="2494" h="11632" extrusionOk="0">
                    <a:moveTo>
                      <a:pt x="1718" y="1"/>
                    </a:moveTo>
                    <a:cubicBezTo>
                      <a:pt x="1566" y="1"/>
                      <a:pt x="1353" y="77"/>
                      <a:pt x="1052" y="287"/>
                    </a:cubicBezTo>
                    <a:cubicBezTo>
                      <a:pt x="126" y="935"/>
                      <a:pt x="905" y="2009"/>
                      <a:pt x="905" y="2009"/>
                    </a:cubicBezTo>
                    <a:cubicBezTo>
                      <a:pt x="905" y="2009"/>
                      <a:pt x="1145" y="8308"/>
                      <a:pt x="959" y="9267"/>
                    </a:cubicBezTo>
                    <a:cubicBezTo>
                      <a:pt x="774" y="10221"/>
                      <a:pt x="0" y="11032"/>
                      <a:pt x="365" y="11289"/>
                    </a:cubicBezTo>
                    <a:cubicBezTo>
                      <a:pt x="434" y="11336"/>
                      <a:pt x="498" y="11355"/>
                      <a:pt x="561" y="11355"/>
                    </a:cubicBezTo>
                    <a:cubicBezTo>
                      <a:pt x="829" y="11355"/>
                      <a:pt x="1062" y="11009"/>
                      <a:pt x="1387" y="11009"/>
                    </a:cubicBezTo>
                    <a:cubicBezTo>
                      <a:pt x="1401" y="11009"/>
                      <a:pt x="1414" y="11009"/>
                      <a:pt x="1428" y="11011"/>
                    </a:cubicBezTo>
                    <a:cubicBezTo>
                      <a:pt x="1853" y="11054"/>
                      <a:pt x="1700" y="11517"/>
                      <a:pt x="2098" y="11626"/>
                    </a:cubicBezTo>
                    <a:cubicBezTo>
                      <a:pt x="2112" y="11630"/>
                      <a:pt x="2126" y="11632"/>
                      <a:pt x="2138" y="11632"/>
                    </a:cubicBezTo>
                    <a:cubicBezTo>
                      <a:pt x="2493" y="11632"/>
                      <a:pt x="2453" y="10223"/>
                      <a:pt x="2322" y="9839"/>
                    </a:cubicBezTo>
                    <a:cubicBezTo>
                      <a:pt x="2180" y="9447"/>
                      <a:pt x="1624" y="1813"/>
                      <a:pt x="2011" y="1666"/>
                    </a:cubicBezTo>
                    <a:cubicBezTo>
                      <a:pt x="2393" y="1524"/>
                      <a:pt x="2403" y="925"/>
                      <a:pt x="2082" y="565"/>
                    </a:cubicBezTo>
                    <a:cubicBezTo>
                      <a:pt x="2082" y="565"/>
                      <a:pt x="2128" y="1"/>
                      <a:pt x="171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6" name="Google Shape;9426;p62"/>
              <p:cNvSpPr/>
              <p:nvPr/>
            </p:nvSpPr>
            <p:spPr>
              <a:xfrm>
                <a:off x="3030676" y="4057034"/>
                <a:ext cx="85396" cy="265083"/>
              </a:xfrm>
              <a:custGeom>
                <a:avLst/>
                <a:gdLst/>
                <a:ahLst/>
                <a:cxnLst/>
                <a:rect l="l" t="t" r="r" b="b"/>
                <a:pathLst>
                  <a:path w="3379" h="10489" extrusionOk="0">
                    <a:moveTo>
                      <a:pt x="1455" y="1732"/>
                    </a:moveTo>
                    <a:lnTo>
                      <a:pt x="1455" y="1732"/>
                    </a:lnTo>
                    <a:cubicBezTo>
                      <a:pt x="1907" y="2584"/>
                      <a:pt x="1315" y="7824"/>
                      <a:pt x="1302" y="7824"/>
                    </a:cubicBezTo>
                    <a:cubicBezTo>
                      <a:pt x="1301" y="7824"/>
                      <a:pt x="1302" y="7817"/>
                      <a:pt x="1303" y="7802"/>
                    </a:cubicBezTo>
                    <a:cubicBezTo>
                      <a:pt x="1335" y="7388"/>
                      <a:pt x="1216" y="5040"/>
                      <a:pt x="1145" y="4517"/>
                    </a:cubicBezTo>
                    <a:cubicBezTo>
                      <a:pt x="1079" y="3994"/>
                      <a:pt x="1455" y="1732"/>
                      <a:pt x="1455" y="1732"/>
                    </a:cubicBezTo>
                    <a:close/>
                    <a:moveTo>
                      <a:pt x="1548" y="1"/>
                    </a:moveTo>
                    <a:cubicBezTo>
                      <a:pt x="1517" y="1"/>
                      <a:pt x="1484" y="2"/>
                      <a:pt x="1450" y="5"/>
                    </a:cubicBezTo>
                    <a:cubicBezTo>
                      <a:pt x="654" y="70"/>
                      <a:pt x="1063" y="1133"/>
                      <a:pt x="1063" y="1133"/>
                    </a:cubicBezTo>
                    <a:cubicBezTo>
                      <a:pt x="1063" y="1133"/>
                      <a:pt x="1183" y="1694"/>
                      <a:pt x="910" y="3754"/>
                    </a:cubicBezTo>
                    <a:cubicBezTo>
                      <a:pt x="638" y="5819"/>
                      <a:pt x="1499" y="7753"/>
                      <a:pt x="747" y="8467"/>
                    </a:cubicBezTo>
                    <a:cubicBezTo>
                      <a:pt x="0" y="9181"/>
                      <a:pt x="807" y="9813"/>
                      <a:pt x="807" y="9813"/>
                    </a:cubicBezTo>
                    <a:cubicBezTo>
                      <a:pt x="807" y="9813"/>
                      <a:pt x="1309" y="10489"/>
                      <a:pt x="1851" y="10489"/>
                    </a:cubicBezTo>
                    <a:cubicBezTo>
                      <a:pt x="1917" y="10489"/>
                      <a:pt x="1983" y="10479"/>
                      <a:pt x="2049" y="10456"/>
                    </a:cubicBezTo>
                    <a:cubicBezTo>
                      <a:pt x="2660" y="10244"/>
                      <a:pt x="2049" y="8805"/>
                      <a:pt x="2049" y="8805"/>
                    </a:cubicBezTo>
                    <a:cubicBezTo>
                      <a:pt x="2049" y="8805"/>
                      <a:pt x="2605" y="3062"/>
                      <a:pt x="2643" y="2631"/>
                    </a:cubicBezTo>
                    <a:cubicBezTo>
                      <a:pt x="2676" y="2206"/>
                      <a:pt x="3379" y="1122"/>
                      <a:pt x="3188" y="588"/>
                    </a:cubicBezTo>
                    <a:cubicBezTo>
                      <a:pt x="3130" y="426"/>
                      <a:pt x="3015" y="370"/>
                      <a:pt x="2882" y="370"/>
                    </a:cubicBezTo>
                    <a:cubicBezTo>
                      <a:pt x="2575" y="370"/>
                      <a:pt x="2175" y="670"/>
                      <a:pt x="2175" y="670"/>
                    </a:cubicBezTo>
                    <a:cubicBezTo>
                      <a:pt x="2175" y="670"/>
                      <a:pt x="2240" y="1"/>
                      <a:pt x="1548"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7" name="Google Shape;9427;p62"/>
              <p:cNvSpPr/>
              <p:nvPr/>
            </p:nvSpPr>
            <p:spPr>
              <a:xfrm>
                <a:off x="3063736" y="3445287"/>
                <a:ext cx="192919" cy="183711"/>
              </a:xfrm>
              <a:custGeom>
                <a:avLst/>
                <a:gdLst/>
                <a:ahLst/>
                <a:cxnLst/>
                <a:rect l="l" t="t" r="r" b="b"/>
                <a:pathLst>
                  <a:path w="8779" h="8360" extrusionOk="0">
                    <a:moveTo>
                      <a:pt x="4387" y="246"/>
                    </a:moveTo>
                    <a:cubicBezTo>
                      <a:pt x="5542" y="284"/>
                      <a:pt x="6555" y="496"/>
                      <a:pt x="6555" y="703"/>
                    </a:cubicBezTo>
                    <a:cubicBezTo>
                      <a:pt x="6555" y="714"/>
                      <a:pt x="6555" y="731"/>
                      <a:pt x="6550" y="742"/>
                    </a:cubicBezTo>
                    <a:cubicBezTo>
                      <a:pt x="5765" y="475"/>
                      <a:pt x="4708" y="415"/>
                      <a:pt x="4381" y="398"/>
                    </a:cubicBezTo>
                    <a:lnTo>
                      <a:pt x="4359" y="398"/>
                    </a:lnTo>
                    <a:cubicBezTo>
                      <a:pt x="4033" y="415"/>
                      <a:pt x="3014" y="480"/>
                      <a:pt x="2223" y="747"/>
                    </a:cubicBezTo>
                    <a:cubicBezTo>
                      <a:pt x="2223" y="736"/>
                      <a:pt x="2218" y="720"/>
                      <a:pt x="2218" y="709"/>
                    </a:cubicBezTo>
                    <a:cubicBezTo>
                      <a:pt x="2218" y="507"/>
                      <a:pt x="3232" y="284"/>
                      <a:pt x="4387" y="246"/>
                    </a:cubicBezTo>
                    <a:close/>
                    <a:moveTo>
                      <a:pt x="6512" y="1118"/>
                    </a:moveTo>
                    <a:cubicBezTo>
                      <a:pt x="6899" y="1254"/>
                      <a:pt x="7166" y="1428"/>
                      <a:pt x="7166" y="1635"/>
                    </a:cubicBezTo>
                    <a:cubicBezTo>
                      <a:pt x="7166" y="1657"/>
                      <a:pt x="7166" y="1673"/>
                      <a:pt x="7160" y="1695"/>
                    </a:cubicBezTo>
                    <a:cubicBezTo>
                      <a:pt x="6877" y="1575"/>
                      <a:pt x="6583" y="1494"/>
                      <a:pt x="6278" y="1445"/>
                    </a:cubicBezTo>
                    <a:cubicBezTo>
                      <a:pt x="6158" y="1423"/>
                      <a:pt x="6038" y="1401"/>
                      <a:pt x="5918" y="1390"/>
                    </a:cubicBezTo>
                    <a:cubicBezTo>
                      <a:pt x="6125" y="1319"/>
                      <a:pt x="6327" y="1232"/>
                      <a:pt x="6512" y="1118"/>
                    </a:cubicBezTo>
                    <a:close/>
                    <a:moveTo>
                      <a:pt x="2267" y="1118"/>
                    </a:moveTo>
                    <a:cubicBezTo>
                      <a:pt x="2452" y="1232"/>
                      <a:pt x="2649" y="1325"/>
                      <a:pt x="2856" y="1390"/>
                    </a:cubicBezTo>
                    <a:cubicBezTo>
                      <a:pt x="2741" y="1406"/>
                      <a:pt x="2616" y="1428"/>
                      <a:pt x="2496" y="1450"/>
                    </a:cubicBezTo>
                    <a:cubicBezTo>
                      <a:pt x="2196" y="1499"/>
                      <a:pt x="1902" y="1581"/>
                      <a:pt x="1619" y="1701"/>
                    </a:cubicBezTo>
                    <a:cubicBezTo>
                      <a:pt x="1613" y="1679"/>
                      <a:pt x="1613" y="1663"/>
                      <a:pt x="1613" y="1641"/>
                    </a:cubicBezTo>
                    <a:cubicBezTo>
                      <a:pt x="1613" y="1434"/>
                      <a:pt x="1875" y="1254"/>
                      <a:pt x="2267" y="1118"/>
                    </a:cubicBezTo>
                    <a:close/>
                    <a:moveTo>
                      <a:pt x="7264" y="2158"/>
                    </a:moveTo>
                    <a:cubicBezTo>
                      <a:pt x="7422" y="2267"/>
                      <a:pt x="7525" y="2398"/>
                      <a:pt x="7531" y="2556"/>
                    </a:cubicBezTo>
                    <a:cubicBezTo>
                      <a:pt x="7525" y="2600"/>
                      <a:pt x="7520" y="2638"/>
                      <a:pt x="7504" y="2681"/>
                    </a:cubicBezTo>
                    <a:cubicBezTo>
                      <a:pt x="7258" y="2567"/>
                      <a:pt x="6997" y="2480"/>
                      <a:pt x="6730" y="2420"/>
                    </a:cubicBezTo>
                    <a:cubicBezTo>
                      <a:pt x="6926" y="2365"/>
                      <a:pt x="7106" y="2278"/>
                      <a:pt x="7264" y="2158"/>
                    </a:cubicBezTo>
                    <a:close/>
                    <a:moveTo>
                      <a:pt x="1515" y="2169"/>
                    </a:moveTo>
                    <a:cubicBezTo>
                      <a:pt x="1673" y="2284"/>
                      <a:pt x="1853" y="2371"/>
                      <a:pt x="2049" y="2425"/>
                    </a:cubicBezTo>
                    <a:cubicBezTo>
                      <a:pt x="1782" y="2485"/>
                      <a:pt x="1526" y="2572"/>
                      <a:pt x="1275" y="2687"/>
                    </a:cubicBezTo>
                    <a:cubicBezTo>
                      <a:pt x="1259" y="2649"/>
                      <a:pt x="1254" y="2605"/>
                      <a:pt x="1254" y="2567"/>
                    </a:cubicBezTo>
                    <a:cubicBezTo>
                      <a:pt x="1254" y="2404"/>
                      <a:pt x="1357" y="2273"/>
                      <a:pt x="1515" y="2169"/>
                    </a:cubicBezTo>
                    <a:close/>
                    <a:moveTo>
                      <a:pt x="7809" y="4016"/>
                    </a:moveTo>
                    <a:cubicBezTo>
                      <a:pt x="7907" y="4136"/>
                      <a:pt x="8021" y="4316"/>
                      <a:pt x="7961" y="4458"/>
                    </a:cubicBezTo>
                    <a:cubicBezTo>
                      <a:pt x="7904" y="4606"/>
                      <a:pt x="7583" y="4913"/>
                      <a:pt x="5954" y="4913"/>
                    </a:cubicBezTo>
                    <a:cubicBezTo>
                      <a:pt x="5726" y="4913"/>
                      <a:pt x="5471" y="4907"/>
                      <a:pt x="5188" y="4894"/>
                    </a:cubicBezTo>
                    <a:cubicBezTo>
                      <a:pt x="5079" y="4747"/>
                      <a:pt x="4986" y="4589"/>
                      <a:pt x="4904" y="4425"/>
                    </a:cubicBezTo>
                    <a:lnTo>
                      <a:pt x="4910" y="4425"/>
                    </a:lnTo>
                    <a:cubicBezTo>
                      <a:pt x="5008" y="4425"/>
                      <a:pt x="5139" y="4431"/>
                      <a:pt x="5297" y="4431"/>
                    </a:cubicBezTo>
                    <a:cubicBezTo>
                      <a:pt x="6016" y="4431"/>
                      <a:pt x="7215" y="4371"/>
                      <a:pt x="7809" y="4016"/>
                    </a:cubicBezTo>
                    <a:close/>
                    <a:moveTo>
                      <a:pt x="976" y="4022"/>
                    </a:moveTo>
                    <a:cubicBezTo>
                      <a:pt x="1570" y="4376"/>
                      <a:pt x="2768" y="4431"/>
                      <a:pt x="3488" y="4431"/>
                    </a:cubicBezTo>
                    <a:cubicBezTo>
                      <a:pt x="3646" y="4431"/>
                      <a:pt x="3776" y="4431"/>
                      <a:pt x="3875" y="4425"/>
                    </a:cubicBezTo>
                    <a:lnTo>
                      <a:pt x="3875" y="4425"/>
                    </a:lnTo>
                    <a:cubicBezTo>
                      <a:pt x="3798" y="4589"/>
                      <a:pt x="3706" y="4747"/>
                      <a:pt x="3597" y="4894"/>
                    </a:cubicBezTo>
                    <a:cubicBezTo>
                      <a:pt x="3302" y="4908"/>
                      <a:pt x="3039" y="4915"/>
                      <a:pt x="2803" y="4915"/>
                    </a:cubicBezTo>
                    <a:cubicBezTo>
                      <a:pt x="1202" y="4915"/>
                      <a:pt x="880" y="4611"/>
                      <a:pt x="823" y="4463"/>
                    </a:cubicBezTo>
                    <a:cubicBezTo>
                      <a:pt x="763" y="4327"/>
                      <a:pt x="878" y="4147"/>
                      <a:pt x="976" y="4022"/>
                    </a:cubicBezTo>
                    <a:close/>
                    <a:moveTo>
                      <a:pt x="8043" y="4899"/>
                    </a:moveTo>
                    <a:cubicBezTo>
                      <a:pt x="8108" y="4992"/>
                      <a:pt x="8163" y="5117"/>
                      <a:pt x="8125" y="5215"/>
                    </a:cubicBezTo>
                    <a:cubicBezTo>
                      <a:pt x="8077" y="5326"/>
                      <a:pt x="7802" y="5674"/>
                      <a:pt x="6021" y="5674"/>
                    </a:cubicBezTo>
                    <a:cubicBezTo>
                      <a:pt x="5956" y="5674"/>
                      <a:pt x="5889" y="5674"/>
                      <a:pt x="5820" y="5673"/>
                    </a:cubicBezTo>
                    <a:cubicBezTo>
                      <a:pt x="5689" y="5526"/>
                      <a:pt x="5569" y="5390"/>
                      <a:pt x="5471" y="5264"/>
                    </a:cubicBezTo>
                    <a:lnTo>
                      <a:pt x="5471" y="5264"/>
                    </a:lnTo>
                    <a:cubicBezTo>
                      <a:pt x="5635" y="5270"/>
                      <a:pt x="5798" y="5275"/>
                      <a:pt x="5951" y="5275"/>
                    </a:cubicBezTo>
                    <a:cubicBezTo>
                      <a:pt x="6986" y="5275"/>
                      <a:pt x="7678" y="5150"/>
                      <a:pt x="8043" y="4899"/>
                    </a:cubicBezTo>
                    <a:close/>
                    <a:moveTo>
                      <a:pt x="747" y="4910"/>
                    </a:moveTo>
                    <a:cubicBezTo>
                      <a:pt x="1104" y="5156"/>
                      <a:pt x="1775" y="5281"/>
                      <a:pt x="2775" y="5281"/>
                    </a:cubicBezTo>
                    <a:cubicBezTo>
                      <a:pt x="2796" y="5281"/>
                      <a:pt x="2818" y="5281"/>
                      <a:pt x="2839" y="5281"/>
                    </a:cubicBezTo>
                    <a:cubicBezTo>
                      <a:pt x="2992" y="5281"/>
                      <a:pt x="3150" y="5281"/>
                      <a:pt x="3319" y="5275"/>
                    </a:cubicBezTo>
                    <a:lnTo>
                      <a:pt x="3319" y="5275"/>
                    </a:lnTo>
                    <a:cubicBezTo>
                      <a:pt x="3215" y="5395"/>
                      <a:pt x="3101" y="5531"/>
                      <a:pt x="2970" y="5678"/>
                    </a:cubicBezTo>
                    <a:cubicBezTo>
                      <a:pt x="2887" y="5680"/>
                      <a:pt x="2808" y="5680"/>
                      <a:pt x="2731" y="5680"/>
                    </a:cubicBezTo>
                    <a:cubicBezTo>
                      <a:pt x="979" y="5680"/>
                      <a:pt x="707" y="5336"/>
                      <a:pt x="665" y="5226"/>
                    </a:cubicBezTo>
                    <a:cubicBezTo>
                      <a:pt x="627" y="5128"/>
                      <a:pt x="681" y="5008"/>
                      <a:pt x="747" y="4910"/>
                    </a:cubicBezTo>
                    <a:close/>
                    <a:moveTo>
                      <a:pt x="8168" y="5678"/>
                    </a:moveTo>
                    <a:cubicBezTo>
                      <a:pt x="8256" y="5836"/>
                      <a:pt x="8348" y="6065"/>
                      <a:pt x="8266" y="6223"/>
                    </a:cubicBezTo>
                    <a:cubicBezTo>
                      <a:pt x="8208" y="6331"/>
                      <a:pt x="7982" y="6543"/>
                      <a:pt x="7126" y="6543"/>
                    </a:cubicBezTo>
                    <a:cubicBezTo>
                      <a:pt x="6945" y="6543"/>
                      <a:pt x="6737" y="6534"/>
                      <a:pt x="6495" y="6512"/>
                    </a:cubicBezTo>
                    <a:cubicBezTo>
                      <a:pt x="6387" y="6349"/>
                      <a:pt x="6267" y="6191"/>
                      <a:pt x="6141" y="6038"/>
                    </a:cubicBezTo>
                    <a:cubicBezTo>
                      <a:pt x="7133" y="6027"/>
                      <a:pt x="7803" y="5907"/>
                      <a:pt x="8168" y="5678"/>
                    </a:cubicBezTo>
                    <a:close/>
                    <a:moveTo>
                      <a:pt x="627" y="5689"/>
                    </a:moveTo>
                    <a:cubicBezTo>
                      <a:pt x="992" y="5918"/>
                      <a:pt x="1662" y="6038"/>
                      <a:pt x="2654" y="6043"/>
                    </a:cubicBezTo>
                    <a:cubicBezTo>
                      <a:pt x="2529" y="6196"/>
                      <a:pt x="2409" y="6354"/>
                      <a:pt x="2300" y="6518"/>
                    </a:cubicBezTo>
                    <a:cubicBezTo>
                      <a:pt x="2050" y="6541"/>
                      <a:pt x="1834" y="6551"/>
                      <a:pt x="1649" y="6551"/>
                    </a:cubicBezTo>
                    <a:cubicBezTo>
                      <a:pt x="805" y="6551"/>
                      <a:pt x="582" y="6341"/>
                      <a:pt x="529" y="6234"/>
                    </a:cubicBezTo>
                    <a:cubicBezTo>
                      <a:pt x="442" y="6076"/>
                      <a:pt x="529" y="5847"/>
                      <a:pt x="627" y="5689"/>
                    </a:cubicBezTo>
                    <a:close/>
                    <a:moveTo>
                      <a:pt x="8245" y="6714"/>
                    </a:moveTo>
                    <a:cubicBezTo>
                      <a:pt x="8283" y="6834"/>
                      <a:pt x="8305" y="6970"/>
                      <a:pt x="8245" y="7052"/>
                    </a:cubicBezTo>
                    <a:cubicBezTo>
                      <a:pt x="8212" y="7093"/>
                      <a:pt x="8108" y="7179"/>
                      <a:pt x="7791" y="7179"/>
                    </a:cubicBezTo>
                    <a:cubicBezTo>
                      <a:pt x="7572" y="7179"/>
                      <a:pt x="7252" y="7138"/>
                      <a:pt x="6784" y="7013"/>
                    </a:cubicBezTo>
                    <a:cubicBezTo>
                      <a:pt x="6762" y="6975"/>
                      <a:pt x="6746" y="6937"/>
                      <a:pt x="6724" y="6899"/>
                    </a:cubicBezTo>
                    <a:lnTo>
                      <a:pt x="6724" y="6899"/>
                    </a:lnTo>
                    <a:cubicBezTo>
                      <a:pt x="6866" y="6904"/>
                      <a:pt x="7002" y="6910"/>
                      <a:pt x="7133" y="6910"/>
                    </a:cubicBezTo>
                    <a:cubicBezTo>
                      <a:pt x="7618" y="6910"/>
                      <a:pt x="7989" y="6844"/>
                      <a:pt x="8245" y="6714"/>
                    </a:cubicBezTo>
                    <a:close/>
                    <a:moveTo>
                      <a:pt x="545" y="6719"/>
                    </a:moveTo>
                    <a:cubicBezTo>
                      <a:pt x="801" y="6850"/>
                      <a:pt x="1172" y="6915"/>
                      <a:pt x="1657" y="6915"/>
                    </a:cubicBezTo>
                    <a:cubicBezTo>
                      <a:pt x="1788" y="6915"/>
                      <a:pt x="1924" y="6910"/>
                      <a:pt x="2065" y="6899"/>
                    </a:cubicBezTo>
                    <a:lnTo>
                      <a:pt x="2065" y="6899"/>
                    </a:lnTo>
                    <a:cubicBezTo>
                      <a:pt x="2049" y="6943"/>
                      <a:pt x="2027" y="6981"/>
                      <a:pt x="2006" y="7019"/>
                    </a:cubicBezTo>
                    <a:cubicBezTo>
                      <a:pt x="1532" y="7145"/>
                      <a:pt x="1209" y="7187"/>
                      <a:pt x="990" y="7187"/>
                    </a:cubicBezTo>
                    <a:cubicBezTo>
                      <a:pt x="680" y="7187"/>
                      <a:pt x="577" y="7104"/>
                      <a:pt x="545" y="7062"/>
                    </a:cubicBezTo>
                    <a:cubicBezTo>
                      <a:pt x="491" y="6992"/>
                      <a:pt x="507" y="6844"/>
                      <a:pt x="545" y="6719"/>
                    </a:cubicBezTo>
                    <a:close/>
                    <a:moveTo>
                      <a:pt x="6980" y="7438"/>
                    </a:moveTo>
                    <a:lnTo>
                      <a:pt x="6980" y="7438"/>
                    </a:lnTo>
                    <a:cubicBezTo>
                      <a:pt x="7253" y="7504"/>
                      <a:pt x="7525" y="7542"/>
                      <a:pt x="7798" y="7547"/>
                    </a:cubicBezTo>
                    <a:cubicBezTo>
                      <a:pt x="7945" y="7547"/>
                      <a:pt x="8092" y="7526"/>
                      <a:pt x="8228" y="7487"/>
                    </a:cubicBezTo>
                    <a:lnTo>
                      <a:pt x="8228" y="7487"/>
                    </a:lnTo>
                    <a:cubicBezTo>
                      <a:pt x="8256" y="7602"/>
                      <a:pt x="8277" y="7754"/>
                      <a:pt x="8217" y="7847"/>
                    </a:cubicBezTo>
                    <a:lnTo>
                      <a:pt x="8223" y="7847"/>
                    </a:lnTo>
                    <a:cubicBezTo>
                      <a:pt x="8154" y="7957"/>
                      <a:pt x="7978" y="7986"/>
                      <a:pt x="7816" y="7986"/>
                    </a:cubicBezTo>
                    <a:cubicBezTo>
                      <a:pt x="7786" y="7986"/>
                      <a:pt x="7756" y="7985"/>
                      <a:pt x="7727" y="7983"/>
                    </a:cubicBezTo>
                    <a:cubicBezTo>
                      <a:pt x="7237" y="7962"/>
                      <a:pt x="7160" y="7836"/>
                      <a:pt x="6980" y="7438"/>
                    </a:cubicBezTo>
                    <a:close/>
                    <a:moveTo>
                      <a:pt x="1809" y="7444"/>
                    </a:moveTo>
                    <a:cubicBezTo>
                      <a:pt x="1630" y="7847"/>
                      <a:pt x="1559" y="7967"/>
                      <a:pt x="1068" y="7994"/>
                    </a:cubicBezTo>
                    <a:cubicBezTo>
                      <a:pt x="1049" y="7995"/>
                      <a:pt x="1029" y="7995"/>
                      <a:pt x="1010" y="7995"/>
                    </a:cubicBezTo>
                    <a:cubicBezTo>
                      <a:pt x="837" y="7995"/>
                      <a:pt x="646" y="7970"/>
                      <a:pt x="572" y="7858"/>
                    </a:cubicBezTo>
                    <a:cubicBezTo>
                      <a:pt x="513" y="7760"/>
                      <a:pt x="534" y="7613"/>
                      <a:pt x="567" y="7493"/>
                    </a:cubicBezTo>
                    <a:lnTo>
                      <a:pt x="567" y="7493"/>
                    </a:lnTo>
                    <a:cubicBezTo>
                      <a:pt x="709" y="7531"/>
                      <a:pt x="850" y="7553"/>
                      <a:pt x="997" y="7553"/>
                    </a:cubicBezTo>
                    <a:cubicBezTo>
                      <a:pt x="1270" y="7542"/>
                      <a:pt x="1542" y="7509"/>
                      <a:pt x="1809" y="7444"/>
                    </a:cubicBezTo>
                    <a:close/>
                    <a:moveTo>
                      <a:pt x="4387" y="1"/>
                    </a:moveTo>
                    <a:cubicBezTo>
                      <a:pt x="3662" y="28"/>
                      <a:pt x="1967" y="142"/>
                      <a:pt x="1973" y="709"/>
                    </a:cubicBezTo>
                    <a:cubicBezTo>
                      <a:pt x="1973" y="753"/>
                      <a:pt x="1978" y="791"/>
                      <a:pt x="1995" y="834"/>
                    </a:cubicBezTo>
                    <a:cubicBezTo>
                      <a:pt x="1559" y="1014"/>
                      <a:pt x="1243" y="1276"/>
                      <a:pt x="1243" y="1641"/>
                    </a:cubicBezTo>
                    <a:cubicBezTo>
                      <a:pt x="1243" y="1722"/>
                      <a:pt x="1259" y="1804"/>
                      <a:pt x="1286" y="1875"/>
                    </a:cubicBezTo>
                    <a:cubicBezTo>
                      <a:pt x="1019" y="2066"/>
                      <a:pt x="883" y="2295"/>
                      <a:pt x="883" y="2567"/>
                    </a:cubicBezTo>
                    <a:cubicBezTo>
                      <a:pt x="883" y="2671"/>
                      <a:pt x="905" y="2774"/>
                      <a:pt x="954" y="2872"/>
                    </a:cubicBezTo>
                    <a:cubicBezTo>
                      <a:pt x="730" y="3030"/>
                      <a:pt x="594" y="3221"/>
                      <a:pt x="594" y="3455"/>
                    </a:cubicBezTo>
                    <a:cubicBezTo>
                      <a:pt x="594" y="3575"/>
                      <a:pt x="632" y="3684"/>
                      <a:pt x="698" y="3782"/>
                    </a:cubicBezTo>
                    <a:cubicBezTo>
                      <a:pt x="551" y="3957"/>
                      <a:pt x="344" y="4278"/>
                      <a:pt x="480" y="4605"/>
                    </a:cubicBezTo>
                    <a:cubicBezTo>
                      <a:pt x="480" y="4616"/>
                      <a:pt x="485" y="4621"/>
                      <a:pt x="491" y="4632"/>
                    </a:cubicBezTo>
                    <a:cubicBezTo>
                      <a:pt x="365" y="4796"/>
                      <a:pt x="207" y="5074"/>
                      <a:pt x="316" y="5357"/>
                    </a:cubicBezTo>
                    <a:cubicBezTo>
                      <a:pt x="327" y="5384"/>
                      <a:pt x="338" y="5406"/>
                      <a:pt x="349" y="5428"/>
                    </a:cubicBezTo>
                    <a:cubicBezTo>
                      <a:pt x="218" y="5624"/>
                      <a:pt x="0" y="6043"/>
                      <a:pt x="196" y="6409"/>
                    </a:cubicBezTo>
                    <a:cubicBezTo>
                      <a:pt x="207" y="6430"/>
                      <a:pt x="224" y="6458"/>
                      <a:pt x="246" y="6479"/>
                    </a:cubicBezTo>
                    <a:cubicBezTo>
                      <a:pt x="158" y="6665"/>
                      <a:pt x="49" y="7013"/>
                      <a:pt x="246" y="7280"/>
                    </a:cubicBezTo>
                    <a:cubicBezTo>
                      <a:pt x="180" y="7460"/>
                      <a:pt x="93" y="7793"/>
                      <a:pt x="256" y="8054"/>
                    </a:cubicBezTo>
                    <a:cubicBezTo>
                      <a:pt x="387" y="8256"/>
                      <a:pt x="632" y="8359"/>
                      <a:pt x="987" y="8359"/>
                    </a:cubicBezTo>
                    <a:lnTo>
                      <a:pt x="1079" y="8359"/>
                    </a:lnTo>
                    <a:cubicBezTo>
                      <a:pt x="1815" y="8327"/>
                      <a:pt x="1951" y="8016"/>
                      <a:pt x="2158" y="7542"/>
                    </a:cubicBezTo>
                    <a:cubicBezTo>
                      <a:pt x="2256" y="7308"/>
                      <a:pt x="2371" y="7079"/>
                      <a:pt x="2507" y="6861"/>
                    </a:cubicBezTo>
                    <a:lnTo>
                      <a:pt x="2550" y="6855"/>
                    </a:lnTo>
                    <a:lnTo>
                      <a:pt x="2545" y="6801"/>
                    </a:lnTo>
                    <a:cubicBezTo>
                      <a:pt x="2719" y="6523"/>
                      <a:pt x="2921" y="6261"/>
                      <a:pt x="3144" y="6022"/>
                    </a:cubicBezTo>
                    <a:cubicBezTo>
                      <a:pt x="4501" y="4540"/>
                      <a:pt x="4370" y="4033"/>
                      <a:pt x="4251" y="3886"/>
                    </a:cubicBezTo>
                    <a:lnTo>
                      <a:pt x="4251" y="3886"/>
                    </a:lnTo>
                    <a:lnTo>
                      <a:pt x="4027" y="4066"/>
                    </a:lnTo>
                    <a:lnTo>
                      <a:pt x="4027" y="4055"/>
                    </a:lnTo>
                    <a:cubicBezTo>
                      <a:pt x="3894" y="4061"/>
                      <a:pt x="3715" y="4066"/>
                      <a:pt x="3510" y="4066"/>
                    </a:cubicBezTo>
                    <a:cubicBezTo>
                      <a:pt x="2681" y="4066"/>
                      <a:pt x="1422" y="3988"/>
                      <a:pt x="1047" y="3630"/>
                    </a:cubicBezTo>
                    <a:cubicBezTo>
                      <a:pt x="992" y="3586"/>
                      <a:pt x="965" y="3521"/>
                      <a:pt x="959" y="3455"/>
                    </a:cubicBezTo>
                    <a:cubicBezTo>
                      <a:pt x="959" y="3341"/>
                      <a:pt x="1041" y="3237"/>
                      <a:pt x="1183" y="3145"/>
                    </a:cubicBezTo>
                    <a:cubicBezTo>
                      <a:pt x="1597" y="3461"/>
                      <a:pt x="2382" y="3532"/>
                      <a:pt x="3024" y="3532"/>
                    </a:cubicBezTo>
                    <a:cubicBezTo>
                      <a:pt x="3351" y="3532"/>
                      <a:pt x="3678" y="3515"/>
                      <a:pt x="4005" y="3477"/>
                    </a:cubicBezTo>
                    <a:lnTo>
                      <a:pt x="3967" y="3117"/>
                    </a:lnTo>
                    <a:cubicBezTo>
                      <a:pt x="3759" y="3140"/>
                      <a:pt x="3411" y="3165"/>
                      <a:pt x="3033" y="3165"/>
                    </a:cubicBezTo>
                    <a:cubicBezTo>
                      <a:pt x="2511" y="3165"/>
                      <a:pt x="1932" y="3118"/>
                      <a:pt x="1575" y="2954"/>
                    </a:cubicBezTo>
                    <a:cubicBezTo>
                      <a:pt x="2011" y="2785"/>
                      <a:pt x="2621" y="2660"/>
                      <a:pt x="3210" y="2583"/>
                    </a:cubicBezTo>
                    <a:cubicBezTo>
                      <a:pt x="3319" y="2589"/>
                      <a:pt x="3422" y="2589"/>
                      <a:pt x="3515" y="2589"/>
                    </a:cubicBezTo>
                    <a:cubicBezTo>
                      <a:pt x="3782" y="2589"/>
                      <a:pt x="3984" y="2578"/>
                      <a:pt x="4043" y="2572"/>
                    </a:cubicBezTo>
                    <a:lnTo>
                      <a:pt x="4022" y="2207"/>
                    </a:lnTo>
                    <a:lnTo>
                      <a:pt x="3978" y="2207"/>
                    </a:lnTo>
                    <a:lnTo>
                      <a:pt x="3973" y="2142"/>
                    </a:lnTo>
                    <a:cubicBezTo>
                      <a:pt x="3831" y="2147"/>
                      <a:pt x="3542" y="2169"/>
                      <a:pt x="3188" y="2207"/>
                    </a:cubicBezTo>
                    <a:cubicBezTo>
                      <a:pt x="2725" y="2191"/>
                      <a:pt x="2207" y="2126"/>
                      <a:pt x="1891" y="1968"/>
                    </a:cubicBezTo>
                    <a:cubicBezTo>
                      <a:pt x="2109" y="1897"/>
                      <a:pt x="2327" y="1837"/>
                      <a:pt x="2556" y="1799"/>
                    </a:cubicBezTo>
                    <a:cubicBezTo>
                      <a:pt x="3024" y="1717"/>
                      <a:pt x="3504" y="1673"/>
                      <a:pt x="3984" y="1663"/>
                    </a:cubicBezTo>
                    <a:lnTo>
                      <a:pt x="3984" y="1297"/>
                    </a:lnTo>
                    <a:cubicBezTo>
                      <a:pt x="3967" y="1297"/>
                      <a:pt x="3793" y="1297"/>
                      <a:pt x="3531" y="1319"/>
                    </a:cubicBezTo>
                    <a:cubicBezTo>
                      <a:pt x="3204" y="1243"/>
                      <a:pt x="2888" y="1139"/>
                      <a:pt x="2583" y="1009"/>
                    </a:cubicBezTo>
                    <a:cubicBezTo>
                      <a:pt x="3171" y="836"/>
                      <a:pt x="3779" y="750"/>
                      <a:pt x="4387" y="750"/>
                    </a:cubicBezTo>
                    <a:cubicBezTo>
                      <a:pt x="4990" y="750"/>
                      <a:pt x="5593" y="835"/>
                      <a:pt x="6179" y="1003"/>
                    </a:cubicBezTo>
                    <a:cubicBezTo>
                      <a:pt x="5874" y="1139"/>
                      <a:pt x="5553" y="1243"/>
                      <a:pt x="5231" y="1314"/>
                    </a:cubicBezTo>
                    <a:cubicBezTo>
                      <a:pt x="4970" y="1303"/>
                      <a:pt x="4795" y="1303"/>
                      <a:pt x="4779" y="1297"/>
                    </a:cubicBezTo>
                    <a:lnTo>
                      <a:pt x="4779" y="1663"/>
                    </a:lnTo>
                    <a:cubicBezTo>
                      <a:pt x="5259" y="1668"/>
                      <a:pt x="5738" y="1712"/>
                      <a:pt x="6207" y="1793"/>
                    </a:cubicBezTo>
                    <a:cubicBezTo>
                      <a:pt x="6436" y="1831"/>
                      <a:pt x="6654" y="1891"/>
                      <a:pt x="6871" y="1962"/>
                    </a:cubicBezTo>
                    <a:cubicBezTo>
                      <a:pt x="6550" y="2120"/>
                      <a:pt x="6038" y="2186"/>
                      <a:pt x="5575" y="2207"/>
                    </a:cubicBezTo>
                    <a:cubicBezTo>
                      <a:pt x="5220" y="2164"/>
                      <a:pt x="4932" y="2142"/>
                      <a:pt x="4790" y="2137"/>
                    </a:cubicBezTo>
                    <a:lnTo>
                      <a:pt x="4790" y="2207"/>
                    </a:lnTo>
                    <a:lnTo>
                      <a:pt x="4746" y="2207"/>
                    </a:lnTo>
                    <a:lnTo>
                      <a:pt x="4719" y="2567"/>
                    </a:lnTo>
                    <a:cubicBezTo>
                      <a:pt x="4779" y="2572"/>
                      <a:pt x="4981" y="2583"/>
                      <a:pt x="5248" y="2583"/>
                    </a:cubicBezTo>
                    <a:cubicBezTo>
                      <a:pt x="5346" y="2583"/>
                      <a:pt x="5449" y="2583"/>
                      <a:pt x="5558" y="2578"/>
                    </a:cubicBezTo>
                    <a:cubicBezTo>
                      <a:pt x="6147" y="2654"/>
                      <a:pt x="6757" y="2780"/>
                      <a:pt x="7198" y="2943"/>
                    </a:cubicBezTo>
                    <a:cubicBezTo>
                      <a:pt x="6840" y="3111"/>
                      <a:pt x="6255" y="3159"/>
                      <a:pt x="5732" y="3159"/>
                    </a:cubicBezTo>
                    <a:cubicBezTo>
                      <a:pt x="5357" y="3159"/>
                      <a:pt x="5013" y="3135"/>
                      <a:pt x="4806" y="3112"/>
                    </a:cubicBezTo>
                    <a:lnTo>
                      <a:pt x="4763" y="3477"/>
                    </a:lnTo>
                    <a:cubicBezTo>
                      <a:pt x="5090" y="3510"/>
                      <a:pt x="5422" y="3526"/>
                      <a:pt x="5749" y="3526"/>
                    </a:cubicBezTo>
                    <a:cubicBezTo>
                      <a:pt x="6387" y="3526"/>
                      <a:pt x="7171" y="3450"/>
                      <a:pt x="7591" y="3134"/>
                    </a:cubicBezTo>
                    <a:cubicBezTo>
                      <a:pt x="7727" y="3226"/>
                      <a:pt x="7814" y="3330"/>
                      <a:pt x="7814" y="3444"/>
                    </a:cubicBezTo>
                    <a:cubicBezTo>
                      <a:pt x="7809" y="3510"/>
                      <a:pt x="7781" y="3575"/>
                      <a:pt x="7727" y="3619"/>
                    </a:cubicBezTo>
                    <a:cubicBezTo>
                      <a:pt x="7348" y="3980"/>
                      <a:pt x="6071" y="4060"/>
                      <a:pt x="5241" y="4060"/>
                    </a:cubicBezTo>
                    <a:cubicBezTo>
                      <a:pt x="5045" y="4060"/>
                      <a:pt x="4875" y="4055"/>
                      <a:pt x="4746" y="4049"/>
                    </a:cubicBezTo>
                    <a:lnTo>
                      <a:pt x="4746" y="4066"/>
                    </a:lnTo>
                    <a:lnTo>
                      <a:pt x="4523" y="3886"/>
                    </a:lnTo>
                    <a:lnTo>
                      <a:pt x="4523" y="3886"/>
                    </a:lnTo>
                    <a:cubicBezTo>
                      <a:pt x="4403" y="4033"/>
                      <a:pt x="4278" y="4540"/>
                      <a:pt x="5635" y="6022"/>
                    </a:cubicBezTo>
                    <a:cubicBezTo>
                      <a:pt x="5858" y="6261"/>
                      <a:pt x="6060" y="6518"/>
                      <a:pt x="6239" y="6790"/>
                    </a:cubicBezTo>
                    <a:lnTo>
                      <a:pt x="6234" y="6850"/>
                    </a:lnTo>
                    <a:lnTo>
                      <a:pt x="6278" y="6855"/>
                    </a:lnTo>
                    <a:cubicBezTo>
                      <a:pt x="6408" y="7073"/>
                      <a:pt x="6523" y="7302"/>
                      <a:pt x="6626" y="7537"/>
                    </a:cubicBezTo>
                    <a:cubicBezTo>
                      <a:pt x="6833" y="8005"/>
                      <a:pt x="6975" y="8316"/>
                      <a:pt x="7705" y="8348"/>
                    </a:cubicBezTo>
                    <a:lnTo>
                      <a:pt x="7798" y="8348"/>
                    </a:lnTo>
                    <a:cubicBezTo>
                      <a:pt x="8152" y="8348"/>
                      <a:pt x="8397" y="8245"/>
                      <a:pt x="8528" y="8038"/>
                    </a:cubicBezTo>
                    <a:cubicBezTo>
                      <a:pt x="8691" y="7776"/>
                      <a:pt x="8604" y="7444"/>
                      <a:pt x="8533" y="7264"/>
                    </a:cubicBezTo>
                    <a:cubicBezTo>
                      <a:pt x="8735" y="7008"/>
                      <a:pt x="8621" y="6654"/>
                      <a:pt x="8539" y="6474"/>
                    </a:cubicBezTo>
                    <a:cubicBezTo>
                      <a:pt x="8555" y="6447"/>
                      <a:pt x="8572" y="6425"/>
                      <a:pt x="8588" y="6398"/>
                    </a:cubicBezTo>
                    <a:cubicBezTo>
                      <a:pt x="8779" y="6033"/>
                      <a:pt x="8561" y="5613"/>
                      <a:pt x="8430" y="5417"/>
                    </a:cubicBezTo>
                    <a:cubicBezTo>
                      <a:pt x="8441" y="5395"/>
                      <a:pt x="8452" y="5373"/>
                      <a:pt x="8463" y="5351"/>
                    </a:cubicBezTo>
                    <a:cubicBezTo>
                      <a:pt x="8572" y="5063"/>
                      <a:pt x="8414" y="4785"/>
                      <a:pt x="8283" y="4627"/>
                    </a:cubicBezTo>
                    <a:cubicBezTo>
                      <a:pt x="8288" y="4616"/>
                      <a:pt x="8294" y="4605"/>
                      <a:pt x="8299" y="4594"/>
                    </a:cubicBezTo>
                    <a:cubicBezTo>
                      <a:pt x="8435" y="4267"/>
                      <a:pt x="8223" y="3946"/>
                      <a:pt x="8076" y="3771"/>
                    </a:cubicBezTo>
                    <a:cubicBezTo>
                      <a:pt x="8141" y="3679"/>
                      <a:pt x="8179" y="3564"/>
                      <a:pt x="8179" y="3450"/>
                    </a:cubicBezTo>
                    <a:cubicBezTo>
                      <a:pt x="8179" y="3215"/>
                      <a:pt x="8043" y="3019"/>
                      <a:pt x="7820" y="2861"/>
                    </a:cubicBezTo>
                    <a:cubicBezTo>
                      <a:pt x="7869" y="2769"/>
                      <a:pt x="7890" y="2665"/>
                      <a:pt x="7890" y="2556"/>
                    </a:cubicBezTo>
                    <a:cubicBezTo>
                      <a:pt x="7890" y="2284"/>
                      <a:pt x="7754" y="2055"/>
                      <a:pt x="7482" y="1870"/>
                    </a:cubicBezTo>
                    <a:cubicBezTo>
                      <a:pt x="7509" y="1793"/>
                      <a:pt x="7525" y="1717"/>
                      <a:pt x="7525" y="1635"/>
                    </a:cubicBezTo>
                    <a:cubicBezTo>
                      <a:pt x="7525" y="1270"/>
                      <a:pt x="7209" y="1009"/>
                      <a:pt x="6773" y="823"/>
                    </a:cubicBezTo>
                    <a:cubicBezTo>
                      <a:pt x="6784" y="785"/>
                      <a:pt x="6795" y="747"/>
                      <a:pt x="6795" y="703"/>
                    </a:cubicBezTo>
                    <a:cubicBezTo>
                      <a:pt x="6795" y="137"/>
                      <a:pt x="5111" y="22"/>
                      <a:pt x="438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8" name="Google Shape;9428;p62"/>
              <p:cNvSpPr/>
              <p:nvPr/>
            </p:nvSpPr>
            <p:spPr>
              <a:xfrm>
                <a:off x="3147586" y="3469828"/>
                <a:ext cx="24135" cy="107004"/>
              </a:xfrm>
              <a:custGeom>
                <a:avLst/>
                <a:gdLst/>
                <a:ahLst/>
                <a:cxnLst/>
                <a:rect l="l" t="t" r="r" b="b"/>
                <a:pathLst>
                  <a:path w="955" h="4234" extrusionOk="0">
                    <a:moveTo>
                      <a:pt x="475" y="0"/>
                    </a:moveTo>
                    <a:cubicBezTo>
                      <a:pt x="475" y="0"/>
                      <a:pt x="208" y="33"/>
                      <a:pt x="137" y="76"/>
                    </a:cubicBezTo>
                    <a:cubicBezTo>
                      <a:pt x="61" y="114"/>
                      <a:pt x="1" y="1101"/>
                      <a:pt x="126" y="1210"/>
                    </a:cubicBezTo>
                    <a:cubicBezTo>
                      <a:pt x="251" y="1313"/>
                      <a:pt x="44" y="1477"/>
                      <a:pt x="55" y="1738"/>
                    </a:cubicBezTo>
                    <a:cubicBezTo>
                      <a:pt x="61" y="2005"/>
                      <a:pt x="126" y="2872"/>
                      <a:pt x="191" y="3013"/>
                    </a:cubicBezTo>
                    <a:cubicBezTo>
                      <a:pt x="251" y="3150"/>
                      <a:pt x="240" y="4234"/>
                      <a:pt x="475" y="4234"/>
                    </a:cubicBezTo>
                    <a:cubicBezTo>
                      <a:pt x="709" y="4234"/>
                      <a:pt x="698" y="3150"/>
                      <a:pt x="764" y="3013"/>
                    </a:cubicBezTo>
                    <a:cubicBezTo>
                      <a:pt x="823" y="2872"/>
                      <a:pt x="889" y="2005"/>
                      <a:pt x="900" y="1738"/>
                    </a:cubicBezTo>
                    <a:cubicBezTo>
                      <a:pt x="911" y="1471"/>
                      <a:pt x="698" y="1313"/>
                      <a:pt x="829" y="1210"/>
                    </a:cubicBezTo>
                    <a:cubicBezTo>
                      <a:pt x="954" y="1101"/>
                      <a:pt x="889" y="120"/>
                      <a:pt x="818" y="71"/>
                    </a:cubicBezTo>
                    <a:cubicBezTo>
                      <a:pt x="742" y="27"/>
                      <a:pt x="475" y="0"/>
                      <a:pt x="47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9" name="Google Shape;9429;p62"/>
              <p:cNvSpPr/>
              <p:nvPr/>
            </p:nvSpPr>
            <p:spPr>
              <a:xfrm>
                <a:off x="3316002" y="3800796"/>
                <a:ext cx="45895" cy="28608"/>
              </a:xfrm>
              <a:custGeom>
                <a:avLst/>
                <a:gdLst/>
                <a:ahLst/>
                <a:cxnLst/>
                <a:rect l="l" t="t" r="r" b="b"/>
                <a:pathLst>
                  <a:path w="1816" h="1132" extrusionOk="0">
                    <a:moveTo>
                      <a:pt x="915" y="0"/>
                    </a:moveTo>
                    <a:cubicBezTo>
                      <a:pt x="708" y="0"/>
                      <a:pt x="488" y="108"/>
                      <a:pt x="295" y="374"/>
                    </a:cubicBezTo>
                    <a:cubicBezTo>
                      <a:pt x="1" y="784"/>
                      <a:pt x="334" y="1132"/>
                      <a:pt x="575" y="1132"/>
                    </a:cubicBezTo>
                    <a:cubicBezTo>
                      <a:pt x="629" y="1132"/>
                      <a:pt x="678" y="1115"/>
                      <a:pt x="715" y="1077"/>
                    </a:cubicBezTo>
                    <a:cubicBezTo>
                      <a:pt x="916" y="870"/>
                      <a:pt x="1537" y="984"/>
                      <a:pt x="1679" y="674"/>
                    </a:cubicBezTo>
                    <a:cubicBezTo>
                      <a:pt x="1815" y="358"/>
                      <a:pt x="1412" y="221"/>
                      <a:pt x="1412" y="221"/>
                    </a:cubicBezTo>
                    <a:cubicBezTo>
                      <a:pt x="1274" y="85"/>
                      <a:pt x="1099" y="0"/>
                      <a:pt x="91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0" name="Google Shape;9430;p62"/>
              <p:cNvSpPr/>
              <p:nvPr/>
            </p:nvSpPr>
            <p:spPr>
              <a:xfrm>
                <a:off x="2997897" y="3645093"/>
                <a:ext cx="37479" cy="23706"/>
              </a:xfrm>
              <a:custGeom>
                <a:avLst/>
                <a:gdLst/>
                <a:ahLst/>
                <a:cxnLst/>
                <a:rect l="l" t="t" r="r" b="b"/>
                <a:pathLst>
                  <a:path w="1483" h="938" extrusionOk="0">
                    <a:moveTo>
                      <a:pt x="568" y="1"/>
                    </a:moveTo>
                    <a:cubicBezTo>
                      <a:pt x="320" y="1"/>
                      <a:pt x="117" y="99"/>
                      <a:pt x="66" y="269"/>
                    </a:cubicBezTo>
                    <a:cubicBezTo>
                      <a:pt x="1" y="503"/>
                      <a:pt x="240" y="781"/>
                      <a:pt x="611" y="890"/>
                    </a:cubicBezTo>
                    <a:cubicBezTo>
                      <a:pt x="716" y="922"/>
                      <a:pt x="820" y="938"/>
                      <a:pt x="917" y="938"/>
                    </a:cubicBezTo>
                    <a:cubicBezTo>
                      <a:pt x="1162" y="938"/>
                      <a:pt x="1361" y="840"/>
                      <a:pt x="1412" y="672"/>
                    </a:cubicBezTo>
                    <a:cubicBezTo>
                      <a:pt x="1483" y="437"/>
                      <a:pt x="1238" y="160"/>
                      <a:pt x="867" y="45"/>
                    </a:cubicBezTo>
                    <a:cubicBezTo>
                      <a:pt x="765" y="15"/>
                      <a:pt x="663" y="1"/>
                      <a:pt x="568"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1" name="Google Shape;9431;p62"/>
              <p:cNvSpPr/>
              <p:nvPr/>
            </p:nvSpPr>
            <p:spPr>
              <a:xfrm>
                <a:off x="2968025" y="3658714"/>
                <a:ext cx="65153" cy="151913"/>
              </a:xfrm>
              <a:custGeom>
                <a:avLst/>
                <a:gdLst/>
                <a:ahLst/>
                <a:cxnLst/>
                <a:rect l="l" t="t" r="r" b="b"/>
                <a:pathLst>
                  <a:path w="2578" h="6011" extrusionOk="0">
                    <a:moveTo>
                      <a:pt x="1635" y="1332"/>
                    </a:moveTo>
                    <a:cubicBezTo>
                      <a:pt x="1635" y="1332"/>
                      <a:pt x="1586" y="2770"/>
                      <a:pt x="1471" y="3446"/>
                    </a:cubicBezTo>
                    <a:lnTo>
                      <a:pt x="1471" y="3440"/>
                    </a:lnTo>
                    <a:cubicBezTo>
                      <a:pt x="1357" y="4116"/>
                      <a:pt x="1095" y="5418"/>
                      <a:pt x="1095" y="5418"/>
                    </a:cubicBezTo>
                    <a:cubicBezTo>
                      <a:pt x="1095" y="5418"/>
                      <a:pt x="850" y="4045"/>
                      <a:pt x="1014" y="3135"/>
                    </a:cubicBezTo>
                    <a:cubicBezTo>
                      <a:pt x="1177" y="2225"/>
                      <a:pt x="1635" y="1332"/>
                      <a:pt x="1635" y="1332"/>
                    </a:cubicBezTo>
                    <a:close/>
                    <a:moveTo>
                      <a:pt x="1333" y="0"/>
                    </a:moveTo>
                    <a:cubicBezTo>
                      <a:pt x="1262" y="0"/>
                      <a:pt x="1199" y="23"/>
                      <a:pt x="1155" y="84"/>
                    </a:cubicBezTo>
                    <a:cubicBezTo>
                      <a:pt x="965" y="345"/>
                      <a:pt x="1215" y="1201"/>
                      <a:pt x="861" y="1751"/>
                    </a:cubicBezTo>
                    <a:cubicBezTo>
                      <a:pt x="502" y="2307"/>
                      <a:pt x="442" y="4704"/>
                      <a:pt x="284" y="5004"/>
                    </a:cubicBezTo>
                    <a:cubicBezTo>
                      <a:pt x="131" y="5304"/>
                      <a:pt x="0" y="5734"/>
                      <a:pt x="180" y="5871"/>
                    </a:cubicBezTo>
                    <a:cubicBezTo>
                      <a:pt x="220" y="5899"/>
                      <a:pt x="263" y="5911"/>
                      <a:pt x="309" y="5911"/>
                    </a:cubicBezTo>
                    <a:cubicBezTo>
                      <a:pt x="461" y="5911"/>
                      <a:pt x="642" y="5792"/>
                      <a:pt x="820" y="5792"/>
                    </a:cubicBezTo>
                    <a:cubicBezTo>
                      <a:pt x="834" y="5792"/>
                      <a:pt x="847" y="5793"/>
                      <a:pt x="861" y="5794"/>
                    </a:cubicBezTo>
                    <a:cubicBezTo>
                      <a:pt x="1075" y="5813"/>
                      <a:pt x="1073" y="6010"/>
                      <a:pt x="1242" y="6010"/>
                    </a:cubicBezTo>
                    <a:cubicBezTo>
                      <a:pt x="1267" y="6010"/>
                      <a:pt x="1296" y="6006"/>
                      <a:pt x="1330" y="5996"/>
                    </a:cubicBezTo>
                    <a:cubicBezTo>
                      <a:pt x="1591" y="5920"/>
                      <a:pt x="1531" y="4786"/>
                      <a:pt x="1777" y="4301"/>
                    </a:cubicBezTo>
                    <a:cubicBezTo>
                      <a:pt x="2016" y="3816"/>
                      <a:pt x="2060" y="1114"/>
                      <a:pt x="2365" y="645"/>
                    </a:cubicBezTo>
                    <a:cubicBezTo>
                      <a:pt x="2577" y="319"/>
                      <a:pt x="2413" y="123"/>
                      <a:pt x="2183" y="123"/>
                    </a:cubicBezTo>
                    <a:cubicBezTo>
                      <a:pt x="2082" y="123"/>
                      <a:pt x="1969" y="160"/>
                      <a:pt x="1869" y="242"/>
                    </a:cubicBezTo>
                    <a:cubicBezTo>
                      <a:pt x="1869" y="242"/>
                      <a:pt x="1561" y="0"/>
                      <a:pt x="133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2" name="Google Shape;9432;p62"/>
              <p:cNvSpPr/>
              <p:nvPr/>
            </p:nvSpPr>
            <p:spPr>
              <a:xfrm>
                <a:off x="2997948" y="3820282"/>
                <a:ext cx="10994" cy="25930"/>
              </a:xfrm>
              <a:custGeom>
                <a:avLst/>
                <a:gdLst/>
                <a:ahLst/>
                <a:cxnLst/>
                <a:rect l="l" t="t" r="r" b="b"/>
                <a:pathLst>
                  <a:path w="435" h="1026" extrusionOk="0">
                    <a:moveTo>
                      <a:pt x="177" y="1"/>
                    </a:moveTo>
                    <a:cubicBezTo>
                      <a:pt x="154" y="1"/>
                      <a:pt x="131" y="8"/>
                      <a:pt x="113" y="22"/>
                    </a:cubicBezTo>
                    <a:cubicBezTo>
                      <a:pt x="113" y="22"/>
                      <a:pt x="0" y="1025"/>
                      <a:pt x="211" y="1025"/>
                    </a:cubicBezTo>
                    <a:cubicBezTo>
                      <a:pt x="213" y="1025"/>
                      <a:pt x="215" y="1025"/>
                      <a:pt x="217" y="1025"/>
                    </a:cubicBezTo>
                    <a:cubicBezTo>
                      <a:pt x="435" y="1014"/>
                      <a:pt x="277" y="22"/>
                      <a:pt x="211" y="6"/>
                    </a:cubicBezTo>
                    <a:cubicBezTo>
                      <a:pt x="200" y="2"/>
                      <a:pt x="189" y="1"/>
                      <a:pt x="1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3" name="Google Shape;9433;p62"/>
              <p:cNvSpPr/>
              <p:nvPr/>
            </p:nvSpPr>
            <p:spPr>
              <a:xfrm>
                <a:off x="2999869" y="3845352"/>
                <a:ext cx="10994" cy="25904"/>
              </a:xfrm>
              <a:custGeom>
                <a:avLst/>
                <a:gdLst/>
                <a:ahLst/>
                <a:cxnLst/>
                <a:rect l="l" t="t" r="r" b="b"/>
                <a:pathLst>
                  <a:path w="435" h="1025" extrusionOk="0">
                    <a:moveTo>
                      <a:pt x="173" y="0"/>
                    </a:moveTo>
                    <a:cubicBezTo>
                      <a:pt x="152" y="0"/>
                      <a:pt x="132" y="8"/>
                      <a:pt x="113" y="22"/>
                    </a:cubicBezTo>
                    <a:cubicBezTo>
                      <a:pt x="113" y="22"/>
                      <a:pt x="1" y="1025"/>
                      <a:pt x="212" y="1025"/>
                    </a:cubicBezTo>
                    <a:cubicBezTo>
                      <a:pt x="213" y="1025"/>
                      <a:pt x="215" y="1025"/>
                      <a:pt x="217" y="1025"/>
                    </a:cubicBezTo>
                    <a:cubicBezTo>
                      <a:pt x="435" y="1014"/>
                      <a:pt x="277" y="22"/>
                      <a:pt x="206" y="6"/>
                    </a:cubicBezTo>
                    <a:cubicBezTo>
                      <a:pt x="195" y="2"/>
                      <a:pt x="184" y="0"/>
                      <a:pt x="173"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4" name="Google Shape;9434;p62"/>
              <p:cNvSpPr/>
              <p:nvPr/>
            </p:nvSpPr>
            <p:spPr>
              <a:xfrm>
                <a:off x="3001258" y="3869437"/>
                <a:ext cx="10842" cy="25930"/>
              </a:xfrm>
              <a:custGeom>
                <a:avLst/>
                <a:gdLst/>
                <a:ahLst/>
                <a:cxnLst/>
                <a:rect l="l" t="t" r="r" b="b"/>
                <a:pathLst>
                  <a:path w="429" h="1026" extrusionOk="0">
                    <a:moveTo>
                      <a:pt x="172" y="1"/>
                    </a:moveTo>
                    <a:cubicBezTo>
                      <a:pt x="149" y="1"/>
                      <a:pt x="126" y="8"/>
                      <a:pt x="107" y="23"/>
                    </a:cubicBezTo>
                    <a:cubicBezTo>
                      <a:pt x="107" y="23"/>
                      <a:pt x="0" y="1026"/>
                      <a:pt x="206" y="1026"/>
                    </a:cubicBezTo>
                    <a:cubicBezTo>
                      <a:pt x="208" y="1026"/>
                      <a:pt x="209" y="1025"/>
                      <a:pt x="211" y="1025"/>
                    </a:cubicBezTo>
                    <a:cubicBezTo>
                      <a:pt x="429" y="1014"/>
                      <a:pt x="271" y="23"/>
                      <a:pt x="205" y="6"/>
                    </a:cubicBezTo>
                    <a:cubicBezTo>
                      <a:pt x="195" y="3"/>
                      <a:pt x="183" y="1"/>
                      <a:pt x="172"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5" name="Google Shape;9435;p62"/>
              <p:cNvSpPr/>
              <p:nvPr/>
            </p:nvSpPr>
            <p:spPr>
              <a:xfrm>
                <a:off x="3124740" y="3316398"/>
                <a:ext cx="31818" cy="31237"/>
              </a:xfrm>
              <a:custGeom>
                <a:avLst/>
                <a:gdLst/>
                <a:ahLst/>
                <a:cxnLst/>
                <a:rect l="l" t="t" r="r" b="b"/>
                <a:pathLst>
                  <a:path w="1259" h="1236" extrusionOk="0">
                    <a:moveTo>
                      <a:pt x="805" y="0"/>
                    </a:moveTo>
                    <a:cubicBezTo>
                      <a:pt x="602" y="0"/>
                      <a:pt x="240" y="105"/>
                      <a:pt x="120" y="241"/>
                    </a:cubicBezTo>
                    <a:cubicBezTo>
                      <a:pt x="0" y="382"/>
                      <a:pt x="0" y="873"/>
                      <a:pt x="87" y="987"/>
                    </a:cubicBezTo>
                    <a:cubicBezTo>
                      <a:pt x="162" y="1085"/>
                      <a:pt x="321" y="1235"/>
                      <a:pt x="505" y="1235"/>
                    </a:cubicBezTo>
                    <a:cubicBezTo>
                      <a:pt x="536" y="1235"/>
                      <a:pt x="567" y="1231"/>
                      <a:pt x="600" y="1221"/>
                    </a:cubicBezTo>
                    <a:cubicBezTo>
                      <a:pt x="817" y="1156"/>
                      <a:pt x="1052" y="687"/>
                      <a:pt x="1155" y="573"/>
                    </a:cubicBezTo>
                    <a:cubicBezTo>
                      <a:pt x="1259" y="459"/>
                      <a:pt x="1128" y="17"/>
                      <a:pt x="834" y="1"/>
                    </a:cubicBezTo>
                    <a:cubicBezTo>
                      <a:pt x="825" y="0"/>
                      <a:pt x="815" y="0"/>
                      <a:pt x="80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6" name="Google Shape;9436;p62"/>
              <p:cNvSpPr/>
              <p:nvPr/>
            </p:nvSpPr>
            <p:spPr>
              <a:xfrm>
                <a:off x="3163710" y="3316398"/>
                <a:ext cx="31970" cy="31085"/>
              </a:xfrm>
              <a:custGeom>
                <a:avLst/>
                <a:gdLst/>
                <a:ahLst/>
                <a:cxnLst/>
                <a:rect l="l" t="t" r="r" b="b"/>
                <a:pathLst>
                  <a:path w="1265" h="1230" extrusionOk="0">
                    <a:moveTo>
                      <a:pt x="454" y="0"/>
                    </a:moveTo>
                    <a:cubicBezTo>
                      <a:pt x="444" y="0"/>
                      <a:pt x="434" y="0"/>
                      <a:pt x="425" y="1"/>
                    </a:cubicBezTo>
                    <a:cubicBezTo>
                      <a:pt x="131" y="17"/>
                      <a:pt x="0" y="459"/>
                      <a:pt x="104" y="573"/>
                    </a:cubicBezTo>
                    <a:cubicBezTo>
                      <a:pt x="207" y="687"/>
                      <a:pt x="442" y="1156"/>
                      <a:pt x="665" y="1216"/>
                    </a:cubicBezTo>
                    <a:cubicBezTo>
                      <a:pt x="697" y="1225"/>
                      <a:pt x="729" y="1230"/>
                      <a:pt x="760" y="1230"/>
                    </a:cubicBezTo>
                    <a:cubicBezTo>
                      <a:pt x="944" y="1230"/>
                      <a:pt x="1103" y="1080"/>
                      <a:pt x="1177" y="982"/>
                    </a:cubicBezTo>
                    <a:cubicBezTo>
                      <a:pt x="1264" y="867"/>
                      <a:pt x="1264" y="382"/>
                      <a:pt x="1139" y="241"/>
                    </a:cubicBezTo>
                    <a:cubicBezTo>
                      <a:pt x="1020" y="105"/>
                      <a:pt x="657" y="0"/>
                      <a:pt x="454"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7" name="Google Shape;9437;p62"/>
              <p:cNvSpPr/>
              <p:nvPr/>
            </p:nvSpPr>
            <p:spPr>
              <a:xfrm>
                <a:off x="3148825" y="3340786"/>
                <a:ext cx="23984" cy="19333"/>
              </a:xfrm>
              <a:custGeom>
                <a:avLst/>
                <a:gdLst/>
                <a:ahLst/>
                <a:cxnLst/>
                <a:rect l="l" t="t" r="r" b="b"/>
                <a:pathLst>
                  <a:path w="949" h="765" extrusionOk="0">
                    <a:moveTo>
                      <a:pt x="475" y="0"/>
                    </a:moveTo>
                    <a:cubicBezTo>
                      <a:pt x="355" y="0"/>
                      <a:pt x="1" y="649"/>
                      <a:pt x="208" y="736"/>
                    </a:cubicBezTo>
                    <a:cubicBezTo>
                      <a:pt x="248" y="753"/>
                      <a:pt x="283" y="760"/>
                      <a:pt x="313" y="760"/>
                    </a:cubicBezTo>
                    <a:cubicBezTo>
                      <a:pt x="436" y="760"/>
                      <a:pt x="475" y="643"/>
                      <a:pt x="475" y="643"/>
                    </a:cubicBezTo>
                    <a:cubicBezTo>
                      <a:pt x="475" y="643"/>
                      <a:pt x="514" y="765"/>
                      <a:pt x="639" y="765"/>
                    </a:cubicBezTo>
                    <a:cubicBezTo>
                      <a:pt x="668" y="765"/>
                      <a:pt x="702" y="758"/>
                      <a:pt x="742" y="741"/>
                    </a:cubicBezTo>
                    <a:cubicBezTo>
                      <a:pt x="949" y="654"/>
                      <a:pt x="595" y="0"/>
                      <a:pt x="475"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438" name="Google Shape;9438;p62"/>
          <p:cNvGrpSpPr/>
          <p:nvPr/>
        </p:nvGrpSpPr>
        <p:grpSpPr>
          <a:xfrm>
            <a:off x="4707616" y="3256553"/>
            <a:ext cx="447702" cy="1135923"/>
            <a:chOff x="4707616" y="3256553"/>
            <a:chExt cx="447702" cy="1135923"/>
          </a:xfrm>
        </p:grpSpPr>
        <p:sp>
          <p:nvSpPr>
            <p:cNvPr id="9439" name="Google Shape;9439;p62"/>
            <p:cNvSpPr/>
            <p:nvPr/>
          </p:nvSpPr>
          <p:spPr>
            <a:xfrm>
              <a:off x="4707616" y="3256553"/>
              <a:ext cx="447702" cy="1135923"/>
            </a:xfrm>
            <a:custGeom>
              <a:avLst/>
              <a:gdLst/>
              <a:ahLst/>
              <a:cxnLst/>
              <a:rect l="l" t="t" r="r" b="b"/>
              <a:pathLst>
                <a:path w="17715" h="44947" extrusionOk="0">
                  <a:moveTo>
                    <a:pt x="8707" y="1"/>
                  </a:moveTo>
                  <a:cubicBezTo>
                    <a:pt x="7995" y="1"/>
                    <a:pt x="6260" y="235"/>
                    <a:pt x="6588" y="2603"/>
                  </a:cubicBezTo>
                  <a:cubicBezTo>
                    <a:pt x="6588" y="2603"/>
                    <a:pt x="6530" y="2587"/>
                    <a:pt x="6458" y="2587"/>
                  </a:cubicBezTo>
                  <a:cubicBezTo>
                    <a:pt x="6328" y="2587"/>
                    <a:pt x="6156" y="2641"/>
                    <a:pt x="6212" y="2946"/>
                  </a:cubicBezTo>
                  <a:cubicBezTo>
                    <a:pt x="6294" y="3415"/>
                    <a:pt x="6457" y="3965"/>
                    <a:pt x="7040" y="3965"/>
                  </a:cubicBezTo>
                  <a:cubicBezTo>
                    <a:pt x="7040" y="3965"/>
                    <a:pt x="7051" y="4690"/>
                    <a:pt x="7585" y="5022"/>
                  </a:cubicBezTo>
                  <a:cubicBezTo>
                    <a:pt x="7585" y="5022"/>
                    <a:pt x="7716" y="5720"/>
                    <a:pt x="7618" y="5851"/>
                  </a:cubicBezTo>
                  <a:cubicBezTo>
                    <a:pt x="7525" y="5982"/>
                    <a:pt x="5749" y="7224"/>
                    <a:pt x="5166" y="7278"/>
                  </a:cubicBezTo>
                  <a:cubicBezTo>
                    <a:pt x="4588" y="7338"/>
                    <a:pt x="2796" y="7758"/>
                    <a:pt x="2774" y="9725"/>
                  </a:cubicBezTo>
                  <a:cubicBezTo>
                    <a:pt x="2752" y="11687"/>
                    <a:pt x="2621" y="12259"/>
                    <a:pt x="2441" y="12542"/>
                  </a:cubicBezTo>
                  <a:cubicBezTo>
                    <a:pt x="2267" y="12825"/>
                    <a:pt x="2147" y="14640"/>
                    <a:pt x="2191" y="15485"/>
                  </a:cubicBezTo>
                  <a:cubicBezTo>
                    <a:pt x="2240" y="16324"/>
                    <a:pt x="1390" y="18422"/>
                    <a:pt x="1542" y="20874"/>
                  </a:cubicBezTo>
                  <a:cubicBezTo>
                    <a:pt x="1542" y="20874"/>
                    <a:pt x="665" y="21691"/>
                    <a:pt x="594" y="22334"/>
                  </a:cubicBezTo>
                  <a:cubicBezTo>
                    <a:pt x="523" y="22971"/>
                    <a:pt x="0" y="23838"/>
                    <a:pt x="60" y="23958"/>
                  </a:cubicBezTo>
                  <a:cubicBezTo>
                    <a:pt x="87" y="24009"/>
                    <a:pt x="166" y="24037"/>
                    <a:pt x="260" y="24037"/>
                  </a:cubicBezTo>
                  <a:cubicBezTo>
                    <a:pt x="376" y="24037"/>
                    <a:pt x="515" y="23994"/>
                    <a:pt x="605" y="23898"/>
                  </a:cubicBezTo>
                  <a:cubicBezTo>
                    <a:pt x="769" y="23718"/>
                    <a:pt x="1030" y="23386"/>
                    <a:pt x="1030" y="23386"/>
                  </a:cubicBezTo>
                  <a:lnTo>
                    <a:pt x="1030" y="23386"/>
                  </a:lnTo>
                  <a:cubicBezTo>
                    <a:pt x="1030" y="23386"/>
                    <a:pt x="474" y="25511"/>
                    <a:pt x="758" y="25603"/>
                  </a:cubicBezTo>
                  <a:cubicBezTo>
                    <a:pt x="769" y="25607"/>
                    <a:pt x="781" y="25609"/>
                    <a:pt x="792" y="25609"/>
                  </a:cubicBezTo>
                  <a:cubicBezTo>
                    <a:pt x="1101" y="25609"/>
                    <a:pt x="1317" y="24295"/>
                    <a:pt x="1422" y="24143"/>
                  </a:cubicBezTo>
                  <a:cubicBezTo>
                    <a:pt x="1441" y="24117"/>
                    <a:pt x="1456" y="24106"/>
                    <a:pt x="1468" y="24106"/>
                  </a:cubicBezTo>
                  <a:cubicBezTo>
                    <a:pt x="1530" y="24106"/>
                    <a:pt x="1525" y="24383"/>
                    <a:pt x="1493" y="24546"/>
                  </a:cubicBezTo>
                  <a:cubicBezTo>
                    <a:pt x="1451" y="24741"/>
                    <a:pt x="1378" y="25771"/>
                    <a:pt x="1600" y="25771"/>
                  </a:cubicBezTo>
                  <a:cubicBezTo>
                    <a:pt x="1608" y="25771"/>
                    <a:pt x="1616" y="25769"/>
                    <a:pt x="1624" y="25767"/>
                  </a:cubicBezTo>
                  <a:cubicBezTo>
                    <a:pt x="1851" y="25701"/>
                    <a:pt x="1928" y="24271"/>
                    <a:pt x="2034" y="24271"/>
                  </a:cubicBezTo>
                  <a:cubicBezTo>
                    <a:pt x="2042" y="24271"/>
                    <a:pt x="2051" y="24280"/>
                    <a:pt x="2060" y="24301"/>
                  </a:cubicBezTo>
                  <a:cubicBezTo>
                    <a:pt x="2180" y="24573"/>
                    <a:pt x="2000" y="25592"/>
                    <a:pt x="2169" y="25625"/>
                  </a:cubicBezTo>
                  <a:cubicBezTo>
                    <a:pt x="2183" y="25628"/>
                    <a:pt x="2195" y="25629"/>
                    <a:pt x="2207" y="25629"/>
                  </a:cubicBezTo>
                  <a:cubicBezTo>
                    <a:pt x="2334" y="25629"/>
                    <a:pt x="2346" y="25475"/>
                    <a:pt x="2371" y="25380"/>
                  </a:cubicBezTo>
                  <a:cubicBezTo>
                    <a:pt x="2396" y="25279"/>
                    <a:pt x="2346" y="24133"/>
                    <a:pt x="2444" y="24133"/>
                  </a:cubicBezTo>
                  <a:cubicBezTo>
                    <a:pt x="2451" y="24133"/>
                    <a:pt x="2459" y="24140"/>
                    <a:pt x="2469" y="24154"/>
                  </a:cubicBezTo>
                  <a:cubicBezTo>
                    <a:pt x="2599" y="24350"/>
                    <a:pt x="2523" y="25353"/>
                    <a:pt x="2632" y="25385"/>
                  </a:cubicBezTo>
                  <a:cubicBezTo>
                    <a:pt x="2632" y="25385"/>
                    <a:pt x="2671" y="25404"/>
                    <a:pt x="2719" y="25404"/>
                  </a:cubicBezTo>
                  <a:cubicBezTo>
                    <a:pt x="2796" y="25404"/>
                    <a:pt x="2895" y="25356"/>
                    <a:pt x="2888" y="25107"/>
                  </a:cubicBezTo>
                  <a:cubicBezTo>
                    <a:pt x="2877" y="24704"/>
                    <a:pt x="3024" y="22966"/>
                    <a:pt x="3030" y="22563"/>
                  </a:cubicBezTo>
                  <a:cubicBezTo>
                    <a:pt x="3041" y="22007"/>
                    <a:pt x="2725" y="21228"/>
                    <a:pt x="2812" y="21097"/>
                  </a:cubicBezTo>
                  <a:cubicBezTo>
                    <a:pt x="2894" y="20966"/>
                    <a:pt x="3509" y="18950"/>
                    <a:pt x="3782" y="18133"/>
                  </a:cubicBezTo>
                  <a:cubicBezTo>
                    <a:pt x="4054" y="17315"/>
                    <a:pt x="4054" y="15185"/>
                    <a:pt x="4218" y="14912"/>
                  </a:cubicBezTo>
                  <a:cubicBezTo>
                    <a:pt x="4351" y="14693"/>
                    <a:pt x="4644" y="13388"/>
                    <a:pt x="4850" y="13388"/>
                  </a:cubicBezTo>
                  <a:cubicBezTo>
                    <a:pt x="4905" y="13388"/>
                    <a:pt x="4954" y="13481"/>
                    <a:pt x="4992" y="13714"/>
                  </a:cubicBezTo>
                  <a:cubicBezTo>
                    <a:pt x="5166" y="14814"/>
                    <a:pt x="5438" y="17517"/>
                    <a:pt x="5357" y="18111"/>
                  </a:cubicBezTo>
                  <a:cubicBezTo>
                    <a:pt x="5275" y="18705"/>
                    <a:pt x="5035" y="19724"/>
                    <a:pt x="5095" y="20301"/>
                  </a:cubicBezTo>
                  <a:cubicBezTo>
                    <a:pt x="5155" y="20884"/>
                    <a:pt x="4534" y="22067"/>
                    <a:pt x="4425" y="23418"/>
                  </a:cubicBezTo>
                  <a:cubicBezTo>
                    <a:pt x="4316" y="24770"/>
                    <a:pt x="4550" y="28311"/>
                    <a:pt x="4752" y="29227"/>
                  </a:cubicBezTo>
                  <a:cubicBezTo>
                    <a:pt x="4953" y="30137"/>
                    <a:pt x="4316" y="32060"/>
                    <a:pt x="4245" y="32447"/>
                  </a:cubicBezTo>
                  <a:cubicBezTo>
                    <a:pt x="4174" y="32840"/>
                    <a:pt x="4185" y="33929"/>
                    <a:pt x="4103" y="35330"/>
                  </a:cubicBezTo>
                  <a:cubicBezTo>
                    <a:pt x="4016" y="36730"/>
                    <a:pt x="4458" y="39760"/>
                    <a:pt x="4289" y="40283"/>
                  </a:cubicBezTo>
                  <a:cubicBezTo>
                    <a:pt x="4125" y="40806"/>
                    <a:pt x="1259" y="44032"/>
                    <a:pt x="1613" y="44538"/>
                  </a:cubicBezTo>
                  <a:cubicBezTo>
                    <a:pt x="1802" y="44809"/>
                    <a:pt x="2158" y="44946"/>
                    <a:pt x="2522" y="44946"/>
                  </a:cubicBezTo>
                  <a:cubicBezTo>
                    <a:pt x="2839" y="44946"/>
                    <a:pt x="3164" y="44842"/>
                    <a:pt x="3390" y="44631"/>
                  </a:cubicBezTo>
                  <a:cubicBezTo>
                    <a:pt x="3874" y="44184"/>
                    <a:pt x="4599" y="43520"/>
                    <a:pt x="4964" y="43236"/>
                  </a:cubicBezTo>
                  <a:cubicBezTo>
                    <a:pt x="5335" y="42947"/>
                    <a:pt x="6185" y="42795"/>
                    <a:pt x="6054" y="41089"/>
                  </a:cubicBezTo>
                  <a:cubicBezTo>
                    <a:pt x="6054" y="41089"/>
                    <a:pt x="5831" y="38550"/>
                    <a:pt x="6615" y="36872"/>
                  </a:cubicBezTo>
                  <a:cubicBezTo>
                    <a:pt x="7395" y="35188"/>
                    <a:pt x="7040" y="32840"/>
                    <a:pt x="7122" y="32082"/>
                  </a:cubicBezTo>
                  <a:cubicBezTo>
                    <a:pt x="7204" y="31325"/>
                    <a:pt x="7280" y="30093"/>
                    <a:pt x="7738" y="29216"/>
                  </a:cubicBezTo>
                  <a:cubicBezTo>
                    <a:pt x="8119" y="28491"/>
                    <a:pt x="8582" y="25936"/>
                    <a:pt x="8855" y="25058"/>
                  </a:cubicBezTo>
                  <a:cubicBezTo>
                    <a:pt x="9127" y="25936"/>
                    <a:pt x="9585" y="28491"/>
                    <a:pt x="9966" y="29216"/>
                  </a:cubicBezTo>
                  <a:cubicBezTo>
                    <a:pt x="10430" y="30093"/>
                    <a:pt x="10500" y="31325"/>
                    <a:pt x="10588" y="32082"/>
                  </a:cubicBezTo>
                  <a:cubicBezTo>
                    <a:pt x="10669" y="32840"/>
                    <a:pt x="10315" y="35188"/>
                    <a:pt x="11094" y="36872"/>
                  </a:cubicBezTo>
                  <a:cubicBezTo>
                    <a:pt x="11879" y="38556"/>
                    <a:pt x="11650" y="41089"/>
                    <a:pt x="11650" y="41089"/>
                  </a:cubicBezTo>
                  <a:cubicBezTo>
                    <a:pt x="11519" y="42789"/>
                    <a:pt x="12375" y="42947"/>
                    <a:pt x="12740" y="43236"/>
                  </a:cubicBezTo>
                  <a:cubicBezTo>
                    <a:pt x="13111" y="43520"/>
                    <a:pt x="13830" y="44184"/>
                    <a:pt x="14320" y="44631"/>
                  </a:cubicBezTo>
                  <a:cubicBezTo>
                    <a:pt x="14546" y="44842"/>
                    <a:pt x="14870" y="44946"/>
                    <a:pt x="15188" y="44946"/>
                  </a:cubicBezTo>
                  <a:cubicBezTo>
                    <a:pt x="15552" y="44946"/>
                    <a:pt x="15907" y="44809"/>
                    <a:pt x="16097" y="44538"/>
                  </a:cubicBezTo>
                  <a:cubicBezTo>
                    <a:pt x="16451" y="44026"/>
                    <a:pt x="13585" y="40806"/>
                    <a:pt x="13416" y="40283"/>
                  </a:cubicBezTo>
                  <a:cubicBezTo>
                    <a:pt x="13252" y="39760"/>
                    <a:pt x="13688" y="36730"/>
                    <a:pt x="13606" y="35330"/>
                  </a:cubicBezTo>
                  <a:cubicBezTo>
                    <a:pt x="13525" y="33929"/>
                    <a:pt x="13541" y="32840"/>
                    <a:pt x="13465" y="32447"/>
                  </a:cubicBezTo>
                  <a:cubicBezTo>
                    <a:pt x="13394" y="32060"/>
                    <a:pt x="12756" y="30137"/>
                    <a:pt x="12958" y="29227"/>
                  </a:cubicBezTo>
                  <a:cubicBezTo>
                    <a:pt x="13160" y="28311"/>
                    <a:pt x="13394" y="24770"/>
                    <a:pt x="13285" y="23418"/>
                  </a:cubicBezTo>
                  <a:cubicBezTo>
                    <a:pt x="13176" y="22067"/>
                    <a:pt x="12555" y="20884"/>
                    <a:pt x="12615" y="20301"/>
                  </a:cubicBezTo>
                  <a:cubicBezTo>
                    <a:pt x="12669" y="19724"/>
                    <a:pt x="12435" y="18705"/>
                    <a:pt x="12353" y="18111"/>
                  </a:cubicBezTo>
                  <a:cubicBezTo>
                    <a:pt x="12266" y="17517"/>
                    <a:pt x="12544" y="14814"/>
                    <a:pt x="12718" y="13714"/>
                  </a:cubicBezTo>
                  <a:cubicBezTo>
                    <a:pt x="12756" y="13482"/>
                    <a:pt x="12805" y="13389"/>
                    <a:pt x="12860" y="13389"/>
                  </a:cubicBezTo>
                  <a:cubicBezTo>
                    <a:pt x="13066" y="13389"/>
                    <a:pt x="13359" y="14697"/>
                    <a:pt x="13492" y="14912"/>
                  </a:cubicBezTo>
                  <a:cubicBezTo>
                    <a:pt x="13655" y="15185"/>
                    <a:pt x="13655" y="17315"/>
                    <a:pt x="13928" y="18133"/>
                  </a:cubicBezTo>
                  <a:cubicBezTo>
                    <a:pt x="14200" y="18950"/>
                    <a:pt x="14811" y="20966"/>
                    <a:pt x="14898" y="21097"/>
                  </a:cubicBezTo>
                  <a:cubicBezTo>
                    <a:pt x="14985" y="21228"/>
                    <a:pt x="14527" y="21893"/>
                    <a:pt x="14783" y="23342"/>
                  </a:cubicBezTo>
                  <a:cubicBezTo>
                    <a:pt x="14865" y="23925"/>
                    <a:pt x="14903" y="24513"/>
                    <a:pt x="14898" y="25102"/>
                  </a:cubicBezTo>
                  <a:cubicBezTo>
                    <a:pt x="14891" y="25359"/>
                    <a:pt x="14966" y="25406"/>
                    <a:pt x="15021" y="25406"/>
                  </a:cubicBezTo>
                  <a:cubicBezTo>
                    <a:pt x="15053" y="25406"/>
                    <a:pt x="15078" y="25391"/>
                    <a:pt x="15078" y="25391"/>
                  </a:cubicBezTo>
                  <a:cubicBezTo>
                    <a:pt x="15187" y="25353"/>
                    <a:pt x="15143" y="24230"/>
                    <a:pt x="15279" y="24029"/>
                  </a:cubicBezTo>
                  <a:cubicBezTo>
                    <a:pt x="15288" y="24015"/>
                    <a:pt x="15296" y="24008"/>
                    <a:pt x="15303" y="24008"/>
                  </a:cubicBezTo>
                  <a:cubicBezTo>
                    <a:pt x="15403" y="24008"/>
                    <a:pt x="15319" y="25278"/>
                    <a:pt x="15339" y="25374"/>
                  </a:cubicBezTo>
                  <a:cubicBezTo>
                    <a:pt x="15364" y="25474"/>
                    <a:pt x="15375" y="25629"/>
                    <a:pt x="15507" y="25629"/>
                  </a:cubicBezTo>
                  <a:cubicBezTo>
                    <a:pt x="15519" y="25629"/>
                    <a:pt x="15532" y="25628"/>
                    <a:pt x="15546" y="25625"/>
                  </a:cubicBezTo>
                  <a:cubicBezTo>
                    <a:pt x="15715" y="25587"/>
                    <a:pt x="15552" y="24383"/>
                    <a:pt x="15672" y="24110"/>
                  </a:cubicBezTo>
                  <a:cubicBezTo>
                    <a:pt x="15680" y="24092"/>
                    <a:pt x="15688" y="24083"/>
                    <a:pt x="15695" y="24083"/>
                  </a:cubicBezTo>
                  <a:cubicBezTo>
                    <a:pt x="15799" y="24083"/>
                    <a:pt x="15858" y="25701"/>
                    <a:pt x="16091" y="25767"/>
                  </a:cubicBezTo>
                  <a:cubicBezTo>
                    <a:pt x="16099" y="25769"/>
                    <a:pt x="16106" y="25770"/>
                    <a:pt x="16113" y="25770"/>
                  </a:cubicBezTo>
                  <a:cubicBezTo>
                    <a:pt x="16331" y="25770"/>
                    <a:pt x="16254" y="24741"/>
                    <a:pt x="16222" y="24546"/>
                  </a:cubicBezTo>
                  <a:cubicBezTo>
                    <a:pt x="16189" y="24377"/>
                    <a:pt x="16225" y="23997"/>
                    <a:pt x="16305" y="23997"/>
                  </a:cubicBezTo>
                  <a:cubicBezTo>
                    <a:pt x="16318" y="23997"/>
                    <a:pt x="16332" y="24007"/>
                    <a:pt x="16347" y="24029"/>
                  </a:cubicBezTo>
                  <a:cubicBezTo>
                    <a:pt x="16448" y="24178"/>
                    <a:pt x="16752" y="25600"/>
                    <a:pt x="16944" y="25600"/>
                  </a:cubicBezTo>
                  <a:cubicBezTo>
                    <a:pt x="16949" y="25600"/>
                    <a:pt x="16953" y="25599"/>
                    <a:pt x="16957" y="25598"/>
                  </a:cubicBezTo>
                  <a:cubicBezTo>
                    <a:pt x="17246" y="25494"/>
                    <a:pt x="16685" y="23386"/>
                    <a:pt x="16685" y="23386"/>
                  </a:cubicBezTo>
                  <a:lnTo>
                    <a:pt x="16685" y="23386"/>
                  </a:lnTo>
                  <a:cubicBezTo>
                    <a:pt x="16685" y="23386"/>
                    <a:pt x="16941" y="23718"/>
                    <a:pt x="17110" y="23892"/>
                  </a:cubicBezTo>
                  <a:cubicBezTo>
                    <a:pt x="17200" y="23991"/>
                    <a:pt x="17338" y="24036"/>
                    <a:pt x="17454" y="24036"/>
                  </a:cubicBezTo>
                  <a:cubicBezTo>
                    <a:pt x="17548" y="24036"/>
                    <a:pt x="17628" y="24006"/>
                    <a:pt x="17655" y="23952"/>
                  </a:cubicBezTo>
                  <a:cubicBezTo>
                    <a:pt x="17715" y="23832"/>
                    <a:pt x="17186" y="22971"/>
                    <a:pt x="17116" y="22334"/>
                  </a:cubicBezTo>
                  <a:cubicBezTo>
                    <a:pt x="17045" y="21691"/>
                    <a:pt x="16167" y="20874"/>
                    <a:pt x="16167" y="20874"/>
                  </a:cubicBezTo>
                  <a:cubicBezTo>
                    <a:pt x="16320" y="18422"/>
                    <a:pt x="15464" y="16324"/>
                    <a:pt x="15514" y="15485"/>
                  </a:cubicBezTo>
                  <a:cubicBezTo>
                    <a:pt x="15563" y="14640"/>
                    <a:pt x="15448" y="12825"/>
                    <a:pt x="15268" y="12542"/>
                  </a:cubicBezTo>
                  <a:cubicBezTo>
                    <a:pt x="15083" y="12259"/>
                    <a:pt x="14958" y="11692"/>
                    <a:pt x="14930" y="9725"/>
                  </a:cubicBezTo>
                  <a:cubicBezTo>
                    <a:pt x="14909" y="7758"/>
                    <a:pt x="13121" y="7338"/>
                    <a:pt x="12538" y="7278"/>
                  </a:cubicBezTo>
                  <a:cubicBezTo>
                    <a:pt x="11961" y="7224"/>
                    <a:pt x="10179" y="5976"/>
                    <a:pt x="10086" y="5851"/>
                  </a:cubicBezTo>
                  <a:cubicBezTo>
                    <a:pt x="9994" y="5725"/>
                    <a:pt x="10124" y="5022"/>
                    <a:pt x="10124" y="5022"/>
                  </a:cubicBezTo>
                  <a:cubicBezTo>
                    <a:pt x="10658" y="4690"/>
                    <a:pt x="10669" y="3965"/>
                    <a:pt x="10669" y="3965"/>
                  </a:cubicBezTo>
                  <a:cubicBezTo>
                    <a:pt x="11247" y="3965"/>
                    <a:pt x="11416" y="3420"/>
                    <a:pt x="11498" y="2946"/>
                  </a:cubicBezTo>
                  <a:cubicBezTo>
                    <a:pt x="11546" y="2641"/>
                    <a:pt x="11378" y="2585"/>
                    <a:pt x="11249" y="2585"/>
                  </a:cubicBezTo>
                  <a:cubicBezTo>
                    <a:pt x="11176" y="2585"/>
                    <a:pt x="11116" y="2603"/>
                    <a:pt x="11116" y="2603"/>
                  </a:cubicBezTo>
                  <a:cubicBezTo>
                    <a:pt x="11449" y="235"/>
                    <a:pt x="9710" y="1"/>
                    <a:pt x="9002" y="1"/>
                  </a:cubicBezTo>
                  <a:cubicBezTo>
                    <a:pt x="8946" y="1"/>
                    <a:pt x="8896" y="2"/>
                    <a:pt x="8855" y="4"/>
                  </a:cubicBezTo>
                  <a:cubicBezTo>
                    <a:pt x="8813" y="2"/>
                    <a:pt x="8763" y="1"/>
                    <a:pt x="870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40" name="Google Shape;9440;p62"/>
            <p:cNvGrpSpPr/>
            <p:nvPr/>
          </p:nvGrpSpPr>
          <p:grpSpPr>
            <a:xfrm>
              <a:off x="4724641" y="3320695"/>
              <a:ext cx="412877" cy="1031270"/>
              <a:chOff x="4724641" y="3320695"/>
              <a:chExt cx="412877" cy="1031270"/>
            </a:xfrm>
          </p:grpSpPr>
          <p:sp>
            <p:nvSpPr>
              <p:cNvPr id="9441" name="Google Shape;9441;p62"/>
              <p:cNvSpPr/>
              <p:nvPr/>
            </p:nvSpPr>
            <p:spPr>
              <a:xfrm>
                <a:off x="4923763" y="3572333"/>
                <a:ext cx="18474" cy="141678"/>
              </a:xfrm>
              <a:custGeom>
                <a:avLst/>
                <a:gdLst/>
                <a:ahLst/>
                <a:cxnLst/>
                <a:rect l="l" t="t" r="r" b="b"/>
                <a:pathLst>
                  <a:path w="731" h="5606" extrusionOk="0">
                    <a:moveTo>
                      <a:pt x="403" y="1"/>
                    </a:moveTo>
                    <a:cubicBezTo>
                      <a:pt x="278" y="1"/>
                      <a:pt x="145" y="88"/>
                      <a:pt x="148" y="249"/>
                    </a:cubicBezTo>
                    <a:cubicBezTo>
                      <a:pt x="153" y="821"/>
                      <a:pt x="191" y="1388"/>
                      <a:pt x="229" y="1960"/>
                    </a:cubicBezTo>
                    <a:cubicBezTo>
                      <a:pt x="153" y="1949"/>
                      <a:pt x="77" y="1943"/>
                      <a:pt x="1" y="1932"/>
                    </a:cubicBezTo>
                    <a:lnTo>
                      <a:pt x="1" y="2554"/>
                    </a:lnTo>
                    <a:cubicBezTo>
                      <a:pt x="88" y="2515"/>
                      <a:pt x="175" y="2483"/>
                      <a:pt x="262" y="2445"/>
                    </a:cubicBezTo>
                    <a:cubicBezTo>
                      <a:pt x="268" y="2559"/>
                      <a:pt x="273" y="2679"/>
                      <a:pt x="279" y="2793"/>
                    </a:cubicBezTo>
                    <a:cubicBezTo>
                      <a:pt x="317" y="3567"/>
                      <a:pt x="366" y="4395"/>
                      <a:pt x="159" y="5147"/>
                    </a:cubicBezTo>
                    <a:lnTo>
                      <a:pt x="355" y="5147"/>
                    </a:lnTo>
                    <a:lnTo>
                      <a:pt x="355" y="5605"/>
                    </a:lnTo>
                    <a:cubicBezTo>
                      <a:pt x="393" y="5507"/>
                      <a:pt x="437" y="5409"/>
                      <a:pt x="469" y="5311"/>
                    </a:cubicBezTo>
                    <a:cubicBezTo>
                      <a:pt x="731" y="4559"/>
                      <a:pt x="682" y="3676"/>
                      <a:pt x="682" y="2891"/>
                    </a:cubicBezTo>
                    <a:cubicBezTo>
                      <a:pt x="682" y="2668"/>
                      <a:pt x="676" y="2450"/>
                      <a:pt x="671" y="2232"/>
                    </a:cubicBezTo>
                    <a:cubicBezTo>
                      <a:pt x="720" y="2167"/>
                      <a:pt x="720" y="2080"/>
                      <a:pt x="665" y="2020"/>
                    </a:cubicBezTo>
                    <a:cubicBezTo>
                      <a:pt x="644" y="1415"/>
                      <a:pt x="611" y="810"/>
                      <a:pt x="611" y="205"/>
                    </a:cubicBezTo>
                    <a:cubicBezTo>
                      <a:pt x="611" y="66"/>
                      <a:pt x="510" y="1"/>
                      <a:pt x="403"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2" name="Google Shape;9442;p62"/>
              <p:cNvSpPr/>
              <p:nvPr/>
            </p:nvSpPr>
            <p:spPr>
              <a:xfrm>
                <a:off x="4931193" y="3678983"/>
                <a:ext cx="72734" cy="148375"/>
              </a:xfrm>
              <a:custGeom>
                <a:avLst/>
                <a:gdLst/>
                <a:ahLst/>
                <a:cxnLst/>
                <a:rect l="l" t="t" r="r" b="b"/>
                <a:pathLst>
                  <a:path w="2878" h="5871" extrusionOk="0">
                    <a:moveTo>
                      <a:pt x="6" y="1"/>
                    </a:moveTo>
                    <a:cubicBezTo>
                      <a:pt x="28" y="377"/>
                      <a:pt x="1" y="742"/>
                      <a:pt x="115" y="1085"/>
                    </a:cubicBezTo>
                    <a:cubicBezTo>
                      <a:pt x="301" y="1619"/>
                      <a:pt x="595" y="2099"/>
                      <a:pt x="884" y="2584"/>
                    </a:cubicBezTo>
                    <a:cubicBezTo>
                      <a:pt x="867" y="2791"/>
                      <a:pt x="884" y="2992"/>
                      <a:pt x="878" y="3200"/>
                    </a:cubicBezTo>
                    <a:cubicBezTo>
                      <a:pt x="878" y="3418"/>
                      <a:pt x="845" y="3635"/>
                      <a:pt x="851" y="3853"/>
                    </a:cubicBezTo>
                    <a:cubicBezTo>
                      <a:pt x="851" y="3872"/>
                      <a:pt x="866" y="3884"/>
                      <a:pt x="880" y="3884"/>
                    </a:cubicBezTo>
                    <a:cubicBezTo>
                      <a:pt x="891" y="3884"/>
                      <a:pt x="901" y="3878"/>
                      <a:pt x="905" y="3864"/>
                    </a:cubicBezTo>
                    <a:cubicBezTo>
                      <a:pt x="1031" y="3614"/>
                      <a:pt x="1085" y="3276"/>
                      <a:pt x="1102" y="2954"/>
                    </a:cubicBezTo>
                    <a:cubicBezTo>
                      <a:pt x="1151" y="3036"/>
                      <a:pt x="1194" y="3118"/>
                      <a:pt x="1238" y="3200"/>
                    </a:cubicBezTo>
                    <a:cubicBezTo>
                      <a:pt x="1439" y="3554"/>
                      <a:pt x="1608" y="3919"/>
                      <a:pt x="1745" y="4300"/>
                    </a:cubicBezTo>
                    <a:cubicBezTo>
                      <a:pt x="1892" y="4753"/>
                      <a:pt x="1864" y="5205"/>
                      <a:pt x="1913" y="5668"/>
                    </a:cubicBezTo>
                    <a:cubicBezTo>
                      <a:pt x="1916" y="5709"/>
                      <a:pt x="1945" y="5727"/>
                      <a:pt x="1975" y="5727"/>
                    </a:cubicBezTo>
                    <a:cubicBezTo>
                      <a:pt x="2010" y="5727"/>
                      <a:pt x="2047" y="5703"/>
                      <a:pt x="2050" y="5662"/>
                    </a:cubicBezTo>
                    <a:cubicBezTo>
                      <a:pt x="2061" y="5592"/>
                      <a:pt x="2077" y="5499"/>
                      <a:pt x="2088" y="5417"/>
                    </a:cubicBezTo>
                    <a:cubicBezTo>
                      <a:pt x="2197" y="5608"/>
                      <a:pt x="2360" y="5766"/>
                      <a:pt x="2562" y="5864"/>
                    </a:cubicBezTo>
                    <a:cubicBezTo>
                      <a:pt x="2571" y="5868"/>
                      <a:pt x="2580" y="5870"/>
                      <a:pt x="2589" y="5870"/>
                    </a:cubicBezTo>
                    <a:cubicBezTo>
                      <a:pt x="2644" y="5870"/>
                      <a:pt x="2674" y="5787"/>
                      <a:pt x="2622" y="5744"/>
                    </a:cubicBezTo>
                    <a:cubicBezTo>
                      <a:pt x="2437" y="5597"/>
                      <a:pt x="2344" y="5412"/>
                      <a:pt x="2257" y="5216"/>
                    </a:cubicBezTo>
                    <a:lnTo>
                      <a:pt x="2257" y="5216"/>
                    </a:lnTo>
                    <a:cubicBezTo>
                      <a:pt x="2378" y="5256"/>
                      <a:pt x="2505" y="5279"/>
                      <a:pt x="2634" y="5279"/>
                    </a:cubicBezTo>
                    <a:cubicBezTo>
                      <a:pt x="2679" y="5279"/>
                      <a:pt x="2724" y="5276"/>
                      <a:pt x="2769" y="5270"/>
                    </a:cubicBezTo>
                    <a:cubicBezTo>
                      <a:pt x="2878" y="5259"/>
                      <a:pt x="2862" y="5096"/>
                      <a:pt x="2764" y="5085"/>
                    </a:cubicBezTo>
                    <a:cubicBezTo>
                      <a:pt x="2535" y="5052"/>
                      <a:pt x="2322" y="4998"/>
                      <a:pt x="2159" y="4829"/>
                    </a:cubicBezTo>
                    <a:cubicBezTo>
                      <a:pt x="2148" y="4818"/>
                      <a:pt x="2137" y="4807"/>
                      <a:pt x="2126" y="4802"/>
                    </a:cubicBezTo>
                    <a:cubicBezTo>
                      <a:pt x="2126" y="4693"/>
                      <a:pt x="2110" y="4578"/>
                      <a:pt x="2082" y="4475"/>
                    </a:cubicBezTo>
                    <a:cubicBezTo>
                      <a:pt x="1995" y="4093"/>
                      <a:pt x="1864" y="3728"/>
                      <a:pt x="1696" y="3385"/>
                    </a:cubicBezTo>
                    <a:cubicBezTo>
                      <a:pt x="1336" y="2671"/>
                      <a:pt x="845" y="2012"/>
                      <a:pt x="546" y="1271"/>
                    </a:cubicBezTo>
                    <a:cubicBezTo>
                      <a:pt x="388" y="867"/>
                      <a:pt x="301" y="437"/>
                      <a:pt x="28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3" name="Google Shape;9443;p62"/>
              <p:cNvSpPr/>
              <p:nvPr/>
            </p:nvSpPr>
            <p:spPr>
              <a:xfrm>
                <a:off x="4861946" y="3572333"/>
                <a:ext cx="76449" cy="255075"/>
              </a:xfrm>
              <a:custGeom>
                <a:avLst/>
                <a:gdLst/>
                <a:ahLst/>
                <a:cxnLst/>
                <a:rect l="l" t="t" r="r" b="b"/>
                <a:pathLst>
                  <a:path w="3025" h="10093" extrusionOk="0">
                    <a:moveTo>
                      <a:pt x="2701" y="1"/>
                    </a:moveTo>
                    <a:cubicBezTo>
                      <a:pt x="2577" y="1"/>
                      <a:pt x="2444" y="88"/>
                      <a:pt x="2447" y="249"/>
                    </a:cubicBezTo>
                    <a:cubicBezTo>
                      <a:pt x="2452" y="821"/>
                      <a:pt x="2490" y="1388"/>
                      <a:pt x="2528" y="1960"/>
                    </a:cubicBezTo>
                    <a:cubicBezTo>
                      <a:pt x="2316" y="1949"/>
                      <a:pt x="2109" y="1900"/>
                      <a:pt x="1918" y="1813"/>
                    </a:cubicBezTo>
                    <a:cubicBezTo>
                      <a:pt x="1689" y="1704"/>
                      <a:pt x="1482" y="1556"/>
                      <a:pt x="1259" y="1442"/>
                    </a:cubicBezTo>
                    <a:cubicBezTo>
                      <a:pt x="1243" y="1435"/>
                      <a:pt x="1228" y="1431"/>
                      <a:pt x="1213" y="1431"/>
                    </a:cubicBezTo>
                    <a:cubicBezTo>
                      <a:pt x="1118" y="1431"/>
                      <a:pt x="1045" y="1567"/>
                      <a:pt x="1139" y="1633"/>
                    </a:cubicBezTo>
                    <a:cubicBezTo>
                      <a:pt x="1330" y="1769"/>
                      <a:pt x="1553" y="1965"/>
                      <a:pt x="1793" y="2118"/>
                    </a:cubicBezTo>
                    <a:cubicBezTo>
                      <a:pt x="1406" y="2145"/>
                      <a:pt x="1019" y="2199"/>
                      <a:pt x="703" y="2357"/>
                    </a:cubicBezTo>
                    <a:cubicBezTo>
                      <a:pt x="630" y="2394"/>
                      <a:pt x="637" y="2516"/>
                      <a:pt x="724" y="2516"/>
                    </a:cubicBezTo>
                    <a:cubicBezTo>
                      <a:pt x="728" y="2516"/>
                      <a:pt x="732" y="2516"/>
                      <a:pt x="736" y="2515"/>
                    </a:cubicBezTo>
                    <a:cubicBezTo>
                      <a:pt x="868" y="2499"/>
                      <a:pt x="1006" y="2493"/>
                      <a:pt x="1145" y="2493"/>
                    </a:cubicBezTo>
                    <a:cubicBezTo>
                      <a:pt x="1319" y="2493"/>
                      <a:pt x="1497" y="2502"/>
                      <a:pt x="1673" y="2505"/>
                    </a:cubicBezTo>
                    <a:cubicBezTo>
                      <a:pt x="1449" y="2706"/>
                      <a:pt x="1275" y="2951"/>
                      <a:pt x="1155" y="3224"/>
                    </a:cubicBezTo>
                    <a:cubicBezTo>
                      <a:pt x="1130" y="3300"/>
                      <a:pt x="1189" y="3392"/>
                      <a:pt x="1261" y="3392"/>
                    </a:cubicBezTo>
                    <a:cubicBezTo>
                      <a:pt x="1281" y="3392"/>
                      <a:pt x="1303" y="3384"/>
                      <a:pt x="1324" y="3366"/>
                    </a:cubicBezTo>
                    <a:cubicBezTo>
                      <a:pt x="1558" y="3158"/>
                      <a:pt x="1749" y="2913"/>
                      <a:pt x="2005" y="2723"/>
                    </a:cubicBezTo>
                    <a:cubicBezTo>
                      <a:pt x="2174" y="2608"/>
                      <a:pt x="2359" y="2515"/>
                      <a:pt x="2556" y="2445"/>
                    </a:cubicBezTo>
                    <a:cubicBezTo>
                      <a:pt x="2561" y="2559"/>
                      <a:pt x="2567" y="2679"/>
                      <a:pt x="2572" y="2793"/>
                    </a:cubicBezTo>
                    <a:cubicBezTo>
                      <a:pt x="2616" y="3687"/>
                      <a:pt x="2681" y="4651"/>
                      <a:pt x="2338" y="5496"/>
                    </a:cubicBezTo>
                    <a:cubicBezTo>
                      <a:pt x="2038" y="6232"/>
                      <a:pt x="1548" y="6891"/>
                      <a:pt x="1188" y="7605"/>
                    </a:cubicBezTo>
                    <a:cubicBezTo>
                      <a:pt x="1014" y="7954"/>
                      <a:pt x="883" y="8319"/>
                      <a:pt x="796" y="8695"/>
                    </a:cubicBezTo>
                    <a:cubicBezTo>
                      <a:pt x="774" y="8804"/>
                      <a:pt x="757" y="8913"/>
                      <a:pt x="752" y="9022"/>
                    </a:cubicBezTo>
                    <a:cubicBezTo>
                      <a:pt x="741" y="9032"/>
                      <a:pt x="730" y="9038"/>
                      <a:pt x="725" y="9049"/>
                    </a:cubicBezTo>
                    <a:cubicBezTo>
                      <a:pt x="561" y="9218"/>
                      <a:pt x="349" y="9272"/>
                      <a:pt x="120" y="9305"/>
                    </a:cubicBezTo>
                    <a:cubicBezTo>
                      <a:pt x="16" y="9321"/>
                      <a:pt x="0" y="9479"/>
                      <a:pt x="114" y="9490"/>
                    </a:cubicBezTo>
                    <a:cubicBezTo>
                      <a:pt x="163" y="9496"/>
                      <a:pt x="212" y="9499"/>
                      <a:pt x="261" y="9499"/>
                    </a:cubicBezTo>
                    <a:cubicBezTo>
                      <a:pt x="386" y="9499"/>
                      <a:pt x="509" y="9479"/>
                      <a:pt x="627" y="9436"/>
                    </a:cubicBezTo>
                    <a:lnTo>
                      <a:pt x="627" y="9436"/>
                    </a:lnTo>
                    <a:cubicBezTo>
                      <a:pt x="539" y="9632"/>
                      <a:pt x="447" y="9823"/>
                      <a:pt x="262" y="9970"/>
                    </a:cubicBezTo>
                    <a:cubicBezTo>
                      <a:pt x="210" y="10007"/>
                      <a:pt x="235" y="10092"/>
                      <a:pt x="291" y="10092"/>
                    </a:cubicBezTo>
                    <a:cubicBezTo>
                      <a:pt x="300" y="10092"/>
                      <a:pt x="310" y="10090"/>
                      <a:pt x="322" y="10084"/>
                    </a:cubicBezTo>
                    <a:cubicBezTo>
                      <a:pt x="518" y="9986"/>
                      <a:pt x="687" y="9833"/>
                      <a:pt x="796" y="9637"/>
                    </a:cubicBezTo>
                    <a:cubicBezTo>
                      <a:pt x="806" y="9724"/>
                      <a:pt x="817" y="9806"/>
                      <a:pt x="828" y="9888"/>
                    </a:cubicBezTo>
                    <a:cubicBezTo>
                      <a:pt x="834" y="9930"/>
                      <a:pt x="870" y="9952"/>
                      <a:pt x="904" y="9952"/>
                    </a:cubicBezTo>
                    <a:cubicBezTo>
                      <a:pt x="937" y="9952"/>
                      <a:pt x="967" y="9933"/>
                      <a:pt x="970" y="9893"/>
                    </a:cubicBezTo>
                    <a:cubicBezTo>
                      <a:pt x="1019" y="9425"/>
                      <a:pt x="992" y="8978"/>
                      <a:pt x="1139" y="8526"/>
                    </a:cubicBezTo>
                    <a:cubicBezTo>
                      <a:pt x="1275" y="8144"/>
                      <a:pt x="1444" y="7774"/>
                      <a:pt x="1640" y="7425"/>
                    </a:cubicBezTo>
                    <a:cubicBezTo>
                      <a:pt x="1689" y="7343"/>
                      <a:pt x="1733" y="7262"/>
                      <a:pt x="1776" y="7180"/>
                    </a:cubicBezTo>
                    <a:cubicBezTo>
                      <a:pt x="1798" y="7496"/>
                      <a:pt x="1853" y="7834"/>
                      <a:pt x="1973" y="8090"/>
                    </a:cubicBezTo>
                    <a:cubicBezTo>
                      <a:pt x="1979" y="8103"/>
                      <a:pt x="1991" y="8110"/>
                      <a:pt x="2002" y="8110"/>
                    </a:cubicBezTo>
                    <a:cubicBezTo>
                      <a:pt x="2018" y="8110"/>
                      <a:pt x="2033" y="8098"/>
                      <a:pt x="2033" y="8079"/>
                    </a:cubicBezTo>
                    <a:cubicBezTo>
                      <a:pt x="2038" y="7861"/>
                      <a:pt x="2005" y="7638"/>
                      <a:pt x="2005" y="7420"/>
                    </a:cubicBezTo>
                    <a:cubicBezTo>
                      <a:pt x="2005" y="7212"/>
                      <a:pt x="2016" y="7011"/>
                      <a:pt x="2000" y="6804"/>
                    </a:cubicBezTo>
                    <a:cubicBezTo>
                      <a:pt x="2289" y="6324"/>
                      <a:pt x="2583" y="5845"/>
                      <a:pt x="2763" y="5305"/>
                    </a:cubicBezTo>
                    <a:cubicBezTo>
                      <a:pt x="3024" y="4559"/>
                      <a:pt x="2981" y="3671"/>
                      <a:pt x="2981" y="2891"/>
                    </a:cubicBezTo>
                    <a:cubicBezTo>
                      <a:pt x="2981" y="2668"/>
                      <a:pt x="2975" y="2450"/>
                      <a:pt x="2970" y="2232"/>
                    </a:cubicBezTo>
                    <a:cubicBezTo>
                      <a:pt x="3019" y="2167"/>
                      <a:pt x="3019" y="2080"/>
                      <a:pt x="2964" y="2020"/>
                    </a:cubicBezTo>
                    <a:cubicBezTo>
                      <a:pt x="2942" y="1415"/>
                      <a:pt x="2910" y="810"/>
                      <a:pt x="2910" y="205"/>
                    </a:cubicBezTo>
                    <a:cubicBezTo>
                      <a:pt x="2910" y="66"/>
                      <a:pt x="2809" y="1"/>
                      <a:pt x="270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4" name="Google Shape;9444;p62"/>
              <p:cNvSpPr/>
              <p:nvPr/>
            </p:nvSpPr>
            <p:spPr>
              <a:xfrm>
                <a:off x="4724641" y="3320695"/>
                <a:ext cx="217697" cy="547933"/>
              </a:xfrm>
              <a:custGeom>
                <a:avLst/>
                <a:gdLst/>
                <a:ahLst/>
                <a:cxnLst/>
                <a:rect l="l" t="t" r="r" b="b"/>
                <a:pathLst>
                  <a:path w="8614" h="21681" extrusionOk="0">
                    <a:moveTo>
                      <a:pt x="7854" y="1"/>
                    </a:moveTo>
                    <a:cubicBezTo>
                      <a:pt x="7845" y="1"/>
                      <a:pt x="7836" y="7"/>
                      <a:pt x="7836" y="16"/>
                    </a:cubicBezTo>
                    <a:cubicBezTo>
                      <a:pt x="7874" y="648"/>
                      <a:pt x="7357" y="1035"/>
                      <a:pt x="7166" y="1558"/>
                    </a:cubicBezTo>
                    <a:cubicBezTo>
                      <a:pt x="7149" y="1515"/>
                      <a:pt x="7133" y="1476"/>
                      <a:pt x="7117" y="1433"/>
                    </a:cubicBezTo>
                    <a:cubicBezTo>
                      <a:pt x="7030" y="1220"/>
                      <a:pt x="6915" y="1019"/>
                      <a:pt x="6812" y="812"/>
                    </a:cubicBezTo>
                    <a:cubicBezTo>
                      <a:pt x="6686" y="572"/>
                      <a:pt x="6665" y="299"/>
                      <a:pt x="6659" y="32"/>
                    </a:cubicBezTo>
                    <a:cubicBezTo>
                      <a:pt x="6656" y="27"/>
                      <a:pt x="6651" y="24"/>
                      <a:pt x="6646" y="24"/>
                    </a:cubicBezTo>
                    <a:cubicBezTo>
                      <a:pt x="6641" y="24"/>
                      <a:pt x="6637" y="27"/>
                      <a:pt x="6637" y="32"/>
                    </a:cubicBezTo>
                    <a:cubicBezTo>
                      <a:pt x="6583" y="425"/>
                      <a:pt x="6594" y="724"/>
                      <a:pt x="6763" y="1084"/>
                    </a:cubicBezTo>
                    <a:cubicBezTo>
                      <a:pt x="6991" y="1553"/>
                      <a:pt x="7122" y="2065"/>
                      <a:pt x="7144" y="2588"/>
                    </a:cubicBezTo>
                    <a:cubicBezTo>
                      <a:pt x="7188" y="3460"/>
                      <a:pt x="6991" y="4457"/>
                      <a:pt x="7182" y="5334"/>
                    </a:cubicBezTo>
                    <a:cubicBezTo>
                      <a:pt x="7030" y="5276"/>
                      <a:pt x="6872" y="5251"/>
                      <a:pt x="6712" y="5251"/>
                    </a:cubicBezTo>
                    <a:cubicBezTo>
                      <a:pt x="6337" y="5251"/>
                      <a:pt x="5952" y="5385"/>
                      <a:pt x="5624" y="5530"/>
                    </a:cubicBezTo>
                    <a:cubicBezTo>
                      <a:pt x="5564" y="5552"/>
                      <a:pt x="5509" y="5580"/>
                      <a:pt x="5455" y="5607"/>
                    </a:cubicBezTo>
                    <a:cubicBezTo>
                      <a:pt x="5396" y="5612"/>
                      <a:pt x="5337" y="5614"/>
                      <a:pt x="5278" y="5614"/>
                    </a:cubicBezTo>
                    <a:cubicBezTo>
                      <a:pt x="5147" y="5614"/>
                      <a:pt x="5016" y="5602"/>
                      <a:pt x="4888" y="5580"/>
                    </a:cubicBezTo>
                    <a:cubicBezTo>
                      <a:pt x="4756" y="5556"/>
                      <a:pt x="4624" y="5543"/>
                      <a:pt x="4491" y="5543"/>
                    </a:cubicBezTo>
                    <a:cubicBezTo>
                      <a:pt x="4411" y="5543"/>
                      <a:pt x="4331" y="5547"/>
                      <a:pt x="4251" y="5558"/>
                    </a:cubicBezTo>
                    <a:cubicBezTo>
                      <a:pt x="3853" y="5612"/>
                      <a:pt x="3466" y="5754"/>
                      <a:pt x="3128" y="5977"/>
                    </a:cubicBezTo>
                    <a:cubicBezTo>
                      <a:pt x="3101" y="5991"/>
                      <a:pt x="3119" y="6026"/>
                      <a:pt x="3144" y="6026"/>
                    </a:cubicBezTo>
                    <a:cubicBezTo>
                      <a:pt x="3149" y="6026"/>
                      <a:pt x="3155" y="6025"/>
                      <a:pt x="3161" y="6021"/>
                    </a:cubicBezTo>
                    <a:cubicBezTo>
                      <a:pt x="3478" y="5789"/>
                      <a:pt x="3874" y="5705"/>
                      <a:pt x="4273" y="5705"/>
                    </a:cubicBezTo>
                    <a:cubicBezTo>
                      <a:pt x="4333" y="5705"/>
                      <a:pt x="4393" y="5707"/>
                      <a:pt x="4452" y="5710"/>
                    </a:cubicBezTo>
                    <a:cubicBezTo>
                      <a:pt x="4158" y="6168"/>
                      <a:pt x="3760" y="6560"/>
                      <a:pt x="3302" y="6855"/>
                    </a:cubicBezTo>
                    <a:cubicBezTo>
                      <a:pt x="3068" y="7007"/>
                      <a:pt x="2736" y="7122"/>
                      <a:pt x="2649" y="7410"/>
                    </a:cubicBezTo>
                    <a:cubicBezTo>
                      <a:pt x="2638" y="7448"/>
                      <a:pt x="2671" y="7472"/>
                      <a:pt x="2702" y="7472"/>
                    </a:cubicBezTo>
                    <a:cubicBezTo>
                      <a:pt x="2720" y="7472"/>
                      <a:pt x="2739" y="7464"/>
                      <a:pt x="2747" y="7443"/>
                    </a:cubicBezTo>
                    <a:cubicBezTo>
                      <a:pt x="2818" y="7236"/>
                      <a:pt x="3074" y="7143"/>
                      <a:pt x="3259" y="7056"/>
                    </a:cubicBezTo>
                    <a:cubicBezTo>
                      <a:pt x="3450" y="6953"/>
                      <a:pt x="3629" y="6838"/>
                      <a:pt x="3793" y="6702"/>
                    </a:cubicBezTo>
                    <a:cubicBezTo>
                      <a:pt x="4136" y="6451"/>
                      <a:pt x="4485" y="6141"/>
                      <a:pt x="4627" y="5732"/>
                    </a:cubicBezTo>
                    <a:cubicBezTo>
                      <a:pt x="4627" y="5727"/>
                      <a:pt x="4627" y="5727"/>
                      <a:pt x="4627" y="5727"/>
                    </a:cubicBezTo>
                    <a:cubicBezTo>
                      <a:pt x="4659" y="5732"/>
                      <a:pt x="4697" y="5738"/>
                      <a:pt x="4736" y="5743"/>
                    </a:cubicBezTo>
                    <a:cubicBezTo>
                      <a:pt x="4872" y="5765"/>
                      <a:pt x="5003" y="5787"/>
                      <a:pt x="5122" y="5797"/>
                    </a:cubicBezTo>
                    <a:cubicBezTo>
                      <a:pt x="4430" y="6244"/>
                      <a:pt x="3913" y="6925"/>
                      <a:pt x="3580" y="7688"/>
                    </a:cubicBezTo>
                    <a:cubicBezTo>
                      <a:pt x="3411" y="7759"/>
                      <a:pt x="3253" y="7852"/>
                      <a:pt x="3112" y="7972"/>
                    </a:cubicBezTo>
                    <a:cubicBezTo>
                      <a:pt x="2981" y="8086"/>
                      <a:pt x="2828" y="8255"/>
                      <a:pt x="2807" y="8435"/>
                    </a:cubicBezTo>
                    <a:cubicBezTo>
                      <a:pt x="2804" y="8459"/>
                      <a:pt x="2821" y="8473"/>
                      <a:pt x="2838" y="8473"/>
                    </a:cubicBezTo>
                    <a:cubicBezTo>
                      <a:pt x="2851" y="8473"/>
                      <a:pt x="2864" y="8465"/>
                      <a:pt x="2867" y="8446"/>
                    </a:cubicBezTo>
                    <a:cubicBezTo>
                      <a:pt x="2883" y="8271"/>
                      <a:pt x="3079" y="8119"/>
                      <a:pt x="3210" y="8021"/>
                    </a:cubicBezTo>
                    <a:cubicBezTo>
                      <a:pt x="3302" y="7955"/>
                      <a:pt x="3406" y="7895"/>
                      <a:pt x="3510" y="7852"/>
                    </a:cubicBezTo>
                    <a:lnTo>
                      <a:pt x="3510" y="7852"/>
                    </a:lnTo>
                    <a:cubicBezTo>
                      <a:pt x="3324" y="8342"/>
                      <a:pt x="3221" y="8860"/>
                      <a:pt x="3199" y="9388"/>
                    </a:cubicBezTo>
                    <a:lnTo>
                      <a:pt x="3199" y="9481"/>
                    </a:lnTo>
                    <a:cubicBezTo>
                      <a:pt x="3008" y="9650"/>
                      <a:pt x="2823" y="9835"/>
                      <a:pt x="2649" y="10020"/>
                    </a:cubicBezTo>
                    <a:cubicBezTo>
                      <a:pt x="2436" y="10244"/>
                      <a:pt x="2371" y="10500"/>
                      <a:pt x="2289" y="10789"/>
                    </a:cubicBezTo>
                    <a:cubicBezTo>
                      <a:pt x="2289" y="10799"/>
                      <a:pt x="2298" y="10805"/>
                      <a:pt x="2306" y="10805"/>
                    </a:cubicBezTo>
                    <a:cubicBezTo>
                      <a:pt x="2310" y="10805"/>
                      <a:pt x="2314" y="10803"/>
                      <a:pt x="2316" y="10800"/>
                    </a:cubicBezTo>
                    <a:cubicBezTo>
                      <a:pt x="2425" y="10549"/>
                      <a:pt x="2578" y="10315"/>
                      <a:pt x="2758" y="10113"/>
                    </a:cubicBezTo>
                    <a:cubicBezTo>
                      <a:pt x="2894" y="9971"/>
                      <a:pt x="3063" y="9852"/>
                      <a:pt x="3199" y="9710"/>
                    </a:cubicBezTo>
                    <a:cubicBezTo>
                      <a:pt x="3204" y="9939"/>
                      <a:pt x="3221" y="10168"/>
                      <a:pt x="3226" y="10391"/>
                    </a:cubicBezTo>
                    <a:cubicBezTo>
                      <a:pt x="2992" y="10647"/>
                      <a:pt x="2730" y="10887"/>
                      <a:pt x="2545" y="11192"/>
                    </a:cubicBezTo>
                    <a:cubicBezTo>
                      <a:pt x="2349" y="11513"/>
                      <a:pt x="2316" y="11862"/>
                      <a:pt x="2305" y="12233"/>
                    </a:cubicBezTo>
                    <a:cubicBezTo>
                      <a:pt x="2305" y="12261"/>
                      <a:pt x="2330" y="12276"/>
                      <a:pt x="2354" y="12276"/>
                    </a:cubicBezTo>
                    <a:cubicBezTo>
                      <a:pt x="2377" y="12276"/>
                      <a:pt x="2401" y="12262"/>
                      <a:pt x="2403" y="12233"/>
                    </a:cubicBezTo>
                    <a:cubicBezTo>
                      <a:pt x="2447" y="11851"/>
                      <a:pt x="2534" y="11519"/>
                      <a:pt x="2747" y="11203"/>
                    </a:cubicBezTo>
                    <a:cubicBezTo>
                      <a:pt x="2768" y="11323"/>
                      <a:pt x="2774" y="11443"/>
                      <a:pt x="2763" y="11568"/>
                    </a:cubicBezTo>
                    <a:cubicBezTo>
                      <a:pt x="2760" y="11599"/>
                      <a:pt x="2785" y="11616"/>
                      <a:pt x="2810" y="11616"/>
                    </a:cubicBezTo>
                    <a:cubicBezTo>
                      <a:pt x="2829" y="11616"/>
                      <a:pt x="2849" y="11606"/>
                      <a:pt x="2856" y="11584"/>
                    </a:cubicBezTo>
                    <a:cubicBezTo>
                      <a:pt x="2883" y="11410"/>
                      <a:pt x="2883" y="11230"/>
                      <a:pt x="2856" y="11056"/>
                    </a:cubicBezTo>
                    <a:cubicBezTo>
                      <a:pt x="2970" y="10920"/>
                      <a:pt x="3106" y="10800"/>
                      <a:pt x="3226" y="10669"/>
                    </a:cubicBezTo>
                    <a:lnTo>
                      <a:pt x="3226" y="10669"/>
                    </a:lnTo>
                    <a:cubicBezTo>
                      <a:pt x="3221" y="10860"/>
                      <a:pt x="3199" y="11056"/>
                      <a:pt x="3155" y="11246"/>
                    </a:cubicBezTo>
                    <a:cubicBezTo>
                      <a:pt x="3003" y="11938"/>
                      <a:pt x="2605" y="12630"/>
                      <a:pt x="2398" y="13344"/>
                    </a:cubicBezTo>
                    <a:cubicBezTo>
                      <a:pt x="2011" y="13535"/>
                      <a:pt x="1690" y="14036"/>
                      <a:pt x="1581" y="14445"/>
                    </a:cubicBezTo>
                    <a:cubicBezTo>
                      <a:pt x="1574" y="14470"/>
                      <a:pt x="1597" y="14486"/>
                      <a:pt x="1618" y="14486"/>
                    </a:cubicBezTo>
                    <a:cubicBezTo>
                      <a:pt x="1634" y="14486"/>
                      <a:pt x="1649" y="14477"/>
                      <a:pt x="1651" y="14456"/>
                    </a:cubicBezTo>
                    <a:cubicBezTo>
                      <a:pt x="1690" y="14058"/>
                      <a:pt x="2049" y="13780"/>
                      <a:pt x="2343" y="13535"/>
                    </a:cubicBezTo>
                    <a:lnTo>
                      <a:pt x="2343" y="13535"/>
                    </a:lnTo>
                    <a:cubicBezTo>
                      <a:pt x="2300" y="13715"/>
                      <a:pt x="2273" y="13900"/>
                      <a:pt x="2262" y="14085"/>
                    </a:cubicBezTo>
                    <a:cubicBezTo>
                      <a:pt x="2218" y="14091"/>
                      <a:pt x="2180" y="14124"/>
                      <a:pt x="2169" y="14167"/>
                    </a:cubicBezTo>
                    <a:cubicBezTo>
                      <a:pt x="2082" y="14461"/>
                      <a:pt x="1935" y="14734"/>
                      <a:pt x="1842" y="15028"/>
                    </a:cubicBezTo>
                    <a:cubicBezTo>
                      <a:pt x="1766" y="15306"/>
                      <a:pt x="1728" y="15600"/>
                      <a:pt x="1739" y="15889"/>
                    </a:cubicBezTo>
                    <a:cubicBezTo>
                      <a:pt x="1750" y="16646"/>
                      <a:pt x="1777" y="17360"/>
                      <a:pt x="1564" y="18101"/>
                    </a:cubicBezTo>
                    <a:cubicBezTo>
                      <a:pt x="1368" y="18782"/>
                      <a:pt x="992" y="19327"/>
                      <a:pt x="556" y="19878"/>
                    </a:cubicBezTo>
                    <a:cubicBezTo>
                      <a:pt x="267" y="20243"/>
                      <a:pt x="0" y="20640"/>
                      <a:pt x="17" y="21125"/>
                    </a:cubicBezTo>
                    <a:cubicBezTo>
                      <a:pt x="17" y="21138"/>
                      <a:pt x="26" y="21143"/>
                      <a:pt x="35" y="21143"/>
                    </a:cubicBezTo>
                    <a:cubicBezTo>
                      <a:pt x="46" y="21143"/>
                      <a:pt x="58" y="21135"/>
                      <a:pt x="55" y="21120"/>
                    </a:cubicBezTo>
                    <a:cubicBezTo>
                      <a:pt x="55" y="20488"/>
                      <a:pt x="534" y="20019"/>
                      <a:pt x="910" y="19562"/>
                    </a:cubicBezTo>
                    <a:lnTo>
                      <a:pt x="910" y="19562"/>
                    </a:lnTo>
                    <a:cubicBezTo>
                      <a:pt x="845" y="19839"/>
                      <a:pt x="818" y="20139"/>
                      <a:pt x="731" y="20423"/>
                    </a:cubicBezTo>
                    <a:cubicBezTo>
                      <a:pt x="600" y="20842"/>
                      <a:pt x="594" y="21224"/>
                      <a:pt x="567" y="21654"/>
                    </a:cubicBezTo>
                    <a:cubicBezTo>
                      <a:pt x="564" y="21670"/>
                      <a:pt x="578" y="21681"/>
                      <a:pt x="591" y="21681"/>
                    </a:cubicBezTo>
                    <a:cubicBezTo>
                      <a:pt x="600" y="21681"/>
                      <a:pt x="608" y="21676"/>
                      <a:pt x="611" y="21665"/>
                    </a:cubicBezTo>
                    <a:cubicBezTo>
                      <a:pt x="682" y="21251"/>
                      <a:pt x="731" y="20864"/>
                      <a:pt x="872" y="20466"/>
                    </a:cubicBezTo>
                    <a:cubicBezTo>
                      <a:pt x="1003" y="20128"/>
                      <a:pt x="1074" y="19774"/>
                      <a:pt x="1090" y="19414"/>
                    </a:cubicBezTo>
                    <a:cubicBezTo>
                      <a:pt x="1090" y="19393"/>
                      <a:pt x="1085" y="19371"/>
                      <a:pt x="1068" y="19360"/>
                    </a:cubicBezTo>
                    <a:cubicBezTo>
                      <a:pt x="1183" y="19191"/>
                      <a:pt x="1292" y="19017"/>
                      <a:pt x="1379" y="18831"/>
                    </a:cubicBezTo>
                    <a:lnTo>
                      <a:pt x="1379" y="18831"/>
                    </a:lnTo>
                    <a:cubicBezTo>
                      <a:pt x="1417" y="19213"/>
                      <a:pt x="1401" y="19600"/>
                      <a:pt x="1335" y="19981"/>
                    </a:cubicBezTo>
                    <a:cubicBezTo>
                      <a:pt x="1275" y="20335"/>
                      <a:pt x="1210" y="20706"/>
                      <a:pt x="1314" y="21060"/>
                    </a:cubicBezTo>
                    <a:cubicBezTo>
                      <a:pt x="1316" y="21064"/>
                      <a:pt x="1319" y="21066"/>
                      <a:pt x="1323" y="21066"/>
                    </a:cubicBezTo>
                    <a:cubicBezTo>
                      <a:pt x="1329" y="21066"/>
                      <a:pt x="1335" y="21061"/>
                      <a:pt x="1335" y="21055"/>
                    </a:cubicBezTo>
                    <a:cubicBezTo>
                      <a:pt x="1341" y="20613"/>
                      <a:pt x="1395" y="20172"/>
                      <a:pt x="1499" y="19741"/>
                    </a:cubicBezTo>
                    <a:cubicBezTo>
                      <a:pt x="1521" y="19649"/>
                      <a:pt x="1537" y="19551"/>
                      <a:pt x="1553" y="19453"/>
                    </a:cubicBezTo>
                    <a:cubicBezTo>
                      <a:pt x="1673" y="19622"/>
                      <a:pt x="1766" y="19801"/>
                      <a:pt x="1842" y="19992"/>
                    </a:cubicBezTo>
                    <a:cubicBezTo>
                      <a:pt x="1946" y="20297"/>
                      <a:pt x="1946" y="20640"/>
                      <a:pt x="1973" y="20962"/>
                    </a:cubicBezTo>
                    <a:cubicBezTo>
                      <a:pt x="1973" y="20965"/>
                      <a:pt x="1977" y="20966"/>
                      <a:pt x="1981" y="20966"/>
                    </a:cubicBezTo>
                    <a:cubicBezTo>
                      <a:pt x="1985" y="20966"/>
                      <a:pt x="1989" y="20965"/>
                      <a:pt x="1989" y="20962"/>
                    </a:cubicBezTo>
                    <a:cubicBezTo>
                      <a:pt x="2060" y="20297"/>
                      <a:pt x="1913" y="19790"/>
                      <a:pt x="1575" y="19235"/>
                    </a:cubicBezTo>
                    <a:cubicBezTo>
                      <a:pt x="1586" y="19055"/>
                      <a:pt x="1564" y="18875"/>
                      <a:pt x="1521" y="18701"/>
                    </a:cubicBezTo>
                    <a:cubicBezTo>
                      <a:pt x="1515" y="18673"/>
                      <a:pt x="1493" y="18657"/>
                      <a:pt x="1466" y="18652"/>
                    </a:cubicBezTo>
                    <a:cubicBezTo>
                      <a:pt x="1548" y="18483"/>
                      <a:pt x="1613" y="18303"/>
                      <a:pt x="1673" y="18129"/>
                    </a:cubicBezTo>
                    <a:cubicBezTo>
                      <a:pt x="1717" y="17976"/>
                      <a:pt x="1755" y="17823"/>
                      <a:pt x="1782" y="17676"/>
                    </a:cubicBezTo>
                    <a:cubicBezTo>
                      <a:pt x="1804" y="17802"/>
                      <a:pt x="1831" y="17927"/>
                      <a:pt x="1848" y="18058"/>
                    </a:cubicBezTo>
                    <a:cubicBezTo>
                      <a:pt x="1880" y="18319"/>
                      <a:pt x="1869" y="18592"/>
                      <a:pt x="1946" y="18848"/>
                    </a:cubicBezTo>
                    <a:cubicBezTo>
                      <a:pt x="1946" y="18853"/>
                      <a:pt x="1950" y="18856"/>
                      <a:pt x="1955" y="18856"/>
                    </a:cubicBezTo>
                    <a:cubicBezTo>
                      <a:pt x="1959" y="18856"/>
                      <a:pt x="1965" y="18853"/>
                      <a:pt x="1967" y="18848"/>
                    </a:cubicBezTo>
                    <a:cubicBezTo>
                      <a:pt x="2087" y="18363"/>
                      <a:pt x="1978" y="17785"/>
                      <a:pt x="1869" y="17306"/>
                    </a:cubicBezTo>
                    <a:cubicBezTo>
                      <a:pt x="1864" y="17295"/>
                      <a:pt x="1859" y="17284"/>
                      <a:pt x="1848" y="17278"/>
                    </a:cubicBezTo>
                    <a:cubicBezTo>
                      <a:pt x="1886" y="16941"/>
                      <a:pt x="1902" y="16603"/>
                      <a:pt x="1891" y="16270"/>
                    </a:cubicBezTo>
                    <a:cubicBezTo>
                      <a:pt x="1880" y="15867"/>
                      <a:pt x="1880" y="15475"/>
                      <a:pt x="2017" y="15088"/>
                    </a:cubicBezTo>
                    <a:cubicBezTo>
                      <a:pt x="2093" y="14870"/>
                      <a:pt x="2196" y="14663"/>
                      <a:pt x="2289" y="14450"/>
                    </a:cubicBezTo>
                    <a:cubicBezTo>
                      <a:pt x="2300" y="14554"/>
                      <a:pt x="2316" y="14658"/>
                      <a:pt x="2349" y="14756"/>
                    </a:cubicBezTo>
                    <a:cubicBezTo>
                      <a:pt x="2351" y="14769"/>
                      <a:pt x="2361" y="14775"/>
                      <a:pt x="2372" y="14775"/>
                    </a:cubicBezTo>
                    <a:cubicBezTo>
                      <a:pt x="2387" y="14775"/>
                      <a:pt x="2403" y="14764"/>
                      <a:pt x="2403" y="14745"/>
                    </a:cubicBezTo>
                    <a:cubicBezTo>
                      <a:pt x="2382" y="14200"/>
                      <a:pt x="2507" y="13693"/>
                      <a:pt x="2676" y="13203"/>
                    </a:cubicBezTo>
                    <a:cubicBezTo>
                      <a:pt x="2703" y="13410"/>
                      <a:pt x="2752" y="13617"/>
                      <a:pt x="2796" y="13829"/>
                    </a:cubicBezTo>
                    <a:cubicBezTo>
                      <a:pt x="2867" y="14178"/>
                      <a:pt x="2856" y="14538"/>
                      <a:pt x="2768" y="14881"/>
                    </a:cubicBezTo>
                    <a:cubicBezTo>
                      <a:pt x="2627" y="15480"/>
                      <a:pt x="2414" y="16047"/>
                      <a:pt x="2420" y="16668"/>
                    </a:cubicBezTo>
                    <a:cubicBezTo>
                      <a:pt x="2420" y="16685"/>
                      <a:pt x="2432" y="16693"/>
                      <a:pt x="2445" y="16693"/>
                    </a:cubicBezTo>
                    <a:cubicBezTo>
                      <a:pt x="2458" y="16693"/>
                      <a:pt x="2472" y="16685"/>
                      <a:pt x="2474" y="16668"/>
                    </a:cubicBezTo>
                    <a:cubicBezTo>
                      <a:pt x="2512" y="16009"/>
                      <a:pt x="2807" y="15426"/>
                      <a:pt x="2970" y="14799"/>
                    </a:cubicBezTo>
                    <a:cubicBezTo>
                      <a:pt x="3139" y="14129"/>
                      <a:pt x="2856" y="13524"/>
                      <a:pt x="2867" y="12859"/>
                    </a:cubicBezTo>
                    <a:cubicBezTo>
                      <a:pt x="2867" y="12832"/>
                      <a:pt x="2856" y="12805"/>
                      <a:pt x="2828" y="12783"/>
                    </a:cubicBezTo>
                    <a:cubicBezTo>
                      <a:pt x="2992" y="12374"/>
                      <a:pt x="3166" y="11960"/>
                      <a:pt x="3302" y="11530"/>
                    </a:cubicBezTo>
                    <a:cubicBezTo>
                      <a:pt x="3608" y="10549"/>
                      <a:pt x="3313" y="9546"/>
                      <a:pt x="3537" y="8549"/>
                    </a:cubicBezTo>
                    <a:cubicBezTo>
                      <a:pt x="3755" y="7552"/>
                      <a:pt x="4338" y="6653"/>
                      <a:pt x="5215" y="6108"/>
                    </a:cubicBezTo>
                    <a:cubicBezTo>
                      <a:pt x="5628" y="5856"/>
                      <a:pt x="6171" y="5629"/>
                      <a:pt x="6669" y="5629"/>
                    </a:cubicBezTo>
                    <a:cubicBezTo>
                      <a:pt x="6730" y="5629"/>
                      <a:pt x="6791" y="5632"/>
                      <a:pt x="6850" y="5639"/>
                    </a:cubicBezTo>
                    <a:cubicBezTo>
                      <a:pt x="7498" y="5710"/>
                      <a:pt x="7874" y="6386"/>
                      <a:pt x="8288" y="6806"/>
                    </a:cubicBezTo>
                    <a:cubicBezTo>
                      <a:pt x="8318" y="6836"/>
                      <a:pt x="8355" y="6849"/>
                      <a:pt x="8392" y="6849"/>
                    </a:cubicBezTo>
                    <a:cubicBezTo>
                      <a:pt x="8502" y="6849"/>
                      <a:pt x="8614" y="6733"/>
                      <a:pt x="8561" y="6615"/>
                    </a:cubicBezTo>
                    <a:cubicBezTo>
                      <a:pt x="8343" y="6141"/>
                      <a:pt x="7891" y="5716"/>
                      <a:pt x="7427" y="5454"/>
                    </a:cubicBezTo>
                    <a:cubicBezTo>
                      <a:pt x="7389" y="5035"/>
                      <a:pt x="7340" y="4620"/>
                      <a:pt x="7340" y="4195"/>
                    </a:cubicBezTo>
                    <a:cubicBezTo>
                      <a:pt x="7340" y="3700"/>
                      <a:pt x="7362" y="3204"/>
                      <a:pt x="7346" y="2702"/>
                    </a:cubicBezTo>
                    <a:cubicBezTo>
                      <a:pt x="7335" y="2425"/>
                      <a:pt x="7307" y="2147"/>
                      <a:pt x="7253" y="1874"/>
                    </a:cubicBezTo>
                    <a:cubicBezTo>
                      <a:pt x="7406" y="1220"/>
                      <a:pt x="8087" y="724"/>
                      <a:pt x="7869" y="11"/>
                    </a:cubicBezTo>
                    <a:cubicBezTo>
                      <a:pt x="7866" y="4"/>
                      <a:pt x="7860" y="1"/>
                      <a:pt x="7854"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5" name="Google Shape;9445;p62"/>
              <p:cNvSpPr/>
              <p:nvPr/>
            </p:nvSpPr>
            <p:spPr>
              <a:xfrm>
                <a:off x="4802227" y="3815202"/>
                <a:ext cx="106498" cy="536763"/>
              </a:xfrm>
              <a:custGeom>
                <a:avLst/>
                <a:gdLst/>
                <a:ahLst/>
                <a:cxnLst/>
                <a:rect l="l" t="t" r="r" b="b"/>
                <a:pathLst>
                  <a:path w="4214" h="21239" extrusionOk="0">
                    <a:moveTo>
                      <a:pt x="3219" y="1"/>
                    </a:moveTo>
                    <a:cubicBezTo>
                      <a:pt x="3164" y="1"/>
                      <a:pt x="3110" y="42"/>
                      <a:pt x="3110" y="109"/>
                    </a:cubicBezTo>
                    <a:cubicBezTo>
                      <a:pt x="3110" y="300"/>
                      <a:pt x="3126" y="490"/>
                      <a:pt x="3153" y="681"/>
                    </a:cubicBezTo>
                    <a:cubicBezTo>
                      <a:pt x="3142" y="681"/>
                      <a:pt x="3131" y="687"/>
                      <a:pt x="3120" y="692"/>
                    </a:cubicBezTo>
                    <a:cubicBezTo>
                      <a:pt x="3028" y="779"/>
                      <a:pt x="2930" y="856"/>
                      <a:pt x="2826" y="926"/>
                    </a:cubicBezTo>
                    <a:cubicBezTo>
                      <a:pt x="2821" y="924"/>
                      <a:pt x="2815" y="922"/>
                      <a:pt x="2811" y="922"/>
                    </a:cubicBezTo>
                    <a:cubicBezTo>
                      <a:pt x="2806" y="922"/>
                      <a:pt x="2802" y="924"/>
                      <a:pt x="2799" y="926"/>
                    </a:cubicBezTo>
                    <a:cubicBezTo>
                      <a:pt x="2396" y="1014"/>
                      <a:pt x="1954" y="986"/>
                      <a:pt x="1638" y="1281"/>
                    </a:cubicBezTo>
                    <a:cubicBezTo>
                      <a:pt x="1612" y="1307"/>
                      <a:pt x="1643" y="1348"/>
                      <a:pt x="1673" y="1348"/>
                    </a:cubicBezTo>
                    <a:cubicBezTo>
                      <a:pt x="1680" y="1348"/>
                      <a:pt x="1687" y="1346"/>
                      <a:pt x="1693" y="1340"/>
                    </a:cubicBezTo>
                    <a:cubicBezTo>
                      <a:pt x="1933" y="1155"/>
                      <a:pt x="2216" y="1155"/>
                      <a:pt x="2494" y="1128"/>
                    </a:cubicBezTo>
                    <a:lnTo>
                      <a:pt x="2494" y="1128"/>
                    </a:lnTo>
                    <a:cubicBezTo>
                      <a:pt x="2161" y="1324"/>
                      <a:pt x="1824" y="1509"/>
                      <a:pt x="1567" y="1825"/>
                    </a:cubicBezTo>
                    <a:cubicBezTo>
                      <a:pt x="1547" y="1850"/>
                      <a:pt x="1572" y="1883"/>
                      <a:pt x="1600" y="1883"/>
                    </a:cubicBezTo>
                    <a:cubicBezTo>
                      <a:pt x="1609" y="1883"/>
                      <a:pt x="1619" y="1879"/>
                      <a:pt x="1627" y="1869"/>
                    </a:cubicBezTo>
                    <a:cubicBezTo>
                      <a:pt x="1938" y="1504"/>
                      <a:pt x="2379" y="1324"/>
                      <a:pt x="2777" y="1084"/>
                    </a:cubicBezTo>
                    <a:lnTo>
                      <a:pt x="2832" y="1073"/>
                    </a:lnTo>
                    <a:cubicBezTo>
                      <a:pt x="2853" y="1068"/>
                      <a:pt x="2870" y="1046"/>
                      <a:pt x="2875" y="1024"/>
                    </a:cubicBezTo>
                    <a:cubicBezTo>
                      <a:pt x="2957" y="970"/>
                      <a:pt x="3033" y="915"/>
                      <a:pt x="3110" y="856"/>
                    </a:cubicBezTo>
                    <a:lnTo>
                      <a:pt x="3110" y="856"/>
                    </a:lnTo>
                    <a:cubicBezTo>
                      <a:pt x="3006" y="1090"/>
                      <a:pt x="2913" y="1324"/>
                      <a:pt x="2744" y="1537"/>
                    </a:cubicBezTo>
                    <a:cubicBezTo>
                      <a:pt x="2521" y="1809"/>
                      <a:pt x="2200" y="2016"/>
                      <a:pt x="1954" y="2272"/>
                    </a:cubicBezTo>
                    <a:cubicBezTo>
                      <a:pt x="1524" y="2725"/>
                      <a:pt x="1121" y="3351"/>
                      <a:pt x="1148" y="3994"/>
                    </a:cubicBezTo>
                    <a:cubicBezTo>
                      <a:pt x="1148" y="4030"/>
                      <a:pt x="1173" y="4048"/>
                      <a:pt x="1200" y="4048"/>
                    </a:cubicBezTo>
                    <a:cubicBezTo>
                      <a:pt x="1225" y="4048"/>
                      <a:pt x="1252" y="4032"/>
                      <a:pt x="1257" y="4000"/>
                    </a:cubicBezTo>
                    <a:cubicBezTo>
                      <a:pt x="1355" y="3531"/>
                      <a:pt x="1551" y="3090"/>
                      <a:pt x="1840" y="2703"/>
                    </a:cubicBezTo>
                    <a:lnTo>
                      <a:pt x="1840" y="2703"/>
                    </a:lnTo>
                    <a:cubicBezTo>
                      <a:pt x="1807" y="3111"/>
                      <a:pt x="1873" y="3531"/>
                      <a:pt x="1785" y="3934"/>
                    </a:cubicBezTo>
                    <a:cubicBezTo>
                      <a:pt x="1785" y="3941"/>
                      <a:pt x="1792" y="3946"/>
                      <a:pt x="1798" y="3946"/>
                    </a:cubicBezTo>
                    <a:cubicBezTo>
                      <a:pt x="1801" y="3946"/>
                      <a:pt x="1805" y="3944"/>
                      <a:pt x="1807" y="3940"/>
                    </a:cubicBezTo>
                    <a:cubicBezTo>
                      <a:pt x="1998" y="3526"/>
                      <a:pt x="2020" y="2986"/>
                      <a:pt x="1976" y="2523"/>
                    </a:cubicBezTo>
                    <a:cubicBezTo>
                      <a:pt x="2129" y="2349"/>
                      <a:pt x="2298" y="2180"/>
                      <a:pt x="2472" y="2027"/>
                    </a:cubicBezTo>
                    <a:lnTo>
                      <a:pt x="2505" y="2000"/>
                    </a:lnTo>
                    <a:lnTo>
                      <a:pt x="2505" y="2000"/>
                    </a:lnTo>
                    <a:cubicBezTo>
                      <a:pt x="2494" y="2332"/>
                      <a:pt x="2516" y="2670"/>
                      <a:pt x="2570" y="3002"/>
                    </a:cubicBezTo>
                    <a:cubicBezTo>
                      <a:pt x="2573" y="3024"/>
                      <a:pt x="2589" y="3035"/>
                      <a:pt x="2606" y="3035"/>
                    </a:cubicBezTo>
                    <a:cubicBezTo>
                      <a:pt x="2623" y="3035"/>
                      <a:pt x="2641" y="3024"/>
                      <a:pt x="2646" y="3002"/>
                    </a:cubicBezTo>
                    <a:cubicBezTo>
                      <a:pt x="2695" y="2632"/>
                      <a:pt x="2701" y="2250"/>
                      <a:pt x="2663" y="1874"/>
                    </a:cubicBezTo>
                    <a:cubicBezTo>
                      <a:pt x="2657" y="1869"/>
                      <a:pt x="2657" y="1864"/>
                      <a:pt x="2657" y="1858"/>
                    </a:cubicBezTo>
                    <a:cubicBezTo>
                      <a:pt x="2859" y="1667"/>
                      <a:pt x="3028" y="1444"/>
                      <a:pt x="3164" y="1204"/>
                    </a:cubicBezTo>
                    <a:cubicBezTo>
                      <a:pt x="3219" y="1629"/>
                      <a:pt x="3246" y="2060"/>
                      <a:pt x="3246" y="2490"/>
                    </a:cubicBezTo>
                    <a:cubicBezTo>
                      <a:pt x="3240" y="2501"/>
                      <a:pt x="3229" y="2507"/>
                      <a:pt x="3229" y="2517"/>
                    </a:cubicBezTo>
                    <a:cubicBezTo>
                      <a:pt x="2832" y="3302"/>
                      <a:pt x="2374" y="4038"/>
                      <a:pt x="2096" y="4882"/>
                    </a:cubicBezTo>
                    <a:cubicBezTo>
                      <a:pt x="2047" y="5019"/>
                      <a:pt x="2020" y="5160"/>
                      <a:pt x="2009" y="5302"/>
                    </a:cubicBezTo>
                    <a:cubicBezTo>
                      <a:pt x="1638" y="5542"/>
                      <a:pt x="1388" y="5809"/>
                      <a:pt x="1333" y="6272"/>
                    </a:cubicBezTo>
                    <a:cubicBezTo>
                      <a:pt x="1330" y="6281"/>
                      <a:pt x="1338" y="6287"/>
                      <a:pt x="1346" y="6287"/>
                    </a:cubicBezTo>
                    <a:cubicBezTo>
                      <a:pt x="1352" y="6287"/>
                      <a:pt x="1358" y="6284"/>
                      <a:pt x="1360" y="6277"/>
                    </a:cubicBezTo>
                    <a:cubicBezTo>
                      <a:pt x="1388" y="6054"/>
                      <a:pt x="1480" y="5847"/>
                      <a:pt x="1633" y="5683"/>
                    </a:cubicBezTo>
                    <a:cubicBezTo>
                      <a:pt x="1742" y="5574"/>
                      <a:pt x="1867" y="5482"/>
                      <a:pt x="1998" y="5411"/>
                    </a:cubicBezTo>
                    <a:lnTo>
                      <a:pt x="1998" y="5411"/>
                    </a:lnTo>
                    <a:cubicBezTo>
                      <a:pt x="1993" y="5591"/>
                      <a:pt x="1993" y="5771"/>
                      <a:pt x="1998" y="5950"/>
                    </a:cubicBezTo>
                    <a:cubicBezTo>
                      <a:pt x="2020" y="6457"/>
                      <a:pt x="1949" y="6964"/>
                      <a:pt x="1785" y="7449"/>
                    </a:cubicBezTo>
                    <a:cubicBezTo>
                      <a:pt x="1573" y="8092"/>
                      <a:pt x="1333" y="8691"/>
                      <a:pt x="1382" y="9378"/>
                    </a:cubicBezTo>
                    <a:cubicBezTo>
                      <a:pt x="1398" y="9598"/>
                      <a:pt x="1414" y="10318"/>
                      <a:pt x="1760" y="10318"/>
                    </a:cubicBezTo>
                    <a:cubicBezTo>
                      <a:pt x="1773" y="10318"/>
                      <a:pt x="1787" y="10317"/>
                      <a:pt x="1802" y="10315"/>
                    </a:cubicBezTo>
                    <a:cubicBezTo>
                      <a:pt x="1840" y="10310"/>
                      <a:pt x="1851" y="10255"/>
                      <a:pt x="1813" y="10239"/>
                    </a:cubicBezTo>
                    <a:cubicBezTo>
                      <a:pt x="1486" y="10081"/>
                      <a:pt x="1535" y="9247"/>
                      <a:pt x="1551" y="8942"/>
                    </a:cubicBezTo>
                    <a:cubicBezTo>
                      <a:pt x="1551" y="8893"/>
                      <a:pt x="1557" y="8844"/>
                      <a:pt x="1562" y="8800"/>
                    </a:cubicBezTo>
                    <a:cubicBezTo>
                      <a:pt x="1606" y="8893"/>
                      <a:pt x="1660" y="8985"/>
                      <a:pt x="1720" y="9073"/>
                    </a:cubicBezTo>
                    <a:cubicBezTo>
                      <a:pt x="1829" y="9231"/>
                      <a:pt x="1922" y="9400"/>
                      <a:pt x="1993" y="9579"/>
                    </a:cubicBezTo>
                    <a:cubicBezTo>
                      <a:pt x="1997" y="9588"/>
                      <a:pt x="2005" y="9593"/>
                      <a:pt x="2013" y="9593"/>
                    </a:cubicBezTo>
                    <a:cubicBezTo>
                      <a:pt x="2024" y="9593"/>
                      <a:pt x="2034" y="9584"/>
                      <a:pt x="2031" y="9568"/>
                    </a:cubicBezTo>
                    <a:cubicBezTo>
                      <a:pt x="2020" y="9247"/>
                      <a:pt x="1802" y="8871"/>
                      <a:pt x="1589" y="8642"/>
                    </a:cubicBezTo>
                    <a:cubicBezTo>
                      <a:pt x="1693" y="8059"/>
                      <a:pt x="1971" y="7509"/>
                      <a:pt x="2096" y="6937"/>
                    </a:cubicBezTo>
                    <a:cubicBezTo>
                      <a:pt x="2172" y="6610"/>
                      <a:pt x="2167" y="6277"/>
                      <a:pt x="2145" y="5939"/>
                    </a:cubicBezTo>
                    <a:cubicBezTo>
                      <a:pt x="2134" y="5732"/>
                      <a:pt x="2140" y="5520"/>
                      <a:pt x="2167" y="5307"/>
                    </a:cubicBezTo>
                    <a:cubicBezTo>
                      <a:pt x="2167" y="5302"/>
                      <a:pt x="2167" y="5296"/>
                      <a:pt x="2167" y="5286"/>
                    </a:cubicBezTo>
                    <a:cubicBezTo>
                      <a:pt x="2200" y="5040"/>
                      <a:pt x="2265" y="4801"/>
                      <a:pt x="2358" y="4577"/>
                    </a:cubicBezTo>
                    <a:cubicBezTo>
                      <a:pt x="2494" y="4228"/>
                      <a:pt x="2652" y="3885"/>
                      <a:pt x="2837" y="3558"/>
                    </a:cubicBezTo>
                    <a:cubicBezTo>
                      <a:pt x="2973" y="3318"/>
                      <a:pt x="3126" y="3084"/>
                      <a:pt x="3246" y="2834"/>
                    </a:cubicBezTo>
                    <a:lnTo>
                      <a:pt x="3246" y="3585"/>
                    </a:lnTo>
                    <a:cubicBezTo>
                      <a:pt x="3246" y="4436"/>
                      <a:pt x="3159" y="5280"/>
                      <a:pt x="2984" y="6114"/>
                    </a:cubicBezTo>
                    <a:cubicBezTo>
                      <a:pt x="2821" y="6904"/>
                      <a:pt x="2499" y="7650"/>
                      <a:pt x="2358" y="8441"/>
                    </a:cubicBezTo>
                    <a:cubicBezTo>
                      <a:pt x="2298" y="8773"/>
                      <a:pt x="2276" y="9111"/>
                      <a:pt x="2287" y="9449"/>
                    </a:cubicBezTo>
                    <a:cubicBezTo>
                      <a:pt x="2276" y="10037"/>
                      <a:pt x="2379" y="10631"/>
                      <a:pt x="2450" y="11219"/>
                    </a:cubicBezTo>
                    <a:cubicBezTo>
                      <a:pt x="2161" y="11525"/>
                      <a:pt x="1965" y="11890"/>
                      <a:pt x="1971" y="12320"/>
                    </a:cubicBezTo>
                    <a:cubicBezTo>
                      <a:pt x="1971" y="12337"/>
                      <a:pt x="1983" y="12345"/>
                      <a:pt x="1995" y="12345"/>
                    </a:cubicBezTo>
                    <a:cubicBezTo>
                      <a:pt x="2007" y="12345"/>
                      <a:pt x="2020" y="12337"/>
                      <a:pt x="2020" y="12320"/>
                    </a:cubicBezTo>
                    <a:cubicBezTo>
                      <a:pt x="2047" y="11950"/>
                      <a:pt x="2227" y="11655"/>
                      <a:pt x="2472" y="11399"/>
                    </a:cubicBezTo>
                    <a:cubicBezTo>
                      <a:pt x="2483" y="11514"/>
                      <a:pt x="2494" y="11634"/>
                      <a:pt x="2505" y="11748"/>
                    </a:cubicBezTo>
                    <a:cubicBezTo>
                      <a:pt x="2521" y="12162"/>
                      <a:pt x="2488" y="12576"/>
                      <a:pt x="2407" y="12980"/>
                    </a:cubicBezTo>
                    <a:cubicBezTo>
                      <a:pt x="2401" y="12978"/>
                      <a:pt x="2396" y="12978"/>
                      <a:pt x="2391" y="12978"/>
                    </a:cubicBezTo>
                    <a:cubicBezTo>
                      <a:pt x="2375" y="12978"/>
                      <a:pt x="2360" y="12985"/>
                      <a:pt x="2352" y="13001"/>
                    </a:cubicBezTo>
                    <a:cubicBezTo>
                      <a:pt x="2134" y="13426"/>
                      <a:pt x="1742" y="13699"/>
                      <a:pt x="1480" y="14091"/>
                    </a:cubicBezTo>
                    <a:cubicBezTo>
                      <a:pt x="1262" y="14413"/>
                      <a:pt x="1153" y="14783"/>
                      <a:pt x="1083" y="15159"/>
                    </a:cubicBezTo>
                    <a:cubicBezTo>
                      <a:pt x="1079" y="15169"/>
                      <a:pt x="1087" y="15174"/>
                      <a:pt x="1095" y="15174"/>
                    </a:cubicBezTo>
                    <a:cubicBezTo>
                      <a:pt x="1101" y="15174"/>
                      <a:pt x="1107" y="15171"/>
                      <a:pt x="1110" y="15165"/>
                    </a:cubicBezTo>
                    <a:cubicBezTo>
                      <a:pt x="1235" y="14690"/>
                      <a:pt x="1415" y="14244"/>
                      <a:pt x="1736" y="13868"/>
                    </a:cubicBezTo>
                    <a:cubicBezTo>
                      <a:pt x="1954" y="13612"/>
                      <a:pt x="2200" y="13410"/>
                      <a:pt x="2379" y="13121"/>
                    </a:cubicBezTo>
                    <a:lnTo>
                      <a:pt x="2379" y="13121"/>
                    </a:lnTo>
                    <a:cubicBezTo>
                      <a:pt x="2309" y="13443"/>
                      <a:pt x="2232" y="13764"/>
                      <a:pt x="2156" y="14086"/>
                    </a:cubicBezTo>
                    <a:cubicBezTo>
                      <a:pt x="2052" y="14511"/>
                      <a:pt x="1982" y="14947"/>
                      <a:pt x="1922" y="15377"/>
                    </a:cubicBezTo>
                    <a:cubicBezTo>
                      <a:pt x="1905" y="15377"/>
                      <a:pt x="1884" y="15388"/>
                      <a:pt x="1873" y="15404"/>
                    </a:cubicBezTo>
                    <a:cubicBezTo>
                      <a:pt x="1666" y="15655"/>
                      <a:pt x="1480" y="15917"/>
                      <a:pt x="1311" y="16194"/>
                    </a:cubicBezTo>
                    <a:cubicBezTo>
                      <a:pt x="1164" y="16461"/>
                      <a:pt x="1159" y="16783"/>
                      <a:pt x="1132" y="17077"/>
                    </a:cubicBezTo>
                    <a:cubicBezTo>
                      <a:pt x="1129" y="17104"/>
                      <a:pt x="1149" y="17120"/>
                      <a:pt x="1169" y="17120"/>
                    </a:cubicBezTo>
                    <a:cubicBezTo>
                      <a:pt x="1185" y="17120"/>
                      <a:pt x="1200" y="17110"/>
                      <a:pt x="1202" y="17088"/>
                    </a:cubicBezTo>
                    <a:cubicBezTo>
                      <a:pt x="1251" y="16805"/>
                      <a:pt x="1333" y="16521"/>
                      <a:pt x="1453" y="16260"/>
                    </a:cubicBezTo>
                    <a:cubicBezTo>
                      <a:pt x="1562" y="16036"/>
                      <a:pt x="1747" y="15873"/>
                      <a:pt x="1884" y="15671"/>
                    </a:cubicBezTo>
                    <a:lnTo>
                      <a:pt x="1884" y="15671"/>
                    </a:lnTo>
                    <a:cubicBezTo>
                      <a:pt x="1851" y="15911"/>
                      <a:pt x="1813" y="16156"/>
                      <a:pt x="1780" y="16401"/>
                    </a:cubicBezTo>
                    <a:cubicBezTo>
                      <a:pt x="1726" y="16777"/>
                      <a:pt x="1606" y="17197"/>
                      <a:pt x="1589" y="17600"/>
                    </a:cubicBezTo>
                    <a:cubicBezTo>
                      <a:pt x="1208" y="17775"/>
                      <a:pt x="1044" y="18161"/>
                      <a:pt x="903" y="18537"/>
                    </a:cubicBezTo>
                    <a:cubicBezTo>
                      <a:pt x="647" y="19159"/>
                      <a:pt x="358" y="19758"/>
                      <a:pt x="25" y="20341"/>
                    </a:cubicBezTo>
                    <a:cubicBezTo>
                      <a:pt x="21" y="20349"/>
                      <a:pt x="29" y="20354"/>
                      <a:pt x="36" y="20354"/>
                    </a:cubicBezTo>
                    <a:cubicBezTo>
                      <a:pt x="38" y="20354"/>
                      <a:pt x="40" y="20353"/>
                      <a:pt x="42" y="20352"/>
                    </a:cubicBezTo>
                    <a:cubicBezTo>
                      <a:pt x="374" y="19938"/>
                      <a:pt x="614" y="19464"/>
                      <a:pt x="826" y="18984"/>
                    </a:cubicBezTo>
                    <a:cubicBezTo>
                      <a:pt x="854" y="18913"/>
                      <a:pt x="881" y="18848"/>
                      <a:pt x="908" y="18777"/>
                    </a:cubicBezTo>
                    <a:lnTo>
                      <a:pt x="908" y="18777"/>
                    </a:lnTo>
                    <a:cubicBezTo>
                      <a:pt x="903" y="19044"/>
                      <a:pt x="897" y="19306"/>
                      <a:pt x="826" y="19562"/>
                    </a:cubicBezTo>
                    <a:cubicBezTo>
                      <a:pt x="817" y="19589"/>
                      <a:pt x="837" y="19605"/>
                      <a:pt x="859" y="19605"/>
                    </a:cubicBezTo>
                    <a:cubicBezTo>
                      <a:pt x="876" y="19605"/>
                      <a:pt x="895" y="19595"/>
                      <a:pt x="903" y="19573"/>
                    </a:cubicBezTo>
                    <a:cubicBezTo>
                      <a:pt x="995" y="19251"/>
                      <a:pt x="979" y="18919"/>
                      <a:pt x="990" y="18586"/>
                    </a:cubicBezTo>
                    <a:cubicBezTo>
                      <a:pt x="990" y="18581"/>
                      <a:pt x="990" y="18570"/>
                      <a:pt x="990" y="18565"/>
                    </a:cubicBezTo>
                    <a:cubicBezTo>
                      <a:pt x="1115" y="18227"/>
                      <a:pt x="1268" y="17878"/>
                      <a:pt x="1584" y="17698"/>
                    </a:cubicBezTo>
                    <a:cubicBezTo>
                      <a:pt x="1584" y="17867"/>
                      <a:pt x="1611" y="18042"/>
                      <a:pt x="1671" y="18200"/>
                    </a:cubicBezTo>
                    <a:cubicBezTo>
                      <a:pt x="1671" y="18202"/>
                      <a:pt x="1672" y="18204"/>
                      <a:pt x="1674" y="18204"/>
                    </a:cubicBezTo>
                    <a:cubicBezTo>
                      <a:pt x="1675" y="18204"/>
                      <a:pt x="1676" y="18202"/>
                      <a:pt x="1676" y="18200"/>
                    </a:cubicBezTo>
                    <a:cubicBezTo>
                      <a:pt x="1671" y="18042"/>
                      <a:pt x="1676" y="17884"/>
                      <a:pt x="1682" y="17731"/>
                    </a:cubicBezTo>
                    <a:cubicBezTo>
                      <a:pt x="1834" y="18031"/>
                      <a:pt x="1911" y="18358"/>
                      <a:pt x="1911" y="18690"/>
                    </a:cubicBezTo>
                    <a:cubicBezTo>
                      <a:pt x="1905" y="18695"/>
                      <a:pt x="1900" y="18701"/>
                      <a:pt x="1894" y="18712"/>
                    </a:cubicBezTo>
                    <a:cubicBezTo>
                      <a:pt x="1709" y="19066"/>
                      <a:pt x="1377" y="19289"/>
                      <a:pt x="1164" y="19622"/>
                    </a:cubicBezTo>
                    <a:cubicBezTo>
                      <a:pt x="1148" y="19646"/>
                      <a:pt x="1168" y="19677"/>
                      <a:pt x="1191" y="19677"/>
                    </a:cubicBezTo>
                    <a:cubicBezTo>
                      <a:pt x="1199" y="19677"/>
                      <a:pt x="1206" y="19674"/>
                      <a:pt x="1213" y="19665"/>
                    </a:cubicBezTo>
                    <a:cubicBezTo>
                      <a:pt x="1399" y="19404"/>
                      <a:pt x="1682" y="19229"/>
                      <a:pt x="1884" y="18990"/>
                    </a:cubicBezTo>
                    <a:lnTo>
                      <a:pt x="1884" y="18990"/>
                    </a:lnTo>
                    <a:cubicBezTo>
                      <a:pt x="1834" y="19289"/>
                      <a:pt x="1726" y="19584"/>
                      <a:pt x="1573" y="19851"/>
                    </a:cubicBezTo>
                    <a:cubicBezTo>
                      <a:pt x="1241" y="20439"/>
                      <a:pt x="549" y="20837"/>
                      <a:pt x="9" y="21218"/>
                    </a:cubicBezTo>
                    <a:cubicBezTo>
                      <a:pt x="1" y="21227"/>
                      <a:pt x="5" y="21238"/>
                      <a:pt x="13" y="21238"/>
                    </a:cubicBezTo>
                    <a:cubicBezTo>
                      <a:pt x="15" y="21238"/>
                      <a:pt x="17" y="21237"/>
                      <a:pt x="20" y="21235"/>
                    </a:cubicBezTo>
                    <a:cubicBezTo>
                      <a:pt x="668" y="20782"/>
                      <a:pt x="1366" y="20374"/>
                      <a:pt x="1780" y="19687"/>
                    </a:cubicBezTo>
                    <a:cubicBezTo>
                      <a:pt x="2189" y="19022"/>
                      <a:pt x="2178" y="18183"/>
                      <a:pt x="1758" y="17524"/>
                    </a:cubicBezTo>
                    <a:cubicBezTo>
                      <a:pt x="1747" y="17508"/>
                      <a:pt x="1726" y="17491"/>
                      <a:pt x="1704" y="17491"/>
                    </a:cubicBezTo>
                    <a:cubicBezTo>
                      <a:pt x="1747" y="17039"/>
                      <a:pt x="1834" y="16603"/>
                      <a:pt x="1900" y="16140"/>
                    </a:cubicBezTo>
                    <a:cubicBezTo>
                      <a:pt x="2003" y="15366"/>
                      <a:pt x="2151" y="14603"/>
                      <a:pt x="2336" y="13846"/>
                    </a:cubicBezTo>
                    <a:cubicBezTo>
                      <a:pt x="2510" y="13181"/>
                      <a:pt x="2646" y="12533"/>
                      <a:pt x="2646" y="11846"/>
                    </a:cubicBezTo>
                    <a:cubicBezTo>
                      <a:pt x="2701" y="11944"/>
                      <a:pt x="2761" y="12037"/>
                      <a:pt x="2815" y="12135"/>
                    </a:cubicBezTo>
                    <a:cubicBezTo>
                      <a:pt x="2984" y="12435"/>
                      <a:pt x="3061" y="12778"/>
                      <a:pt x="3028" y="13121"/>
                    </a:cubicBezTo>
                    <a:cubicBezTo>
                      <a:pt x="3028" y="13131"/>
                      <a:pt x="3035" y="13136"/>
                      <a:pt x="3042" y="13136"/>
                    </a:cubicBezTo>
                    <a:cubicBezTo>
                      <a:pt x="3048" y="13136"/>
                      <a:pt x="3053" y="13133"/>
                      <a:pt x="3055" y="13127"/>
                    </a:cubicBezTo>
                    <a:cubicBezTo>
                      <a:pt x="3099" y="12876"/>
                      <a:pt x="3088" y="12620"/>
                      <a:pt x="3028" y="12375"/>
                    </a:cubicBezTo>
                    <a:cubicBezTo>
                      <a:pt x="2952" y="12091"/>
                      <a:pt x="2761" y="11841"/>
                      <a:pt x="2646" y="11574"/>
                    </a:cubicBezTo>
                    <a:cubicBezTo>
                      <a:pt x="2619" y="10844"/>
                      <a:pt x="2527" y="10113"/>
                      <a:pt x="2461" y="9389"/>
                    </a:cubicBezTo>
                    <a:cubicBezTo>
                      <a:pt x="2461" y="9378"/>
                      <a:pt x="2461" y="9372"/>
                      <a:pt x="2456" y="9361"/>
                    </a:cubicBezTo>
                    <a:cubicBezTo>
                      <a:pt x="2461" y="8980"/>
                      <a:pt x="2510" y="8599"/>
                      <a:pt x="2592" y="8228"/>
                    </a:cubicBezTo>
                    <a:cubicBezTo>
                      <a:pt x="2772" y="7438"/>
                      <a:pt x="3088" y="6691"/>
                      <a:pt x="3246" y="5890"/>
                    </a:cubicBezTo>
                    <a:cubicBezTo>
                      <a:pt x="3387" y="5187"/>
                      <a:pt x="3475" y="4474"/>
                      <a:pt x="3507" y="3760"/>
                    </a:cubicBezTo>
                    <a:cubicBezTo>
                      <a:pt x="3556" y="3809"/>
                      <a:pt x="3605" y="3852"/>
                      <a:pt x="3649" y="3896"/>
                    </a:cubicBezTo>
                    <a:cubicBezTo>
                      <a:pt x="3709" y="3951"/>
                      <a:pt x="3763" y="4005"/>
                      <a:pt x="3823" y="4065"/>
                    </a:cubicBezTo>
                    <a:cubicBezTo>
                      <a:pt x="3660" y="4299"/>
                      <a:pt x="3714" y="4561"/>
                      <a:pt x="3725" y="4844"/>
                    </a:cubicBezTo>
                    <a:cubicBezTo>
                      <a:pt x="3725" y="4854"/>
                      <a:pt x="3734" y="4860"/>
                      <a:pt x="3743" y="4860"/>
                    </a:cubicBezTo>
                    <a:cubicBezTo>
                      <a:pt x="3753" y="4860"/>
                      <a:pt x="3763" y="4853"/>
                      <a:pt x="3763" y="4839"/>
                    </a:cubicBezTo>
                    <a:cubicBezTo>
                      <a:pt x="3769" y="4588"/>
                      <a:pt x="3736" y="4337"/>
                      <a:pt x="3883" y="4130"/>
                    </a:cubicBezTo>
                    <a:cubicBezTo>
                      <a:pt x="4041" y="4299"/>
                      <a:pt x="4167" y="4485"/>
                      <a:pt x="4172" y="4735"/>
                    </a:cubicBezTo>
                    <a:cubicBezTo>
                      <a:pt x="4172" y="4738"/>
                      <a:pt x="4175" y="4739"/>
                      <a:pt x="4178" y="4739"/>
                    </a:cubicBezTo>
                    <a:cubicBezTo>
                      <a:pt x="4182" y="4739"/>
                      <a:pt x="4186" y="4738"/>
                      <a:pt x="4188" y="4735"/>
                    </a:cubicBezTo>
                    <a:cubicBezTo>
                      <a:pt x="4199" y="4468"/>
                      <a:pt x="4079" y="4245"/>
                      <a:pt x="3932" y="4027"/>
                    </a:cubicBezTo>
                    <a:cubicBezTo>
                      <a:pt x="3834" y="3891"/>
                      <a:pt x="3725" y="3760"/>
                      <a:pt x="3622" y="3624"/>
                    </a:cubicBezTo>
                    <a:cubicBezTo>
                      <a:pt x="3584" y="3569"/>
                      <a:pt x="3551" y="3515"/>
                      <a:pt x="3518" y="3455"/>
                    </a:cubicBezTo>
                    <a:cubicBezTo>
                      <a:pt x="3524" y="3133"/>
                      <a:pt x="3529" y="2812"/>
                      <a:pt x="3529" y="2490"/>
                    </a:cubicBezTo>
                    <a:cubicBezTo>
                      <a:pt x="3709" y="2817"/>
                      <a:pt x="4074" y="3084"/>
                      <a:pt x="4172" y="3444"/>
                    </a:cubicBezTo>
                    <a:cubicBezTo>
                      <a:pt x="4174" y="3453"/>
                      <a:pt x="4179" y="3456"/>
                      <a:pt x="4185" y="3456"/>
                    </a:cubicBezTo>
                    <a:cubicBezTo>
                      <a:pt x="4198" y="3456"/>
                      <a:pt x="4214" y="3440"/>
                      <a:pt x="4210" y="3422"/>
                    </a:cubicBezTo>
                    <a:cubicBezTo>
                      <a:pt x="4156" y="3215"/>
                      <a:pt x="4063" y="3019"/>
                      <a:pt x="3932" y="2844"/>
                    </a:cubicBezTo>
                    <a:cubicBezTo>
                      <a:pt x="3780" y="2616"/>
                      <a:pt x="3654" y="2370"/>
                      <a:pt x="3551" y="2109"/>
                    </a:cubicBezTo>
                    <a:cubicBezTo>
                      <a:pt x="3545" y="2092"/>
                      <a:pt x="3535" y="2082"/>
                      <a:pt x="3518" y="2071"/>
                    </a:cubicBezTo>
                    <a:cubicBezTo>
                      <a:pt x="3518" y="1755"/>
                      <a:pt x="3562" y="1400"/>
                      <a:pt x="3458" y="1095"/>
                    </a:cubicBezTo>
                    <a:cubicBezTo>
                      <a:pt x="3458" y="736"/>
                      <a:pt x="3436" y="376"/>
                      <a:pt x="3317" y="65"/>
                    </a:cubicBezTo>
                    <a:cubicBezTo>
                      <a:pt x="3296" y="21"/>
                      <a:pt x="3258" y="1"/>
                      <a:pt x="3219"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6" name="Google Shape;9446;p62"/>
              <p:cNvSpPr/>
              <p:nvPr/>
            </p:nvSpPr>
            <p:spPr>
              <a:xfrm>
                <a:off x="4927478" y="3678983"/>
                <a:ext cx="72886" cy="148375"/>
              </a:xfrm>
              <a:custGeom>
                <a:avLst/>
                <a:gdLst/>
                <a:ahLst/>
                <a:cxnLst/>
                <a:rect l="l" t="t" r="r" b="b"/>
                <a:pathLst>
                  <a:path w="2884" h="5871" extrusionOk="0">
                    <a:moveTo>
                      <a:pt x="6" y="1"/>
                    </a:moveTo>
                    <a:cubicBezTo>
                      <a:pt x="33" y="377"/>
                      <a:pt x="1" y="742"/>
                      <a:pt x="121" y="1085"/>
                    </a:cubicBezTo>
                    <a:cubicBezTo>
                      <a:pt x="300" y="1619"/>
                      <a:pt x="595" y="2099"/>
                      <a:pt x="883" y="2584"/>
                    </a:cubicBezTo>
                    <a:cubicBezTo>
                      <a:pt x="867" y="2791"/>
                      <a:pt x="883" y="2992"/>
                      <a:pt x="878" y="3200"/>
                    </a:cubicBezTo>
                    <a:cubicBezTo>
                      <a:pt x="878" y="3418"/>
                      <a:pt x="845" y="3635"/>
                      <a:pt x="851" y="3853"/>
                    </a:cubicBezTo>
                    <a:cubicBezTo>
                      <a:pt x="851" y="3872"/>
                      <a:pt x="866" y="3884"/>
                      <a:pt x="881" y="3884"/>
                    </a:cubicBezTo>
                    <a:cubicBezTo>
                      <a:pt x="892" y="3884"/>
                      <a:pt x="904" y="3878"/>
                      <a:pt x="911" y="3864"/>
                    </a:cubicBezTo>
                    <a:cubicBezTo>
                      <a:pt x="1031" y="3614"/>
                      <a:pt x="1085" y="3276"/>
                      <a:pt x="1107" y="2954"/>
                    </a:cubicBezTo>
                    <a:cubicBezTo>
                      <a:pt x="1150" y="3036"/>
                      <a:pt x="1194" y="3118"/>
                      <a:pt x="1243" y="3200"/>
                    </a:cubicBezTo>
                    <a:cubicBezTo>
                      <a:pt x="1439" y="3554"/>
                      <a:pt x="1608" y="3919"/>
                      <a:pt x="1744" y="4300"/>
                    </a:cubicBezTo>
                    <a:cubicBezTo>
                      <a:pt x="1892" y="4753"/>
                      <a:pt x="1864" y="5205"/>
                      <a:pt x="1913" y="5668"/>
                    </a:cubicBezTo>
                    <a:cubicBezTo>
                      <a:pt x="1918" y="5709"/>
                      <a:pt x="1947" y="5727"/>
                      <a:pt x="1978" y="5727"/>
                    </a:cubicBezTo>
                    <a:cubicBezTo>
                      <a:pt x="2012" y="5727"/>
                      <a:pt x="2049" y="5703"/>
                      <a:pt x="2055" y="5662"/>
                    </a:cubicBezTo>
                    <a:cubicBezTo>
                      <a:pt x="2060" y="5592"/>
                      <a:pt x="2077" y="5499"/>
                      <a:pt x="2088" y="5417"/>
                    </a:cubicBezTo>
                    <a:cubicBezTo>
                      <a:pt x="2197" y="5608"/>
                      <a:pt x="2360" y="5766"/>
                      <a:pt x="2562" y="5864"/>
                    </a:cubicBezTo>
                    <a:cubicBezTo>
                      <a:pt x="2571" y="5868"/>
                      <a:pt x="2580" y="5870"/>
                      <a:pt x="2588" y="5870"/>
                    </a:cubicBezTo>
                    <a:cubicBezTo>
                      <a:pt x="2642" y="5870"/>
                      <a:pt x="2669" y="5787"/>
                      <a:pt x="2622" y="5744"/>
                    </a:cubicBezTo>
                    <a:cubicBezTo>
                      <a:pt x="2431" y="5597"/>
                      <a:pt x="2338" y="5412"/>
                      <a:pt x="2251" y="5216"/>
                    </a:cubicBezTo>
                    <a:lnTo>
                      <a:pt x="2251" y="5216"/>
                    </a:lnTo>
                    <a:cubicBezTo>
                      <a:pt x="2376" y="5256"/>
                      <a:pt x="2505" y="5279"/>
                      <a:pt x="2634" y="5279"/>
                    </a:cubicBezTo>
                    <a:cubicBezTo>
                      <a:pt x="2679" y="5279"/>
                      <a:pt x="2724" y="5276"/>
                      <a:pt x="2769" y="5270"/>
                    </a:cubicBezTo>
                    <a:cubicBezTo>
                      <a:pt x="2883" y="5259"/>
                      <a:pt x="2867" y="5096"/>
                      <a:pt x="2763" y="5085"/>
                    </a:cubicBezTo>
                    <a:cubicBezTo>
                      <a:pt x="2535" y="5052"/>
                      <a:pt x="2322" y="4998"/>
                      <a:pt x="2159" y="4829"/>
                    </a:cubicBezTo>
                    <a:cubicBezTo>
                      <a:pt x="2148" y="4818"/>
                      <a:pt x="2142" y="4807"/>
                      <a:pt x="2131" y="4802"/>
                    </a:cubicBezTo>
                    <a:cubicBezTo>
                      <a:pt x="2126" y="4693"/>
                      <a:pt x="2110" y="4578"/>
                      <a:pt x="2088" y="4475"/>
                    </a:cubicBezTo>
                    <a:cubicBezTo>
                      <a:pt x="2001" y="4093"/>
                      <a:pt x="1870" y="3728"/>
                      <a:pt x="1695" y="3385"/>
                    </a:cubicBezTo>
                    <a:cubicBezTo>
                      <a:pt x="1336" y="2671"/>
                      <a:pt x="845" y="2012"/>
                      <a:pt x="546" y="1271"/>
                    </a:cubicBezTo>
                    <a:cubicBezTo>
                      <a:pt x="388" y="867"/>
                      <a:pt x="300" y="437"/>
                      <a:pt x="2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7" name="Google Shape;9447;p62"/>
              <p:cNvSpPr/>
              <p:nvPr/>
            </p:nvSpPr>
            <p:spPr>
              <a:xfrm>
                <a:off x="4920098" y="3320695"/>
                <a:ext cx="217419" cy="547933"/>
              </a:xfrm>
              <a:custGeom>
                <a:avLst/>
                <a:gdLst/>
                <a:ahLst/>
                <a:cxnLst/>
                <a:rect l="l" t="t" r="r" b="b"/>
                <a:pathLst>
                  <a:path w="8603" h="21681" extrusionOk="0">
                    <a:moveTo>
                      <a:pt x="760" y="1"/>
                    </a:moveTo>
                    <a:cubicBezTo>
                      <a:pt x="753" y="1"/>
                      <a:pt x="747" y="4"/>
                      <a:pt x="745" y="11"/>
                    </a:cubicBezTo>
                    <a:cubicBezTo>
                      <a:pt x="522" y="724"/>
                      <a:pt x="1208" y="1220"/>
                      <a:pt x="1361" y="1874"/>
                    </a:cubicBezTo>
                    <a:cubicBezTo>
                      <a:pt x="1306" y="2147"/>
                      <a:pt x="1274" y="2425"/>
                      <a:pt x="1268" y="2702"/>
                    </a:cubicBezTo>
                    <a:cubicBezTo>
                      <a:pt x="1246" y="3204"/>
                      <a:pt x="1274" y="3700"/>
                      <a:pt x="1274" y="4195"/>
                    </a:cubicBezTo>
                    <a:cubicBezTo>
                      <a:pt x="1274" y="4620"/>
                      <a:pt x="1219" y="5035"/>
                      <a:pt x="1186" y="5454"/>
                    </a:cubicBezTo>
                    <a:cubicBezTo>
                      <a:pt x="723" y="5716"/>
                      <a:pt x="266" y="6141"/>
                      <a:pt x="53" y="6615"/>
                    </a:cubicBezTo>
                    <a:cubicBezTo>
                      <a:pt x="0" y="6732"/>
                      <a:pt x="110" y="6846"/>
                      <a:pt x="217" y="6846"/>
                    </a:cubicBezTo>
                    <a:cubicBezTo>
                      <a:pt x="254" y="6846"/>
                      <a:pt x="290" y="6832"/>
                      <a:pt x="320" y="6800"/>
                    </a:cubicBezTo>
                    <a:cubicBezTo>
                      <a:pt x="734" y="6375"/>
                      <a:pt x="1105" y="5705"/>
                      <a:pt x="1759" y="5629"/>
                    </a:cubicBezTo>
                    <a:cubicBezTo>
                      <a:pt x="1818" y="5621"/>
                      <a:pt x="1878" y="5618"/>
                      <a:pt x="1939" y="5618"/>
                    </a:cubicBezTo>
                    <a:cubicBezTo>
                      <a:pt x="2438" y="5618"/>
                      <a:pt x="2980" y="5845"/>
                      <a:pt x="3393" y="6097"/>
                    </a:cubicBezTo>
                    <a:cubicBezTo>
                      <a:pt x="4271" y="6642"/>
                      <a:pt x="4854" y="7541"/>
                      <a:pt x="5072" y="8538"/>
                    </a:cubicBezTo>
                    <a:cubicBezTo>
                      <a:pt x="5295" y="9535"/>
                      <a:pt x="5001" y="10544"/>
                      <a:pt x="5306" y="11524"/>
                    </a:cubicBezTo>
                    <a:cubicBezTo>
                      <a:pt x="5442" y="11955"/>
                      <a:pt x="5616" y="12363"/>
                      <a:pt x="5780" y="12778"/>
                    </a:cubicBezTo>
                    <a:cubicBezTo>
                      <a:pt x="5753" y="12794"/>
                      <a:pt x="5742" y="12821"/>
                      <a:pt x="5742" y="12854"/>
                    </a:cubicBezTo>
                    <a:cubicBezTo>
                      <a:pt x="5753" y="13519"/>
                      <a:pt x="5469" y="14124"/>
                      <a:pt x="5638" y="14788"/>
                    </a:cubicBezTo>
                    <a:cubicBezTo>
                      <a:pt x="5802" y="15420"/>
                      <a:pt x="6096" y="15998"/>
                      <a:pt x="6134" y="16663"/>
                    </a:cubicBezTo>
                    <a:cubicBezTo>
                      <a:pt x="6137" y="16676"/>
                      <a:pt x="6150" y="16683"/>
                      <a:pt x="6163" y="16683"/>
                    </a:cubicBezTo>
                    <a:cubicBezTo>
                      <a:pt x="6176" y="16683"/>
                      <a:pt x="6189" y="16676"/>
                      <a:pt x="6189" y="16663"/>
                    </a:cubicBezTo>
                    <a:cubicBezTo>
                      <a:pt x="6194" y="16036"/>
                      <a:pt x="5981" y="15469"/>
                      <a:pt x="5840" y="14870"/>
                    </a:cubicBezTo>
                    <a:cubicBezTo>
                      <a:pt x="5747" y="14527"/>
                      <a:pt x="5742" y="14167"/>
                      <a:pt x="5813" y="13824"/>
                    </a:cubicBezTo>
                    <a:cubicBezTo>
                      <a:pt x="5856" y="13611"/>
                      <a:pt x="5905" y="13404"/>
                      <a:pt x="5932" y="13192"/>
                    </a:cubicBezTo>
                    <a:cubicBezTo>
                      <a:pt x="6101" y="13682"/>
                      <a:pt x="6227" y="14189"/>
                      <a:pt x="6205" y="14734"/>
                    </a:cubicBezTo>
                    <a:cubicBezTo>
                      <a:pt x="6205" y="14753"/>
                      <a:pt x="6222" y="14767"/>
                      <a:pt x="6237" y="14767"/>
                    </a:cubicBezTo>
                    <a:cubicBezTo>
                      <a:pt x="6248" y="14767"/>
                      <a:pt x="6257" y="14760"/>
                      <a:pt x="6259" y="14745"/>
                    </a:cubicBezTo>
                    <a:cubicBezTo>
                      <a:pt x="6287" y="14647"/>
                      <a:pt x="6308" y="14543"/>
                      <a:pt x="6319" y="14440"/>
                    </a:cubicBezTo>
                    <a:cubicBezTo>
                      <a:pt x="6412" y="14652"/>
                      <a:pt x="6515" y="14859"/>
                      <a:pt x="6592" y="15083"/>
                    </a:cubicBezTo>
                    <a:cubicBezTo>
                      <a:pt x="6728" y="15464"/>
                      <a:pt x="6728" y="15856"/>
                      <a:pt x="6717" y="16260"/>
                    </a:cubicBezTo>
                    <a:cubicBezTo>
                      <a:pt x="6706" y="16597"/>
                      <a:pt x="6723" y="16935"/>
                      <a:pt x="6761" y="17268"/>
                    </a:cubicBezTo>
                    <a:cubicBezTo>
                      <a:pt x="6750" y="17273"/>
                      <a:pt x="6744" y="17284"/>
                      <a:pt x="6739" y="17295"/>
                    </a:cubicBezTo>
                    <a:cubicBezTo>
                      <a:pt x="6630" y="17774"/>
                      <a:pt x="6521" y="18352"/>
                      <a:pt x="6641" y="18837"/>
                    </a:cubicBezTo>
                    <a:cubicBezTo>
                      <a:pt x="6641" y="18843"/>
                      <a:pt x="6647" y="18847"/>
                      <a:pt x="6653" y="18847"/>
                    </a:cubicBezTo>
                    <a:cubicBezTo>
                      <a:pt x="6658" y="18847"/>
                      <a:pt x="6663" y="18844"/>
                      <a:pt x="6663" y="18837"/>
                    </a:cubicBezTo>
                    <a:cubicBezTo>
                      <a:pt x="6739" y="18581"/>
                      <a:pt x="6728" y="18308"/>
                      <a:pt x="6755" y="18047"/>
                    </a:cubicBezTo>
                    <a:cubicBezTo>
                      <a:pt x="6777" y="17921"/>
                      <a:pt x="6804" y="17791"/>
                      <a:pt x="6826" y="17665"/>
                    </a:cubicBezTo>
                    <a:cubicBezTo>
                      <a:pt x="6853" y="17818"/>
                      <a:pt x="6891" y="17965"/>
                      <a:pt x="6935" y="18118"/>
                    </a:cubicBezTo>
                    <a:cubicBezTo>
                      <a:pt x="6990" y="18297"/>
                      <a:pt x="7055" y="18477"/>
                      <a:pt x="7137" y="18652"/>
                    </a:cubicBezTo>
                    <a:cubicBezTo>
                      <a:pt x="7109" y="18657"/>
                      <a:pt x="7088" y="18673"/>
                      <a:pt x="7082" y="18701"/>
                    </a:cubicBezTo>
                    <a:cubicBezTo>
                      <a:pt x="7033" y="18875"/>
                      <a:pt x="7017" y="19055"/>
                      <a:pt x="7028" y="19235"/>
                    </a:cubicBezTo>
                    <a:cubicBezTo>
                      <a:pt x="6690" y="19790"/>
                      <a:pt x="6537" y="20297"/>
                      <a:pt x="6608" y="20962"/>
                    </a:cubicBezTo>
                    <a:cubicBezTo>
                      <a:pt x="6608" y="20967"/>
                      <a:pt x="6614" y="20970"/>
                      <a:pt x="6619" y="20970"/>
                    </a:cubicBezTo>
                    <a:cubicBezTo>
                      <a:pt x="6624" y="20970"/>
                      <a:pt x="6630" y="20967"/>
                      <a:pt x="6630" y="20962"/>
                    </a:cubicBezTo>
                    <a:cubicBezTo>
                      <a:pt x="6657" y="20640"/>
                      <a:pt x="6663" y="20297"/>
                      <a:pt x="6766" y="19992"/>
                    </a:cubicBezTo>
                    <a:cubicBezTo>
                      <a:pt x="6837" y="19801"/>
                      <a:pt x="6935" y="19622"/>
                      <a:pt x="7055" y="19453"/>
                    </a:cubicBezTo>
                    <a:cubicBezTo>
                      <a:pt x="7066" y="19551"/>
                      <a:pt x="7082" y="19649"/>
                      <a:pt x="7104" y="19741"/>
                    </a:cubicBezTo>
                    <a:cubicBezTo>
                      <a:pt x="7213" y="20172"/>
                      <a:pt x="7267" y="20613"/>
                      <a:pt x="7267" y="21055"/>
                    </a:cubicBezTo>
                    <a:cubicBezTo>
                      <a:pt x="7267" y="21061"/>
                      <a:pt x="7276" y="21066"/>
                      <a:pt x="7282" y="21066"/>
                    </a:cubicBezTo>
                    <a:cubicBezTo>
                      <a:pt x="7286" y="21066"/>
                      <a:pt x="7289" y="21064"/>
                      <a:pt x="7289" y="21060"/>
                    </a:cubicBezTo>
                    <a:cubicBezTo>
                      <a:pt x="7393" y="20706"/>
                      <a:pt x="7333" y="20335"/>
                      <a:pt x="7267" y="19981"/>
                    </a:cubicBezTo>
                    <a:cubicBezTo>
                      <a:pt x="7202" y="19600"/>
                      <a:pt x="7191" y="19213"/>
                      <a:pt x="7224" y="18831"/>
                    </a:cubicBezTo>
                    <a:lnTo>
                      <a:pt x="7224" y="18831"/>
                    </a:lnTo>
                    <a:cubicBezTo>
                      <a:pt x="7316" y="19017"/>
                      <a:pt x="7420" y="19191"/>
                      <a:pt x="7540" y="19360"/>
                    </a:cubicBezTo>
                    <a:cubicBezTo>
                      <a:pt x="7524" y="19371"/>
                      <a:pt x="7513" y="19393"/>
                      <a:pt x="7513" y="19414"/>
                    </a:cubicBezTo>
                    <a:cubicBezTo>
                      <a:pt x="7529" y="19774"/>
                      <a:pt x="7600" y="20128"/>
                      <a:pt x="7731" y="20466"/>
                    </a:cubicBezTo>
                    <a:cubicBezTo>
                      <a:pt x="7872" y="20864"/>
                      <a:pt x="7921" y="21251"/>
                      <a:pt x="7998" y="21665"/>
                    </a:cubicBezTo>
                    <a:cubicBezTo>
                      <a:pt x="7998" y="21676"/>
                      <a:pt x="8004" y="21681"/>
                      <a:pt x="8011" y="21681"/>
                    </a:cubicBezTo>
                    <a:cubicBezTo>
                      <a:pt x="8022" y="21681"/>
                      <a:pt x="8036" y="21670"/>
                      <a:pt x="8036" y="21654"/>
                    </a:cubicBezTo>
                    <a:cubicBezTo>
                      <a:pt x="8009" y="21224"/>
                      <a:pt x="8009" y="20842"/>
                      <a:pt x="7872" y="20423"/>
                    </a:cubicBezTo>
                    <a:cubicBezTo>
                      <a:pt x="7785" y="20139"/>
                      <a:pt x="7763" y="19839"/>
                      <a:pt x="7692" y="19562"/>
                    </a:cubicBezTo>
                    <a:lnTo>
                      <a:pt x="7692" y="19562"/>
                    </a:lnTo>
                    <a:cubicBezTo>
                      <a:pt x="8068" y="20019"/>
                      <a:pt x="8548" y="20488"/>
                      <a:pt x="8548" y="21120"/>
                    </a:cubicBezTo>
                    <a:cubicBezTo>
                      <a:pt x="8548" y="21135"/>
                      <a:pt x="8561" y="21143"/>
                      <a:pt x="8573" y="21143"/>
                    </a:cubicBezTo>
                    <a:cubicBezTo>
                      <a:pt x="8583" y="21143"/>
                      <a:pt x="8592" y="21138"/>
                      <a:pt x="8592" y="21125"/>
                    </a:cubicBezTo>
                    <a:cubicBezTo>
                      <a:pt x="8602" y="20640"/>
                      <a:pt x="8341" y="20243"/>
                      <a:pt x="8052" y="19878"/>
                    </a:cubicBezTo>
                    <a:cubicBezTo>
                      <a:pt x="7616" y="19327"/>
                      <a:pt x="7235" y="18782"/>
                      <a:pt x="7039" y="18101"/>
                    </a:cubicBezTo>
                    <a:cubicBezTo>
                      <a:pt x="6832" y="17360"/>
                      <a:pt x="6853" y="16646"/>
                      <a:pt x="6864" y="15889"/>
                    </a:cubicBezTo>
                    <a:cubicBezTo>
                      <a:pt x="6875" y="15600"/>
                      <a:pt x="6842" y="15306"/>
                      <a:pt x="6761" y="15028"/>
                    </a:cubicBezTo>
                    <a:cubicBezTo>
                      <a:pt x="6668" y="14734"/>
                      <a:pt x="6526" y="14461"/>
                      <a:pt x="6434" y="14167"/>
                    </a:cubicBezTo>
                    <a:cubicBezTo>
                      <a:pt x="6423" y="14124"/>
                      <a:pt x="6385" y="14091"/>
                      <a:pt x="6341" y="14085"/>
                    </a:cubicBezTo>
                    <a:cubicBezTo>
                      <a:pt x="6330" y="13900"/>
                      <a:pt x="6303" y="13715"/>
                      <a:pt x="6259" y="13535"/>
                    </a:cubicBezTo>
                    <a:lnTo>
                      <a:pt x="6259" y="13535"/>
                    </a:lnTo>
                    <a:cubicBezTo>
                      <a:pt x="6554" y="13780"/>
                      <a:pt x="6913" y="14058"/>
                      <a:pt x="6951" y="14456"/>
                    </a:cubicBezTo>
                    <a:cubicBezTo>
                      <a:pt x="6954" y="14477"/>
                      <a:pt x="6970" y="14486"/>
                      <a:pt x="6987" y="14486"/>
                    </a:cubicBezTo>
                    <a:cubicBezTo>
                      <a:pt x="7009" y="14486"/>
                      <a:pt x="7032" y="14470"/>
                      <a:pt x="7022" y="14445"/>
                    </a:cubicBezTo>
                    <a:cubicBezTo>
                      <a:pt x="6913" y="14036"/>
                      <a:pt x="6597" y="13535"/>
                      <a:pt x="6205" y="13344"/>
                    </a:cubicBezTo>
                    <a:cubicBezTo>
                      <a:pt x="5998" y="12630"/>
                      <a:pt x="5606" y="11938"/>
                      <a:pt x="5447" y="11246"/>
                    </a:cubicBezTo>
                    <a:cubicBezTo>
                      <a:pt x="5409" y="11056"/>
                      <a:pt x="5382" y="10860"/>
                      <a:pt x="5382" y="10669"/>
                    </a:cubicBezTo>
                    <a:lnTo>
                      <a:pt x="5382" y="10669"/>
                    </a:lnTo>
                    <a:cubicBezTo>
                      <a:pt x="5497" y="10800"/>
                      <a:pt x="5633" y="10920"/>
                      <a:pt x="5753" y="11056"/>
                    </a:cubicBezTo>
                    <a:cubicBezTo>
                      <a:pt x="5720" y="11230"/>
                      <a:pt x="5725" y="11410"/>
                      <a:pt x="5753" y="11584"/>
                    </a:cubicBezTo>
                    <a:cubicBezTo>
                      <a:pt x="5760" y="11610"/>
                      <a:pt x="5780" y="11622"/>
                      <a:pt x="5800" y="11622"/>
                    </a:cubicBezTo>
                    <a:cubicBezTo>
                      <a:pt x="5826" y="11622"/>
                      <a:pt x="5851" y="11602"/>
                      <a:pt x="5845" y="11568"/>
                    </a:cubicBezTo>
                    <a:cubicBezTo>
                      <a:pt x="5834" y="11443"/>
                      <a:pt x="5840" y="11323"/>
                      <a:pt x="5862" y="11203"/>
                    </a:cubicBezTo>
                    <a:cubicBezTo>
                      <a:pt x="6074" y="11519"/>
                      <a:pt x="6161" y="11851"/>
                      <a:pt x="6205" y="12233"/>
                    </a:cubicBezTo>
                    <a:cubicBezTo>
                      <a:pt x="6208" y="12262"/>
                      <a:pt x="6231" y="12276"/>
                      <a:pt x="6254" y="12276"/>
                    </a:cubicBezTo>
                    <a:cubicBezTo>
                      <a:pt x="6279" y="12276"/>
                      <a:pt x="6303" y="12261"/>
                      <a:pt x="6303" y="12233"/>
                    </a:cubicBezTo>
                    <a:cubicBezTo>
                      <a:pt x="6292" y="11862"/>
                      <a:pt x="6259" y="11513"/>
                      <a:pt x="6063" y="11192"/>
                    </a:cubicBezTo>
                    <a:cubicBezTo>
                      <a:pt x="5878" y="10887"/>
                      <a:pt x="5622" y="10647"/>
                      <a:pt x="5382" y="10391"/>
                    </a:cubicBezTo>
                    <a:cubicBezTo>
                      <a:pt x="5388" y="10168"/>
                      <a:pt x="5404" y="9939"/>
                      <a:pt x="5409" y="9710"/>
                    </a:cubicBezTo>
                    <a:cubicBezTo>
                      <a:pt x="5546" y="9852"/>
                      <a:pt x="5714" y="9971"/>
                      <a:pt x="5851" y="10113"/>
                    </a:cubicBezTo>
                    <a:cubicBezTo>
                      <a:pt x="6031" y="10315"/>
                      <a:pt x="6183" y="10549"/>
                      <a:pt x="6292" y="10800"/>
                    </a:cubicBezTo>
                    <a:cubicBezTo>
                      <a:pt x="6294" y="10803"/>
                      <a:pt x="6299" y="10805"/>
                      <a:pt x="6304" y="10805"/>
                    </a:cubicBezTo>
                    <a:cubicBezTo>
                      <a:pt x="6313" y="10805"/>
                      <a:pt x="6323" y="10799"/>
                      <a:pt x="6319" y="10789"/>
                    </a:cubicBezTo>
                    <a:cubicBezTo>
                      <a:pt x="6238" y="10500"/>
                      <a:pt x="6172" y="10244"/>
                      <a:pt x="5960" y="10020"/>
                    </a:cubicBezTo>
                    <a:cubicBezTo>
                      <a:pt x="5785" y="9835"/>
                      <a:pt x="5600" y="9650"/>
                      <a:pt x="5409" y="9481"/>
                    </a:cubicBezTo>
                    <a:lnTo>
                      <a:pt x="5409" y="9388"/>
                    </a:lnTo>
                    <a:cubicBezTo>
                      <a:pt x="5388" y="8860"/>
                      <a:pt x="5284" y="8342"/>
                      <a:pt x="5099" y="7852"/>
                    </a:cubicBezTo>
                    <a:lnTo>
                      <a:pt x="5099" y="7852"/>
                    </a:lnTo>
                    <a:cubicBezTo>
                      <a:pt x="5202" y="7895"/>
                      <a:pt x="5306" y="7955"/>
                      <a:pt x="5398" y="8021"/>
                    </a:cubicBezTo>
                    <a:cubicBezTo>
                      <a:pt x="5535" y="8119"/>
                      <a:pt x="5725" y="8271"/>
                      <a:pt x="5747" y="8446"/>
                    </a:cubicBezTo>
                    <a:cubicBezTo>
                      <a:pt x="5747" y="8465"/>
                      <a:pt x="5760" y="8473"/>
                      <a:pt x="5773" y="8473"/>
                    </a:cubicBezTo>
                    <a:cubicBezTo>
                      <a:pt x="5791" y="8473"/>
                      <a:pt x="5810" y="8459"/>
                      <a:pt x="5807" y="8435"/>
                    </a:cubicBezTo>
                    <a:cubicBezTo>
                      <a:pt x="5785" y="8255"/>
                      <a:pt x="5633" y="8086"/>
                      <a:pt x="5502" y="7972"/>
                    </a:cubicBezTo>
                    <a:cubicBezTo>
                      <a:pt x="5360" y="7852"/>
                      <a:pt x="5202" y="7759"/>
                      <a:pt x="5028" y="7688"/>
                    </a:cubicBezTo>
                    <a:cubicBezTo>
                      <a:pt x="4701" y="6925"/>
                      <a:pt x="4183" y="6244"/>
                      <a:pt x="3486" y="5797"/>
                    </a:cubicBezTo>
                    <a:cubicBezTo>
                      <a:pt x="3611" y="5787"/>
                      <a:pt x="3742" y="5765"/>
                      <a:pt x="3878" y="5743"/>
                    </a:cubicBezTo>
                    <a:cubicBezTo>
                      <a:pt x="3911" y="5738"/>
                      <a:pt x="3949" y="5732"/>
                      <a:pt x="3987" y="5727"/>
                    </a:cubicBezTo>
                    <a:lnTo>
                      <a:pt x="3987" y="5732"/>
                    </a:lnTo>
                    <a:cubicBezTo>
                      <a:pt x="4129" y="6141"/>
                      <a:pt x="4478" y="6451"/>
                      <a:pt x="4815" y="6702"/>
                    </a:cubicBezTo>
                    <a:cubicBezTo>
                      <a:pt x="4984" y="6838"/>
                      <a:pt x="5164" y="6953"/>
                      <a:pt x="5355" y="7056"/>
                    </a:cubicBezTo>
                    <a:cubicBezTo>
                      <a:pt x="5535" y="7143"/>
                      <a:pt x="5791" y="7236"/>
                      <a:pt x="5867" y="7443"/>
                    </a:cubicBezTo>
                    <a:cubicBezTo>
                      <a:pt x="5873" y="7464"/>
                      <a:pt x="5891" y="7472"/>
                      <a:pt x="5910" y="7472"/>
                    </a:cubicBezTo>
                    <a:cubicBezTo>
                      <a:pt x="5941" y="7472"/>
                      <a:pt x="5975" y="7448"/>
                      <a:pt x="5965" y="7410"/>
                    </a:cubicBezTo>
                    <a:cubicBezTo>
                      <a:pt x="5878" y="7122"/>
                      <a:pt x="5546" y="7007"/>
                      <a:pt x="5311" y="6855"/>
                    </a:cubicBezTo>
                    <a:cubicBezTo>
                      <a:pt x="4848" y="6560"/>
                      <a:pt x="4456" y="6168"/>
                      <a:pt x="4162" y="5710"/>
                    </a:cubicBezTo>
                    <a:cubicBezTo>
                      <a:pt x="4221" y="5707"/>
                      <a:pt x="4280" y="5705"/>
                      <a:pt x="4339" y="5705"/>
                    </a:cubicBezTo>
                    <a:cubicBezTo>
                      <a:pt x="4734" y="5705"/>
                      <a:pt x="5131" y="5789"/>
                      <a:pt x="5453" y="6021"/>
                    </a:cubicBezTo>
                    <a:cubicBezTo>
                      <a:pt x="5459" y="6025"/>
                      <a:pt x="5464" y="6026"/>
                      <a:pt x="5469" y="6026"/>
                    </a:cubicBezTo>
                    <a:cubicBezTo>
                      <a:pt x="5494" y="6026"/>
                      <a:pt x="5508" y="5991"/>
                      <a:pt x="5486" y="5977"/>
                    </a:cubicBezTo>
                    <a:cubicBezTo>
                      <a:pt x="5148" y="5754"/>
                      <a:pt x="4761" y="5612"/>
                      <a:pt x="4358" y="5558"/>
                    </a:cubicBezTo>
                    <a:cubicBezTo>
                      <a:pt x="4277" y="5547"/>
                      <a:pt x="4197" y="5543"/>
                      <a:pt x="4117" y="5543"/>
                    </a:cubicBezTo>
                    <a:cubicBezTo>
                      <a:pt x="3986" y="5543"/>
                      <a:pt x="3855" y="5556"/>
                      <a:pt x="3726" y="5580"/>
                    </a:cubicBezTo>
                    <a:cubicBezTo>
                      <a:pt x="3598" y="5602"/>
                      <a:pt x="3465" y="5614"/>
                      <a:pt x="3333" y="5614"/>
                    </a:cubicBezTo>
                    <a:cubicBezTo>
                      <a:pt x="3275" y="5614"/>
                      <a:pt x="3216" y="5612"/>
                      <a:pt x="3159" y="5607"/>
                    </a:cubicBezTo>
                    <a:cubicBezTo>
                      <a:pt x="3104" y="5580"/>
                      <a:pt x="3044" y="5552"/>
                      <a:pt x="2990" y="5530"/>
                    </a:cubicBezTo>
                    <a:cubicBezTo>
                      <a:pt x="2658" y="5385"/>
                      <a:pt x="2272" y="5251"/>
                      <a:pt x="1897" y="5251"/>
                    </a:cubicBezTo>
                    <a:cubicBezTo>
                      <a:pt x="1736" y="5251"/>
                      <a:pt x="1578" y="5276"/>
                      <a:pt x="1426" y="5334"/>
                    </a:cubicBezTo>
                    <a:cubicBezTo>
                      <a:pt x="1617" y="4457"/>
                      <a:pt x="1426" y="3460"/>
                      <a:pt x="1470" y="2588"/>
                    </a:cubicBezTo>
                    <a:cubicBezTo>
                      <a:pt x="1486" y="2065"/>
                      <a:pt x="1617" y="1553"/>
                      <a:pt x="1851" y="1084"/>
                    </a:cubicBezTo>
                    <a:cubicBezTo>
                      <a:pt x="2020" y="724"/>
                      <a:pt x="2026" y="425"/>
                      <a:pt x="1976" y="32"/>
                    </a:cubicBezTo>
                    <a:cubicBezTo>
                      <a:pt x="1974" y="27"/>
                      <a:pt x="1970" y="24"/>
                      <a:pt x="1966" y="24"/>
                    </a:cubicBezTo>
                    <a:cubicBezTo>
                      <a:pt x="1962" y="24"/>
                      <a:pt x="1957" y="27"/>
                      <a:pt x="1955" y="32"/>
                    </a:cubicBezTo>
                    <a:cubicBezTo>
                      <a:pt x="1944" y="299"/>
                      <a:pt x="1922" y="572"/>
                      <a:pt x="1802" y="812"/>
                    </a:cubicBezTo>
                    <a:cubicBezTo>
                      <a:pt x="1699" y="1019"/>
                      <a:pt x="1584" y="1220"/>
                      <a:pt x="1497" y="1433"/>
                    </a:cubicBezTo>
                    <a:cubicBezTo>
                      <a:pt x="1475" y="1476"/>
                      <a:pt x="1464" y="1515"/>
                      <a:pt x="1448" y="1558"/>
                    </a:cubicBezTo>
                    <a:cubicBezTo>
                      <a:pt x="1257" y="1035"/>
                      <a:pt x="740" y="648"/>
                      <a:pt x="778" y="16"/>
                    </a:cubicBezTo>
                    <a:cubicBezTo>
                      <a:pt x="778" y="7"/>
                      <a:pt x="769" y="1"/>
                      <a:pt x="760"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8" name="Google Shape;9448;p62"/>
              <p:cNvSpPr/>
              <p:nvPr/>
            </p:nvSpPr>
            <p:spPr>
              <a:xfrm>
                <a:off x="4953610" y="3815202"/>
                <a:ext cx="106625" cy="536712"/>
              </a:xfrm>
              <a:custGeom>
                <a:avLst/>
                <a:gdLst/>
                <a:ahLst/>
                <a:cxnLst/>
                <a:rect l="l" t="t" r="r" b="b"/>
                <a:pathLst>
                  <a:path w="4219" h="21237" extrusionOk="0">
                    <a:moveTo>
                      <a:pt x="996" y="1"/>
                    </a:moveTo>
                    <a:cubicBezTo>
                      <a:pt x="957" y="1"/>
                      <a:pt x="919" y="21"/>
                      <a:pt x="901" y="65"/>
                    </a:cubicBezTo>
                    <a:cubicBezTo>
                      <a:pt x="781" y="376"/>
                      <a:pt x="759" y="736"/>
                      <a:pt x="759" y="1095"/>
                    </a:cubicBezTo>
                    <a:cubicBezTo>
                      <a:pt x="656" y="1400"/>
                      <a:pt x="694" y="1755"/>
                      <a:pt x="700" y="2071"/>
                    </a:cubicBezTo>
                    <a:cubicBezTo>
                      <a:pt x="683" y="2082"/>
                      <a:pt x="667" y="2092"/>
                      <a:pt x="661" y="2109"/>
                    </a:cubicBezTo>
                    <a:cubicBezTo>
                      <a:pt x="563" y="2370"/>
                      <a:pt x="433" y="2616"/>
                      <a:pt x="280" y="2844"/>
                    </a:cubicBezTo>
                    <a:cubicBezTo>
                      <a:pt x="155" y="3019"/>
                      <a:pt x="62" y="3215"/>
                      <a:pt x="8" y="3422"/>
                    </a:cubicBezTo>
                    <a:cubicBezTo>
                      <a:pt x="0" y="3440"/>
                      <a:pt x="18" y="3456"/>
                      <a:pt x="33" y="3456"/>
                    </a:cubicBezTo>
                    <a:cubicBezTo>
                      <a:pt x="41" y="3456"/>
                      <a:pt x="48" y="3453"/>
                      <a:pt x="51" y="3444"/>
                    </a:cubicBezTo>
                    <a:cubicBezTo>
                      <a:pt x="149" y="3084"/>
                      <a:pt x="514" y="2817"/>
                      <a:pt x="694" y="2490"/>
                    </a:cubicBezTo>
                    <a:cubicBezTo>
                      <a:pt x="694" y="2812"/>
                      <a:pt x="700" y="3133"/>
                      <a:pt x="705" y="3455"/>
                    </a:cubicBezTo>
                    <a:cubicBezTo>
                      <a:pt x="672" y="3515"/>
                      <a:pt x="640" y="3569"/>
                      <a:pt x="601" y="3624"/>
                    </a:cubicBezTo>
                    <a:cubicBezTo>
                      <a:pt x="498" y="3760"/>
                      <a:pt x="389" y="3891"/>
                      <a:pt x="291" y="4027"/>
                    </a:cubicBezTo>
                    <a:cubicBezTo>
                      <a:pt x="144" y="4245"/>
                      <a:pt x="24" y="4468"/>
                      <a:pt x="40" y="4735"/>
                    </a:cubicBezTo>
                    <a:cubicBezTo>
                      <a:pt x="40" y="4738"/>
                      <a:pt x="43" y="4739"/>
                      <a:pt x="46" y="4739"/>
                    </a:cubicBezTo>
                    <a:cubicBezTo>
                      <a:pt x="48" y="4739"/>
                      <a:pt x="51" y="4738"/>
                      <a:pt x="51" y="4735"/>
                    </a:cubicBezTo>
                    <a:cubicBezTo>
                      <a:pt x="62" y="4485"/>
                      <a:pt x="182" y="4299"/>
                      <a:pt x="340" y="4130"/>
                    </a:cubicBezTo>
                    <a:cubicBezTo>
                      <a:pt x="487" y="4337"/>
                      <a:pt x="454" y="4588"/>
                      <a:pt x="460" y="4839"/>
                    </a:cubicBezTo>
                    <a:cubicBezTo>
                      <a:pt x="460" y="4853"/>
                      <a:pt x="470" y="4860"/>
                      <a:pt x="480" y="4860"/>
                    </a:cubicBezTo>
                    <a:cubicBezTo>
                      <a:pt x="489" y="4860"/>
                      <a:pt x="498" y="4854"/>
                      <a:pt x="498" y="4844"/>
                    </a:cubicBezTo>
                    <a:cubicBezTo>
                      <a:pt x="509" y="4561"/>
                      <a:pt x="563" y="4299"/>
                      <a:pt x="400" y="4065"/>
                    </a:cubicBezTo>
                    <a:cubicBezTo>
                      <a:pt x="460" y="4005"/>
                      <a:pt x="514" y="3951"/>
                      <a:pt x="574" y="3896"/>
                    </a:cubicBezTo>
                    <a:cubicBezTo>
                      <a:pt x="618" y="3852"/>
                      <a:pt x="667" y="3809"/>
                      <a:pt x="716" y="3760"/>
                    </a:cubicBezTo>
                    <a:cubicBezTo>
                      <a:pt x="749" y="4474"/>
                      <a:pt x="836" y="5187"/>
                      <a:pt x="977" y="5890"/>
                    </a:cubicBezTo>
                    <a:cubicBezTo>
                      <a:pt x="1135" y="6691"/>
                      <a:pt x="1451" y="7438"/>
                      <a:pt x="1631" y="8228"/>
                    </a:cubicBezTo>
                    <a:cubicBezTo>
                      <a:pt x="1718" y="8599"/>
                      <a:pt x="1762" y="8980"/>
                      <a:pt x="1768" y="9361"/>
                    </a:cubicBezTo>
                    <a:cubicBezTo>
                      <a:pt x="1762" y="9372"/>
                      <a:pt x="1762" y="9378"/>
                      <a:pt x="1762" y="9389"/>
                    </a:cubicBezTo>
                    <a:cubicBezTo>
                      <a:pt x="1697" y="10113"/>
                      <a:pt x="1604" y="10844"/>
                      <a:pt x="1582" y="11574"/>
                    </a:cubicBezTo>
                    <a:cubicBezTo>
                      <a:pt x="1462" y="11841"/>
                      <a:pt x="1272" y="12091"/>
                      <a:pt x="1195" y="12375"/>
                    </a:cubicBezTo>
                    <a:cubicBezTo>
                      <a:pt x="1135" y="12620"/>
                      <a:pt x="1125" y="12876"/>
                      <a:pt x="1174" y="13127"/>
                    </a:cubicBezTo>
                    <a:cubicBezTo>
                      <a:pt x="1174" y="13133"/>
                      <a:pt x="1177" y="13136"/>
                      <a:pt x="1182" y="13136"/>
                    </a:cubicBezTo>
                    <a:cubicBezTo>
                      <a:pt x="1188" y="13136"/>
                      <a:pt x="1195" y="13131"/>
                      <a:pt x="1195" y="13121"/>
                    </a:cubicBezTo>
                    <a:cubicBezTo>
                      <a:pt x="1174" y="12772"/>
                      <a:pt x="1228" y="12440"/>
                      <a:pt x="1408" y="12135"/>
                    </a:cubicBezTo>
                    <a:cubicBezTo>
                      <a:pt x="1468" y="12037"/>
                      <a:pt x="1522" y="11944"/>
                      <a:pt x="1577" y="11846"/>
                    </a:cubicBezTo>
                    <a:cubicBezTo>
                      <a:pt x="1582" y="12533"/>
                      <a:pt x="1713" y="13181"/>
                      <a:pt x="1887" y="13846"/>
                    </a:cubicBezTo>
                    <a:cubicBezTo>
                      <a:pt x="2073" y="14603"/>
                      <a:pt x="2220" y="15366"/>
                      <a:pt x="2323" y="16140"/>
                    </a:cubicBezTo>
                    <a:cubicBezTo>
                      <a:pt x="2394" y="16603"/>
                      <a:pt x="2481" y="17039"/>
                      <a:pt x="2525" y="17491"/>
                    </a:cubicBezTo>
                    <a:cubicBezTo>
                      <a:pt x="2498" y="17491"/>
                      <a:pt x="2481" y="17508"/>
                      <a:pt x="2465" y="17524"/>
                    </a:cubicBezTo>
                    <a:cubicBezTo>
                      <a:pt x="2045" y="18183"/>
                      <a:pt x="2040" y="19022"/>
                      <a:pt x="2443" y="19687"/>
                    </a:cubicBezTo>
                    <a:cubicBezTo>
                      <a:pt x="2863" y="20374"/>
                      <a:pt x="3555" y="20782"/>
                      <a:pt x="4203" y="21235"/>
                    </a:cubicBezTo>
                    <a:cubicBezTo>
                      <a:pt x="4205" y="21236"/>
                      <a:pt x="4207" y="21236"/>
                      <a:pt x="4209" y="21236"/>
                    </a:cubicBezTo>
                    <a:cubicBezTo>
                      <a:pt x="4216" y="21236"/>
                      <a:pt x="4219" y="21227"/>
                      <a:pt x="4214" y="21218"/>
                    </a:cubicBezTo>
                    <a:cubicBezTo>
                      <a:pt x="3675" y="20837"/>
                      <a:pt x="2988" y="20439"/>
                      <a:pt x="2650" y="19851"/>
                    </a:cubicBezTo>
                    <a:cubicBezTo>
                      <a:pt x="2498" y="19584"/>
                      <a:pt x="2389" y="19289"/>
                      <a:pt x="2340" y="18990"/>
                    </a:cubicBezTo>
                    <a:lnTo>
                      <a:pt x="2340" y="18990"/>
                    </a:lnTo>
                    <a:cubicBezTo>
                      <a:pt x="2541" y="19229"/>
                      <a:pt x="2830" y="19404"/>
                      <a:pt x="3015" y="19665"/>
                    </a:cubicBezTo>
                    <a:cubicBezTo>
                      <a:pt x="3021" y="19674"/>
                      <a:pt x="3028" y="19677"/>
                      <a:pt x="3034" y="19677"/>
                    </a:cubicBezTo>
                    <a:cubicBezTo>
                      <a:pt x="3055" y="19677"/>
                      <a:pt x="3075" y="19646"/>
                      <a:pt x="3059" y="19622"/>
                    </a:cubicBezTo>
                    <a:cubicBezTo>
                      <a:pt x="2846" y="19289"/>
                      <a:pt x="2514" y="19066"/>
                      <a:pt x="2329" y="18712"/>
                    </a:cubicBezTo>
                    <a:cubicBezTo>
                      <a:pt x="2329" y="18701"/>
                      <a:pt x="2323" y="18695"/>
                      <a:pt x="2312" y="18690"/>
                    </a:cubicBezTo>
                    <a:cubicBezTo>
                      <a:pt x="2312" y="18358"/>
                      <a:pt x="2394" y="18031"/>
                      <a:pt x="2541" y="17731"/>
                    </a:cubicBezTo>
                    <a:cubicBezTo>
                      <a:pt x="2552" y="17889"/>
                      <a:pt x="2552" y="18047"/>
                      <a:pt x="2547" y="18200"/>
                    </a:cubicBezTo>
                    <a:cubicBezTo>
                      <a:pt x="2547" y="18200"/>
                      <a:pt x="2552" y="18202"/>
                      <a:pt x="2555" y="18202"/>
                    </a:cubicBezTo>
                    <a:cubicBezTo>
                      <a:pt x="2556" y="18202"/>
                      <a:pt x="2558" y="18201"/>
                      <a:pt x="2558" y="18200"/>
                    </a:cubicBezTo>
                    <a:cubicBezTo>
                      <a:pt x="2612" y="18042"/>
                      <a:pt x="2639" y="17867"/>
                      <a:pt x="2639" y="17698"/>
                    </a:cubicBezTo>
                    <a:cubicBezTo>
                      <a:pt x="2961" y="17878"/>
                      <a:pt x="3108" y="18227"/>
                      <a:pt x="3239" y="18565"/>
                    </a:cubicBezTo>
                    <a:cubicBezTo>
                      <a:pt x="3233" y="18570"/>
                      <a:pt x="3233" y="18581"/>
                      <a:pt x="3233" y="18586"/>
                    </a:cubicBezTo>
                    <a:cubicBezTo>
                      <a:pt x="3250" y="18919"/>
                      <a:pt x="3228" y="19251"/>
                      <a:pt x="3326" y="19573"/>
                    </a:cubicBezTo>
                    <a:cubicBezTo>
                      <a:pt x="3331" y="19595"/>
                      <a:pt x="3349" y="19605"/>
                      <a:pt x="3366" y="19605"/>
                    </a:cubicBezTo>
                    <a:cubicBezTo>
                      <a:pt x="3387" y="19605"/>
                      <a:pt x="3408" y="19589"/>
                      <a:pt x="3402" y="19562"/>
                    </a:cubicBezTo>
                    <a:cubicBezTo>
                      <a:pt x="3326" y="19306"/>
                      <a:pt x="3320" y="19044"/>
                      <a:pt x="3315" y="18777"/>
                    </a:cubicBezTo>
                    <a:lnTo>
                      <a:pt x="3315" y="18777"/>
                    </a:lnTo>
                    <a:cubicBezTo>
                      <a:pt x="3342" y="18848"/>
                      <a:pt x="3370" y="18913"/>
                      <a:pt x="3397" y="18984"/>
                    </a:cubicBezTo>
                    <a:cubicBezTo>
                      <a:pt x="3615" y="19464"/>
                      <a:pt x="3854" y="19938"/>
                      <a:pt x="4181" y="20352"/>
                    </a:cubicBezTo>
                    <a:cubicBezTo>
                      <a:pt x="4184" y="20353"/>
                      <a:pt x="4187" y="20354"/>
                      <a:pt x="4190" y="20354"/>
                    </a:cubicBezTo>
                    <a:cubicBezTo>
                      <a:pt x="4197" y="20354"/>
                      <a:pt x="4202" y="20349"/>
                      <a:pt x="4198" y="20341"/>
                    </a:cubicBezTo>
                    <a:cubicBezTo>
                      <a:pt x="3871" y="19758"/>
                      <a:pt x="3577" y="19159"/>
                      <a:pt x="3326" y="18537"/>
                    </a:cubicBezTo>
                    <a:cubicBezTo>
                      <a:pt x="3179" y="18161"/>
                      <a:pt x="3021" y="17775"/>
                      <a:pt x="2639" y="17600"/>
                    </a:cubicBezTo>
                    <a:cubicBezTo>
                      <a:pt x="2618" y="17197"/>
                      <a:pt x="2498" y="16777"/>
                      <a:pt x="2443" y="16401"/>
                    </a:cubicBezTo>
                    <a:cubicBezTo>
                      <a:pt x="2411" y="16156"/>
                      <a:pt x="2378" y="15911"/>
                      <a:pt x="2340" y="15671"/>
                    </a:cubicBezTo>
                    <a:lnTo>
                      <a:pt x="2340" y="15671"/>
                    </a:lnTo>
                    <a:cubicBezTo>
                      <a:pt x="2476" y="15873"/>
                      <a:pt x="2667" y="16036"/>
                      <a:pt x="2770" y="16260"/>
                    </a:cubicBezTo>
                    <a:cubicBezTo>
                      <a:pt x="2890" y="16521"/>
                      <a:pt x="2977" y="16805"/>
                      <a:pt x="3021" y="17088"/>
                    </a:cubicBezTo>
                    <a:cubicBezTo>
                      <a:pt x="3026" y="17110"/>
                      <a:pt x="3041" y="17120"/>
                      <a:pt x="3057" y="17120"/>
                    </a:cubicBezTo>
                    <a:cubicBezTo>
                      <a:pt x="3076" y="17120"/>
                      <a:pt x="3095" y="17104"/>
                      <a:pt x="3092" y="17077"/>
                    </a:cubicBezTo>
                    <a:cubicBezTo>
                      <a:pt x="3064" y="16783"/>
                      <a:pt x="3059" y="16461"/>
                      <a:pt x="2912" y="16194"/>
                    </a:cubicBezTo>
                    <a:cubicBezTo>
                      <a:pt x="2743" y="15917"/>
                      <a:pt x="2558" y="15655"/>
                      <a:pt x="2351" y="15404"/>
                    </a:cubicBezTo>
                    <a:cubicBezTo>
                      <a:pt x="2340" y="15388"/>
                      <a:pt x="2323" y="15377"/>
                      <a:pt x="2302" y="15377"/>
                    </a:cubicBezTo>
                    <a:cubicBezTo>
                      <a:pt x="2242" y="14947"/>
                      <a:pt x="2171" y="14511"/>
                      <a:pt x="2067" y="14086"/>
                    </a:cubicBezTo>
                    <a:cubicBezTo>
                      <a:pt x="1991" y="13764"/>
                      <a:pt x="1915" y="13443"/>
                      <a:pt x="1849" y="13121"/>
                    </a:cubicBezTo>
                    <a:lnTo>
                      <a:pt x="1849" y="13121"/>
                    </a:lnTo>
                    <a:cubicBezTo>
                      <a:pt x="2024" y="13410"/>
                      <a:pt x="2269" y="13612"/>
                      <a:pt x="2492" y="13868"/>
                    </a:cubicBezTo>
                    <a:cubicBezTo>
                      <a:pt x="2814" y="14244"/>
                      <a:pt x="2988" y="14690"/>
                      <a:pt x="3113" y="15165"/>
                    </a:cubicBezTo>
                    <a:cubicBezTo>
                      <a:pt x="3116" y="15171"/>
                      <a:pt x="3122" y="15174"/>
                      <a:pt x="3128" y="15174"/>
                    </a:cubicBezTo>
                    <a:cubicBezTo>
                      <a:pt x="3137" y="15174"/>
                      <a:pt x="3146" y="15169"/>
                      <a:pt x="3146" y="15159"/>
                    </a:cubicBezTo>
                    <a:cubicBezTo>
                      <a:pt x="3070" y="14783"/>
                      <a:pt x="2961" y="14413"/>
                      <a:pt x="2748" y="14091"/>
                    </a:cubicBezTo>
                    <a:cubicBezTo>
                      <a:pt x="2487" y="13699"/>
                      <a:pt x="2089" y="13426"/>
                      <a:pt x="1871" y="13001"/>
                    </a:cubicBezTo>
                    <a:cubicBezTo>
                      <a:pt x="1863" y="12985"/>
                      <a:pt x="1848" y="12978"/>
                      <a:pt x="1832" y="12978"/>
                    </a:cubicBezTo>
                    <a:cubicBezTo>
                      <a:pt x="1827" y="12978"/>
                      <a:pt x="1822" y="12978"/>
                      <a:pt x="1817" y="12980"/>
                    </a:cubicBezTo>
                    <a:cubicBezTo>
                      <a:pt x="1735" y="12576"/>
                      <a:pt x="1702" y="12162"/>
                      <a:pt x="1724" y="11748"/>
                    </a:cubicBezTo>
                    <a:cubicBezTo>
                      <a:pt x="1729" y="11634"/>
                      <a:pt x="1740" y="11514"/>
                      <a:pt x="1751" y="11399"/>
                    </a:cubicBezTo>
                    <a:cubicBezTo>
                      <a:pt x="2002" y="11655"/>
                      <a:pt x="2176" y="11950"/>
                      <a:pt x="2203" y="12320"/>
                    </a:cubicBezTo>
                    <a:cubicBezTo>
                      <a:pt x="2203" y="12334"/>
                      <a:pt x="2216" y="12341"/>
                      <a:pt x="2228" y="12341"/>
                    </a:cubicBezTo>
                    <a:cubicBezTo>
                      <a:pt x="2240" y="12341"/>
                      <a:pt x="2252" y="12334"/>
                      <a:pt x="2252" y="12320"/>
                    </a:cubicBezTo>
                    <a:cubicBezTo>
                      <a:pt x="2258" y="11890"/>
                      <a:pt x="2062" y="11525"/>
                      <a:pt x="1773" y="11219"/>
                    </a:cubicBezTo>
                    <a:cubicBezTo>
                      <a:pt x="1844" y="10631"/>
                      <a:pt x="1947" y="10037"/>
                      <a:pt x="1942" y="9449"/>
                    </a:cubicBezTo>
                    <a:cubicBezTo>
                      <a:pt x="1953" y="9111"/>
                      <a:pt x="1926" y="8773"/>
                      <a:pt x="1866" y="8441"/>
                    </a:cubicBezTo>
                    <a:cubicBezTo>
                      <a:pt x="1724" y="7650"/>
                      <a:pt x="1402" y="6904"/>
                      <a:pt x="1239" y="6114"/>
                    </a:cubicBezTo>
                    <a:cubicBezTo>
                      <a:pt x="1065" y="5280"/>
                      <a:pt x="977" y="4436"/>
                      <a:pt x="977" y="3585"/>
                    </a:cubicBezTo>
                    <a:lnTo>
                      <a:pt x="977" y="2834"/>
                    </a:lnTo>
                    <a:cubicBezTo>
                      <a:pt x="1097" y="3084"/>
                      <a:pt x="1255" y="3318"/>
                      <a:pt x="1392" y="3558"/>
                    </a:cubicBezTo>
                    <a:cubicBezTo>
                      <a:pt x="1571" y="3885"/>
                      <a:pt x="1729" y="4228"/>
                      <a:pt x="1866" y="4577"/>
                    </a:cubicBezTo>
                    <a:cubicBezTo>
                      <a:pt x="1964" y="4801"/>
                      <a:pt x="2029" y="5040"/>
                      <a:pt x="2056" y="5286"/>
                    </a:cubicBezTo>
                    <a:cubicBezTo>
                      <a:pt x="2056" y="5296"/>
                      <a:pt x="2056" y="5302"/>
                      <a:pt x="2056" y="5307"/>
                    </a:cubicBezTo>
                    <a:cubicBezTo>
                      <a:pt x="2084" y="5520"/>
                      <a:pt x="2089" y="5732"/>
                      <a:pt x="2078" y="5939"/>
                    </a:cubicBezTo>
                    <a:cubicBezTo>
                      <a:pt x="2056" y="6277"/>
                      <a:pt x="2051" y="6610"/>
                      <a:pt x="2127" y="6937"/>
                    </a:cubicBezTo>
                    <a:cubicBezTo>
                      <a:pt x="2258" y="7509"/>
                      <a:pt x="2530" y="8059"/>
                      <a:pt x="2634" y="8642"/>
                    </a:cubicBezTo>
                    <a:cubicBezTo>
                      <a:pt x="2416" y="8871"/>
                      <a:pt x="2203" y="9247"/>
                      <a:pt x="2187" y="9568"/>
                    </a:cubicBezTo>
                    <a:cubicBezTo>
                      <a:pt x="2187" y="9584"/>
                      <a:pt x="2198" y="9593"/>
                      <a:pt x="2209" y="9593"/>
                    </a:cubicBezTo>
                    <a:cubicBezTo>
                      <a:pt x="2216" y="9593"/>
                      <a:pt x="2223" y="9588"/>
                      <a:pt x="2225" y="9579"/>
                    </a:cubicBezTo>
                    <a:cubicBezTo>
                      <a:pt x="2302" y="9400"/>
                      <a:pt x="2394" y="9231"/>
                      <a:pt x="2498" y="9073"/>
                    </a:cubicBezTo>
                    <a:cubicBezTo>
                      <a:pt x="2563" y="8985"/>
                      <a:pt x="2612" y="8893"/>
                      <a:pt x="2661" y="8800"/>
                    </a:cubicBezTo>
                    <a:cubicBezTo>
                      <a:pt x="2667" y="8844"/>
                      <a:pt x="2672" y="8893"/>
                      <a:pt x="2672" y="8942"/>
                    </a:cubicBezTo>
                    <a:cubicBezTo>
                      <a:pt x="2688" y="9247"/>
                      <a:pt x="2737" y="10081"/>
                      <a:pt x="2405" y="10239"/>
                    </a:cubicBezTo>
                    <a:cubicBezTo>
                      <a:pt x="2372" y="10255"/>
                      <a:pt x="2378" y="10310"/>
                      <a:pt x="2421" y="10315"/>
                    </a:cubicBezTo>
                    <a:cubicBezTo>
                      <a:pt x="2436" y="10317"/>
                      <a:pt x="2449" y="10318"/>
                      <a:pt x="2463" y="10318"/>
                    </a:cubicBezTo>
                    <a:cubicBezTo>
                      <a:pt x="2804" y="10318"/>
                      <a:pt x="2825" y="9598"/>
                      <a:pt x="2841" y="9378"/>
                    </a:cubicBezTo>
                    <a:cubicBezTo>
                      <a:pt x="2890" y="8691"/>
                      <a:pt x="2650" y="8092"/>
                      <a:pt x="2438" y="7449"/>
                    </a:cubicBezTo>
                    <a:cubicBezTo>
                      <a:pt x="2274" y="6964"/>
                      <a:pt x="2198" y="6457"/>
                      <a:pt x="2220" y="5950"/>
                    </a:cubicBezTo>
                    <a:cubicBezTo>
                      <a:pt x="2225" y="5771"/>
                      <a:pt x="2231" y="5585"/>
                      <a:pt x="2220" y="5411"/>
                    </a:cubicBezTo>
                    <a:lnTo>
                      <a:pt x="2220" y="5411"/>
                    </a:lnTo>
                    <a:cubicBezTo>
                      <a:pt x="2356" y="5482"/>
                      <a:pt x="2481" y="5574"/>
                      <a:pt x="2590" y="5683"/>
                    </a:cubicBezTo>
                    <a:cubicBezTo>
                      <a:pt x="2737" y="5847"/>
                      <a:pt x="2836" y="6054"/>
                      <a:pt x="2863" y="6277"/>
                    </a:cubicBezTo>
                    <a:cubicBezTo>
                      <a:pt x="2863" y="6284"/>
                      <a:pt x="2868" y="6287"/>
                      <a:pt x="2873" y="6287"/>
                    </a:cubicBezTo>
                    <a:cubicBezTo>
                      <a:pt x="2881" y="6287"/>
                      <a:pt x="2890" y="6281"/>
                      <a:pt x="2890" y="6272"/>
                    </a:cubicBezTo>
                    <a:cubicBezTo>
                      <a:pt x="2830" y="5809"/>
                      <a:pt x="2585" y="5542"/>
                      <a:pt x="2214" y="5302"/>
                    </a:cubicBezTo>
                    <a:cubicBezTo>
                      <a:pt x="2198" y="5160"/>
                      <a:pt x="2165" y="5019"/>
                      <a:pt x="2122" y="4882"/>
                    </a:cubicBezTo>
                    <a:cubicBezTo>
                      <a:pt x="1838" y="4038"/>
                      <a:pt x="1386" y="3302"/>
                      <a:pt x="988" y="2517"/>
                    </a:cubicBezTo>
                    <a:cubicBezTo>
                      <a:pt x="983" y="2507"/>
                      <a:pt x="977" y="2501"/>
                      <a:pt x="967" y="2490"/>
                    </a:cubicBezTo>
                    <a:cubicBezTo>
                      <a:pt x="972" y="2060"/>
                      <a:pt x="999" y="1629"/>
                      <a:pt x="1048" y="1204"/>
                    </a:cubicBezTo>
                    <a:cubicBezTo>
                      <a:pt x="1184" y="1444"/>
                      <a:pt x="1359" y="1667"/>
                      <a:pt x="1560" y="1858"/>
                    </a:cubicBezTo>
                    <a:cubicBezTo>
                      <a:pt x="1555" y="1864"/>
                      <a:pt x="1555" y="1869"/>
                      <a:pt x="1555" y="1874"/>
                    </a:cubicBezTo>
                    <a:cubicBezTo>
                      <a:pt x="1517" y="2250"/>
                      <a:pt x="1522" y="2632"/>
                      <a:pt x="1571" y="3002"/>
                    </a:cubicBezTo>
                    <a:cubicBezTo>
                      <a:pt x="1574" y="3024"/>
                      <a:pt x="1592" y="3035"/>
                      <a:pt x="1610" y="3035"/>
                    </a:cubicBezTo>
                    <a:cubicBezTo>
                      <a:pt x="1627" y="3035"/>
                      <a:pt x="1645" y="3024"/>
                      <a:pt x="1648" y="3002"/>
                    </a:cubicBezTo>
                    <a:cubicBezTo>
                      <a:pt x="1697" y="2670"/>
                      <a:pt x="1718" y="2332"/>
                      <a:pt x="1708" y="2000"/>
                    </a:cubicBezTo>
                    <a:lnTo>
                      <a:pt x="1708" y="2000"/>
                    </a:lnTo>
                    <a:cubicBezTo>
                      <a:pt x="1718" y="2005"/>
                      <a:pt x="1729" y="2016"/>
                      <a:pt x="1740" y="2027"/>
                    </a:cubicBezTo>
                    <a:cubicBezTo>
                      <a:pt x="1920" y="2180"/>
                      <a:pt x="2084" y="2349"/>
                      <a:pt x="2236" y="2523"/>
                    </a:cubicBezTo>
                    <a:cubicBezTo>
                      <a:pt x="2198" y="2986"/>
                      <a:pt x="2220" y="3526"/>
                      <a:pt x="2411" y="3940"/>
                    </a:cubicBezTo>
                    <a:cubicBezTo>
                      <a:pt x="2413" y="3944"/>
                      <a:pt x="2415" y="3946"/>
                      <a:pt x="2418" y="3946"/>
                    </a:cubicBezTo>
                    <a:cubicBezTo>
                      <a:pt x="2423" y="3946"/>
                      <a:pt x="2427" y="3941"/>
                      <a:pt x="2427" y="3934"/>
                    </a:cubicBezTo>
                    <a:cubicBezTo>
                      <a:pt x="2345" y="3531"/>
                      <a:pt x="2411" y="3111"/>
                      <a:pt x="2378" y="2703"/>
                    </a:cubicBezTo>
                    <a:lnTo>
                      <a:pt x="2378" y="2703"/>
                    </a:lnTo>
                    <a:cubicBezTo>
                      <a:pt x="2667" y="3090"/>
                      <a:pt x="2863" y="3531"/>
                      <a:pt x="2955" y="4000"/>
                    </a:cubicBezTo>
                    <a:cubicBezTo>
                      <a:pt x="2963" y="4032"/>
                      <a:pt x="2991" y="4048"/>
                      <a:pt x="3017" y="4048"/>
                    </a:cubicBezTo>
                    <a:cubicBezTo>
                      <a:pt x="3044" y="4048"/>
                      <a:pt x="3070" y="4030"/>
                      <a:pt x="3070" y="3994"/>
                    </a:cubicBezTo>
                    <a:cubicBezTo>
                      <a:pt x="3097" y="3351"/>
                      <a:pt x="2694" y="2725"/>
                      <a:pt x="2263" y="2272"/>
                    </a:cubicBezTo>
                    <a:cubicBezTo>
                      <a:pt x="2018" y="2016"/>
                      <a:pt x="1697" y="1809"/>
                      <a:pt x="1473" y="1537"/>
                    </a:cubicBezTo>
                    <a:cubicBezTo>
                      <a:pt x="1304" y="1324"/>
                      <a:pt x="1212" y="1090"/>
                      <a:pt x="1103" y="856"/>
                    </a:cubicBezTo>
                    <a:lnTo>
                      <a:pt x="1103" y="856"/>
                    </a:lnTo>
                    <a:cubicBezTo>
                      <a:pt x="1179" y="915"/>
                      <a:pt x="1261" y="970"/>
                      <a:pt x="1343" y="1024"/>
                    </a:cubicBezTo>
                    <a:cubicBezTo>
                      <a:pt x="1348" y="1046"/>
                      <a:pt x="1364" y="1068"/>
                      <a:pt x="1386" y="1073"/>
                    </a:cubicBezTo>
                    <a:lnTo>
                      <a:pt x="1435" y="1084"/>
                    </a:lnTo>
                    <a:cubicBezTo>
                      <a:pt x="1838" y="1324"/>
                      <a:pt x="2280" y="1504"/>
                      <a:pt x="2590" y="1869"/>
                    </a:cubicBezTo>
                    <a:cubicBezTo>
                      <a:pt x="2599" y="1879"/>
                      <a:pt x="2609" y="1883"/>
                      <a:pt x="2618" y="1883"/>
                    </a:cubicBezTo>
                    <a:cubicBezTo>
                      <a:pt x="2645" y="1883"/>
                      <a:pt x="2669" y="1850"/>
                      <a:pt x="2645" y="1825"/>
                    </a:cubicBezTo>
                    <a:cubicBezTo>
                      <a:pt x="2394" y="1509"/>
                      <a:pt x="2056" y="1324"/>
                      <a:pt x="1718" y="1128"/>
                    </a:cubicBezTo>
                    <a:lnTo>
                      <a:pt x="1718" y="1128"/>
                    </a:lnTo>
                    <a:cubicBezTo>
                      <a:pt x="2002" y="1155"/>
                      <a:pt x="2285" y="1155"/>
                      <a:pt x="2519" y="1340"/>
                    </a:cubicBezTo>
                    <a:cubicBezTo>
                      <a:pt x="2527" y="1346"/>
                      <a:pt x="2535" y="1348"/>
                      <a:pt x="2542" y="1348"/>
                    </a:cubicBezTo>
                    <a:cubicBezTo>
                      <a:pt x="2575" y="1348"/>
                      <a:pt x="2606" y="1307"/>
                      <a:pt x="2579" y="1281"/>
                    </a:cubicBezTo>
                    <a:cubicBezTo>
                      <a:pt x="2263" y="986"/>
                      <a:pt x="1817" y="1014"/>
                      <a:pt x="1419" y="926"/>
                    </a:cubicBezTo>
                    <a:cubicBezTo>
                      <a:pt x="1413" y="924"/>
                      <a:pt x="1408" y="922"/>
                      <a:pt x="1403" y="922"/>
                    </a:cubicBezTo>
                    <a:cubicBezTo>
                      <a:pt x="1398" y="922"/>
                      <a:pt x="1394" y="924"/>
                      <a:pt x="1392" y="926"/>
                    </a:cubicBezTo>
                    <a:cubicBezTo>
                      <a:pt x="1283" y="856"/>
                      <a:pt x="1184" y="779"/>
                      <a:pt x="1092" y="692"/>
                    </a:cubicBezTo>
                    <a:cubicBezTo>
                      <a:pt x="1086" y="687"/>
                      <a:pt x="1076" y="681"/>
                      <a:pt x="1065" y="681"/>
                    </a:cubicBezTo>
                    <a:cubicBezTo>
                      <a:pt x="1092" y="490"/>
                      <a:pt x="1103" y="300"/>
                      <a:pt x="1103" y="109"/>
                    </a:cubicBezTo>
                    <a:cubicBezTo>
                      <a:pt x="1106" y="42"/>
                      <a:pt x="1051" y="1"/>
                      <a:pt x="996"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9" name="Google Shape;9449;p62"/>
              <p:cNvSpPr/>
              <p:nvPr/>
            </p:nvSpPr>
            <p:spPr>
              <a:xfrm>
                <a:off x="4906830" y="3546656"/>
                <a:ext cx="45870" cy="41902"/>
              </a:xfrm>
              <a:custGeom>
                <a:avLst/>
                <a:gdLst/>
                <a:ahLst/>
                <a:cxnLst/>
                <a:rect l="l" t="t" r="r" b="b"/>
                <a:pathLst>
                  <a:path w="1815" h="1658" extrusionOk="0">
                    <a:moveTo>
                      <a:pt x="1008" y="1"/>
                    </a:moveTo>
                    <a:cubicBezTo>
                      <a:pt x="1008" y="1"/>
                      <a:pt x="246" y="693"/>
                      <a:pt x="0" y="1014"/>
                    </a:cubicBezTo>
                    <a:lnTo>
                      <a:pt x="175" y="1199"/>
                    </a:lnTo>
                    <a:cubicBezTo>
                      <a:pt x="175" y="1199"/>
                      <a:pt x="474" y="960"/>
                      <a:pt x="616" y="921"/>
                    </a:cubicBezTo>
                    <a:cubicBezTo>
                      <a:pt x="622" y="920"/>
                      <a:pt x="627" y="919"/>
                      <a:pt x="631" y="919"/>
                    </a:cubicBezTo>
                    <a:cubicBezTo>
                      <a:pt x="731" y="919"/>
                      <a:pt x="494" y="1378"/>
                      <a:pt x="442" y="1477"/>
                    </a:cubicBezTo>
                    <a:cubicBezTo>
                      <a:pt x="382" y="1581"/>
                      <a:pt x="485" y="1613"/>
                      <a:pt x="518" y="1624"/>
                    </a:cubicBezTo>
                    <a:cubicBezTo>
                      <a:pt x="551" y="1637"/>
                      <a:pt x="585" y="1658"/>
                      <a:pt x="624" y="1658"/>
                    </a:cubicBezTo>
                    <a:cubicBezTo>
                      <a:pt x="680" y="1658"/>
                      <a:pt x="745" y="1613"/>
                      <a:pt x="823" y="1434"/>
                    </a:cubicBezTo>
                    <a:cubicBezTo>
                      <a:pt x="923" y="1196"/>
                      <a:pt x="974" y="1099"/>
                      <a:pt x="1048" y="1099"/>
                    </a:cubicBezTo>
                    <a:cubicBezTo>
                      <a:pt x="1068" y="1099"/>
                      <a:pt x="1088" y="1105"/>
                      <a:pt x="1112" y="1118"/>
                    </a:cubicBezTo>
                    <a:cubicBezTo>
                      <a:pt x="1254" y="1194"/>
                      <a:pt x="1330" y="1592"/>
                      <a:pt x="1330" y="1592"/>
                    </a:cubicBezTo>
                    <a:lnTo>
                      <a:pt x="1608" y="1472"/>
                    </a:lnTo>
                    <a:cubicBezTo>
                      <a:pt x="1608" y="1472"/>
                      <a:pt x="1308" y="867"/>
                      <a:pt x="1559" y="475"/>
                    </a:cubicBezTo>
                    <a:cubicBezTo>
                      <a:pt x="1815" y="82"/>
                      <a:pt x="1008" y="1"/>
                      <a:pt x="1008" y="1"/>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0" name="Google Shape;9450;p62"/>
              <p:cNvSpPr/>
              <p:nvPr/>
            </p:nvSpPr>
            <p:spPr>
              <a:xfrm>
                <a:off x="4938193" y="3484991"/>
                <a:ext cx="70662" cy="34800"/>
              </a:xfrm>
              <a:custGeom>
                <a:avLst/>
                <a:gdLst/>
                <a:ahLst/>
                <a:cxnLst/>
                <a:rect l="l" t="t" r="r" b="b"/>
                <a:pathLst>
                  <a:path w="2796" h="1377" extrusionOk="0">
                    <a:moveTo>
                      <a:pt x="1463" y="0"/>
                    </a:moveTo>
                    <a:cubicBezTo>
                      <a:pt x="906" y="0"/>
                      <a:pt x="154" y="379"/>
                      <a:pt x="29" y="893"/>
                    </a:cubicBezTo>
                    <a:cubicBezTo>
                      <a:pt x="1" y="996"/>
                      <a:pt x="98" y="1067"/>
                      <a:pt x="189" y="1067"/>
                    </a:cubicBezTo>
                    <a:cubicBezTo>
                      <a:pt x="203" y="1067"/>
                      <a:pt x="217" y="1066"/>
                      <a:pt x="231" y="1062"/>
                    </a:cubicBezTo>
                    <a:cubicBezTo>
                      <a:pt x="421" y="1013"/>
                      <a:pt x="552" y="871"/>
                      <a:pt x="705" y="751"/>
                    </a:cubicBezTo>
                    <a:cubicBezTo>
                      <a:pt x="890" y="610"/>
                      <a:pt x="1097" y="506"/>
                      <a:pt x="1315" y="430"/>
                    </a:cubicBezTo>
                    <a:cubicBezTo>
                      <a:pt x="1438" y="393"/>
                      <a:pt x="1548" y="368"/>
                      <a:pt x="1654" y="368"/>
                    </a:cubicBezTo>
                    <a:cubicBezTo>
                      <a:pt x="1735" y="368"/>
                      <a:pt x="1814" y="383"/>
                      <a:pt x="1893" y="419"/>
                    </a:cubicBezTo>
                    <a:cubicBezTo>
                      <a:pt x="1800" y="544"/>
                      <a:pt x="1756" y="697"/>
                      <a:pt x="1773" y="849"/>
                    </a:cubicBezTo>
                    <a:cubicBezTo>
                      <a:pt x="1773" y="881"/>
                      <a:pt x="1798" y="897"/>
                      <a:pt x="1823" y="897"/>
                    </a:cubicBezTo>
                    <a:cubicBezTo>
                      <a:pt x="1846" y="897"/>
                      <a:pt x="1868" y="883"/>
                      <a:pt x="1871" y="855"/>
                    </a:cubicBezTo>
                    <a:cubicBezTo>
                      <a:pt x="1882" y="730"/>
                      <a:pt x="1931" y="604"/>
                      <a:pt x="2018" y="512"/>
                    </a:cubicBezTo>
                    <a:lnTo>
                      <a:pt x="2029" y="495"/>
                    </a:lnTo>
                    <a:cubicBezTo>
                      <a:pt x="2045" y="512"/>
                      <a:pt x="2056" y="522"/>
                      <a:pt x="2072" y="539"/>
                    </a:cubicBezTo>
                    <a:cubicBezTo>
                      <a:pt x="2105" y="566"/>
                      <a:pt x="2132" y="593"/>
                      <a:pt x="2160" y="631"/>
                    </a:cubicBezTo>
                    <a:cubicBezTo>
                      <a:pt x="1963" y="795"/>
                      <a:pt x="1942" y="1029"/>
                      <a:pt x="1936" y="1274"/>
                    </a:cubicBezTo>
                    <a:cubicBezTo>
                      <a:pt x="1936" y="1302"/>
                      <a:pt x="1955" y="1314"/>
                      <a:pt x="1976" y="1314"/>
                    </a:cubicBezTo>
                    <a:cubicBezTo>
                      <a:pt x="2001" y="1314"/>
                      <a:pt x="2029" y="1296"/>
                      <a:pt x="2029" y="1264"/>
                    </a:cubicBezTo>
                    <a:cubicBezTo>
                      <a:pt x="2023" y="1165"/>
                      <a:pt x="2034" y="1067"/>
                      <a:pt x="2051" y="964"/>
                    </a:cubicBezTo>
                    <a:cubicBezTo>
                      <a:pt x="2072" y="866"/>
                      <a:pt x="2127" y="768"/>
                      <a:pt x="2203" y="691"/>
                    </a:cubicBezTo>
                    <a:cubicBezTo>
                      <a:pt x="2296" y="882"/>
                      <a:pt x="2328" y="1095"/>
                      <a:pt x="2301" y="1307"/>
                    </a:cubicBezTo>
                    <a:cubicBezTo>
                      <a:pt x="2295" y="1351"/>
                      <a:pt x="2330" y="1376"/>
                      <a:pt x="2364" y="1376"/>
                    </a:cubicBezTo>
                    <a:cubicBezTo>
                      <a:pt x="2391" y="1376"/>
                      <a:pt x="2417" y="1362"/>
                      <a:pt x="2427" y="1329"/>
                    </a:cubicBezTo>
                    <a:cubicBezTo>
                      <a:pt x="2481" y="1138"/>
                      <a:pt x="2487" y="937"/>
                      <a:pt x="2437" y="740"/>
                    </a:cubicBezTo>
                    <a:lnTo>
                      <a:pt x="2437" y="740"/>
                    </a:lnTo>
                    <a:cubicBezTo>
                      <a:pt x="2481" y="757"/>
                      <a:pt x="2519" y="773"/>
                      <a:pt x="2557" y="789"/>
                    </a:cubicBezTo>
                    <a:cubicBezTo>
                      <a:pt x="2634" y="822"/>
                      <a:pt x="2704" y="871"/>
                      <a:pt x="2754" y="937"/>
                    </a:cubicBezTo>
                    <a:cubicBezTo>
                      <a:pt x="2758" y="939"/>
                      <a:pt x="2763" y="940"/>
                      <a:pt x="2768" y="940"/>
                    </a:cubicBezTo>
                    <a:cubicBezTo>
                      <a:pt x="2784" y="940"/>
                      <a:pt x="2796" y="926"/>
                      <a:pt x="2792" y="909"/>
                    </a:cubicBezTo>
                    <a:cubicBezTo>
                      <a:pt x="2737" y="762"/>
                      <a:pt x="2574" y="593"/>
                      <a:pt x="2405" y="582"/>
                    </a:cubicBezTo>
                    <a:lnTo>
                      <a:pt x="2378" y="582"/>
                    </a:lnTo>
                    <a:cubicBezTo>
                      <a:pt x="2318" y="452"/>
                      <a:pt x="2236" y="332"/>
                      <a:pt x="2127" y="239"/>
                    </a:cubicBezTo>
                    <a:cubicBezTo>
                      <a:pt x="2196" y="218"/>
                      <a:pt x="2268" y="207"/>
                      <a:pt x="2340" y="207"/>
                    </a:cubicBezTo>
                    <a:cubicBezTo>
                      <a:pt x="2432" y="207"/>
                      <a:pt x="2523" y="224"/>
                      <a:pt x="2612" y="261"/>
                    </a:cubicBezTo>
                    <a:cubicBezTo>
                      <a:pt x="2616" y="262"/>
                      <a:pt x="2619" y="262"/>
                      <a:pt x="2623" y="262"/>
                    </a:cubicBezTo>
                    <a:cubicBezTo>
                      <a:pt x="2654" y="262"/>
                      <a:pt x="2669" y="221"/>
                      <a:pt x="2639" y="201"/>
                    </a:cubicBezTo>
                    <a:cubicBezTo>
                      <a:pt x="2509" y="127"/>
                      <a:pt x="2362" y="88"/>
                      <a:pt x="2213" y="88"/>
                    </a:cubicBezTo>
                    <a:cubicBezTo>
                      <a:pt x="2144" y="88"/>
                      <a:pt x="2075" y="96"/>
                      <a:pt x="2007" y="114"/>
                    </a:cubicBezTo>
                    <a:cubicBezTo>
                      <a:pt x="1991" y="119"/>
                      <a:pt x="1980" y="125"/>
                      <a:pt x="1969" y="136"/>
                    </a:cubicBezTo>
                    <a:cubicBezTo>
                      <a:pt x="1876" y="87"/>
                      <a:pt x="1778" y="48"/>
                      <a:pt x="1675" y="21"/>
                    </a:cubicBezTo>
                    <a:cubicBezTo>
                      <a:pt x="1609" y="7"/>
                      <a:pt x="1538" y="0"/>
                      <a:pt x="146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1" name="Google Shape;9451;p62"/>
              <p:cNvSpPr/>
              <p:nvPr/>
            </p:nvSpPr>
            <p:spPr>
              <a:xfrm>
                <a:off x="4903671" y="3485219"/>
                <a:ext cx="80164" cy="84739"/>
              </a:xfrm>
              <a:custGeom>
                <a:avLst/>
                <a:gdLst/>
                <a:ahLst/>
                <a:cxnLst/>
                <a:rect l="l" t="t" r="r" b="b"/>
                <a:pathLst>
                  <a:path w="3172" h="3353" extrusionOk="0">
                    <a:moveTo>
                      <a:pt x="1276" y="0"/>
                    </a:moveTo>
                    <a:cubicBezTo>
                      <a:pt x="1226" y="0"/>
                      <a:pt x="1184" y="5"/>
                      <a:pt x="1155" y="12"/>
                    </a:cubicBezTo>
                    <a:cubicBezTo>
                      <a:pt x="1155" y="12"/>
                      <a:pt x="0" y="230"/>
                      <a:pt x="136" y="1238"/>
                    </a:cubicBezTo>
                    <a:cubicBezTo>
                      <a:pt x="278" y="2241"/>
                      <a:pt x="578" y="2497"/>
                      <a:pt x="1052" y="2715"/>
                    </a:cubicBezTo>
                    <a:cubicBezTo>
                      <a:pt x="1390" y="2872"/>
                      <a:pt x="1972" y="3352"/>
                      <a:pt x="2398" y="3352"/>
                    </a:cubicBezTo>
                    <a:cubicBezTo>
                      <a:pt x="2563" y="3352"/>
                      <a:pt x="2705" y="3281"/>
                      <a:pt x="2801" y="3091"/>
                    </a:cubicBezTo>
                    <a:cubicBezTo>
                      <a:pt x="3150" y="2410"/>
                      <a:pt x="3171" y="1838"/>
                      <a:pt x="2725" y="1304"/>
                    </a:cubicBezTo>
                    <a:cubicBezTo>
                      <a:pt x="2272" y="775"/>
                      <a:pt x="1820" y="661"/>
                      <a:pt x="1880" y="350"/>
                    </a:cubicBezTo>
                    <a:cubicBezTo>
                      <a:pt x="1929" y="93"/>
                      <a:pt x="1514" y="0"/>
                      <a:pt x="127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452" name="Google Shape;9452;p62"/>
          <p:cNvSpPr/>
          <p:nvPr/>
        </p:nvSpPr>
        <p:spPr>
          <a:xfrm>
            <a:off x="5890180" y="1558993"/>
            <a:ext cx="451013" cy="1136125"/>
          </a:xfrm>
          <a:custGeom>
            <a:avLst/>
            <a:gdLst/>
            <a:ahLst/>
            <a:cxnLst/>
            <a:rect l="l" t="t" r="r" b="b"/>
            <a:pathLst>
              <a:path w="17846" h="44955" extrusionOk="0">
                <a:moveTo>
                  <a:pt x="8915" y="1"/>
                </a:moveTo>
                <a:cubicBezTo>
                  <a:pt x="6365" y="17"/>
                  <a:pt x="6904" y="2693"/>
                  <a:pt x="6904" y="2693"/>
                </a:cubicBezTo>
                <a:cubicBezTo>
                  <a:pt x="6474" y="2916"/>
                  <a:pt x="6812" y="3559"/>
                  <a:pt x="6844" y="3897"/>
                </a:cubicBezTo>
                <a:cubicBezTo>
                  <a:pt x="6871" y="4240"/>
                  <a:pt x="7084" y="4256"/>
                  <a:pt x="7084" y="4256"/>
                </a:cubicBezTo>
                <a:cubicBezTo>
                  <a:pt x="7198" y="4769"/>
                  <a:pt x="7678" y="5575"/>
                  <a:pt x="7678" y="5575"/>
                </a:cubicBezTo>
                <a:cubicBezTo>
                  <a:pt x="7874" y="7831"/>
                  <a:pt x="5422" y="7766"/>
                  <a:pt x="4234" y="8474"/>
                </a:cubicBezTo>
                <a:cubicBezTo>
                  <a:pt x="3041" y="9182"/>
                  <a:pt x="3362" y="11215"/>
                  <a:pt x="3362" y="12888"/>
                </a:cubicBezTo>
                <a:cubicBezTo>
                  <a:pt x="3362" y="14566"/>
                  <a:pt x="2817" y="16081"/>
                  <a:pt x="2332" y="18173"/>
                </a:cubicBezTo>
                <a:cubicBezTo>
                  <a:pt x="1935" y="19901"/>
                  <a:pt x="1755" y="21137"/>
                  <a:pt x="1700" y="21524"/>
                </a:cubicBezTo>
                <a:cubicBezTo>
                  <a:pt x="1542" y="21552"/>
                  <a:pt x="1177" y="21677"/>
                  <a:pt x="774" y="22260"/>
                </a:cubicBezTo>
                <a:cubicBezTo>
                  <a:pt x="540" y="22603"/>
                  <a:pt x="469" y="22936"/>
                  <a:pt x="300" y="23110"/>
                </a:cubicBezTo>
                <a:cubicBezTo>
                  <a:pt x="205" y="23205"/>
                  <a:pt x="280" y="23371"/>
                  <a:pt x="441" y="23371"/>
                </a:cubicBezTo>
                <a:cubicBezTo>
                  <a:pt x="568" y="23371"/>
                  <a:pt x="749" y="23268"/>
                  <a:pt x="943" y="22946"/>
                </a:cubicBezTo>
                <a:lnTo>
                  <a:pt x="943" y="22946"/>
                </a:lnTo>
                <a:lnTo>
                  <a:pt x="147" y="24805"/>
                </a:lnTo>
                <a:cubicBezTo>
                  <a:pt x="147" y="24805"/>
                  <a:pt x="0" y="25077"/>
                  <a:pt x="235" y="25104"/>
                </a:cubicBezTo>
                <a:cubicBezTo>
                  <a:pt x="241" y="25105"/>
                  <a:pt x="247" y="25106"/>
                  <a:pt x="253" y="25106"/>
                </a:cubicBezTo>
                <a:cubicBezTo>
                  <a:pt x="599" y="25106"/>
                  <a:pt x="886" y="23786"/>
                  <a:pt x="1041" y="23786"/>
                </a:cubicBezTo>
                <a:cubicBezTo>
                  <a:pt x="1155" y="23786"/>
                  <a:pt x="404" y="25306"/>
                  <a:pt x="779" y="25431"/>
                </a:cubicBezTo>
                <a:cubicBezTo>
                  <a:pt x="793" y="25435"/>
                  <a:pt x="805" y="25437"/>
                  <a:pt x="818" y="25437"/>
                </a:cubicBezTo>
                <a:cubicBezTo>
                  <a:pt x="1182" y="25437"/>
                  <a:pt x="1437" y="23862"/>
                  <a:pt x="1519" y="23862"/>
                </a:cubicBezTo>
                <a:cubicBezTo>
                  <a:pt x="1519" y="23862"/>
                  <a:pt x="1520" y="23862"/>
                  <a:pt x="1521" y="23862"/>
                </a:cubicBezTo>
                <a:cubicBezTo>
                  <a:pt x="1613" y="23889"/>
                  <a:pt x="1085" y="25268"/>
                  <a:pt x="1384" y="25371"/>
                </a:cubicBezTo>
                <a:cubicBezTo>
                  <a:pt x="1399" y="25377"/>
                  <a:pt x="1414" y="25379"/>
                  <a:pt x="1428" y="25379"/>
                </a:cubicBezTo>
                <a:cubicBezTo>
                  <a:pt x="1774" y="25379"/>
                  <a:pt x="1780" y="23840"/>
                  <a:pt x="2005" y="23840"/>
                </a:cubicBezTo>
                <a:cubicBezTo>
                  <a:pt x="2007" y="23840"/>
                  <a:pt x="2009" y="23840"/>
                  <a:pt x="2011" y="23840"/>
                </a:cubicBezTo>
                <a:cubicBezTo>
                  <a:pt x="2060" y="23846"/>
                  <a:pt x="1695" y="25012"/>
                  <a:pt x="1956" y="25012"/>
                </a:cubicBezTo>
                <a:cubicBezTo>
                  <a:pt x="2213" y="25012"/>
                  <a:pt x="2218" y="24238"/>
                  <a:pt x="2463" y="23846"/>
                </a:cubicBezTo>
                <a:cubicBezTo>
                  <a:pt x="2698" y="23486"/>
                  <a:pt x="2997" y="22434"/>
                  <a:pt x="2845" y="21906"/>
                </a:cubicBezTo>
                <a:cubicBezTo>
                  <a:pt x="3281" y="20467"/>
                  <a:pt x="4354" y="17568"/>
                  <a:pt x="4616" y="16304"/>
                </a:cubicBezTo>
                <a:cubicBezTo>
                  <a:pt x="4904" y="14887"/>
                  <a:pt x="5389" y="12119"/>
                  <a:pt x="5389" y="12119"/>
                </a:cubicBezTo>
                <a:cubicBezTo>
                  <a:pt x="5842" y="13018"/>
                  <a:pt x="6098" y="17111"/>
                  <a:pt x="5711" y="18206"/>
                </a:cubicBezTo>
                <a:cubicBezTo>
                  <a:pt x="5324" y="19307"/>
                  <a:pt x="4419" y="21944"/>
                  <a:pt x="4806" y="24396"/>
                </a:cubicBezTo>
                <a:cubicBezTo>
                  <a:pt x="5193" y="26843"/>
                  <a:pt x="5515" y="30161"/>
                  <a:pt x="5389" y="33033"/>
                </a:cubicBezTo>
                <a:cubicBezTo>
                  <a:pt x="5259" y="35899"/>
                  <a:pt x="5744" y="39026"/>
                  <a:pt x="6130" y="41184"/>
                </a:cubicBezTo>
                <a:cubicBezTo>
                  <a:pt x="6517" y="43342"/>
                  <a:pt x="6065" y="43892"/>
                  <a:pt x="5776" y="44279"/>
                </a:cubicBezTo>
                <a:cubicBezTo>
                  <a:pt x="5487" y="44666"/>
                  <a:pt x="6065" y="44955"/>
                  <a:pt x="6065" y="44955"/>
                </a:cubicBezTo>
                <a:lnTo>
                  <a:pt x="7547" y="44955"/>
                </a:lnTo>
                <a:cubicBezTo>
                  <a:pt x="8092" y="44955"/>
                  <a:pt x="7934" y="44568"/>
                  <a:pt x="7743" y="43440"/>
                </a:cubicBezTo>
                <a:cubicBezTo>
                  <a:pt x="7547" y="42312"/>
                  <a:pt x="7356" y="41408"/>
                  <a:pt x="7580" y="39925"/>
                </a:cubicBezTo>
                <a:cubicBezTo>
                  <a:pt x="7874" y="38062"/>
                  <a:pt x="7972" y="36171"/>
                  <a:pt x="7869" y="34286"/>
                </a:cubicBezTo>
                <a:cubicBezTo>
                  <a:pt x="7743" y="32030"/>
                  <a:pt x="7771" y="31583"/>
                  <a:pt x="8190" y="29905"/>
                </a:cubicBezTo>
                <a:cubicBezTo>
                  <a:pt x="8566" y="28412"/>
                  <a:pt x="8860" y="24396"/>
                  <a:pt x="8920" y="23535"/>
                </a:cubicBezTo>
                <a:cubicBezTo>
                  <a:pt x="8980" y="24396"/>
                  <a:pt x="9280" y="28412"/>
                  <a:pt x="9650" y="29905"/>
                </a:cubicBezTo>
                <a:cubicBezTo>
                  <a:pt x="10070" y="31583"/>
                  <a:pt x="10103" y="32030"/>
                  <a:pt x="9972" y="34286"/>
                </a:cubicBezTo>
                <a:cubicBezTo>
                  <a:pt x="9874" y="36171"/>
                  <a:pt x="9966" y="38062"/>
                  <a:pt x="10266" y="39925"/>
                </a:cubicBezTo>
                <a:cubicBezTo>
                  <a:pt x="10490" y="41408"/>
                  <a:pt x="10293" y="42312"/>
                  <a:pt x="10103" y="43440"/>
                </a:cubicBezTo>
                <a:cubicBezTo>
                  <a:pt x="9907" y="44568"/>
                  <a:pt x="9749" y="44955"/>
                  <a:pt x="10293" y="44955"/>
                </a:cubicBezTo>
                <a:lnTo>
                  <a:pt x="11776" y="44955"/>
                </a:lnTo>
                <a:cubicBezTo>
                  <a:pt x="11776" y="44955"/>
                  <a:pt x="12359" y="44666"/>
                  <a:pt x="12070" y="44279"/>
                </a:cubicBezTo>
                <a:cubicBezTo>
                  <a:pt x="11776" y="43892"/>
                  <a:pt x="11329" y="43342"/>
                  <a:pt x="11716" y="41184"/>
                </a:cubicBezTo>
                <a:cubicBezTo>
                  <a:pt x="12102" y="39026"/>
                  <a:pt x="12582" y="35899"/>
                  <a:pt x="12457" y="33033"/>
                </a:cubicBezTo>
                <a:cubicBezTo>
                  <a:pt x="12326" y="30166"/>
                  <a:pt x="12653" y="26848"/>
                  <a:pt x="13034" y="24396"/>
                </a:cubicBezTo>
                <a:cubicBezTo>
                  <a:pt x="13421" y="21944"/>
                  <a:pt x="12522" y="19301"/>
                  <a:pt x="12135" y="18206"/>
                </a:cubicBezTo>
                <a:cubicBezTo>
                  <a:pt x="11748" y="17111"/>
                  <a:pt x="12004" y="13018"/>
                  <a:pt x="12457" y="12119"/>
                </a:cubicBezTo>
                <a:cubicBezTo>
                  <a:pt x="12457" y="12119"/>
                  <a:pt x="12936" y="14887"/>
                  <a:pt x="13230" y="16304"/>
                </a:cubicBezTo>
                <a:cubicBezTo>
                  <a:pt x="13487" y="17568"/>
                  <a:pt x="14560" y="20462"/>
                  <a:pt x="15001" y="21900"/>
                </a:cubicBezTo>
                <a:cubicBezTo>
                  <a:pt x="14843" y="22434"/>
                  <a:pt x="15148" y="23480"/>
                  <a:pt x="15377" y="23846"/>
                </a:cubicBezTo>
                <a:cubicBezTo>
                  <a:pt x="15623" y="24238"/>
                  <a:pt x="15628" y="25006"/>
                  <a:pt x="15890" y="25006"/>
                </a:cubicBezTo>
                <a:cubicBezTo>
                  <a:pt x="16146" y="25006"/>
                  <a:pt x="15781" y="23846"/>
                  <a:pt x="15835" y="23840"/>
                </a:cubicBezTo>
                <a:cubicBezTo>
                  <a:pt x="15837" y="23840"/>
                  <a:pt x="15839" y="23840"/>
                  <a:pt x="15841" y="23840"/>
                </a:cubicBezTo>
                <a:cubicBezTo>
                  <a:pt x="16060" y="23840"/>
                  <a:pt x="16072" y="25379"/>
                  <a:pt x="16418" y="25379"/>
                </a:cubicBezTo>
                <a:cubicBezTo>
                  <a:pt x="16432" y="25379"/>
                  <a:pt x="16447" y="25377"/>
                  <a:pt x="16462" y="25371"/>
                </a:cubicBezTo>
                <a:cubicBezTo>
                  <a:pt x="16756" y="25268"/>
                  <a:pt x="16227" y="23889"/>
                  <a:pt x="16320" y="23862"/>
                </a:cubicBezTo>
                <a:cubicBezTo>
                  <a:pt x="16321" y="23862"/>
                  <a:pt x="16321" y="23862"/>
                  <a:pt x="16322" y="23862"/>
                </a:cubicBezTo>
                <a:cubicBezTo>
                  <a:pt x="16413" y="23862"/>
                  <a:pt x="16659" y="25432"/>
                  <a:pt x="17021" y="25432"/>
                </a:cubicBezTo>
                <a:cubicBezTo>
                  <a:pt x="17034" y="25432"/>
                  <a:pt x="17047" y="25430"/>
                  <a:pt x="17061" y="25426"/>
                </a:cubicBezTo>
                <a:cubicBezTo>
                  <a:pt x="17437" y="25306"/>
                  <a:pt x="16685" y="23786"/>
                  <a:pt x="16805" y="23786"/>
                </a:cubicBezTo>
                <a:cubicBezTo>
                  <a:pt x="16955" y="23786"/>
                  <a:pt x="17247" y="25106"/>
                  <a:pt x="17588" y="25106"/>
                </a:cubicBezTo>
                <a:cubicBezTo>
                  <a:pt x="17594" y="25106"/>
                  <a:pt x="17600" y="25105"/>
                  <a:pt x="17606" y="25104"/>
                </a:cubicBezTo>
                <a:cubicBezTo>
                  <a:pt x="17846" y="25077"/>
                  <a:pt x="17699" y="24805"/>
                  <a:pt x="17699" y="24805"/>
                </a:cubicBezTo>
                <a:lnTo>
                  <a:pt x="16908" y="22946"/>
                </a:lnTo>
                <a:lnTo>
                  <a:pt x="16908" y="22946"/>
                </a:lnTo>
                <a:cubicBezTo>
                  <a:pt x="17100" y="23268"/>
                  <a:pt x="17281" y="23371"/>
                  <a:pt x="17408" y="23371"/>
                </a:cubicBezTo>
                <a:cubicBezTo>
                  <a:pt x="17570" y="23371"/>
                  <a:pt x="17646" y="23205"/>
                  <a:pt x="17551" y="23110"/>
                </a:cubicBezTo>
                <a:cubicBezTo>
                  <a:pt x="17383" y="22936"/>
                  <a:pt x="17306" y="22598"/>
                  <a:pt x="17072" y="22260"/>
                </a:cubicBezTo>
                <a:cubicBezTo>
                  <a:pt x="16669" y="21677"/>
                  <a:pt x="16309" y="21552"/>
                  <a:pt x="16146" y="21524"/>
                </a:cubicBezTo>
                <a:cubicBezTo>
                  <a:pt x="16097" y="21137"/>
                  <a:pt x="15917" y="19901"/>
                  <a:pt x="15519" y="18173"/>
                </a:cubicBezTo>
                <a:cubicBezTo>
                  <a:pt x="15034" y="16081"/>
                  <a:pt x="14489" y="14566"/>
                  <a:pt x="14489" y="12888"/>
                </a:cubicBezTo>
                <a:cubicBezTo>
                  <a:pt x="14489" y="11215"/>
                  <a:pt x="14811" y="9182"/>
                  <a:pt x="13617" y="8474"/>
                </a:cubicBezTo>
                <a:cubicBezTo>
                  <a:pt x="12424" y="7766"/>
                  <a:pt x="9977" y="7831"/>
                  <a:pt x="10168" y="5575"/>
                </a:cubicBezTo>
                <a:cubicBezTo>
                  <a:pt x="10168" y="5575"/>
                  <a:pt x="10653" y="4769"/>
                  <a:pt x="10767" y="4256"/>
                </a:cubicBezTo>
                <a:cubicBezTo>
                  <a:pt x="10767" y="4256"/>
                  <a:pt x="10975" y="4240"/>
                  <a:pt x="11007" y="3897"/>
                </a:cubicBezTo>
                <a:cubicBezTo>
                  <a:pt x="11040" y="3559"/>
                  <a:pt x="11378" y="2916"/>
                  <a:pt x="10942" y="2693"/>
                </a:cubicBezTo>
                <a:cubicBezTo>
                  <a:pt x="10942" y="2693"/>
                  <a:pt x="11487" y="17"/>
                  <a:pt x="8937"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069"/>
        <p:cNvGrpSpPr/>
        <p:nvPr/>
      </p:nvGrpSpPr>
      <p:grpSpPr>
        <a:xfrm>
          <a:off x="0" y="0"/>
          <a:ext cx="0" cy="0"/>
          <a:chOff x="0" y="0"/>
          <a:chExt cx="0" cy="0"/>
        </a:xfrm>
      </p:grpSpPr>
      <p:grpSp>
        <p:nvGrpSpPr>
          <p:cNvPr id="10070" name="Google Shape;10070;p64"/>
          <p:cNvGrpSpPr/>
          <p:nvPr/>
        </p:nvGrpSpPr>
        <p:grpSpPr>
          <a:xfrm>
            <a:off x="3934280" y="1542757"/>
            <a:ext cx="557364" cy="1310345"/>
            <a:chOff x="3934280" y="1542757"/>
            <a:chExt cx="557364" cy="1310345"/>
          </a:xfrm>
        </p:grpSpPr>
        <p:sp>
          <p:nvSpPr>
            <p:cNvPr id="10071" name="Google Shape;10071;p64"/>
            <p:cNvSpPr/>
            <p:nvPr/>
          </p:nvSpPr>
          <p:spPr>
            <a:xfrm>
              <a:off x="398447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2" name="Google Shape;10072;p64"/>
            <p:cNvGrpSpPr/>
            <p:nvPr/>
          </p:nvGrpSpPr>
          <p:grpSpPr>
            <a:xfrm>
              <a:off x="3934280" y="1542757"/>
              <a:ext cx="557364" cy="1277423"/>
              <a:chOff x="3934280" y="1542757"/>
              <a:chExt cx="557364" cy="1277423"/>
            </a:xfrm>
          </p:grpSpPr>
          <p:sp>
            <p:nvSpPr>
              <p:cNvPr id="10073" name="Google Shape;10073;p64"/>
              <p:cNvSpPr/>
              <p:nvPr/>
            </p:nvSpPr>
            <p:spPr>
              <a:xfrm>
                <a:off x="4029892" y="1674397"/>
                <a:ext cx="366821" cy="342104"/>
              </a:xfrm>
              <a:custGeom>
                <a:avLst/>
                <a:gdLst/>
                <a:ahLst/>
                <a:cxnLst/>
                <a:rect l="l" t="t" r="r" b="b"/>
                <a:pathLst>
                  <a:path w="14529" h="13550" extrusionOk="0">
                    <a:moveTo>
                      <a:pt x="2151" y="0"/>
                    </a:moveTo>
                    <a:cubicBezTo>
                      <a:pt x="959" y="0"/>
                      <a:pt x="1" y="958"/>
                      <a:pt x="1" y="2157"/>
                    </a:cubicBezTo>
                    <a:lnTo>
                      <a:pt x="1" y="11393"/>
                    </a:lnTo>
                    <a:cubicBezTo>
                      <a:pt x="1" y="12585"/>
                      <a:pt x="959" y="13550"/>
                      <a:pt x="2151" y="13550"/>
                    </a:cubicBezTo>
                    <a:lnTo>
                      <a:pt x="12371" y="13550"/>
                    </a:lnTo>
                    <a:cubicBezTo>
                      <a:pt x="13564" y="13550"/>
                      <a:pt x="14528" y="12585"/>
                      <a:pt x="14528" y="11393"/>
                    </a:cubicBezTo>
                    <a:lnTo>
                      <a:pt x="14528" y="2157"/>
                    </a:lnTo>
                    <a:cubicBezTo>
                      <a:pt x="14528" y="958"/>
                      <a:pt x="13564"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4" name="Google Shape;10074;p64"/>
              <p:cNvGrpSpPr/>
              <p:nvPr/>
            </p:nvGrpSpPr>
            <p:grpSpPr>
              <a:xfrm>
                <a:off x="3934280" y="1547529"/>
                <a:ext cx="557364" cy="1272651"/>
                <a:chOff x="3934280" y="1547529"/>
                <a:chExt cx="557364" cy="1272651"/>
              </a:xfrm>
            </p:grpSpPr>
            <p:sp>
              <p:nvSpPr>
                <p:cNvPr id="10075" name="Google Shape;10075;p64"/>
                <p:cNvSpPr/>
                <p:nvPr/>
              </p:nvSpPr>
              <p:spPr>
                <a:xfrm>
                  <a:off x="3934280" y="1547529"/>
                  <a:ext cx="557364" cy="1272651"/>
                </a:xfrm>
                <a:custGeom>
                  <a:avLst/>
                  <a:gdLst/>
                  <a:ahLst/>
                  <a:cxnLst/>
                  <a:rect l="l" t="t" r="r" b="b"/>
                  <a:pathLst>
                    <a:path w="22076" h="50407" extrusionOk="0">
                      <a:moveTo>
                        <a:pt x="11055" y="0"/>
                      </a:moveTo>
                      <a:cubicBezTo>
                        <a:pt x="7072" y="0"/>
                        <a:pt x="3853" y="3226"/>
                        <a:pt x="3853" y="7202"/>
                      </a:cubicBezTo>
                      <a:lnTo>
                        <a:pt x="3853" y="7208"/>
                      </a:lnTo>
                      <a:cubicBezTo>
                        <a:pt x="3833" y="7208"/>
                        <a:pt x="3814" y="7202"/>
                        <a:pt x="3788" y="7202"/>
                      </a:cubicBezTo>
                      <a:cubicBezTo>
                        <a:pt x="3784" y="7202"/>
                        <a:pt x="3780" y="7202"/>
                        <a:pt x="3777" y="7202"/>
                      </a:cubicBezTo>
                      <a:cubicBezTo>
                        <a:pt x="3111" y="7202"/>
                        <a:pt x="2609" y="7811"/>
                        <a:pt x="2738" y="8466"/>
                      </a:cubicBezTo>
                      <a:cubicBezTo>
                        <a:pt x="2835" y="8983"/>
                        <a:pt x="3289" y="9322"/>
                        <a:pt x="3779" y="9322"/>
                      </a:cubicBezTo>
                      <a:cubicBezTo>
                        <a:pt x="3914" y="9322"/>
                        <a:pt x="4052" y="9297"/>
                        <a:pt x="4185" y="9242"/>
                      </a:cubicBezTo>
                      <a:cubicBezTo>
                        <a:pt x="4654" y="10676"/>
                        <a:pt x="5606" y="11921"/>
                        <a:pt x="6773" y="12833"/>
                      </a:cubicBezTo>
                      <a:cubicBezTo>
                        <a:pt x="6733" y="12813"/>
                        <a:pt x="6694" y="12800"/>
                        <a:pt x="6649" y="12781"/>
                      </a:cubicBezTo>
                      <a:lnTo>
                        <a:pt x="6649" y="12781"/>
                      </a:lnTo>
                      <a:cubicBezTo>
                        <a:pt x="7398" y="13380"/>
                        <a:pt x="8252" y="13837"/>
                        <a:pt x="9171" y="14123"/>
                      </a:cubicBezTo>
                      <a:lnTo>
                        <a:pt x="9171" y="16124"/>
                      </a:lnTo>
                      <a:lnTo>
                        <a:pt x="6883" y="16124"/>
                      </a:lnTo>
                      <a:cubicBezTo>
                        <a:pt x="6883" y="16124"/>
                        <a:pt x="6877" y="16170"/>
                        <a:pt x="6857" y="16183"/>
                      </a:cubicBezTo>
                      <a:cubicBezTo>
                        <a:pt x="6277" y="16183"/>
                        <a:pt x="5762" y="16561"/>
                        <a:pt x="5580" y="17109"/>
                      </a:cubicBezTo>
                      <a:lnTo>
                        <a:pt x="248" y="32861"/>
                      </a:lnTo>
                      <a:cubicBezTo>
                        <a:pt x="1" y="33565"/>
                        <a:pt x="372" y="34334"/>
                        <a:pt x="1083" y="34569"/>
                      </a:cubicBezTo>
                      <a:cubicBezTo>
                        <a:pt x="1221" y="34615"/>
                        <a:pt x="1362" y="34637"/>
                        <a:pt x="1501" y="34637"/>
                      </a:cubicBezTo>
                      <a:cubicBezTo>
                        <a:pt x="2066" y="34637"/>
                        <a:pt x="2593" y="34273"/>
                        <a:pt x="2771" y="33702"/>
                      </a:cubicBezTo>
                      <a:lnTo>
                        <a:pt x="2947" y="33187"/>
                      </a:lnTo>
                      <a:lnTo>
                        <a:pt x="3527" y="33428"/>
                      </a:lnTo>
                      <a:cubicBezTo>
                        <a:pt x="3527" y="33428"/>
                        <a:pt x="4029" y="32412"/>
                        <a:pt x="3488" y="31577"/>
                      </a:cubicBezTo>
                      <a:lnTo>
                        <a:pt x="6753" y="21918"/>
                      </a:lnTo>
                      <a:lnTo>
                        <a:pt x="6753" y="21918"/>
                      </a:lnTo>
                      <a:cubicBezTo>
                        <a:pt x="6753" y="27699"/>
                        <a:pt x="5971" y="29166"/>
                        <a:pt x="5971" y="32360"/>
                      </a:cubicBezTo>
                      <a:cubicBezTo>
                        <a:pt x="5971" y="35560"/>
                        <a:pt x="7881" y="48490"/>
                        <a:pt x="7881" y="48490"/>
                      </a:cubicBezTo>
                      <a:lnTo>
                        <a:pt x="5573" y="50407"/>
                      </a:lnTo>
                      <a:lnTo>
                        <a:pt x="10038" y="50407"/>
                      </a:lnTo>
                      <a:lnTo>
                        <a:pt x="10781" y="31630"/>
                      </a:lnTo>
                      <a:lnTo>
                        <a:pt x="11165" y="31630"/>
                      </a:lnTo>
                      <a:lnTo>
                        <a:pt x="11908" y="50407"/>
                      </a:lnTo>
                      <a:lnTo>
                        <a:pt x="16373" y="50407"/>
                      </a:lnTo>
                      <a:lnTo>
                        <a:pt x="14059" y="48497"/>
                      </a:lnTo>
                      <a:cubicBezTo>
                        <a:pt x="14059" y="48497"/>
                        <a:pt x="15969" y="34171"/>
                        <a:pt x="15969" y="31590"/>
                      </a:cubicBezTo>
                      <a:cubicBezTo>
                        <a:pt x="15969" y="29003"/>
                        <a:pt x="15311" y="27680"/>
                        <a:pt x="15311" y="21821"/>
                      </a:cubicBezTo>
                      <a:lnTo>
                        <a:pt x="15311" y="21821"/>
                      </a:lnTo>
                      <a:lnTo>
                        <a:pt x="18615" y="31584"/>
                      </a:lnTo>
                      <a:cubicBezTo>
                        <a:pt x="18068" y="32418"/>
                        <a:pt x="18576" y="33435"/>
                        <a:pt x="18576" y="33435"/>
                      </a:cubicBezTo>
                      <a:lnTo>
                        <a:pt x="19149" y="33187"/>
                      </a:lnTo>
                      <a:lnTo>
                        <a:pt x="19325" y="33709"/>
                      </a:lnTo>
                      <a:cubicBezTo>
                        <a:pt x="19513" y="34266"/>
                        <a:pt x="20029" y="34619"/>
                        <a:pt x="20584" y="34619"/>
                      </a:cubicBezTo>
                      <a:cubicBezTo>
                        <a:pt x="20724" y="34619"/>
                        <a:pt x="20867" y="34597"/>
                        <a:pt x="21007" y="34549"/>
                      </a:cubicBezTo>
                      <a:cubicBezTo>
                        <a:pt x="21698" y="34321"/>
                        <a:pt x="22076" y="33572"/>
                        <a:pt x="21848" y="32874"/>
                      </a:cubicBezTo>
                      <a:lnTo>
                        <a:pt x="21848" y="32868"/>
                      </a:lnTo>
                      <a:lnTo>
                        <a:pt x="16516" y="17128"/>
                      </a:lnTo>
                      <a:cubicBezTo>
                        <a:pt x="16353" y="16613"/>
                        <a:pt x="15897" y="16242"/>
                        <a:pt x="15356" y="16190"/>
                      </a:cubicBezTo>
                      <a:cubicBezTo>
                        <a:pt x="15343" y="16170"/>
                        <a:pt x="15330" y="16150"/>
                        <a:pt x="15324" y="16131"/>
                      </a:cubicBezTo>
                      <a:lnTo>
                        <a:pt x="12932" y="16131"/>
                      </a:lnTo>
                      <a:lnTo>
                        <a:pt x="12932" y="14104"/>
                      </a:lnTo>
                      <a:cubicBezTo>
                        <a:pt x="15122" y="13413"/>
                        <a:pt x="17123" y="11595"/>
                        <a:pt x="17905" y="9281"/>
                      </a:cubicBezTo>
                      <a:cubicBezTo>
                        <a:pt x="17992" y="9303"/>
                        <a:pt x="18080" y="9313"/>
                        <a:pt x="18166" y="9313"/>
                      </a:cubicBezTo>
                      <a:cubicBezTo>
                        <a:pt x="18669" y="9313"/>
                        <a:pt x="19119" y="8957"/>
                        <a:pt x="19208" y="8434"/>
                      </a:cubicBezTo>
                      <a:cubicBezTo>
                        <a:pt x="19306" y="7828"/>
                        <a:pt x="18869" y="7261"/>
                        <a:pt x="18257" y="7208"/>
                      </a:cubicBezTo>
                      <a:lnTo>
                        <a:pt x="18257" y="7202"/>
                      </a:lnTo>
                      <a:cubicBezTo>
                        <a:pt x="18257" y="3226"/>
                        <a:pt x="15030" y="0"/>
                        <a:pt x="1105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76" name="Google Shape;10076;p64"/>
                <p:cNvGrpSpPr/>
                <p:nvPr/>
              </p:nvGrpSpPr>
              <p:grpSpPr>
                <a:xfrm>
                  <a:off x="4110861" y="1813763"/>
                  <a:ext cx="203394" cy="542342"/>
                  <a:chOff x="4110861" y="1813763"/>
                  <a:chExt cx="203394" cy="542342"/>
                </a:xfrm>
              </p:grpSpPr>
              <p:sp>
                <p:nvSpPr>
                  <p:cNvPr id="10077" name="Google Shape;10077;p64"/>
                  <p:cNvSpPr/>
                  <p:nvPr/>
                </p:nvSpPr>
                <p:spPr>
                  <a:xfrm>
                    <a:off x="4137017" y="2221182"/>
                    <a:ext cx="144163" cy="105509"/>
                  </a:xfrm>
                  <a:custGeom>
                    <a:avLst/>
                    <a:gdLst/>
                    <a:ahLst/>
                    <a:cxnLst/>
                    <a:rect l="l" t="t" r="r" b="b"/>
                    <a:pathLst>
                      <a:path w="5710" h="4179" extrusionOk="0">
                        <a:moveTo>
                          <a:pt x="4009" y="1356"/>
                        </a:moveTo>
                        <a:cubicBezTo>
                          <a:pt x="4062" y="1420"/>
                          <a:pt x="4138" y="1453"/>
                          <a:pt x="4215" y="1453"/>
                        </a:cubicBezTo>
                        <a:cubicBezTo>
                          <a:pt x="4279" y="1453"/>
                          <a:pt x="4343" y="1430"/>
                          <a:pt x="4393" y="1382"/>
                        </a:cubicBezTo>
                        <a:cubicBezTo>
                          <a:pt x="4419" y="1396"/>
                          <a:pt x="4413" y="1402"/>
                          <a:pt x="4445" y="1409"/>
                        </a:cubicBezTo>
                        <a:cubicBezTo>
                          <a:pt x="4445" y="1415"/>
                          <a:pt x="4406" y="1422"/>
                          <a:pt x="4406" y="1435"/>
                        </a:cubicBezTo>
                        <a:lnTo>
                          <a:pt x="4406" y="1474"/>
                        </a:lnTo>
                        <a:cubicBezTo>
                          <a:pt x="4419" y="1571"/>
                          <a:pt x="4485" y="1656"/>
                          <a:pt x="4569" y="1702"/>
                        </a:cubicBezTo>
                        <a:cubicBezTo>
                          <a:pt x="4550" y="1741"/>
                          <a:pt x="4550" y="1780"/>
                          <a:pt x="4556" y="1819"/>
                        </a:cubicBezTo>
                        <a:cubicBezTo>
                          <a:pt x="4465" y="1819"/>
                          <a:pt x="4374" y="1865"/>
                          <a:pt x="4322" y="1943"/>
                        </a:cubicBezTo>
                        <a:cubicBezTo>
                          <a:pt x="4315" y="1930"/>
                          <a:pt x="4309" y="1923"/>
                          <a:pt x="4296" y="1910"/>
                        </a:cubicBezTo>
                        <a:cubicBezTo>
                          <a:pt x="4237" y="1852"/>
                          <a:pt x="4159" y="1819"/>
                          <a:pt x="4080" y="1819"/>
                        </a:cubicBezTo>
                        <a:cubicBezTo>
                          <a:pt x="3996" y="1819"/>
                          <a:pt x="3918" y="1852"/>
                          <a:pt x="3865" y="1910"/>
                        </a:cubicBezTo>
                        <a:cubicBezTo>
                          <a:pt x="3852" y="1917"/>
                          <a:pt x="3846" y="1930"/>
                          <a:pt x="3839" y="1936"/>
                        </a:cubicBezTo>
                        <a:cubicBezTo>
                          <a:pt x="3787" y="1865"/>
                          <a:pt x="3702" y="1819"/>
                          <a:pt x="3618" y="1819"/>
                        </a:cubicBezTo>
                        <a:cubicBezTo>
                          <a:pt x="3618" y="1800"/>
                          <a:pt x="3618" y="1780"/>
                          <a:pt x="3618" y="1760"/>
                        </a:cubicBezTo>
                        <a:cubicBezTo>
                          <a:pt x="3618" y="1650"/>
                          <a:pt x="3546" y="1552"/>
                          <a:pt x="3442" y="1513"/>
                        </a:cubicBezTo>
                        <a:cubicBezTo>
                          <a:pt x="3468" y="1500"/>
                          <a:pt x="3487" y="1487"/>
                          <a:pt x="3507" y="1467"/>
                        </a:cubicBezTo>
                        <a:cubicBezTo>
                          <a:pt x="3513" y="1480"/>
                          <a:pt x="3526" y="1493"/>
                          <a:pt x="3540" y="1506"/>
                        </a:cubicBezTo>
                        <a:cubicBezTo>
                          <a:pt x="3592" y="1558"/>
                          <a:pt x="3658" y="1585"/>
                          <a:pt x="3725" y="1585"/>
                        </a:cubicBezTo>
                        <a:cubicBezTo>
                          <a:pt x="3792" y="1585"/>
                          <a:pt x="3859" y="1558"/>
                          <a:pt x="3911" y="1506"/>
                        </a:cubicBezTo>
                        <a:cubicBezTo>
                          <a:pt x="3957" y="1467"/>
                          <a:pt x="3989" y="1415"/>
                          <a:pt x="4009" y="1356"/>
                        </a:cubicBezTo>
                        <a:close/>
                        <a:moveTo>
                          <a:pt x="2256" y="1311"/>
                        </a:moveTo>
                        <a:cubicBezTo>
                          <a:pt x="2308" y="1356"/>
                          <a:pt x="2379" y="1382"/>
                          <a:pt x="2451" y="1382"/>
                        </a:cubicBezTo>
                        <a:cubicBezTo>
                          <a:pt x="2516" y="1382"/>
                          <a:pt x="2581" y="1363"/>
                          <a:pt x="2634" y="1324"/>
                        </a:cubicBezTo>
                        <a:cubicBezTo>
                          <a:pt x="2660" y="1376"/>
                          <a:pt x="2705" y="1415"/>
                          <a:pt x="2757" y="1441"/>
                        </a:cubicBezTo>
                        <a:cubicBezTo>
                          <a:pt x="2725" y="1558"/>
                          <a:pt x="2770" y="1689"/>
                          <a:pt x="2868" y="1760"/>
                        </a:cubicBezTo>
                        <a:cubicBezTo>
                          <a:pt x="2901" y="1826"/>
                          <a:pt x="2959" y="1878"/>
                          <a:pt x="3031" y="1904"/>
                        </a:cubicBezTo>
                        <a:cubicBezTo>
                          <a:pt x="2979" y="1923"/>
                          <a:pt x="2933" y="1963"/>
                          <a:pt x="2907" y="2015"/>
                        </a:cubicBezTo>
                        <a:cubicBezTo>
                          <a:pt x="2868" y="1897"/>
                          <a:pt x="2751" y="1819"/>
                          <a:pt x="2627" y="1819"/>
                        </a:cubicBezTo>
                        <a:cubicBezTo>
                          <a:pt x="2568" y="1819"/>
                          <a:pt x="2503" y="1839"/>
                          <a:pt x="2458" y="1871"/>
                        </a:cubicBezTo>
                        <a:cubicBezTo>
                          <a:pt x="2412" y="1767"/>
                          <a:pt x="2301" y="1702"/>
                          <a:pt x="2190" y="1702"/>
                        </a:cubicBezTo>
                        <a:cubicBezTo>
                          <a:pt x="2099" y="1702"/>
                          <a:pt x="2021" y="1734"/>
                          <a:pt x="1962" y="1800"/>
                        </a:cubicBezTo>
                        <a:cubicBezTo>
                          <a:pt x="1917" y="1702"/>
                          <a:pt x="1812" y="1643"/>
                          <a:pt x="1702" y="1643"/>
                        </a:cubicBezTo>
                        <a:cubicBezTo>
                          <a:pt x="1676" y="1643"/>
                          <a:pt x="1643" y="1650"/>
                          <a:pt x="1617" y="1656"/>
                        </a:cubicBezTo>
                        <a:cubicBezTo>
                          <a:pt x="1617" y="1624"/>
                          <a:pt x="1610" y="1598"/>
                          <a:pt x="1597" y="1565"/>
                        </a:cubicBezTo>
                        <a:cubicBezTo>
                          <a:pt x="1662" y="1539"/>
                          <a:pt x="1715" y="1493"/>
                          <a:pt x="1747" y="1435"/>
                        </a:cubicBezTo>
                        <a:cubicBezTo>
                          <a:pt x="1806" y="1499"/>
                          <a:pt x="1884" y="1528"/>
                          <a:pt x="1962" y="1528"/>
                        </a:cubicBezTo>
                        <a:cubicBezTo>
                          <a:pt x="2089" y="1528"/>
                          <a:pt x="2215" y="1449"/>
                          <a:pt x="2256" y="1311"/>
                        </a:cubicBezTo>
                        <a:close/>
                        <a:moveTo>
                          <a:pt x="4993" y="1"/>
                        </a:moveTo>
                        <a:cubicBezTo>
                          <a:pt x="4648" y="1"/>
                          <a:pt x="4608" y="464"/>
                          <a:pt x="4863" y="587"/>
                        </a:cubicBezTo>
                        <a:cubicBezTo>
                          <a:pt x="4771" y="633"/>
                          <a:pt x="4713" y="724"/>
                          <a:pt x="4706" y="822"/>
                        </a:cubicBezTo>
                        <a:cubicBezTo>
                          <a:pt x="4674" y="809"/>
                          <a:pt x="4641" y="796"/>
                          <a:pt x="4602" y="796"/>
                        </a:cubicBezTo>
                        <a:cubicBezTo>
                          <a:pt x="4595" y="750"/>
                          <a:pt x="4576" y="705"/>
                          <a:pt x="4543" y="666"/>
                        </a:cubicBezTo>
                        <a:cubicBezTo>
                          <a:pt x="4537" y="653"/>
                          <a:pt x="4530" y="639"/>
                          <a:pt x="4524" y="626"/>
                        </a:cubicBezTo>
                        <a:cubicBezTo>
                          <a:pt x="4517" y="620"/>
                          <a:pt x="4517" y="607"/>
                          <a:pt x="4511" y="600"/>
                        </a:cubicBezTo>
                        <a:cubicBezTo>
                          <a:pt x="4498" y="581"/>
                          <a:pt x="4485" y="561"/>
                          <a:pt x="4465" y="542"/>
                        </a:cubicBezTo>
                        <a:cubicBezTo>
                          <a:pt x="4413" y="490"/>
                          <a:pt x="4348" y="464"/>
                          <a:pt x="4276" y="464"/>
                        </a:cubicBezTo>
                        <a:lnTo>
                          <a:pt x="4250" y="464"/>
                        </a:lnTo>
                        <a:cubicBezTo>
                          <a:pt x="4243" y="431"/>
                          <a:pt x="4230" y="398"/>
                          <a:pt x="4211" y="372"/>
                        </a:cubicBezTo>
                        <a:cubicBezTo>
                          <a:pt x="4185" y="327"/>
                          <a:pt x="4152" y="288"/>
                          <a:pt x="4107" y="261"/>
                        </a:cubicBezTo>
                        <a:cubicBezTo>
                          <a:pt x="4067" y="235"/>
                          <a:pt x="4022" y="222"/>
                          <a:pt x="3970" y="222"/>
                        </a:cubicBezTo>
                        <a:cubicBezTo>
                          <a:pt x="3950" y="196"/>
                          <a:pt x="3931" y="177"/>
                          <a:pt x="3905" y="164"/>
                        </a:cubicBezTo>
                        <a:cubicBezTo>
                          <a:pt x="3865" y="144"/>
                          <a:pt x="3826" y="125"/>
                          <a:pt x="3787" y="105"/>
                        </a:cubicBezTo>
                        <a:cubicBezTo>
                          <a:pt x="3716" y="66"/>
                          <a:pt x="3637" y="46"/>
                          <a:pt x="3553" y="40"/>
                        </a:cubicBezTo>
                        <a:cubicBezTo>
                          <a:pt x="3550" y="40"/>
                          <a:pt x="3548" y="40"/>
                          <a:pt x="3546" y="40"/>
                        </a:cubicBezTo>
                        <a:cubicBezTo>
                          <a:pt x="3200" y="40"/>
                          <a:pt x="3190" y="561"/>
                          <a:pt x="3540" y="568"/>
                        </a:cubicBezTo>
                        <a:cubicBezTo>
                          <a:pt x="3572" y="587"/>
                          <a:pt x="3605" y="607"/>
                          <a:pt x="3637" y="620"/>
                        </a:cubicBezTo>
                        <a:cubicBezTo>
                          <a:pt x="3670" y="639"/>
                          <a:pt x="3709" y="653"/>
                          <a:pt x="3748" y="653"/>
                        </a:cubicBezTo>
                        <a:cubicBezTo>
                          <a:pt x="3761" y="666"/>
                          <a:pt x="3768" y="679"/>
                          <a:pt x="3781" y="685"/>
                        </a:cubicBezTo>
                        <a:cubicBezTo>
                          <a:pt x="3787" y="698"/>
                          <a:pt x="3794" y="705"/>
                          <a:pt x="3807" y="711"/>
                        </a:cubicBezTo>
                        <a:cubicBezTo>
                          <a:pt x="3852" y="763"/>
                          <a:pt x="3924" y="789"/>
                          <a:pt x="3989" y="789"/>
                        </a:cubicBezTo>
                        <a:lnTo>
                          <a:pt x="4022" y="789"/>
                        </a:lnTo>
                        <a:cubicBezTo>
                          <a:pt x="4028" y="822"/>
                          <a:pt x="4041" y="848"/>
                          <a:pt x="4054" y="874"/>
                        </a:cubicBezTo>
                        <a:cubicBezTo>
                          <a:pt x="4054" y="881"/>
                          <a:pt x="4061" y="887"/>
                          <a:pt x="4067" y="894"/>
                        </a:cubicBezTo>
                        <a:cubicBezTo>
                          <a:pt x="4074" y="900"/>
                          <a:pt x="4074" y="913"/>
                          <a:pt x="4080" y="920"/>
                        </a:cubicBezTo>
                        <a:cubicBezTo>
                          <a:pt x="4080" y="933"/>
                          <a:pt x="4080" y="939"/>
                          <a:pt x="4087" y="952"/>
                        </a:cubicBezTo>
                        <a:cubicBezTo>
                          <a:pt x="4041" y="978"/>
                          <a:pt x="4002" y="1017"/>
                          <a:pt x="3983" y="1070"/>
                        </a:cubicBezTo>
                        <a:cubicBezTo>
                          <a:pt x="3931" y="1004"/>
                          <a:pt x="3852" y="972"/>
                          <a:pt x="3774" y="965"/>
                        </a:cubicBezTo>
                        <a:cubicBezTo>
                          <a:pt x="3702" y="965"/>
                          <a:pt x="3637" y="998"/>
                          <a:pt x="3585" y="1044"/>
                        </a:cubicBezTo>
                        <a:cubicBezTo>
                          <a:pt x="3572" y="1057"/>
                          <a:pt x="3559" y="1076"/>
                          <a:pt x="3546" y="1089"/>
                        </a:cubicBezTo>
                        <a:cubicBezTo>
                          <a:pt x="3503" y="996"/>
                          <a:pt x="3407" y="939"/>
                          <a:pt x="3302" y="939"/>
                        </a:cubicBezTo>
                        <a:cubicBezTo>
                          <a:pt x="3297" y="939"/>
                          <a:pt x="3291" y="939"/>
                          <a:pt x="3285" y="939"/>
                        </a:cubicBezTo>
                        <a:cubicBezTo>
                          <a:pt x="3233" y="939"/>
                          <a:pt x="3181" y="952"/>
                          <a:pt x="3135" y="978"/>
                        </a:cubicBezTo>
                        <a:cubicBezTo>
                          <a:pt x="3083" y="894"/>
                          <a:pt x="2992" y="848"/>
                          <a:pt x="2888" y="848"/>
                        </a:cubicBezTo>
                        <a:cubicBezTo>
                          <a:pt x="2823" y="848"/>
                          <a:pt x="2764" y="868"/>
                          <a:pt x="2705" y="907"/>
                        </a:cubicBezTo>
                        <a:cubicBezTo>
                          <a:pt x="2648" y="809"/>
                          <a:pt x="2549" y="762"/>
                          <a:pt x="2451" y="762"/>
                        </a:cubicBezTo>
                        <a:cubicBezTo>
                          <a:pt x="2327" y="762"/>
                          <a:pt x="2204" y="837"/>
                          <a:pt x="2164" y="978"/>
                        </a:cubicBezTo>
                        <a:cubicBezTo>
                          <a:pt x="2118" y="937"/>
                          <a:pt x="2055" y="912"/>
                          <a:pt x="1991" y="912"/>
                        </a:cubicBezTo>
                        <a:cubicBezTo>
                          <a:pt x="1983" y="912"/>
                          <a:pt x="1976" y="913"/>
                          <a:pt x="1969" y="913"/>
                        </a:cubicBezTo>
                        <a:cubicBezTo>
                          <a:pt x="1963" y="913"/>
                          <a:pt x="1958" y="913"/>
                          <a:pt x="1952" y="913"/>
                        </a:cubicBezTo>
                        <a:cubicBezTo>
                          <a:pt x="1848" y="913"/>
                          <a:pt x="1751" y="970"/>
                          <a:pt x="1702" y="1063"/>
                        </a:cubicBezTo>
                        <a:cubicBezTo>
                          <a:pt x="1641" y="997"/>
                          <a:pt x="1562" y="967"/>
                          <a:pt x="1484" y="967"/>
                        </a:cubicBezTo>
                        <a:cubicBezTo>
                          <a:pt x="1353" y="967"/>
                          <a:pt x="1226" y="1053"/>
                          <a:pt x="1193" y="1200"/>
                        </a:cubicBezTo>
                        <a:cubicBezTo>
                          <a:pt x="1180" y="1187"/>
                          <a:pt x="1167" y="1174"/>
                          <a:pt x="1148" y="1161"/>
                        </a:cubicBezTo>
                        <a:cubicBezTo>
                          <a:pt x="1193" y="1115"/>
                          <a:pt x="1219" y="1057"/>
                          <a:pt x="1219" y="991"/>
                        </a:cubicBezTo>
                        <a:cubicBezTo>
                          <a:pt x="1213" y="832"/>
                          <a:pt x="1082" y="704"/>
                          <a:pt x="919" y="704"/>
                        </a:cubicBezTo>
                        <a:cubicBezTo>
                          <a:pt x="915" y="704"/>
                          <a:pt x="911" y="704"/>
                          <a:pt x="906" y="705"/>
                        </a:cubicBezTo>
                        <a:lnTo>
                          <a:pt x="880" y="705"/>
                        </a:lnTo>
                        <a:cubicBezTo>
                          <a:pt x="871" y="704"/>
                          <a:pt x="861" y="703"/>
                          <a:pt x="852" y="703"/>
                        </a:cubicBezTo>
                        <a:cubicBezTo>
                          <a:pt x="573" y="703"/>
                          <a:pt x="458" y="1075"/>
                          <a:pt x="704" y="1233"/>
                        </a:cubicBezTo>
                        <a:cubicBezTo>
                          <a:pt x="672" y="1278"/>
                          <a:pt x="652" y="1337"/>
                          <a:pt x="652" y="1396"/>
                        </a:cubicBezTo>
                        <a:lnTo>
                          <a:pt x="652" y="1422"/>
                        </a:lnTo>
                        <a:cubicBezTo>
                          <a:pt x="652" y="1513"/>
                          <a:pt x="691" y="1598"/>
                          <a:pt x="757" y="1656"/>
                        </a:cubicBezTo>
                        <a:lnTo>
                          <a:pt x="743" y="1656"/>
                        </a:lnTo>
                        <a:cubicBezTo>
                          <a:pt x="672" y="1656"/>
                          <a:pt x="607" y="1682"/>
                          <a:pt x="554" y="1734"/>
                        </a:cubicBezTo>
                        <a:cubicBezTo>
                          <a:pt x="522" y="1767"/>
                          <a:pt x="496" y="1813"/>
                          <a:pt x="483" y="1852"/>
                        </a:cubicBezTo>
                        <a:cubicBezTo>
                          <a:pt x="483" y="1865"/>
                          <a:pt x="535" y="1878"/>
                          <a:pt x="528" y="1891"/>
                        </a:cubicBezTo>
                        <a:lnTo>
                          <a:pt x="489" y="1871"/>
                        </a:lnTo>
                        <a:cubicBezTo>
                          <a:pt x="0" y="1871"/>
                          <a:pt x="0" y="2406"/>
                          <a:pt x="489" y="2406"/>
                        </a:cubicBezTo>
                        <a:cubicBezTo>
                          <a:pt x="489" y="2406"/>
                          <a:pt x="652" y="2321"/>
                          <a:pt x="678" y="2223"/>
                        </a:cubicBezTo>
                        <a:cubicBezTo>
                          <a:pt x="704" y="2236"/>
                          <a:pt x="730" y="2249"/>
                          <a:pt x="763" y="2249"/>
                        </a:cubicBezTo>
                        <a:cubicBezTo>
                          <a:pt x="867" y="2249"/>
                          <a:pt x="965" y="2178"/>
                          <a:pt x="998" y="2073"/>
                        </a:cubicBezTo>
                        <a:cubicBezTo>
                          <a:pt x="1024" y="2021"/>
                          <a:pt x="1030" y="1956"/>
                          <a:pt x="1024" y="1897"/>
                        </a:cubicBezTo>
                        <a:lnTo>
                          <a:pt x="1024" y="1897"/>
                        </a:lnTo>
                        <a:cubicBezTo>
                          <a:pt x="1037" y="1910"/>
                          <a:pt x="1063" y="1917"/>
                          <a:pt x="1082" y="1930"/>
                        </a:cubicBezTo>
                        <a:cubicBezTo>
                          <a:pt x="1141" y="1989"/>
                          <a:pt x="1219" y="2028"/>
                          <a:pt x="1304" y="2028"/>
                        </a:cubicBezTo>
                        <a:cubicBezTo>
                          <a:pt x="1343" y="2028"/>
                          <a:pt x="1376" y="2021"/>
                          <a:pt x="1408" y="2008"/>
                        </a:cubicBezTo>
                        <a:cubicBezTo>
                          <a:pt x="1433" y="2167"/>
                          <a:pt x="1568" y="2264"/>
                          <a:pt x="1705" y="2264"/>
                        </a:cubicBezTo>
                        <a:cubicBezTo>
                          <a:pt x="1783" y="2264"/>
                          <a:pt x="1862" y="2233"/>
                          <a:pt x="1923" y="2165"/>
                        </a:cubicBezTo>
                        <a:cubicBezTo>
                          <a:pt x="1973" y="2264"/>
                          <a:pt x="2069" y="2321"/>
                          <a:pt x="2168" y="2321"/>
                        </a:cubicBezTo>
                        <a:cubicBezTo>
                          <a:pt x="2173" y="2321"/>
                          <a:pt x="2179" y="2321"/>
                          <a:pt x="2184" y="2321"/>
                        </a:cubicBezTo>
                        <a:cubicBezTo>
                          <a:pt x="2249" y="2321"/>
                          <a:pt x="2308" y="2308"/>
                          <a:pt x="2360" y="2269"/>
                        </a:cubicBezTo>
                        <a:cubicBezTo>
                          <a:pt x="2428" y="2250"/>
                          <a:pt x="2498" y="2241"/>
                          <a:pt x="2567" y="2241"/>
                        </a:cubicBezTo>
                        <a:cubicBezTo>
                          <a:pt x="2787" y="2241"/>
                          <a:pt x="3001" y="2333"/>
                          <a:pt x="3155" y="2497"/>
                        </a:cubicBezTo>
                        <a:cubicBezTo>
                          <a:pt x="3161" y="2497"/>
                          <a:pt x="3166" y="2498"/>
                          <a:pt x="3171" y="2498"/>
                        </a:cubicBezTo>
                        <a:cubicBezTo>
                          <a:pt x="3263" y="2498"/>
                          <a:pt x="3347" y="2447"/>
                          <a:pt x="3396" y="2373"/>
                        </a:cubicBezTo>
                        <a:cubicBezTo>
                          <a:pt x="3455" y="2419"/>
                          <a:pt x="3520" y="2438"/>
                          <a:pt x="3592" y="2438"/>
                        </a:cubicBezTo>
                        <a:cubicBezTo>
                          <a:pt x="3599" y="2439"/>
                          <a:pt x="3606" y="2439"/>
                          <a:pt x="3613" y="2439"/>
                        </a:cubicBezTo>
                        <a:cubicBezTo>
                          <a:pt x="3689" y="2439"/>
                          <a:pt x="3759" y="2407"/>
                          <a:pt x="3807" y="2354"/>
                        </a:cubicBezTo>
                        <a:cubicBezTo>
                          <a:pt x="3865" y="2425"/>
                          <a:pt x="3957" y="2471"/>
                          <a:pt x="4048" y="2471"/>
                        </a:cubicBezTo>
                        <a:cubicBezTo>
                          <a:pt x="4107" y="2471"/>
                          <a:pt x="4165" y="2451"/>
                          <a:pt x="4217" y="2425"/>
                        </a:cubicBezTo>
                        <a:cubicBezTo>
                          <a:pt x="4263" y="2399"/>
                          <a:pt x="4296" y="2367"/>
                          <a:pt x="4322" y="2328"/>
                        </a:cubicBezTo>
                        <a:cubicBezTo>
                          <a:pt x="4335" y="2334"/>
                          <a:pt x="4341" y="2341"/>
                          <a:pt x="4348" y="2354"/>
                        </a:cubicBezTo>
                        <a:cubicBezTo>
                          <a:pt x="4289" y="2419"/>
                          <a:pt x="4256" y="2503"/>
                          <a:pt x="4263" y="2588"/>
                        </a:cubicBezTo>
                        <a:cubicBezTo>
                          <a:pt x="4152" y="2595"/>
                          <a:pt x="4054" y="2673"/>
                          <a:pt x="4022" y="2777"/>
                        </a:cubicBezTo>
                        <a:cubicBezTo>
                          <a:pt x="3970" y="2745"/>
                          <a:pt x="3918" y="2732"/>
                          <a:pt x="3859" y="2732"/>
                        </a:cubicBezTo>
                        <a:lnTo>
                          <a:pt x="3820" y="2732"/>
                        </a:lnTo>
                        <a:cubicBezTo>
                          <a:pt x="3774" y="2712"/>
                          <a:pt x="3729" y="2699"/>
                          <a:pt x="3683" y="2699"/>
                        </a:cubicBezTo>
                        <a:cubicBezTo>
                          <a:pt x="3585" y="2699"/>
                          <a:pt x="3494" y="2745"/>
                          <a:pt x="3435" y="2829"/>
                        </a:cubicBezTo>
                        <a:cubicBezTo>
                          <a:pt x="3390" y="2803"/>
                          <a:pt x="3337" y="2790"/>
                          <a:pt x="3285" y="2790"/>
                        </a:cubicBezTo>
                        <a:cubicBezTo>
                          <a:pt x="3227" y="2790"/>
                          <a:pt x="3168" y="2803"/>
                          <a:pt x="3122" y="2836"/>
                        </a:cubicBezTo>
                        <a:cubicBezTo>
                          <a:pt x="3068" y="2769"/>
                          <a:pt x="2991" y="2731"/>
                          <a:pt x="2913" y="2731"/>
                        </a:cubicBezTo>
                        <a:cubicBezTo>
                          <a:pt x="2907" y="2731"/>
                          <a:pt x="2900" y="2731"/>
                          <a:pt x="2894" y="2732"/>
                        </a:cubicBezTo>
                        <a:cubicBezTo>
                          <a:pt x="2829" y="2732"/>
                          <a:pt x="2770" y="2745"/>
                          <a:pt x="2718" y="2784"/>
                        </a:cubicBezTo>
                        <a:cubicBezTo>
                          <a:pt x="2675" y="2678"/>
                          <a:pt x="2578" y="2614"/>
                          <a:pt x="2467" y="2614"/>
                        </a:cubicBezTo>
                        <a:cubicBezTo>
                          <a:pt x="2462" y="2614"/>
                          <a:pt x="2456" y="2614"/>
                          <a:pt x="2451" y="2614"/>
                        </a:cubicBezTo>
                        <a:cubicBezTo>
                          <a:pt x="2438" y="2613"/>
                          <a:pt x="2425" y="2612"/>
                          <a:pt x="2411" y="2612"/>
                        </a:cubicBezTo>
                        <a:cubicBezTo>
                          <a:pt x="2370" y="2612"/>
                          <a:pt x="2327" y="2619"/>
                          <a:pt x="2288" y="2634"/>
                        </a:cubicBezTo>
                        <a:cubicBezTo>
                          <a:pt x="2236" y="2562"/>
                          <a:pt x="2151" y="2517"/>
                          <a:pt x="2060" y="2503"/>
                        </a:cubicBezTo>
                        <a:lnTo>
                          <a:pt x="2034" y="2503"/>
                        </a:lnTo>
                        <a:cubicBezTo>
                          <a:pt x="1982" y="2510"/>
                          <a:pt x="1936" y="2536"/>
                          <a:pt x="1891" y="2562"/>
                        </a:cubicBezTo>
                        <a:cubicBezTo>
                          <a:pt x="1849" y="2461"/>
                          <a:pt x="1752" y="2398"/>
                          <a:pt x="1647" y="2398"/>
                        </a:cubicBezTo>
                        <a:cubicBezTo>
                          <a:pt x="1637" y="2398"/>
                          <a:pt x="1627" y="2398"/>
                          <a:pt x="1617" y="2399"/>
                        </a:cubicBezTo>
                        <a:cubicBezTo>
                          <a:pt x="1545" y="2399"/>
                          <a:pt x="1480" y="2425"/>
                          <a:pt x="1421" y="2477"/>
                        </a:cubicBezTo>
                        <a:cubicBezTo>
                          <a:pt x="1376" y="2451"/>
                          <a:pt x="1324" y="2438"/>
                          <a:pt x="1265" y="2438"/>
                        </a:cubicBezTo>
                        <a:cubicBezTo>
                          <a:pt x="1219" y="2438"/>
                          <a:pt x="1174" y="2445"/>
                          <a:pt x="1135" y="2451"/>
                        </a:cubicBezTo>
                        <a:cubicBezTo>
                          <a:pt x="1089" y="2360"/>
                          <a:pt x="985" y="2295"/>
                          <a:pt x="822" y="2295"/>
                        </a:cubicBezTo>
                        <a:cubicBezTo>
                          <a:pt x="496" y="2295"/>
                          <a:pt x="496" y="2914"/>
                          <a:pt x="822" y="2914"/>
                        </a:cubicBezTo>
                        <a:cubicBezTo>
                          <a:pt x="867" y="2908"/>
                          <a:pt x="913" y="2908"/>
                          <a:pt x="959" y="2901"/>
                        </a:cubicBezTo>
                        <a:cubicBezTo>
                          <a:pt x="972" y="2927"/>
                          <a:pt x="1011" y="2953"/>
                          <a:pt x="1037" y="2979"/>
                        </a:cubicBezTo>
                        <a:cubicBezTo>
                          <a:pt x="1069" y="3071"/>
                          <a:pt x="1141" y="3142"/>
                          <a:pt x="1226" y="3181"/>
                        </a:cubicBezTo>
                        <a:cubicBezTo>
                          <a:pt x="1275" y="3268"/>
                          <a:pt x="1372" y="3325"/>
                          <a:pt x="1471" y="3325"/>
                        </a:cubicBezTo>
                        <a:cubicBezTo>
                          <a:pt x="1476" y="3325"/>
                          <a:pt x="1481" y="3325"/>
                          <a:pt x="1486" y="3325"/>
                        </a:cubicBezTo>
                        <a:lnTo>
                          <a:pt x="1500" y="3325"/>
                        </a:lnTo>
                        <a:cubicBezTo>
                          <a:pt x="1480" y="3497"/>
                          <a:pt x="1611" y="3651"/>
                          <a:pt x="1788" y="3651"/>
                        </a:cubicBezTo>
                        <a:cubicBezTo>
                          <a:pt x="1792" y="3651"/>
                          <a:pt x="1796" y="3651"/>
                          <a:pt x="1799" y="3651"/>
                        </a:cubicBezTo>
                        <a:cubicBezTo>
                          <a:pt x="1851" y="3651"/>
                          <a:pt x="1904" y="3638"/>
                          <a:pt x="1949" y="3611"/>
                        </a:cubicBezTo>
                        <a:cubicBezTo>
                          <a:pt x="1989" y="3748"/>
                          <a:pt x="2113" y="3827"/>
                          <a:pt x="2241" y="3827"/>
                        </a:cubicBezTo>
                        <a:cubicBezTo>
                          <a:pt x="2321" y="3827"/>
                          <a:pt x="2401" y="3796"/>
                          <a:pt x="2464" y="3729"/>
                        </a:cubicBezTo>
                        <a:cubicBezTo>
                          <a:pt x="2508" y="3822"/>
                          <a:pt x="2605" y="3886"/>
                          <a:pt x="2710" y="3886"/>
                        </a:cubicBezTo>
                        <a:cubicBezTo>
                          <a:pt x="2715" y="3886"/>
                          <a:pt x="2720" y="3886"/>
                          <a:pt x="2725" y="3885"/>
                        </a:cubicBezTo>
                        <a:cubicBezTo>
                          <a:pt x="2777" y="3885"/>
                          <a:pt x="2829" y="3872"/>
                          <a:pt x="2875" y="3846"/>
                        </a:cubicBezTo>
                        <a:cubicBezTo>
                          <a:pt x="2888" y="3905"/>
                          <a:pt x="2914" y="3957"/>
                          <a:pt x="2959" y="4003"/>
                        </a:cubicBezTo>
                        <a:lnTo>
                          <a:pt x="3018" y="4061"/>
                        </a:lnTo>
                        <a:cubicBezTo>
                          <a:pt x="3083" y="4120"/>
                          <a:pt x="3166" y="4149"/>
                          <a:pt x="3250" y="4149"/>
                        </a:cubicBezTo>
                        <a:cubicBezTo>
                          <a:pt x="3334" y="4149"/>
                          <a:pt x="3419" y="4120"/>
                          <a:pt x="3487" y="4061"/>
                        </a:cubicBezTo>
                        <a:cubicBezTo>
                          <a:pt x="3533" y="4126"/>
                          <a:pt x="3598" y="4178"/>
                          <a:pt x="3761" y="4178"/>
                        </a:cubicBezTo>
                        <a:cubicBezTo>
                          <a:pt x="4087" y="4178"/>
                          <a:pt x="4087" y="3559"/>
                          <a:pt x="3761" y="3559"/>
                        </a:cubicBezTo>
                        <a:cubicBezTo>
                          <a:pt x="3598" y="3559"/>
                          <a:pt x="3559" y="3592"/>
                          <a:pt x="3513" y="3644"/>
                        </a:cubicBezTo>
                        <a:cubicBezTo>
                          <a:pt x="3507" y="3638"/>
                          <a:pt x="3481" y="3631"/>
                          <a:pt x="3468" y="3618"/>
                        </a:cubicBezTo>
                        <a:lnTo>
                          <a:pt x="3403" y="3559"/>
                        </a:lnTo>
                        <a:cubicBezTo>
                          <a:pt x="3342" y="3502"/>
                          <a:pt x="3263" y="3472"/>
                          <a:pt x="3184" y="3472"/>
                        </a:cubicBezTo>
                        <a:cubicBezTo>
                          <a:pt x="3127" y="3472"/>
                          <a:pt x="3070" y="3488"/>
                          <a:pt x="3018" y="3520"/>
                        </a:cubicBezTo>
                        <a:cubicBezTo>
                          <a:pt x="3005" y="3455"/>
                          <a:pt x="2979" y="3403"/>
                          <a:pt x="2940" y="3357"/>
                        </a:cubicBezTo>
                        <a:cubicBezTo>
                          <a:pt x="2979" y="3351"/>
                          <a:pt x="3025" y="3338"/>
                          <a:pt x="3064" y="3312"/>
                        </a:cubicBezTo>
                        <a:cubicBezTo>
                          <a:pt x="3125" y="3383"/>
                          <a:pt x="3209" y="3417"/>
                          <a:pt x="3292" y="3417"/>
                        </a:cubicBezTo>
                        <a:cubicBezTo>
                          <a:pt x="3385" y="3417"/>
                          <a:pt x="3478" y="3374"/>
                          <a:pt x="3540" y="3292"/>
                        </a:cubicBezTo>
                        <a:cubicBezTo>
                          <a:pt x="3585" y="3318"/>
                          <a:pt x="3637" y="3331"/>
                          <a:pt x="3689" y="3331"/>
                        </a:cubicBezTo>
                        <a:lnTo>
                          <a:pt x="3729" y="3331"/>
                        </a:lnTo>
                        <a:cubicBezTo>
                          <a:pt x="3768" y="3351"/>
                          <a:pt x="3820" y="3357"/>
                          <a:pt x="3865" y="3357"/>
                        </a:cubicBezTo>
                        <a:cubicBezTo>
                          <a:pt x="3870" y="3358"/>
                          <a:pt x="3875" y="3358"/>
                          <a:pt x="3880" y="3358"/>
                        </a:cubicBezTo>
                        <a:cubicBezTo>
                          <a:pt x="3998" y="3358"/>
                          <a:pt x="4102" y="3281"/>
                          <a:pt x="4146" y="3168"/>
                        </a:cubicBezTo>
                        <a:cubicBezTo>
                          <a:pt x="4191" y="3201"/>
                          <a:pt x="4250" y="3214"/>
                          <a:pt x="4309" y="3214"/>
                        </a:cubicBezTo>
                        <a:cubicBezTo>
                          <a:pt x="4485" y="3214"/>
                          <a:pt x="4621" y="3064"/>
                          <a:pt x="4602" y="2888"/>
                        </a:cubicBezTo>
                        <a:cubicBezTo>
                          <a:pt x="4758" y="2875"/>
                          <a:pt x="4876" y="2738"/>
                          <a:pt x="4869" y="2582"/>
                        </a:cubicBezTo>
                        <a:lnTo>
                          <a:pt x="4869" y="2582"/>
                        </a:lnTo>
                        <a:cubicBezTo>
                          <a:pt x="4902" y="2588"/>
                          <a:pt x="4934" y="2595"/>
                          <a:pt x="4967" y="2595"/>
                        </a:cubicBezTo>
                        <a:cubicBezTo>
                          <a:pt x="5221" y="2595"/>
                          <a:pt x="5312" y="2334"/>
                          <a:pt x="5241" y="2152"/>
                        </a:cubicBezTo>
                        <a:cubicBezTo>
                          <a:pt x="5619" y="2132"/>
                          <a:pt x="5619" y="1526"/>
                          <a:pt x="5228" y="1526"/>
                        </a:cubicBezTo>
                        <a:cubicBezTo>
                          <a:pt x="5156" y="1526"/>
                          <a:pt x="5084" y="1552"/>
                          <a:pt x="5032" y="1598"/>
                        </a:cubicBezTo>
                        <a:cubicBezTo>
                          <a:pt x="4999" y="1585"/>
                          <a:pt x="4967" y="1578"/>
                          <a:pt x="4934" y="1571"/>
                        </a:cubicBezTo>
                        <a:cubicBezTo>
                          <a:pt x="4947" y="1539"/>
                          <a:pt x="4895" y="1506"/>
                          <a:pt x="4895" y="1474"/>
                        </a:cubicBezTo>
                        <a:lnTo>
                          <a:pt x="4895" y="1435"/>
                        </a:lnTo>
                        <a:cubicBezTo>
                          <a:pt x="4895" y="1337"/>
                          <a:pt x="4895" y="1246"/>
                          <a:pt x="4817" y="1200"/>
                        </a:cubicBezTo>
                        <a:cubicBezTo>
                          <a:pt x="4823" y="1187"/>
                          <a:pt x="4850" y="1167"/>
                          <a:pt x="4856" y="1154"/>
                        </a:cubicBezTo>
                        <a:cubicBezTo>
                          <a:pt x="4902" y="1167"/>
                          <a:pt x="4947" y="1174"/>
                          <a:pt x="4993" y="1174"/>
                        </a:cubicBezTo>
                        <a:cubicBezTo>
                          <a:pt x="5013" y="1174"/>
                          <a:pt x="4999" y="1174"/>
                          <a:pt x="5019" y="1167"/>
                        </a:cubicBezTo>
                        <a:cubicBezTo>
                          <a:pt x="5052" y="1265"/>
                          <a:pt x="5221" y="1343"/>
                          <a:pt x="5221" y="1343"/>
                        </a:cubicBezTo>
                        <a:cubicBezTo>
                          <a:pt x="5710" y="1343"/>
                          <a:pt x="5710" y="815"/>
                          <a:pt x="5221" y="815"/>
                        </a:cubicBezTo>
                        <a:lnTo>
                          <a:pt x="5254" y="815"/>
                        </a:lnTo>
                        <a:cubicBezTo>
                          <a:pt x="5254" y="724"/>
                          <a:pt x="5202" y="633"/>
                          <a:pt x="5117" y="587"/>
                        </a:cubicBezTo>
                        <a:cubicBezTo>
                          <a:pt x="5371" y="464"/>
                          <a:pt x="5338" y="1"/>
                          <a:pt x="49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8" name="Google Shape;10078;p64"/>
                  <p:cNvSpPr/>
                  <p:nvPr/>
                </p:nvSpPr>
                <p:spPr>
                  <a:xfrm>
                    <a:off x="4115128" y="2184851"/>
                    <a:ext cx="197334" cy="171254"/>
                  </a:xfrm>
                  <a:custGeom>
                    <a:avLst/>
                    <a:gdLst/>
                    <a:ahLst/>
                    <a:cxnLst/>
                    <a:rect l="l" t="t" r="r" b="b"/>
                    <a:pathLst>
                      <a:path w="7816" h="6783" extrusionOk="0">
                        <a:moveTo>
                          <a:pt x="6878" y="1"/>
                        </a:moveTo>
                        <a:cubicBezTo>
                          <a:pt x="6713" y="1"/>
                          <a:pt x="6550" y="89"/>
                          <a:pt x="6466" y="254"/>
                        </a:cubicBezTo>
                        <a:cubicBezTo>
                          <a:pt x="6382" y="154"/>
                          <a:pt x="6256" y="100"/>
                          <a:pt x="6129" y="100"/>
                        </a:cubicBezTo>
                        <a:cubicBezTo>
                          <a:pt x="6089" y="100"/>
                          <a:pt x="6049" y="106"/>
                          <a:pt x="6010" y="117"/>
                        </a:cubicBezTo>
                        <a:cubicBezTo>
                          <a:pt x="5847" y="169"/>
                          <a:pt x="5723" y="299"/>
                          <a:pt x="5684" y="469"/>
                        </a:cubicBezTo>
                        <a:lnTo>
                          <a:pt x="5677" y="462"/>
                        </a:lnTo>
                        <a:cubicBezTo>
                          <a:pt x="5603" y="418"/>
                          <a:pt x="5521" y="397"/>
                          <a:pt x="5441" y="397"/>
                        </a:cubicBezTo>
                        <a:cubicBezTo>
                          <a:pt x="5284" y="397"/>
                          <a:pt x="5132" y="478"/>
                          <a:pt x="5045" y="625"/>
                        </a:cubicBezTo>
                        <a:cubicBezTo>
                          <a:pt x="5045" y="632"/>
                          <a:pt x="5039" y="638"/>
                          <a:pt x="5032" y="651"/>
                        </a:cubicBezTo>
                        <a:cubicBezTo>
                          <a:pt x="4977" y="629"/>
                          <a:pt x="4920" y="619"/>
                          <a:pt x="4865" y="619"/>
                        </a:cubicBezTo>
                        <a:cubicBezTo>
                          <a:pt x="4660" y="619"/>
                          <a:pt x="4472" y="761"/>
                          <a:pt x="4426" y="977"/>
                        </a:cubicBezTo>
                        <a:cubicBezTo>
                          <a:pt x="4361" y="938"/>
                          <a:pt x="4283" y="912"/>
                          <a:pt x="4204" y="912"/>
                        </a:cubicBezTo>
                        <a:cubicBezTo>
                          <a:pt x="4146" y="1057"/>
                          <a:pt x="4012" y="1133"/>
                          <a:pt x="3876" y="1133"/>
                        </a:cubicBezTo>
                        <a:cubicBezTo>
                          <a:pt x="3767" y="1133"/>
                          <a:pt x="3658" y="1085"/>
                          <a:pt x="3585" y="984"/>
                        </a:cubicBezTo>
                        <a:cubicBezTo>
                          <a:pt x="3547" y="973"/>
                          <a:pt x="3507" y="968"/>
                          <a:pt x="3468" y="968"/>
                        </a:cubicBezTo>
                        <a:cubicBezTo>
                          <a:pt x="3309" y="968"/>
                          <a:pt x="3153" y="1050"/>
                          <a:pt x="3064" y="1186"/>
                        </a:cubicBezTo>
                        <a:cubicBezTo>
                          <a:pt x="3005" y="1114"/>
                          <a:pt x="2921" y="1055"/>
                          <a:pt x="2829" y="1029"/>
                        </a:cubicBezTo>
                        <a:cubicBezTo>
                          <a:pt x="2790" y="1020"/>
                          <a:pt x="2750" y="1016"/>
                          <a:pt x="2711" y="1016"/>
                        </a:cubicBezTo>
                        <a:cubicBezTo>
                          <a:pt x="2581" y="1016"/>
                          <a:pt x="2457" y="1065"/>
                          <a:pt x="2367" y="1160"/>
                        </a:cubicBezTo>
                        <a:cubicBezTo>
                          <a:pt x="2280" y="1020"/>
                          <a:pt x="2132" y="940"/>
                          <a:pt x="1977" y="940"/>
                        </a:cubicBezTo>
                        <a:cubicBezTo>
                          <a:pt x="1922" y="940"/>
                          <a:pt x="1867" y="950"/>
                          <a:pt x="1813" y="970"/>
                        </a:cubicBezTo>
                        <a:cubicBezTo>
                          <a:pt x="1767" y="788"/>
                          <a:pt x="1656" y="638"/>
                          <a:pt x="1500" y="534"/>
                        </a:cubicBezTo>
                        <a:cubicBezTo>
                          <a:pt x="1417" y="486"/>
                          <a:pt x="1329" y="465"/>
                          <a:pt x="1242" y="465"/>
                        </a:cubicBezTo>
                        <a:cubicBezTo>
                          <a:pt x="1020" y="465"/>
                          <a:pt x="802" y="603"/>
                          <a:pt x="685" y="795"/>
                        </a:cubicBezTo>
                        <a:cubicBezTo>
                          <a:pt x="581" y="997"/>
                          <a:pt x="542" y="1225"/>
                          <a:pt x="581" y="1453"/>
                        </a:cubicBezTo>
                        <a:cubicBezTo>
                          <a:pt x="561" y="1453"/>
                          <a:pt x="542" y="1466"/>
                          <a:pt x="529" y="1472"/>
                        </a:cubicBezTo>
                        <a:cubicBezTo>
                          <a:pt x="385" y="1557"/>
                          <a:pt x="294" y="1707"/>
                          <a:pt x="294" y="1876"/>
                        </a:cubicBezTo>
                        <a:cubicBezTo>
                          <a:pt x="307" y="1981"/>
                          <a:pt x="333" y="2085"/>
                          <a:pt x="379" y="2183"/>
                        </a:cubicBezTo>
                        <a:cubicBezTo>
                          <a:pt x="164" y="2228"/>
                          <a:pt x="7" y="2417"/>
                          <a:pt x="7" y="2639"/>
                        </a:cubicBezTo>
                        <a:cubicBezTo>
                          <a:pt x="1" y="2841"/>
                          <a:pt x="138" y="3024"/>
                          <a:pt x="340" y="3076"/>
                        </a:cubicBezTo>
                        <a:cubicBezTo>
                          <a:pt x="177" y="3160"/>
                          <a:pt x="79" y="3323"/>
                          <a:pt x="79" y="3506"/>
                        </a:cubicBezTo>
                        <a:cubicBezTo>
                          <a:pt x="79" y="3701"/>
                          <a:pt x="196" y="3871"/>
                          <a:pt x="372" y="3949"/>
                        </a:cubicBezTo>
                        <a:cubicBezTo>
                          <a:pt x="216" y="4060"/>
                          <a:pt x="144" y="4255"/>
                          <a:pt x="196" y="4444"/>
                        </a:cubicBezTo>
                        <a:cubicBezTo>
                          <a:pt x="248" y="4620"/>
                          <a:pt x="398" y="4757"/>
                          <a:pt x="581" y="4783"/>
                        </a:cubicBezTo>
                        <a:cubicBezTo>
                          <a:pt x="418" y="4933"/>
                          <a:pt x="379" y="5181"/>
                          <a:pt x="489" y="5370"/>
                        </a:cubicBezTo>
                        <a:cubicBezTo>
                          <a:pt x="568" y="5510"/>
                          <a:pt x="716" y="5593"/>
                          <a:pt x="872" y="5593"/>
                        </a:cubicBezTo>
                        <a:cubicBezTo>
                          <a:pt x="884" y="5593"/>
                          <a:pt x="895" y="5592"/>
                          <a:pt x="907" y="5591"/>
                        </a:cubicBezTo>
                        <a:lnTo>
                          <a:pt x="907" y="5591"/>
                        </a:lnTo>
                        <a:cubicBezTo>
                          <a:pt x="887" y="5702"/>
                          <a:pt x="900" y="5820"/>
                          <a:pt x="959" y="5917"/>
                        </a:cubicBezTo>
                        <a:cubicBezTo>
                          <a:pt x="1017" y="6022"/>
                          <a:pt x="1115" y="6100"/>
                          <a:pt x="1232" y="6132"/>
                        </a:cubicBezTo>
                        <a:cubicBezTo>
                          <a:pt x="1272" y="6141"/>
                          <a:pt x="1311" y="6145"/>
                          <a:pt x="1350" y="6145"/>
                        </a:cubicBezTo>
                        <a:cubicBezTo>
                          <a:pt x="1433" y="6145"/>
                          <a:pt x="1515" y="6125"/>
                          <a:pt x="1591" y="6080"/>
                        </a:cubicBezTo>
                        <a:cubicBezTo>
                          <a:pt x="1734" y="6022"/>
                          <a:pt x="1865" y="5937"/>
                          <a:pt x="1982" y="5839"/>
                        </a:cubicBezTo>
                        <a:cubicBezTo>
                          <a:pt x="2164" y="5657"/>
                          <a:pt x="2164" y="5363"/>
                          <a:pt x="1982" y="5181"/>
                        </a:cubicBezTo>
                        <a:cubicBezTo>
                          <a:pt x="1923" y="5122"/>
                          <a:pt x="1852" y="5083"/>
                          <a:pt x="1773" y="5064"/>
                        </a:cubicBezTo>
                        <a:cubicBezTo>
                          <a:pt x="1845" y="4927"/>
                          <a:pt x="1839" y="4764"/>
                          <a:pt x="1760" y="4633"/>
                        </a:cubicBezTo>
                        <a:cubicBezTo>
                          <a:pt x="1708" y="4549"/>
                          <a:pt x="1630" y="4483"/>
                          <a:pt x="1539" y="4444"/>
                        </a:cubicBezTo>
                        <a:cubicBezTo>
                          <a:pt x="1597" y="4340"/>
                          <a:pt x="1610" y="4216"/>
                          <a:pt x="1584" y="4099"/>
                        </a:cubicBezTo>
                        <a:cubicBezTo>
                          <a:pt x="1545" y="3962"/>
                          <a:pt x="1441" y="3851"/>
                          <a:pt x="1311" y="3806"/>
                        </a:cubicBezTo>
                        <a:cubicBezTo>
                          <a:pt x="1552" y="3630"/>
                          <a:pt x="1565" y="3271"/>
                          <a:pt x="1337" y="3082"/>
                        </a:cubicBezTo>
                        <a:cubicBezTo>
                          <a:pt x="1637" y="2939"/>
                          <a:pt x="1689" y="2535"/>
                          <a:pt x="1441" y="2320"/>
                        </a:cubicBezTo>
                        <a:cubicBezTo>
                          <a:pt x="1487" y="2281"/>
                          <a:pt x="1526" y="2235"/>
                          <a:pt x="1558" y="2183"/>
                        </a:cubicBezTo>
                        <a:cubicBezTo>
                          <a:pt x="1591" y="2124"/>
                          <a:pt x="1610" y="2059"/>
                          <a:pt x="1617" y="1994"/>
                        </a:cubicBezTo>
                        <a:cubicBezTo>
                          <a:pt x="1630" y="1994"/>
                          <a:pt x="1643" y="1987"/>
                          <a:pt x="1650" y="1981"/>
                        </a:cubicBezTo>
                        <a:cubicBezTo>
                          <a:pt x="1689" y="2020"/>
                          <a:pt x="1721" y="2052"/>
                          <a:pt x="1767" y="2078"/>
                        </a:cubicBezTo>
                        <a:cubicBezTo>
                          <a:pt x="1839" y="2120"/>
                          <a:pt x="1919" y="2141"/>
                          <a:pt x="1998" y="2141"/>
                        </a:cubicBezTo>
                        <a:cubicBezTo>
                          <a:pt x="2104" y="2141"/>
                          <a:pt x="2209" y="2104"/>
                          <a:pt x="2295" y="2033"/>
                        </a:cubicBezTo>
                        <a:cubicBezTo>
                          <a:pt x="2301" y="2065"/>
                          <a:pt x="2314" y="2098"/>
                          <a:pt x="2334" y="2131"/>
                        </a:cubicBezTo>
                        <a:cubicBezTo>
                          <a:pt x="2402" y="2283"/>
                          <a:pt x="2563" y="2359"/>
                          <a:pt x="2724" y="2359"/>
                        </a:cubicBezTo>
                        <a:cubicBezTo>
                          <a:pt x="2810" y="2359"/>
                          <a:pt x="2896" y="2337"/>
                          <a:pt x="2966" y="2294"/>
                        </a:cubicBezTo>
                        <a:cubicBezTo>
                          <a:pt x="3057" y="2241"/>
                          <a:pt x="3129" y="2157"/>
                          <a:pt x="3162" y="2059"/>
                        </a:cubicBezTo>
                        <a:cubicBezTo>
                          <a:pt x="3261" y="2184"/>
                          <a:pt x="3402" y="2260"/>
                          <a:pt x="3549" y="2260"/>
                        </a:cubicBezTo>
                        <a:cubicBezTo>
                          <a:pt x="3625" y="2260"/>
                          <a:pt x="3701" y="2240"/>
                          <a:pt x="3774" y="2196"/>
                        </a:cubicBezTo>
                        <a:cubicBezTo>
                          <a:pt x="3866" y="2144"/>
                          <a:pt x="3931" y="2059"/>
                          <a:pt x="3970" y="1961"/>
                        </a:cubicBezTo>
                        <a:cubicBezTo>
                          <a:pt x="3976" y="1968"/>
                          <a:pt x="3976" y="1974"/>
                          <a:pt x="3983" y="1974"/>
                        </a:cubicBezTo>
                        <a:cubicBezTo>
                          <a:pt x="4074" y="2062"/>
                          <a:pt x="4191" y="2106"/>
                          <a:pt x="4309" y="2106"/>
                        </a:cubicBezTo>
                        <a:cubicBezTo>
                          <a:pt x="4426" y="2106"/>
                          <a:pt x="4543" y="2062"/>
                          <a:pt x="4635" y="1974"/>
                        </a:cubicBezTo>
                        <a:cubicBezTo>
                          <a:pt x="4680" y="1935"/>
                          <a:pt x="4713" y="1876"/>
                          <a:pt x="4732" y="1818"/>
                        </a:cubicBezTo>
                        <a:cubicBezTo>
                          <a:pt x="4739" y="1824"/>
                          <a:pt x="4739" y="1824"/>
                          <a:pt x="4745" y="1831"/>
                        </a:cubicBezTo>
                        <a:cubicBezTo>
                          <a:pt x="4847" y="1915"/>
                          <a:pt x="4967" y="1963"/>
                          <a:pt x="5086" y="1963"/>
                        </a:cubicBezTo>
                        <a:cubicBezTo>
                          <a:pt x="5197" y="1963"/>
                          <a:pt x="5306" y="1922"/>
                          <a:pt x="5397" y="1831"/>
                        </a:cubicBezTo>
                        <a:cubicBezTo>
                          <a:pt x="5449" y="1772"/>
                          <a:pt x="5488" y="1707"/>
                          <a:pt x="5508" y="1635"/>
                        </a:cubicBezTo>
                        <a:cubicBezTo>
                          <a:pt x="5554" y="1655"/>
                          <a:pt x="5606" y="1668"/>
                          <a:pt x="5664" y="1668"/>
                        </a:cubicBezTo>
                        <a:cubicBezTo>
                          <a:pt x="5782" y="1668"/>
                          <a:pt x="5899" y="1616"/>
                          <a:pt x="5990" y="1531"/>
                        </a:cubicBezTo>
                        <a:cubicBezTo>
                          <a:pt x="6023" y="1492"/>
                          <a:pt x="6055" y="1453"/>
                          <a:pt x="6075" y="1407"/>
                        </a:cubicBezTo>
                        <a:cubicBezTo>
                          <a:pt x="6158" y="1462"/>
                          <a:pt x="6252" y="1491"/>
                          <a:pt x="6347" y="1491"/>
                        </a:cubicBezTo>
                        <a:cubicBezTo>
                          <a:pt x="6409" y="1491"/>
                          <a:pt x="6472" y="1479"/>
                          <a:pt x="6531" y="1453"/>
                        </a:cubicBezTo>
                        <a:lnTo>
                          <a:pt x="6531" y="1453"/>
                        </a:lnTo>
                        <a:cubicBezTo>
                          <a:pt x="6473" y="1518"/>
                          <a:pt x="6427" y="1590"/>
                          <a:pt x="6407" y="1674"/>
                        </a:cubicBezTo>
                        <a:cubicBezTo>
                          <a:pt x="6368" y="1818"/>
                          <a:pt x="6388" y="1968"/>
                          <a:pt x="6460" y="2092"/>
                        </a:cubicBezTo>
                        <a:cubicBezTo>
                          <a:pt x="6486" y="2137"/>
                          <a:pt x="6525" y="2183"/>
                          <a:pt x="6564" y="2215"/>
                        </a:cubicBezTo>
                        <a:cubicBezTo>
                          <a:pt x="6460" y="2274"/>
                          <a:pt x="6381" y="2372"/>
                          <a:pt x="6349" y="2489"/>
                        </a:cubicBezTo>
                        <a:cubicBezTo>
                          <a:pt x="6323" y="2613"/>
                          <a:pt x="6342" y="2743"/>
                          <a:pt x="6407" y="2854"/>
                        </a:cubicBezTo>
                        <a:cubicBezTo>
                          <a:pt x="6394" y="2867"/>
                          <a:pt x="6381" y="2880"/>
                          <a:pt x="6375" y="2900"/>
                        </a:cubicBezTo>
                        <a:cubicBezTo>
                          <a:pt x="6310" y="3004"/>
                          <a:pt x="6290" y="3134"/>
                          <a:pt x="6329" y="3258"/>
                        </a:cubicBezTo>
                        <a:cubicBezTo>
                          <a:pt x="6336" y="3278"/>
                          <a:pt x="6342" y="3304"/>
                          <a:pt x="6355" y="3323"/>
                        </a:cubicBezTo>
                        <a:cubicBezTo>
                          <a:pt x="6316" y="3349"/>
                          <a:pt x="6277" y="3375"/>
                          <a:pt x="6244" y="3408"/>
                        </a:cubicBezTo>
                        <a:cubicBezTo>
                          <a:pt x="6121" y="3538"/>
                          <a:pt x="6082" y="3734"/>
                          <a:pt x="6147" y="3903"/>
                        </a:cubicBezTo>
                        <a:cubicBezTo>
                          <a:pt x="6075" y="3942"/>
                          <a:pt x="6016" y="4001"/>
                          <a:pt x="5977" y="4066"/>
                        </a:cubicBezTo>
                        <a:cubicBezTo>
                          <a:pt x="5925" y="4158"/>
                          <a:pt x="5906" y="4262"/>
                          <a:pt x="5919" y="4366"/>
                        </a:cubicBezTo>
                        <a:cubicBezTo>
                          <a:pt x="5749" y="4405"/>
                          <a:pt x="5612" y="4536"/>
                          <a:pt x="5560" y="4699"/>
                        </a:cubicBezTo>
                        <a:cubicBezTo>
                          <a:pt x="5528" y="4803"/>
                          <a:pt x="5541" y="4914"/>
                          <a:pt x="5586" y="5005"/>
                        </a:cubicBezTo>
                        <a:cubicBezTo>
                          <a:pt x="5574" y="5004"/>
                          <a:pt x="5562" y="5004"/>
                          <a:pt x="5550" y="5004"/>
                        </a:cubicBezTo>
                        <a:cubicBezTo>
                          <a:pt x="5464" y="5004"/>
                          <a:pt x="5380" y="5024"/>
                          <a:pt x="5306" y="5064"/>
                        </a:cubicBezTo>
                        <a:cubicBezTo>
                          <a:pt x="5221" y="5116"/>
                          <a:pt x="5150" y="5194"/>
                          <a:pt x="5117" y="5285"/>
                        </a:cubicBezTo>
                        <a:cubicBezTo>
                          <a:pt x="5082" y="5277"/>
                          <a:pt x="5048" y="5274"/>
                          <a:pt x="5014" y="5274"/>
                        </a:cubicBezTo>
                        <a:cubicBezTo>
                          <a:pt x="4935" y="5274"/>
                          <a:pt x="4860" y="5294"/>
                          <a:pt x="4791" y="5331"/>
                        </a:cubicBezTo>
                        <a:cubicBezTo>
                          <a:pt x="4752" y="5350"/>
                          <a:pt x="4719" y="5376"/>
                          <a:pt x="4693" y="5409"/>
                        </a:cubicBezTo>
                        <a:cubicBezTo>
                          <a:pt x="4624" y="5374"/>
                          <a:pt x="4546" y="5357"/>
                          <a:pt x="4468" y="5357"/>
                        </a:cubicBezTo>
                        <a:cubicBezTo>
                          <a:pt x="4430" y="5357"/>
                          <a:pt x="4391" y="5361"/>
                          <a:pt x="4354" y="5370"/>
                        </a:cubicBezTo>
                        <a:lnTo>
                          <a:pt x="4335" y="5376"/>
                        </a:lnTo>
                        <a:cubicBezTo>
                          <a:pt x="4270" y="5344"/>
                          <a:pt x="4204" y="5331"/>
                          <a:pt x="4133" y="5331"/>
                        </a:cubicBezTo>
                        <a:cubicBezTo>
                          <a:pt x="3853" y="5344"/>
                          <a:pt x="3559" y="5442"/>
                          <a:pt x="3416" y="5702"/>
                        </a:cubicBezTo>
                        <a:cubicBezTo>
                          <a:pt x="3299" y="5924"/>
                          <a:pt x="3312" y="6191"/>
                          <a:pt x="3448" y="6406"/>
                        </a:cubicBezTo>
                        <a:cubicBezTo>
                          <a:pt x="3540" y="6569"/>
                          <a:pt x="3729" y="6745"/>
                          <a:pt x="3924" y="6771"/>
                        </a:cubicBezTo>
                        <a:cubicBezTo>
                          <a:pt x="3975" y="6778"/>
                          <a:pt x="4028" y="6783"/>
                          <a:pt x="4081" y="6783"/>
                        </a:cubicBezTo>
                        <a:cubicBezTo>
                          <a:pt x="4182" y="6783"/>
                          <a:pt x="4282" y="6764"/>
                          <a:pt x="4367" y="6699"/>
                        </a:cubicBezTo>
                        <a:cubicBezTo>
                          <a:pt x="4380" y="6693"/>
                          <a:pt x="4387" y="6686"/>
                          <a:pt x="4393" y="6680"/>
                        </a:cubicBezTo>
                        <a:cubicBezTo>
                          <a:pt x="4439" y="6693"/>
                          <a:pt x="4485" y="6699"/>
                          <a:pt x="4524" y="6699"/>
                        </a:cubicBezTo>
                        <a:cubicBezTo>
                          <a:pt x="4661" y="6699"/>
                          <a:pt x="4791" y="6641"/>
                          <a:pt x="4876" y="6536"/>
                        </a:cubicBezTo>
                        <a:cubicBezTo>
                          <a:pt x="4908" y="6576"/>
                          <a:pt x="4947" y="6608"/>
                          <a:pt x="4987" y="6628"/>
                        </a:cubicBezTo>
                        <a:cubicBezTo>
                          <a:pt x="5058" y="6672"/>
                          <a:pt x="5141" y="6695"/>
                          <a:pt x="5226" y="6695"/>
                        </a:cubicBezTo>
                        <a:cubicBezTo>
                          <a:pt x="5265" y="6695"/>
                          <a:pt x="5306" y="6690"/>
                          <a:pt x="5345" y="6680"/>
                        </a:cubicBezTo>
                        <a:cubicBezTo>
                          <a:pt x="5508" y="6621"/>
                          <a:pt x="5638" y="6491"/>
                          <a:pt x="5677" y="6315"/>
                        </a:cubicBezTo>
                        <a:cubicBezTo>
                          <a:pt x="5743" y="6354"/>
                          <a:pt x="5814" y="6374"/>
                          <a:pt x="5886" y="6374"/>
                        </a:cubicBezTo>
                        <a:cubicBezTo>
                          <a:pt x="6010" y="6374"/>
                          <a:pt x="6127" y="6321"/>
                          <a:pt x="6212" y="6237"/>
                        </a:cubicBezTo>
                        <a:cubicBezTo>
                          <a:pt x="6349" y="6093"/>
                          <a:pt x="6388" y="5878"/>
                          <a:pt x="6303" y="5689"/>
                        </a:cubicBezTo>
                        <a:lnTo>
                          <a:pt x="6303" y="5689"/>
                        </a:lnTo>
                        <a:cubicBezTo>
                          <a:pt x="6366" y="5717"/>
                          <a:pt x="6433" y="5731"/>
                          <a:pt x="6499" y="5731"/>
                        </a:cubicBezTo>
                        <a:cubicBezTo>
                          <a:pt x="6620" y="5731"/>
                          <a:pt x="6739" y="5686"/>
                          <a:pt x="6831" y="5598"/>
                        </a:cubicBezTo>
                        <a:cubicBezTo>
                          <a:pt x="6968" y="5461"/>
                          <a:pt x="7007" y="5259"/>
                          <a:pt x="6916" y="5083"/>
                        </a:cubicBezTo>
                        <a:cubicBezTo>
                          <a:pt x="7059" y="5057"/>
                          <a:pt x="7176" y="4979"/>
                          <a:pt x="7248" y="4861"/>
                        </a:cubicBezTo>
                        <a:cubicBezTo>
                          <a:pt x="7339" y="4705"/>
                          <a:pt x="7333" y="4516"/>
                          <a:pt x="7229" y="4373"/>
                        </a:cubicBezTo>
                        <a:cubicBezTo>
                          <a:pt x="7281" y="4334"/>
                          <a:pt x="7320" y="4288"/>
                          <a:pt x="7352" y="4236"/>
                        </a:cubicBezTo>
                        <a:cubicBezTo>
                          <a:pt x="7437" y="4092"/>
                          <a:pt x="7431" y="3910"/>
                          <a:pt x="7339" y="3760"/>
                        </a:cubicBezTo>
                        <a:cubicBezTo>
                          <a:pt x="7346" y="3760"/>
                          <a:pt x="7352" y="3760"/>
                          <a:pt x="7359" y="3753"/>
                        </a:cubicBezTo>
                        <a:cubicBezTo>
                          <a:pt x="7574" y="3623"/>
                          <a:pt x="7652" y="3343"/>
                          <a:pt x="7522" y="3121"/>
                        </a:cubicBezTo>
                        <a:cubicBezTo>
                          <a:pt x="7515" y="3108"/>
                          <a:pt x="7502" y="3095"/>
                          <a:pt x="7496" y="3089"/>
                        </a:cubicBezTo>
                        <a:cubicBezTo>
                          <a:pt x="7522" y="3063"/>
                          <a:pt x="7548" y="3030"/>
                          <a:pt x="7568" y="3004"/>
                        </a:cubicBezTo>
                        <a:cubicBezTo>
                          <a:pt x="7633" y="2893"/>
                          <a:pt x="7652" y="2763"/>
                          <a:pt x="7620" y="2645"/>
                        </a:cubicBezTo>
                        <a:cubicBezTo>
                          <a:pt x="7581" y="2528"/>
                          <a:pt x="7509" y="2430"/>
                          <a:pt x="7405" y="2365"/>
                        </a:cubicBezTo>
                        <a:cubicBezTo>
                          <a:pt x="7398" y="2359"/>
                          <a:pt x="7385" y="2352"/>
                          <a:pt x="7379" y="2352"/>
                        </a:cubicBezTo>
                        <a:cubicBezTo>
                          <a:pt x="7815" y="2163"/>
                          <a:pt x="7815" y="1551"/>
                          <a:pt x="7385" y="1362"/>
                        </a:cubicBezTo>
                        <a:cubicBezTo>
                          <a:pt x="7431" y="1166"/>
                          <a:pt x="7346" y="964"/>
                          <a:pt x="7170" y="860"/>
                        </a:cubicBezTo>
                        <a:cubicBezTo>
                          <a:pt x="7190" y="847"/>
                          <a:pt x="7209" y="834"/>
                          <a:pt x="7229" y="821"/>
                        </a:cubicBezTo>
                        <a:cubicBezTo>
                          <a:pt x="7405" y="638"/>
                          <a:pt x="7405" y="345"/>
                          <a:pt x="7229" y="162"/>
                        </a:cubicBezTo>
                        <a:lnTo>
                          <a:pt x="7203" y="136"/>
                        </a:lnTo>
                        <a:cubicBezTo>
                          <a:pt x="7111" y="45"/>
                          <a:pt x="6994" y="1"/>
                          <a:pt x="6878"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9" name="Google Shape;10079;p64"/>
                  <p:cNvSpPr/>
                  <p:nvPr/>
                </p:nvSpPr>
                <p:spPr>
                  <a:xfrm>
                    <a:off x="4181933" y="2108074"/>
                    <a:ext cx="132322" cy="113765"/>
                  </a:xfrm>
                  <a:custGeom>
                    <a:avLst/>
                    <a:gdLst/>
                    <a:ahLst/>
                    <a:cxnLst/>
                    <a:rect l="l" t="t" r="r" b="b"/>
                    <a:pathLst>
                      <a:path w="5241" h="4506" extrusionOk="0">
                        <a:moveTo>
                          <a:pt x="3079" y="1"/>
                        </a:moveTo>
                        <a:cubicBezTo>
                          <a:pt x="2809" y="1"/>
                          <a:pt x="2497" y="160"/>
                          <a:pt x="2497" y="160"/>
                        </a:cubicBezTo>
                        <a:cubicBezTo>
                          <a:pt x="2451" y="1281"/>
                          <a:pt x="3416" y="1561"/>
                          <a:pt x="2934" y="2786"/>
                        </a:cubicBezTo>
                        <a:cubicBezTo>
                          <a:pt x="2867" y="2954"/>
                          <a:pt x="2770" y="3019"/>
                          <a:pt x="2657" y="3019"/>
                        </a:cubicBezTo>
                        <a:cubicBezTo>
                          <a:pt x="2495" y="3019"/>
                          <a:pt x="2300" y="2884"/>
                          <a:pt x="2119" y="2734"/>
                        </a:cubicBezTo>
                        <a:cubicBezTo>
                          <a:pt x="2015" y="2647"/>
                          <a:pt x="1892" y="2618"/>
                          <a:pt x="1775" y="2618"/>
                        </a:cubicBezTo>
                        <a:cubicBezTo>
                          <a:pt x="1611" y="2618"/>
                          <a:pt x="1458" y="2674"/>
                          <a:pt x="1383" y="2708"/>
                        </a:cubicBezTo>
                        <a:cubicBezTo>
                          <a:pt x="1350" y="2747"/>
                          <a:pt x="1324" y="2786"/>
                          <a:pt x="1311" y="2832"/>
                        </a:cubicBezTo>
                        <a:cubicBezTo>
                          <a:pt x="1304" y="2864"/>
                          <a:pt x="1272" y="2890"/>
                          <a:pt x="1239" y="2890"/>
                        </a:cubicBezTo>
                        <a:lnTo>
                          <a:pt x="1220" y="2890"/>
                        </a:lnTo>
                        <a:cubicBezTo>
                          <a:pt x="1174" y="2877"/>
                          <a:pt x="1154" y="2832"/>
                          <a:pt x="1161" y="2793"/>
                        </a:cubicBezTo>
                        <a:cubicBezTo>
                          <a:pt x="1187" y="2721"/>
                          <a:pt x="1226" y="2649"/>
                          <a:pt x="1278" y="2591"/>
                        </a:cubicBezTo>
                        <a:cubicBezTo>
                          <a:pt x="1232" y="2495"/>
                          <a:pt x="1145" y="2386"/>
                          <a:pt x="975" y="2386"/>
                        </a:cubicBezTo>
                        <a:cubicBezTo>
                          <a:pt x="903" y="2386"/>
                          <a:pt x="816" y="2405"/>
                          <a:pt x="711" y="2454"/>
                        </a:cubicBezTo>
                        <a:cubicBezTo>
                          <a:pt x="1" y="2793"/>
                          <a:pt x="151" y="4057"/>
                          <a:pt x="151" y="4057"/>
                        </a:cubicBezTo>
                        <a:cubicBezTo>
                          <a:pt x="221" y="4154"/>
                          <a:pt x="326" y="4202"/>
                          <a:pt x="431" y="4202"/>
                        </a:cubicBezTo>
                        <a:cubicBezTo>
                          <a:pt x="551" y="4202"/>
                          <a:pt x="671" y="4140"/>
                          <a:pt x="737" y="4018"/>
                        </a:cubicBezTo>
                        <a:lnTo>
                          <a:pt x="1011" y="3190"/>
                        </a:lnTo>
                        <a:cubicBezTo>
                          <a:pt x="1011" y="3190"/>
                          <a:pt x="1018" y="3184"/>
                          <a:pt x="1018" y="3184"/>
                        </a:cubicBezTo>
                        <a:cubicBezTo>
                          <a:pt x="1018" y="3184"/>
                          <a:pt x="1018" y="3177"/>
                          <a:pt x="1024" y="3177"/>
                        </a:cubicBezTo>
                        <a:lnTo>
                          <a:pt x="1024" y="3171"/>
                        </a:lnTo>
                        <a:cubicBezTo>
                          <a:pt x="1024" y="3164"/>
                          <a:pt x="1024" y="3164"/>
                          <a:pt x="1024" y="3164"/>
                        </a:cubicBezTo>
                        <a:lnTo>
                          <a:pt x="1024" y="3158"/>
                        </a:lnTo>
                        <a:lnTo>
                          <a:pt x="1024" y="3151"/>
                        </a:lnTo>
                        <a:lnTo>
                          <a:pt x="1031" y="3145"/>
                        </a:lnTo>
                        <a:lnTo>
                          <a:pt x="1037" y="3138"/>
                        </a:lnTo>
                        <a:lnTo>
                          <a:pt x="1050" y="3138"/>
                        </a:lnTo>
                        <a:lnTo>
                          <a:pt x="1057" y="3132"/>
                        </a:lnTo>
                        <a:lnTo>
                          <a:pt x="1076" y="3132"/>
                        </a:lnTo>
                        <a:cubicBezTo>
                          <a:pt x="1076" y="3132"/>
                          <a:pt x="1128" y="3171"/>
                          <a:pt x="1128" y="3171"/>
                        </a:cubicBezTo>
                        <a:cubicBezTo>
                          <a:pt x="1128" y="3172"/>
                          <a:pt x="1129" y="3173"/>
                          <a:pt x="1129" y="3173"/>
                        </a:cubicBezTo>
                        <a:cubicBezTo>
                          <a:pt x="1131" y="3173"/>
                          <a:pt x="1135" y="3164"/>
                          <a:pt x="1135" y="3164"/>
                        </a:cubicBezTo>
                        <a:cubicBezTo>
                          <a:pt x="1137" y="3166"/>
                          <a:pt x="1138" y="3167"/>
                          <a:pt x="1139" y="3167"/>
                        </a:cubicBezTo>
                        <a:cubicBezTo>
                          <a:pt x="1141" y="3167"/>
                          <a:pt x="1141" y="3164"/>
                          <a:pt x="1141" y="3164"/>
                        </a:cubicBezTo>
                        <a:cubicBezTo>
                          <a:pt x="1148" y="3171"/>
                          <a:pt x="1148" y="3171"/>
                          <a:pt x="1148" y="3177"/>
                        </a:cubicBezTo>
                        <a:lnTo>
                          <a:pt x="1148" y="3184"/>
                        </a:lnTo>
                        <a:cubicBezTo>
                          <a:pt x="1148" y="3184"/>
                          <a:pt x="1148" y="3190"/>
                          <a:pt x="1148" y="3190"/>
                        </a:cubicBezTo>
                        <a:cubicBezTo>
                          <a:pt x="1187" y="3347"/>
                          <a:pt x="1239" y="3503"/>
                          <a:pt x="1311" y="3653"/>
                        </a:cubicBezTo>
                        <a:cubicBezTo>
                          <a:pt x="1487" y="3907"/>
                          <a:pt x="1728" y="4279"/>
                          <a:pt x="2399" y="4442"/>
                        </a:cubicBezTo>
                        <a:cubicBezTo>
                          <a:pt x="2578" y="4485"/>
                          <a:pt x="2751" y="4506"/>
                          <a:pt x="2917" y="4506"/>
                        </a:cubicBezTo>
                        <a:cubicBezTo>
                          <a:pt x="3821" y="4506"/>
                          <a:pt x="4537" y="3895"/>
                          <a:pt x="4928" y="3014"/>
                        </a:cubicBezTo>
                        <a:cubicBezTo>
                          <a:pt x="5241" y="2350"/>
                          <a:pt x="5137" y="1163"/>
                          <a:pt x="4550" y="909"/>
                        </a:cubicBezTo>
                        <a:cubicBezTo>
                          <a:pt x="4425" y="855"/>
                          <a:pt x="4319" y="834"/>
                          <a:pt x="4227" y="834"/>
                        </a:cubicBezTo>
                        <a:cubicBezTo>
                          <a:pt x="3927" y="834"/>
                          <a:pt x="3773" y="1053"/>
                          <a:pt x="3591" y="1053"/>
                        </a:cubicBezTo>
                        <a:cubicBezTo>
                          <a:pt x="3566" y="1053"/>
                          <a:pt x="3540" y="1049"/>
                          <a:pt x="3514" y="1040"/>
                        </a:cubicBezTo>
                        <a:cubicBezTo>
                          <a:pt x="3234" y="935"/>
                          <a:pt x="3136" y="3"/>
                          <a:pt x="3136" y="3"/>
                        </a:cubicBezTo>
                        <a:cubicBezTo>
                          <a:pt x="3117" y="1"/>
                          <a:pt x="3098" y="1"/>
                          <a:pt x="30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0" name="Google Shape;10080;p64"/>
                  <p:cNvGrpSpPr/>
                  <p:nvPr/>
                </p:nvGrpSpPr>
                <p:grpSpPr>
                  <a:xfrm>
                    <a:off x="4162846" y="1813763"/>
                    <a:ext cx="96622" cy="297542"/>
                    <a:chOff x="4162846" y="1813763"/>
                    <a:chExt cx="96622" cy="297542"/>
                  </a:xfrm>
                </p:grpSpPr>
                <p:sp>
                  <p:nvSpPr>
                    <p:cNvPr id="10081" name="Google Shape;10081;p64"/>
                    <p:cNvSpPr/>
                    <p:nvPr/>
                  </p:nvSpPr>
                  <p:spPr>
                    <a:xfrm>
                      <a:off x="4198899" y="1837951"/>
                      <a:ext cx="24692" cy="273355"/>
                    </a:xfrm>
                    <a:custGeom>
                      <a:avLst/>
                      <a:gdLst/>
                      <a:ahLst/>
                      <a:cxnLst/>
                      <a:rect l="l" t="t" r="r" b="b"/>
                      <a:pathLst>
                        <a:path w="978" h="10827" extrusionOk="0">
                          <a:moveTo>
                            <a:pt x="0" y="0"/>
                          </a:moveTo>
                          <a:lnTo>
                            <a:pt x="0" y="10826"/>
                          </a:lnTo>
                          <a:lnTo>
                            <a:pt x="978" y="10826"/>
                          </a:lnTo>
                          <a:lnTo>
                            <a:pt x="978" y="0"/>
                          </a:ln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2" name="Google Shape;10082;p64"/>
                    <p:cNvSpPr/>
                    <p:nvPr/>
                  </p:nvSpPr>
                  <p:spPr>
                    <a:xfrm>
                      <a:off x="4162846" y="1813763"/>
                      <a:ext cx="96622" cy="60089"/>
                    </a:xfrm>
                    <a:custGeom>
                      <a:avLst/>
                      <a:gdLst/>
                      <a:ahLst/>
                      <a:cxnLst/>
                      <a:rect l="l" t="t" r="r" b="b"/>
                      <a:pathLst>
                        <a:path w="3827" h="2380" extrusionOk="0">
                          <a:moveTo>
                            <a:pt x="1917" y="0"/>
                          </a:moveTo>
                          <a:cubicBezTo>
                            <a:pt x="861" y="0"/>
                            <a:pt x="1" y="535"/>
                            <a:pt x="1" y="1187"/>
                          </a:cubicBezTo>
                          <a:cubicBezTo>
                            <a:pt x="1" y="1845"/>
                            <a:pt x="861" y="2379"/>
                            <a:pt x="1917" y="2379"/>
                          </a:cubicBezTo>
                          <a:cubicBezTo>
                            <a:pt x="2973" y="2379"/>
                            <a:pt x="3827" y="1845"/>
                            <a:pt x="3827" y="1187"/>
                          </a:cubicBezTo>
                          <a:cubicBezTo>
                            <a:pt x="3827" y="535"/>
                            <a:pt x="2973" y="0"/>
                            <a:pt x="1917"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83" name="Google Shape;10083;p64"/>
                  <p:cNvSpPr/>
                  <p:nvPr/>
                </p:nvSpPr>
                <p:spPr>
                  <a:xfrm>
                    <a:off x="4110861" y="2098530"/>
                    <a:ext cx="171153" cy="103767"/>
                  </a:xfrm>
                  <a:custGeom>
                    <a:avLst/>
                    <a:gdLst/>
                    <a:ahLst/>
                    <a:cxnLst/>
                    <a:rect l="l" t="t" r="r" b="b"/>
                    <a:pathLst>
                      <a:path w="6779" h="4110" extrusionOk="0">
                        <a:moveTo>
                          <a:pt x="4991" y="0"/>
                        </a:moveTo>
                        <a:cubicBezTo>
                          <a:pt x="4793" y="0"/>
                          <a:pt x="4464" y="33"/>
                          <a:pt x="4328" y="75"/>
                        </a:cubicBezTo>
                        <a:lnTo>
                          <a:pt x="3702" y="88"/>
                        </a:lnTo>
                        <a:cubicBezTo>
                          <a:pt x="3455" y="88"/>
                          <a:pt x="3200" y="81"/>
                          <a:pt x="2953" y="75"/>
                        </a:cubicBezTo>
                        <a:cubicBezTo>
                          <a:pt x="2705" y="62"/>
                          <a:pt x="2470" y="55"/>
                          <a:pt x="2242" y="55"/>
                        </a:cubicBezTo>
                        <a:cubicBezTo>
                          <a:pt x="1525" y="55"/>
                          <a:pt x="815" y="127"/>
                          <a:pt x="476" y="661"/>
                        </a:cubicBezTo>
                        <a:cubicBezTo>
                          <a:pt x="0" y="1418"/>
                          <a:pt x="104" y="2193"/>
                          <a:pt x="189" y="2871"/>
                        </a:cubicBezTo>
                        <a:cubicBezTo>
                          <a:pt x="209" y="3021"/>
                          <a:pt x="228" y="3158"/>
                          <a:pt x="241" y="3295"/>
                        </a:cubicBezTo>
                        <a:cubicBezTo>
                          <a:pt x="287" y="3783"/>
                          <a:pt x="365" y="4109"/>
                          <a:pt x="587" y="4109"/>
                        </a:cubicBezTo>
                        <a:cubicBezTo>
                          <a:pt x="769" y="4109"/>
                          <a:pt x="1050" y="3933"/>
                          <a:pt x="1428" y="3588"/>
                        </a:cubicBezTo>
                        <a:cubicBezTo>
                          <a:pt x="1441" y="3581"/>
                          <a:pt x="1447" y="3575"/>
                          <a:pt x="1467" y="3568"/>
                        </a:cubicBezTo>
                        <a:cubicBezTo>
                          <a:pt x="1486" y="3562"/>
                          <a:pt x="3422" y="2975"/>
                          <a:pt x="4100" y="2454"/>
                        </a:cubicBezTo>
                        <a:cubicBezTo>
                          <a:pt x="4302" y="2389"/>
                          <a:pt x="4497" y="2317"/>
                          <a:pt x="4686" y="2239"/>
                        </a:cubicBezTo>
                        <a:cubicBezTo>
                          <a:pt x="5110" y="2161"/>
                          <a:pt x="5775" y="1945"/>
                          <a:pt x="6179" y="1385"/>
                        </a:cubicBezTo>
                        <a:lnTo>
                          <a:pt x="6296" y="1222"/>
                        </a:lnTo>
                        <a:cubicBezTo>
                          <a:pt x="6544" y="883"/>
                          <a:pt x="6778" y="544"/>
                          <a:pt x="6687" y="362"/>
                        </a:cubicBezTo>
                        <a:cubicBezTo>
                          <a:pt x="6583" y="153"/>
                          <a:pt x="6062" y="29"/>
                          <a:pt x="5143" y="16"/>
                        </a:cubicBezTo>
                        <a:cubicBezTo>
                          <a:pt x="5124" y="5"/>
                          <a:pt x="5068" y="0"/>
                          <a:pt x="4991"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84" name="Google Shape;10084;p64"/>
              <p:cNvSpPr/>
              <p:nvPr/>
            </p:nvSpPr>
            <p:spPr>
              <a:xfrm>
                <a:off x="4006210" y="1542757"/>
                <a:ext cx="406939" cy="325163"/>
              </a:xfrm>
              <a:custGeom>
                <a:avLst/>
                <a:gdLst/>
                <a:ahLst/>
                <a:cxnLst/>
                <a:rect l="l" t="t" r="r" b="b"/>
                <a:pathLst>
                  <a:path w="16118" h="12879" extrusionOk="0">
                    <a:moveTo>
                      <a:pt x="1004" y="8740"/>
                    </a:moveTo>
                    <a:lnTo>
                      <a:pt x="1004" y="8740"/>
                    </a:ln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7" y="3448"/>
                      <a:pt x="4047" y="3448"/>
                    </a:cubicBezTo>
                    <a:cubicBezTo>
                      <a:pt x="6224" y="4790"/>
                      <a:pt x="13544" y="6504"/>
                      <a:pt x="14215" y="6726"/>
                    </a:cubicBezTo>
                    <a:cubicBezTo>
                      <a:pt x="14557" y="6840"/>
                      <a:pt x="14772" y="11921"/>
                      <a:pt x="14748" y="12624"/>
                    </a:cubicBezTo>
                    <a:lnTo>
                      <a:pt x="14748" y="12624"/>
                    </a:lnTo>
                    <a:lnTo>
                      <a:pt x="15206" y="9548"/>
                    </a:lnTo>
                    <a:cubicBezTo>
                      <a:pt x="15206" y="9548"/>
                      <a:pt x="16118" y="6166"/>
                      <a:pt x="14436" y="3441"/>
                    </a:cubicBezTo>
                    <a:cubicBezTo>
                      <a:pt x="13260" y="1523"/>
                      <a:pt x="11250"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85" name="Google Shape;10085;p64"/>
          <p:cNvGrpSpPr/>
          <p:nvPr/>
        </p:nvGrpSpPr>
        <p:grpSpPr>
          <a:xfrm>
            <a:off x="1920489" y="1542757"/>
            <a:ext cx="558020" cy="1310345"/>
            <a:chOff x="1920489" y="1542757"/>
            <a:chExt cx="558020" cy="1310345"/>
          </a:xfrm>
        </p:grpSpPr>
        <p:sp>
          <p:nvSpPr>
            <p:cNvPr id="10086" name="Google Shape;10086;p64"/>
            <p:cNvSpPr/>
            <p:nvPr/>
          </p:nvSpPr>
          <p:spPr>
            <a:xfrm>
              <a:off x="1970681" y="2803693"/>
              <a:ext cx="457636" cy="49409"/>
            </a:xfrm>
            <a:custGeom>
              <a:avLst/>
              <a:gdLst/>
              <a:ahLst/>
              <a:cxnLst/>
              <a:rect l="l" t="t" r="r" b="b"/>
              <a:pathLst>
                <a:path w="18126" h="1957" extrusionOk="0">
                  <a:moveTo>
                    <a:pt x="9060" y="1"/>
                  </a:moveTo>
                  <a:cubicBezTo>
                    <a:pt x="4061" y="1"/>
                    <a:pt x="1" y="437"/>
                    <a:pt x="1" y="978"/>
                  </a:cubicBezTo>
                  <a:cubicBezTo>
                    <a:pt x="1" y="1519"/>
                    <a:pt x="4061" y="1956"/>
                    <a:pt x="9060" y="1956"/>
                  </a:cubicBezTo>
                  <a:cubicBezTo>
                    <a:pt x="14066" y="1956"/>
                    <a:pt x="18126" y="1519"/>
                    <a:pt x="18126" y="978"/>
                  </a:cubicBezTo>
                  <a:cubicBezTo>
                    <a:pt x="18126"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7" name="Google Shape;10087;p64"/>
            <p:cNvGrpSpPr/>
            <p:nvPr/>
          </p:nvGrpSpPr>
          <p:grpSpPr>
            <a:xfrm>
              <a:off x="1920489" y="1542757"/>
              <a:ext cx="558020" cy="1277423"/>
              <a:chOff x="1920489" y="1542757"/>
              <a:chExt cx="558020" cy="1277423"/>
            </a:xfrm>
          </p:grpSpPr>
          <p:sp>
            <p:nvSpPr>
              <p:cNvPr id="10088" name="Google Shape;10088;p64"/>
              <p:cNvSpPr/>
              <p:nvPr/>
            </p:nvSpPr>
            <p:spPr>
              <a:xfrm>
                <a:off x="2013955" y="1674397"/>
                <a:ext cx="366972" cy="342104"/>
              </a:xfrm>
              <a:custGeom>
                <a:avLst/>
                <a:gdLst/>
                <a:ahLst/>
                <a:cxnLst/>
                <a:rect l="l" t="t" r="r" b="b"/>
                <a:pathLst>
                  <a:path w="14535" h="13550" extrusionOk="0">
                    <a:moveTo>
                      <a:pt x="2158" y="0"/>
                    </a:moveTo>
                    <a:cubicBezTo>
                      <a:pt x="965" y="0"/>
                      <a:pt x="1" y="958"/>
                      <a:pt x="1" y="2157"/>
                    </a:cubicBezTo>
                    <a:lnTo>
                      <a:pt x="1" y="11393"/>
                    </a:lnTo>
                    <a:cubicBezTo>
                      <a:pt x="1" y="12585"/>
                      <a:pt x="965" y="13550"/>
                      <a:pt x="2158" y="13550"/>
                    </a:cubicBezTo>
                    <a:lnTo>
                      <a:pt x="12378" y="13550"/>
                    </a:lnTo>
                    <a:cubicBezTo>
                      <a:pt x="13570" y="13550"/>
                      <a:pt x="14535" y="12585"/>
                      <a:pt x="14535" y="11393"/>
                    </a:cubicBezTo>
                    <a:lnTo>
                      <a:pt x="14535" y="2157"/>
                    </a:lnTo>
                    <a:cubicBezTo>
                      <a:pt x="14535" y="958"/>
                      <a:pt x="13570" y="0"/>
                      <a:pt x="12378"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9" name="Google Shape;10089;p64"/>
              <p:cNvGrpSpPr/>
              <p:nvPr/>
            </p:nvGrpSpPr>
            <p:grpSpPr>
              <a:xfrm>
                <a:off x="1920489" y="1545534"/>
                <a:ext cx="558020" cy="1274645"/>
                <a:chOff x="1920489" y="1545534"/>
                <a:chExt cx="558020" cy="1274645"/>
              </a:xfrm>
            </p:grpSpPr>
            <p:sp>
              <p:nvSpPr>
                <p:cNvPr id="10090" name="Google Shape;10090;p64"/>
                <p:cNvSpPr/>
                <p:nvPr/>
              </p:nvSpPr>
              <p:spPr>
                <a:xfrm>
                  <a:off x="1920489" y="1545534"/>
                  <a:ext cx="558020" cy="1274645"/>
                </a:xfrm>
                <a:custGeom>
                  <a:avLst/>
                  <a:gdLst/>
                  <a:ahLst/>
                  <a:cxnLst/>
                  <a:rect l="l" t="t" r="r" b="b"/>
                  <a:pathLst>
                    <a:path w="22102" h="50486" extrusionOk="0">
                      <a:moveTo>
                        <a:pt x="11055" y="1"/>
                      </a:moveTo>
                      <a:cubicBezTo>
                        <a:pt x="7046" y="1"/>
                        <a:pt x="3814" y="3273"/>
                        <a:pt x="3853" y="7281"/>
                      </a:cubicBezTo>
                      <a:lnTo>
                        <a:pt x="3853" y="7287"/>
                      </a:lnTo>
                      <a:cubicBezTo>
                        <a:pt x="3833" y="7287"/>
                        <a:pt x="3814" y="7281"/>
                        <a:pt x="3794" y="7281"/>
                      </a:cubicBezTo>
                      <a:cubicBezTo>
                        <a:pt x="3790" y="7281"/>
                        <a:pt x="3787" y="7281"/>
                        <a:pt x="3783" y="7281"/>
                      </a:cubicBezTo>
                      <a:cubicBezTo>
                        <a:pt x="3117" y="7281"/>
                        <a:pt x="2615" y="7884"/>
                        <a:pt x="2738" y="8539"/>
                      </a:cubicBezTo>
                      <a:cubicBezTo>
                        <a:pt x="2840" y="9060"/>
                        <a:pt x="3292" y="9401"/>
                        <a:pt x="3780" y="9401"/>
                      </a:cubicBezTo>
                      <a:cubicBezTo>
                        <a:pt x="3915" y="9401"/>
                        <a:pt x="4052" y="9376"/>
                        <a:pt x="4185" y="9321"/>
                      </a:cubicBezTo>
                      <a:cubicBezTo>
                        <a:pt x="4661" y="10755"/>
                        <a:pt x="5606" y="12000"/>
                        <a:pt x="6779" y="12912"/>
                      </a:cubicBezTo>
                      <a:lnTo>
                        <a:pt x="6649" y="12860"/>
                      </a:lnTo>
                      <a:lnTo>
                        <a:pt x="6649" y="12860"/>
                      </a:lnTo>
                      <a:cubicBezTo>
                        <a:pt x="7379" y="13446"/>
                        <a:pt x="8206" y="13890"/>
                        <a:pt x="9093" y="14176"/>
                      </a:cubicBezTo>
                      <a:lnTo>
                        <a:pt x="9093" y="16203"/>
                      </a:lnTo>
                      <a:lnTo>
                        <a:pt x="6883" y="16203"/>
                      </a:lnTo>
                      <a:cubicBezTo>
                        <a:pt x="6883" y="16203"/>
                        <a:pt x="6877" y="16249"/>
                        <a:pt x="6857" y="16262"/>
                      </a:cubicBezTo>
                      <a:cubicBezTo>
                        <a:pt x="6277" y="16262"/>
                        <a:pt x="5762" y="16640"/>
                        <a:pt x="5586" y="17188"/>
                      </a:cubicBezTo>
                      <a:lnTo>
                        <a:pt x="255" y="32940"/>
                      </a:lnTo>
                      <a:cubicBezTo>
                        <a:pt x="1" y="33638"/>
                        <a:pt x="379" y="34413"/>
                        <a:pt x="1083" y="34648"/>
                      </a:cubicBezTo>
                      <a:cubicBezTo>
                        <a:pt x="1221" y="34694"/>
                        <a:pt x="1362" y="34716"/>
                        <a:pt x="1501" y="34716"/>
                      </a:cubicBezTo>
                      <a:cubicBezTo>
                        <a:pt x="2066" y="34716"/>
                        <a:pt x="2593" y="34352"/>
                        <a:pt x="2771" y="33781"/>
                      </a:cubicBezTo>
                      <a:lnTo>
                        <a:pt x="2947" y="33266"/>
                      </a:lnTo>
                      <a:lnTo>
                        <a:pt x="3527" y="33507"/>
                      </a:lnTo>
                      <a:cubicBezTo>
                        <a:pt x="3527" y="33507"/>
                        <a:pt x="4035" y="32491"/>
                        <a:pt x="3488" y="31656"/>
                      </a:cubicBezTo>
                      <a:lnTo>
                        <a:pt x="6759" y="21997"/>
                      </a:lnTo>
                      <a:lnTo>
                        <a:pt x="6759" y="21997"/>
                      </a:lnTo>
                      <a:cubicBezTo>
                        <a:pt x="6759" y="27778"/>
                        <a:pt x="5977" y="29245"/>
                        <a:pt x="5977" y="32439"/>
                      </a:cubicBezTo>
                      <a:cubicBezTo>
                        <a:pt x="5977" y="35639"/>
                        <a:pt x="7881" y="48569"/>
                        <a:pt x="7881" y="48569"/>
                      </a:cubicBezTo>
                      <a:lnTo>
                        <a:pt x="5573" y="50486"/>
                      </a:lnTo>
                      <a:lnTo>
                        <a:pt x="10038" y="50486"/>
                      </a:lnTo>
                      <a:lnTo>
                        <a:pt x="10781" y="31709"/>
                      </a:lnTo>
                      <a:lnTo>
                        <a:pt x="11165" y="31709"/>
                      </a:lnTo>
                      <a:lnTo>
                        <a:pt x="11908" y="50486"/>
                      </a:lnTo>
                      <a:lnTo>
                        <a:pt x="16373" y="50486"/>
                      </a:lnTo>
                      <a:lnTo>
                        <a:pt x="14066" y="48582"/>
                      </a:lnTo>
                      <a:cubicBezTo>
                        <a:pt x="14066" y="48582"/>
                        <a:pt x="15969" y="34250"/>
                        <a:pt x="15969" y="31669"/>
                      </a:cubicBezTo>
                      <a:cubicBezTo>
                        <a:pt x="15969" y="29089"/>
                        <a:pt x="15311" y="27759"/>
                        <a:pt x="15311" y="21900"/>
                      </a:cubicBezTo>
                      <a:lnTo>
                        <a:pt x="15311" y="21900"/>
                      </a:lnTo>
                      <a:lnTo>
                        <a:pt x="18615" y="31663"/>
                      </a:lnTo>
                      <a:cubicBezTo>
                        <a:pt x="18067" y="32497"/>
                        <a:pt x="18576" y="33514"/>
                        <a:pt x="18576" y="33514"/>
                      </a:cubicBezTo>
                      <a:lnTo>
                        <a:pt x="19156" y="33266"/>
                      </a:lnTo>
                      <a:lnTo>
                        <a:pt x="19332" y="33788"/>
                      </a:lnTo>
                      <a:cubicBezTo>
                        <a:pt x="19505" y="34359"/>
                        <a:pt x="20033" y="34729"/>
                        <a:pt x="20602" y="34729"/>
                      </a:cubicBezTo>
                      <a:cubicBezTo>
                        <a:pt x="20741" y="34729"/>
                        <a:pt x="20881" y="34707"/>
                        <a:pt x="21020" y="34661"/>
                      </a:cubicBezTo>
                      <a:cubicBezTo>
                        <a:pt x="21724" y="34426"/>
                        <a:pt x="22102" y="33657"/>
                        <a:pt x="21848" y="32953"/>
                      </a:cubicBezTo>
                      <a:lnTo>
                        <a:pt x="21848" y="32947"/>
                      </a:lnTo>
                      <a:lnTo>
                        <a:pt x="16516" y="17207"/>
                      </a:lnTo>
                      <a:cubicBezTo>
                        <a:pt x="16347" y="16692"/>
                        <a:pt x="15897" y="16321"/>
                        <a:pt x="15356" y="16269"/>
                      </a:cubicBezTo>
                      <a:cubicBezTo>
                        <a:pt x="15337" y="16256"/>
                        <a:pt x="15330" y="16210"/>
                        <a:pt x="15330" y="16210"/>
                      </a:cubicBezTo>
                      <a:lnTo>
                        <a:pt x="12853" y="16210"/>
                      </a:lnTo>
                      <a:lnTo>
                        <a:pt x="12853" y="14209"/>
                      </a:lnTo>
                      <a:cubicBezTo>
                        <a:pt x="15076" y="13538"/>
                        <a:pt x="17122" y="11700"/>
                        <a:pt x="17911" y="9360"/>
                      </a:cubicBezTo>
                      <a:cubicBezTo>
                        <a:pt x="17998" y="9382"/>
                        <a:pt x="18085" y="9392"/>
                        <a:pt x="18171" y="9392"/>
                      </a:cubicBezTo>
                      <a:cubicBezTo>
                        <a:pt x="18671" y="9392"/>
                        <a:pt x="19125" y="9036"/>
                        <a:pt x="19208" y="8513"/>
                      </a:cubicBezTo>
                      <a:cubicBezTo>
                        <a:pt x="19312" y="7907"/>
                        <a:pt x="18869" y="7340"/>
                        <a:pt x="18256" y="7287"/>
                      </a:cubicBezTo>
                      <a:lnTo>
                        <a:pt x="18256" y="7281"/>
                      </a:lnTo>
                      <a:cubicBezTo>
                        <a:pt x="18302" y="3273"/>
                        <a:pt x="15063" y="1"/>
                        <a:pt x="11055" y="1"/>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91" name="Google Shape;10091;p64"/>
                <p:cNvGrpSpPr/>
                <p:nvPr/>
              </p:nvGrpSpPr>
              <p:grpSpPr>
                <a:xfrm>
                  <a:off x="1962122" y="1668313"/>
                  <a:ext cx="474931" cy="1079962"/>
                  <a:chOff x="1962122" y="1668313"/>
                  <a:chExt cx="474931" cy="1079962"/>
                </a:xfrm>
              </p:grpSpPr>
              <p:sp>
                <p:nvSpPr>
                  <p:cNvPr id="10092" name="Google Shape;10092;p64"/>
                  <p:cNvSpPr/>
                  <p:nvPr/>
                </p:nvSpPr>
                <p:spPr>
                  <a:xfrm>
                    <a:off x="2216238" y="2023419"/>
                    <a:ext cx="208469" cy="330591"/>
                  </a:xfrm>
                  <a:custGeom>
                    <a:avLst/>
                    <a:gdLst/>
                    <a:ahLst/>
                    <a:cxnLst/>
                    <a:rect l="l" t="t" r="r" b="b"/>
                    <a:pathLst>
                      <a:path w="8257" h="13094" extrusionOk="0">
                        <a:moveTo>
                          <a:pt x="2442" y="0"/>
                        </a:moveTo>
                        <a:cubicBezTo>
                          <a:pt x="2338" y="0"/>
                          <a:pt x="2234" y="11"/>
                          <a:pt x="2130" y="32"/>
                        </a:cubicBezTo>
                        <a:cubicBezTo>
                          <a:pt x="1276" y="208"/>
                          <a:pt x="520" y="1029"/>
                          <a:pt x="90" y="1746"/>
                        </a:cubicBezTo>
                        <a:cubicBezTo>
                          <a:pt x="0" y="1904"/>
                          <a:pt x="133" y="2049"/>
                          <a:pt x="268" y="2049"/>
                        </a:cubicBezTo>
                        <a:cubicBezTo>
                          <a:pt x="328" y="2049"/>
                          <a:pt x="389" y="2019"/>
                          <a:pt x="429" y="1948"/>
                        </a:cubicBezTo>
                        <a:cubicBezTo>
                          <a:pt x="794" y="1336"/>
                          <a:pt x="1478" y="567"/>
                          <a:pt x="2215" y="417"/>
                        </a:cubicBezTo>
                        <a:cubicBezTo>
                          <a:pt x="2290" y="402"/>
                          <a:pt x="2366" y="394"/>
                          <a:pt x="2442" y="394"/>
                        </a:cubicBezTo>
                        <a:cubicBezTo>
                          <a:pt x="2693" y="394"/>
                          <a:pt x="2940" y="477"/>
                          <a:pt x="3140" y="632"/>
                        </a:cubicBezTo>
                        <a:cubicBezTo>
                          <a:pt x="4581" y="1694"/>
                          <a:pt x="5219" y="3597"/>
                          <a:pt x="5780" y="5279"/>
                        </a:cubicBezTo>
                        <a:lnTo>
                          <a:pt x="5858" y="5507"/>
                        </a:lnTo>
                        <a:cubicBezTo>
                          <a:pt x="6653" y="7866"/>
                          <a:pt x="7233" y="10271"/>
                          <a:pt x="7853" y="12937"/>
                        </a:cubicBezTo>
                        <a:cubicBezTo>
                          <a:pt x="7872" y="13028"/>
                          <a:pt x="7950" y="13093"/>
                          <a:pt x="8042" y="13093"/>
                        </a:cubicBezTo>
                        <a:cubicBezTo>
                          <a:pt x="8055" y="13093"/>
                          <a:pt x="8068" y="13087"/>
                          <a:pt x="8087" y="13087"/>
                        </a:cubicBezTo>
                        <a:cubicBezTo>
                          <a:pt x="8191" y="13061"/>
                          <a:pt x="8257" y="12957"/>
                          <a:pt x="8231" y="12852"/>
                        </a:cubicBezTo>
                        <a:cubicBezTo>
                          <a:pt x="7611" y="10174"/>
                          <a:pt x="7031" y="7762"/>
                          <a:pt x="6230" y="5383"/>
                        </a:cubicBezTo>
                        <a:lnTo>
                          <a:pt x="6151" y="5155"/>
                        </a:lnTo>
                        <a:cubicBezTo>
                          <a:pt x="5571" y="3415"/>
                          <a:pt x="4907" y="1447"/>
                          <a:pt x="3375" y="319"/>
                        </a:cubicBezTo>
                        <a:cubicBezTo>
                          <a:pt x="3106" y="110"/>
                          <a:pt x="2777" y="0"/>
                          <a:pt x="244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3" name="Google Shape;10093;p64"/>
                  <p:cNvSpPr/>
                  <p:nvPr/>
                </p:nvSpPr>
                <p:spPr>
                  <a:xfrm>
                    <a:off x="2368581" y="2194344"/>
                    <a:ext cx="16461" cy="95158"/>
                  </a:xfrm>
                  <a:custGeom>
                    <a:avLst/>
                    <a:gdLst/>
                    <a:ahLst/>
                    <a:cxnLst/>
                    <a:rect l="l" t="t" r="r" b="b"/>
                    <a:pathLst>
                      <a:path w="652" h="3769" extrusionOk="0">
                        <a:moveTo>
                          <a:pt x="433" y="1"/>
                        </a:moveTo>
                        <a:cubicBezTo>
                          <a:pt x="331" y="1"/>
                          <a:pt x="228" y="73"/>
                          <a:pt x="235" y="210"/>
                        </a:cubicBezTo>
                        <a:cubicBezTo>
                          <a:pt x="248" y="621"/>
                          <a:pt x="222" y="1031"/>
                          <a:pt x="163" y="1442"/>
                        </a:cubicBezTo>
                        <a:cubicBezTo>
                          <a:pt x="85" y="2146"/>
                          <a:pt x="0" y="2876"/>
                          <a:pt x="248" y="3632"/>
                        </a:cubicBezTo>
                        <a:cubicBezTo>
                          <a:pt x="274" y="3710"/>
                          <a:pt x="346" y="3762"/>
                          <a:pt x="430" y="3769"/>
                        </a:cubicBezTo>
                        <a:cubicBezTo>
                          <a:pt x="450" y="3769"/>
                          <a:pt x="476" y="3762"/>
                          <a:pt x="495" y="3755"/>
                        </a:cubicBezTo>
                        <a:cubicBezTo>
                          <a:pt x="593" y="3723"/>
                          <a:pt x="652" y="3612"/>
                          <a:pt x="619" y="3508"/>
                        </a:cubicBezTo>
                        <a:cubicBezTo>
                          <a:pt x="398" y="2837"/>
                          <a:pt x="476" y="2152"/>
                          <a:pt x="554" y="1487"/>
                        </a:cubicBezTo>
                        <a:cubicBezTo>
                          <a:pt x="619" y="1057"/>
                          <a:pt x="639" y="621"/>
                          <a:pt x="626" y="184"/>
                        </a:cubicBezTo>
                        <a:cubicBezTo>
                          <a:pt x="617" y="60"/>
                          <a:pt x="525" y="1"/>
                          <a:pt x="43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4" name="Google Shape;10094;p64"/>
                  <p:cNvSpPr/>
                  <p:nvPr/>
                </p:nvSpPr>
                <p:spPr>
                  <a:xfrm>
                    <a:off x="2394359" y="2265643"/>
                    <a:ext cx="37922" cy="41633"/>
                  </a:xfrm>
                  <a:custGeom>
                    <a:avLst/>
                    <a:gdLst/>
                    <a:ahLst/>
                    <a:cxnLst/>
                    <a:rect l="l" t="t" r="r" b="b"/>
                    <a:pathLst>
                      <a:path w="1502" h="1649" extrusionOk="0">
                        <a:moveTo>
                          <a:pt x="270" y="0"/>
                        </a:moveTo>
                        <a:cubicBezTo>
                          <a:pt x="46" y="0"/>
                          <a:pt x="1" y="354"/>
                          <a:pt x="250" y="391"/>
                        </a:cubicBezTo>
                        <a:cubicBezTo>
                          <a:pt x="778" y="488"/>
                          <a:pt x="1091" y="892"/>
                          <a:pt x="1065" y="1440"/>
                        </a:cubicBezTo>
                        <a:cubicBezTo>
                          <a:pt x="1058" y="1551"/>
                          <a:pt x="1143" y="1642"/>
                          <a:pt x="1254" y="1648"/>
                        </a:cubicBezTo>
                        <a:lnTo>
                          <a:pt x="1260" y="1648"/>
                        </a:lnTo>
                        <a:cubicBezTo>
                          <a:pt x="1365" y="1648"/>
                          <a:pt x="1456" y="1564"/>
                          <a:pt x="1462" y="1459"/>
                        </a:cubicBezTo>
                        <a:cubicBezTo>
                          <a:pt x="1501" y="710"/>
                          <a:pt x="1052" y="136"/>
                          <a:pt x="322" y="6"/>
                        </a:cubicBezTo>
                        <a:cubicBezTo>
                          <a:pt x="304" y="2"/>
                          <a:pt x="287" y="0"/>
                          <a:pt x="27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5" name="Google Shape;10095;p64"/>
                  <p:cNvSpPr/>
                  <p:nvPr/>
                </p:nvSpPr>
                <p:spPr>
                  <a:xfrm>
                    <a:off x="2340607" y="2111709"/>
                    <a:ext cx="19516" cy="47137"/>
                  </a:xfrm>
                  <a:custGeom>
                    <a:avLst/>
                    <a:gdLst/>
                    <a:ahLst/>
                    <a:cxnLst/>
                    <a:rect l="l" t="t" r="r" b="b"/>
                    <a:pathLst>
                      <a:path w="773" h="1867" extrusionOk="0">
                        <a:moveTo>
                          <a:pt x="500" y="1"/>
                        </a:moveTo>
                        <a:cubicBezTo>
                          <a:pt x="441" y="1"/>
                          <a:pt x="382" y="28"/>
                          <a:pt x="339" y="94"/>
                        </a:cubicBezTo>
                        <a:cubicBezTo>
                          <a:pt x="0" y="628"/>
                          <a:pt x="7" y="1254"/>
                          <a:pt x="39" y="1684"/>
                        </a:cubicBezTo>
                        <a:cubicBezTo>
                          <a:pt x="46" y="1788"/>
                          <a:pt x="130" y="1867"/>
                          <a:pt x="235" y="1867"/>
                        </a:cubicBezTo>
                        <a:lnTo>
                          <a:pt x="248" y="1867"/>
                        </a:lnTo>
                        <a:cubicBezTo>
                          <a:pt x="352" y="1860"/>
                          <a:pt x="437" y="1762"/>
                          <a:pt x="430" y="1658"/>
                        </a:cubicBezTo>
                        <a:cubicBezTo>
                          <a:pt x="385" y="1058"/>
                          <a:pt x="456" y="641"/>
                          <a:pt x="671" y="309"/>
                        </a:cubicBezTo>
                        <a:cubicBezTo>
                          <a:pt x="772" y="153"/>
                          <a:pt x="638" y="1"/>
                          <a:pt x="50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6" name="Google Shape;10096;p64"/>
                  <p:cNvSpPr/>
                  <p:nvPr/>
                </p:nvSpPr>
                <p:spPr>
                  <a:xfrm>
                    <a:off x="2201393" y="2148823"/>
                    <a:ext cx="59104" cy="412519"/>
                  </a:xfrm>
                  <a:custGeom>
                    <a:avLst/>
                    <a:gdLst/>
                    <a:ahLst/>
                    <a:cxnLst/>
                    <a:rect l="l" t="t" r="r" b="b"/>
                    <a:pathLst>
                      <a:path w="2341" h="16339" extrusionOk="0">
                        <a:moveTo>
                          <a:pt x="196" y="1"/>
                        </a:moveTo>
                        <a:cubicBezTo>
                          <a:pt x="98" y="1"/>
                          <a:pt x="0" y="67"/>
                          <a:pt x="0" y="201"/>
                        </a:cubicBezTo>
                        <a:lnTo>
                          <a:pt x="0" y="358"/>
                        </a:lnTo>
                        <a:cubicBezTo>
                          <a:pt x="0" y="2456"/>
                          <a:pt x="0" y="4112"/>
                          <a:pt x="756" y="6080"/>
                        </a:cubicBezTo>
                        <a:cubicBezTo>
                          <a:pt x="1271" y="7429"/>
                          <a:pt x="1623" y="8948"/>
                          <a:pt x="1851" y="10851"/>
                        </a:cubicBezTo>
                        <a:cubicBezTo>
                          <a:pt x="1936" y="11587"/>
                          <a:pt x="1695" y="12285"/>
                          <a:pt x="1434" y="13028"/>
                        </a:cubicBezTo>
                        <a:cubicBezTo>
                          <a:pt x="1095" y="14012"/>
                          <a:pt x="743" y="15028"/>
                          <a:pt x="1154" y="16208"/>
                        </a:cubicBezTo>
                        <a:cubicBezTo>
                          <a:pt x="1180" y="16286"/>
                          <a:pt x="1258" y="16338"/>
                          <a:pt x="1343" y="16338"/>
                        </a:cubicBezTo>
                        <a:cubicBezTo>
                          <a:pt x="1362" y="16338"/>
                          <a:pt x="1382" y="16332"/>
                          <a:pt x="1408" y="16325"/>
                        </a:cubicBezTo>
                        <a:cubicBezTo>
                          <a:pt x="1506" y="16293"/>
                          <a:pt x="1564" y="16176"/>
                          <a:pt x="1525" y="16078"/>
                        </a:cubicBezTo>
                        <a:cubicBezTo>
                          <a:pt x="1160" y="15028"/>
                          <a:pt x="1473" y="14116"/>
                          <a:pt x="1812" y="13151"/>
                        </a:cubicBezTo>
                        <a:cubicBezTo>
                          <a:pt x="2066" y="12402"/>
                          <a:pt x="2340" y="11626"/>
                          <a:pt x="2242" y="10799"/>
                        </a:cubicBezTo>
                        <a:cubicBezTo>
                          <a:pt x="2008" y="8863"/>
                          <a:pt x="1656" y="7318"/>
                          <a:pt x="1121" y="5930"/>
                        </a:cubicBezTo>
                        <a:cubicBezTo>
                          <a:pt x="391" y="4040"/>
                          <a:pt x="391" y="2411"/>
                          <a:pt x="391" y="358"/>
                        </a:cubicBezTo>
                        <a:lnTo>
                          <a:pt x="391" y="201"/>
                        </a:lnTo>
                        <a:cubicBezTo>
                          <a:pt x="391" y="67"/>
                          <a:pt x="294" y="1"/>
                          <a:pt x="1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7" name="Google Shape;10097;p64"/>
                  <p:cNvSpPr/>
                  <p:nvPr/>
                </p:nvSpPr>
                <p:spPr>
                  <a:xfrm>
                    <a:off x="2239239" y="2442679"/>
                    <a:ext cx="41482" cy="305596"/>
                  </a:xfrm>
                  <a:custGeom>
                    <a:avLst/>
                    <a:gdLst/>
                    <a:ahLst/>
                    <a:cxnLst/>
                    <a:rect l="l" t="t" r="r" b="b"/>
                    <a:pathLst>
                      <a:path w="1643" h="12104" extrusionOk="0">
                        <a:moveTo>
                          <a:pt x="555" y="1"/>
                        </a:moveTo>
                        <a:cubicBezTo>
                          <a:pt x="427" y="1"/>
                          <a:pt x="297" y="122"/>
                          <a:pt x="372" y="281"/>
                        </a:cubicBezTo>
                        <a:cubicBezTo>
                          <a:pt x="1232" y="2373"/>
                          <a:pt x="906" y="4458"/>
                          <a:pt x="580" y="6472"/>
                        </a:cubicBezTo>
                        <a:cubicBezTo>
                          <a:pt x="300" y="8258"/>
                          <a:pt x="0" y="10103"/>
                          <a:pt x="522" y="11960"/>
                        </a:cubicBezTo>
                        <a:cubicBezTo>
                          <a:pt x="548" y="12045"/>
                          <a:pt x="626" y="12103"/>
                          <a:pt x="717" y="12103"/>
                        </a:cubicBezTo>
                        <a:cubicBezTo>
                          <a:pt x="730" y="12103"/>
                          <a:pt x="750" y="12103"/>
                          <a:pt x="769" y="12097"/>
                        </a:cubicBezTo>
                        <a:cubicBezTo>
                          <a:pt x="874" y="12071"/>
                          <a:pt x="932" y="11960"/>
                          <a:pt x="906" y="11856"/>
                        </a:cubicBezTo>
                        <a:cubicBezTo>
                          <a:pt x="404" y="10083"/>
                          <a:pt x="678" y="8362"/>
                          <a:pt x="971" y="6537"/>
                        </a:cubicBezTo>
                        <a:cubicBezTo>
                          <a:pt x="1304" y="4471"/>
                          <a:pt x="1643" y="2334"/>
                          <a:pt x="730" y="131"/>
                        </a:cubicBezTo>
                        <a:cubicBezTo>
                          <a:pt x="697" y="39"/>
                          <a:pt x="627" y="1"/>
                          <a:pt x="5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8" name="Google Shape;10098;p64"/>
                  <p:cNvSpPr/>
                  <p:nvPr/>
                </p:nvSpPr>
                <p:spPr>
                  <a:xfrm>
                    <a:off x="2213991" y="2290184"/>
                    <a:ext cx="72814" cy="157115"/>
                  </a:xfrm>
                  <a:custGeom>
                    <a:avLst/>
                    <a:gdLst/>
                    <a:ahLst/>
                    <a:cxnLst/>
                    <a:rect l="l" t="t" r="r" b="b"/>
                    <a:pathLst>
                      <a:path w="2884" h="6223" extrusionOk="0">
                        <a:moveTo>
                          <a:pt x="292" y="0"/>
                        </a:moveTo>
                        <a:cubicBezTo>
                          <a:pt x="124" y="0"/>
                          <a:pt x="1" y="242"/>
                          <a:pt x="186" y="364"/>
                        </a:cubicBezTo>
                        <a:cubicBezTo>
                          <a:pt x="1913" y="1602"/>
                          <a:pt x="2486" y="4098"/>
                          <a:pt x="2441" y="6021"/>
                        </a:cubicBezTo>
                        <a:cubicBezTo>
                          <a:pt x="2441" y="6132"/>
                          <a:pt x="2525" y="6223"/>
                          <a:pt x="2636" y="6223"/>
                        </a:cubicBezTo>
                        <a:cubicBezTo>
                          <a:pt x="2747" y="6223"/>
                          <a:pt x="2832" y="6138"/>
                          <a:pt x="2832" y="6034"/>
                        </a:cubicBezTo>
                        <a:cubicBezTo>
                          <a:pt x="2884" y="4007"/>
                          <a:pt x="2271" y="1374"/>
                          <a:pt x="414" y="44"/>
                        </a:cubicBezTo>
                        <a:cubicBezTo>
                          <a:pt x="373" y="13"/>
                          <a:pt x="332" y="0"/>
                          <a:pt x="29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9" name="Google Shape;10099;p64"/>
                  <p:cNvSpPr/>
                  <p:nvPr/>
                </p:nvSpPr>
                <p:spPr>
                  <a:xfrm>
                    <a:off x="2212729" y="1986709"/>
                    <a:ext cx="44309" cy="95284"/>
                  </a:xfrm>
                  <a:custGeom>
                    <a:avLst/>
                    <a:gdLst/>
                    <a:ahLst/>
                    <a:cxnLst/>
                    <a:rect l="l" t="t" r="r" b="b"/>
                    <a:pathLst>
                      <a:path w="1755" h="3774" extrusionOk="0">
                        <a:moveTo>
                          <a:pt x="1539" y="0"/>
                        </a:moveTo>
                        <a:cubicBezTo>
                          <a:pt x="1428" y="7"/>
                          <a:pt x="1344" y="98"/>
                          <a:pt x="1350" y="202"/>
                        </a:cubicBezTo>
                        <a:cubicBezTo>
                          <a:pt x="1363" y="808"/>
                          <a:pt x="1070" y="1219"/>
                          <a:pt x="757" y="1656"/>
                        </a:cubicBezTo>
                        <a:cubicBezTo>
                          <a:pt x="405" y="2151"/>
                          <a:pt x="1" y="2712"/>
                          <a:pt x="99" y="3591"/>
                        </a:cubicBezTo>
                        <a:cubicBezTo>
                          <a:pt x="105" y="3696"/>
                          <a:pt x="190" y="3767"/>
                          <a:pt x="294" y="3774"/>
                        </a:cubicBezTo>
                        <a:lnTo>
                          <a:pt x="307" y="3767"/>
                        </a:lnTo>
                        <a:cubicBezTo>
                          <a:pt x="418" y="3754"/>
                          <a:pt x="496" y="3663"/>
                          <a:pt x="483" y="3552"/>
                        </a:cubicBezTo>
                        <a:cubicBezTo>
                          <a:pt x="405" y="2822"/>
                          <a:pt x="731" y="2366"/>
                          <a:pt x="1076" y="1884"/>
                        </a:cubicBezTo>
                        <a:cubicBezTo>
                          <a:pt x="1409" y="1415"/>
                          <a:pt x="1754" y="926"/>
                          <a:pt x="1735" y="196"/>
                        </a:cubicBezTo>
                        <a:cubicBezTo>
                          <a:pt x="1735" y="85"/>
                          <a:pt x="1650" y="0"/>
                          <a:pt x="15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0" name="Google Shape;10100;p64"/>
                  <p:cNvSpPr/>
                  <p:nvPr/>
                </p:nvSpPr>
                <p:spPr>
                  <a:xfrm>
                    <a:off x="2279054" y="1992188"/>
                    <a:ext cx="34968" cy="41608"/>
                  </a:xfrm>
                  <a:custGeom>
                    <a:avLst/>
                    <a:gdLst/>
                    <a:ahLst/>
                    <a:cxnLst/>
                    <a:rect l="l" t="t" r="r" b="b"/>
                    <a:pathLst>
                      <a:path w="1385" h="1648" extrusionOk="0">
                        <a:moveTo>
                          <a:pt x="1107" y="0"/>
                        </a:moveTo>
                        <a:cubicBezTo>
                          <a:pt x="1081" y="0"/>
                          <a:pt x="1053" y="6"/>
                          <a:pt x="1024" y="18"/>
                        </a:cubicBezTo>
                        <a:cubicBezTo>
                          <a:pt x="379" y="259"/>
                          <a:pt x="1" y="807"/>
                          <a:pt x="27" y="1458"/>
                        </a:cubicBezTo>
                        <a:cubicBezTo>
                          <a:pt x="33" y="1563"/>
                          <a:pt x="118" y="1647"/>
                          <a:pt x="222" y="1647"/>
                        </a:cubicBezTo>
                        <a:lnTo>
                          <a:pt x="235" y="1647"/>
                        </a:lnTo>
                        <a:cubicBezTo>
                          <a:pt x="339" y="1647"/>
                          <a:pt x="424" y="1550"/>
                          <a:pt x="418" y="1445"/>
                        </a:cubicBezTo>
                        <a:cubicBezTo>
                          <a:pt x="398" y="963"/>
                          <a:pt x="672" y="565"/>
                          <a:pt x="1161" y="383"/>
                        </a:cubicBezTo>
                        <a:cubicBezTo>
                          <a:pt x="1385" y="308"/>
                          <a:pt x="1300" y="0"/>
                          <a:pt x="110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1" name="Google Shape;10101;p64"/>
                  <p:cNvSpPr/>
                  <p:nvPr/>
                </p:nvSpPr>
                <p:spPr>
                  <a:xfrm>
                    <a:off x="2199777" y="2195405"/>
                    <a:ext cx="63346" cy="88492"/>
                  </a:xfrm>
                  <a:custGeom>
                    <a:avLst/>
                    <a:gdLst/>
                    <a:ahLst/>
                    <a:cxnLst/>
                    <a:rect l="l" t="t" r="r" b="b"/>
                    <a:pathLst>
                      <a:path w="2509" h="3505" extrusionOk="0">
                        <a:moveTo>
                          <a:pt x="265" y="0"/>
                        </a:moveTo>
                        <a:cubicBezTo>
                          <a:pt x="132" y="0"/>
                          <a:pt x="1" y="134"/>
                          <a:pt x="84" y="292"/>
                        </a:cubicBezTo>
                        <a:cubicBezTo>
                          <a:pt x="240" y="585"/>
                          <a:pt x="527" y="924"/>
                          <a:pt x="833" y="1282"/>
                        </a:cubicBezTo>
                        <a:cubicBezTo>
                          <a:pt x="1381" y="1921"/>
                          <a:pt x="2059" y="2716"/>
                          <a:pt x="1870" y="3238"/>
                        </a:cubicBezTo>
                        <a:cubicBezTo>
                          <a:pt x="1831" y="3335"/>
                          <a:pt x="1883" y="3453"/>
                          <a:pt x="1987" y="3492"/>
                        </a:cubicBezTo>
                        <a:cubicBezTo>
                          <a:pt x="2013" y="3498"/>
                          <a:pt x="2033" y="3505"/>
                          <a:pt x="2059" y="3505"/>
                        </a:cubicBezTo>
                        <a:cubicBezTo>
                          <a:pt x="2137" y="3498"/>
                          <a:pt x="2215" y="3446"/>
                          <a:pt x="2241" y="3368"/>
                        </a:cubicBezTo>
                        <a:cubicBezTo>
                          <a:pt x="2508" y="2638"/>
                          <a:pt x="1778" y="1778"/>
                          <a:pt x="1133" y="1022"/>
                        </a:cubicBezTo>
                        <a:cubicBezTo>
                          <a:pt x="840" y="683"/>
                          <a:pt x="566" y="363"/>
                          <a:pt x="436" y="109"/>
                        </a:cubicBezTo>
                        <a:cubicBezTo>
                          <a:pt x="395" y="32"/>
                          <a:pt x="330" y="0"/>
                          <a:pt x="26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2" name="Google Shape;10102;p64"/>
                  <p:cNvSpPr/>
                  <p:nvPr/>
                </p:nvSpPr>
                <p:spPr>
                  <a:xfrm>
                    <a:off x="2221792" y="2239411"/>
                    <a:ext cx="22294" cy="28050"/>
                  </a:xfrm>
                  <a:custGeom>
                    <a:avLst/>
                    <a:gdLst/>
                    <a:ahLst/>
                    <a:cxnLst/>
                    <a:rect l="l" t="t" r="r" b="b"/>
                    <a:pathLst>
                      <a:path w="883" h="1111" extrusionOk="0">
                        <a:moveTo>
                          <a:pt x="594" y="0"/>
                        </a:moveTo>
                        <a:cubicBezTo>
                          <a:pt x="553" y="0"/>
                          <a:pt x="511" y="14"/>
                          <a:pt x="470" y="48"/>
                        </a:cubicBezTo>
                        <a:cubicBezTo>
                          <a:pt x="202" y="250"/>
                          <a:pt x="40" y="556"/>
                          <a:pt x="7" y="895"/>
                        </a:cubicBezTo>
                        <a:cubicBezTo>
                          <a:pt x="0" y="999"/>
                          <a:pt x="79" y="1097"/>
                          <a:pt x="189" y="1110"/>
                        </a:cubicBezTo>
                        <a:lnTo>
                          <a:pt x="209" y="1110"/>
                        </a:lnTo>
                        <a:cubicBezTo>
                          <a:pt x="307" y="1110"/>
                          <a:pt x="391" y="1032"/>
                          <a:pt x="405" y="934"/>
                        </a:cubicBezTo>
                        <a:cubicBezTo>
                          <a:pt x="424" y="706"/>
                          <a:pt x="528" y="504"/>
                          <a:pt x="704" y="361"/>
                        </a:cubicBezTo>
                        <a:cubicBezTo>
                          <a:pt x="882" y="235"/>
                          <a:pt x="758" y="0"/>
                          <a:pt x="5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3" name="Google Shape;10103;p64"/>
                  <p:cNvSpPr/>
                  <p:nvPr/>
                </p:nvSpPr>
                <p:spPr>
                  <a:xfrm>
                    <a:off x="2210280" y="2374106"/>
                    <a:ext cx="38906" cy="52641"/>
                  </a:xfrm>
                  <a:custGeom>
                    <a:avLst/>
                    <a:gdLst/>
                    <a:ahLst/>
                    <a:cxnLst/>
                    <a:rect l="l" t="t" r="r" b="b"/>
                    <a:pathLst>
                      <a:path w="1541" h="2085" extrusionOk="0">
                        <a:moveTo>
                          <a:pt x="1260" y="0"/>
                        </a:moveTo>
                        <a:cubicBezTo>
                          <a:pt x="1213" y="0"/>
                          <a:pt x="1165" y="19"/>
                          <a:pt x="1121" y="64"/>
                        </a:cubicBezTo>
                        <a:cubicBezTo>
                          <a:pt x="1050" y="135"/>
                          <a:pt x="978" y="207"/>
                          <a:pt x="906" y="272"/>
                        </a:cubicBezTo>
                        <a:cubicBezTo>
                          <a:pt x="463" y="715"/>
                          <a:pt x="0" y="1165"/>
                          <a:pt x="33" y="1895"/>
                        </a:cubicBezTo>
                        <a:cubicBezTo>
                          <a:pt x="33" y="1999"/>
                          <a:pt x="118" y="2084"/>
                          <a:pt x="228" y="2084"/>
                        </a:cubicBezTo>
                        <a:lnTo>
                          <a:pt x="235" y="2084"/>
                        </a:lnTo>
                        <a:cubicBezTo>
                          <a:pt x="346" y="2078"/>
                          <a:pt x="430" y="1986"/>
                          <a:pt x="424" y="1882"/>
                        </a:cubicBezTo>
                        <a:cubicBezTo>
                          <a:pt x="404" y="1328"/>
                          <a:pt x="782" y="950"/>
                          <a:pt x="1186" y="559"/>
                        </a:cubicBezTo>
                        <a:cubicBezTo>
                          <a:pt x="1258" y="481"/>
                          <a:pt x="1330" y="409"/>
                          <a:pt x="1401" y="337"/>
                        </a:cubicBezTo>
                        <a:cubicBezTo>
                          <a:pt x="1541" y="193"/>
                          <a:pt x="1411" y="0"/>
                          <a:pt x="126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4" name="Google Shape;10104;p64"/>
                  <p:cNvSpPr/>
                  <p:nvPr/>
                </p:nvSpPr>
                <p:spPr>
                  <a:xfrm>
                    <a:off x="2218662" y="2617189"/>
                    <a:ext cx="41557" cy="54080"/>
                  </a:xfrm>
                  <a:custGeom>
                    <a:avLst/>
                    <a:gdLst/>
                    <a:ahLst/>
                    <a:cxnLst/>
                    <a:rect l="l" t="t" r="r" b="b"/>
                    <a:pathLst>
                      <a:path w="1646" h="2142" extrusionOk="0">
                        <a:moveTo>
                          <a:pt x="1360" y="1"/>
                        </a:moveTo>
                        <a:cubicBezTo>
                          <a:pt x="1315" y="1"/>
                          <a:pt x="1269" y="17"/>
                          <a:pt x="1226" y="56"/>
                        </a:cubicBezTo>
                        <a:cubicBezTo>
                          <a:pt x="1167" y="114"/>
                          <a:pt x="1102" y="166"/>
                          <a:pt x="1043" y="225"/>
                        </a:cubicBezTo>
                        <a:cubicBezTo>
                          <a:pt x="555" y="655"/>
                          <a:pt x="1" y="1151"/>
                          <a:pt x="307" y="2011"/>
                        </a:cubicBezTo>
                        <a:cubicBezTo>
                          <a:pt x="333" y="2089"/>
                          <a:pt x="411" y="2141"/>
                          <a:pt x="496" y="2141"/>
                        </a:cubicBezTo>
                        <a:cubicBezTo>
                          <a:pt x="515" y="2141"/>
                          <a:pt x="535" y="2135"/>
                          <a:pt x="555" y="2128"/>
                        </a:cubicBezTo>
                        <a:cubicBezTo>
                          <a:pt x="659" y="2089"/>
                          <a:pt x="711" y="1978"/>
                          <a:pt x="678" y="1874"/>
                        </a:cubicBezTo>
                        <a:cubicBezTo>
                          <a:pt x="470" y="1294"/>
                          <a:pt x="783" y="981"/>
                          <a:pt x="1304" y="518"/>
                        </a:cubicBezTo>
                        <a:cubicBezTo>
                          <a:pt x="1369" y="460"/>
                          <a:pt x="1434" y="401"/>
                          <a:pt x="1493" y="342"/>
                        </a:cubicBezTo>
                        <a:cubicBezTo>
                          <a:pt x="1646" y="205"/>
                          <a:pt x="1517" y="1"/>
                          <a:pt x="136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5" name="Google Shape;10105;p64"/>
                  <p:cNvSpPr/>
                  <p:nvPr/>
                </p:nvSpPr>
                <p:spPr>
                  <a:xfrm>
                    <a:off x="2211719" y="2047278"/>
                    <a:ext cx="225334" cy="286004"/>
                  </a:xfrm>
                  <a:custGeom>
                    <a:avLst/>
                    <a:gdLst/>
                    <a:ahLst/>
                    <a:cxnLst/>
                    <a:rect l="l" t="t" r="r" b="b"/>
                    <a:pathLst>
                      <a:path w="8925" h="11328" extrusionOk="0">
                        <a:moveTo>
                          <a:pt x="3486" y="0"/>
                        </a:moveTo>
                        <a:cubicBezTo>
                          <a:pt x="3316" y="0"/>
                          <a:pt x="3141" y="17"/>
                          <a:pt x="2961" y="52"/>
                        </a:cubicBezTo>
                        <a:cubicBezTo>
                          <a:pt x="2459" y="150"/>
                          <a:pt x="2094" y="430"/>
                          <a:pt x="1775" y="678"/>
                        </a:cubicBezTo>
                        <a:cubicBezTo>
                          <a:pt x="1425" y="948"/>
                          <a:pt x="1119" y="1188"/>
                          <a:pt x="666" y="1188"/>
                        </a:cubicBezTo>
                        <a:cubicBezTo>
                          <a:pt x="562" y="1188"/>
                          <a:pt x="450" y="1175"/>
                          <a:pt x="328" y="1147"/>
                        </a:cubicBezTo>
                        <a:cubicBezTo>
                          <a:pt x="309" y="1143"/>
                          <a:pt x="292" y="1141"/>
                          <a:pt x="275" y="1141"/>
                        </a:cubicBezTo>
                        <a:cubicBezTo>
                          <a:pt x="57" y="1141"/>
                          <a:pt x="0" y="1477"/>
                          <a:pt x="236" y="1531"/>
                        </a:cubicBezTo>
                        <a:cubicBezTo>
                          <a:pt x="392" y="1567"/>
                          <a:pt x="535" y="1582"/>
                          <a:pt x="668" y="1582"/>
                        </a:cubicBezTo>
                        <a:cubicBezTo>
                          <a:pt x="1250" y="1582"/>
                          <a:pt x="1639" y="1282"/>
                          <a:pt x="2016" y="990"/>
                        </a:cubicBezTo>
                        <a:cubicBezTo>
                          <a:pt x="2329" y="743"/>
                          <a:pt x="2622" y="515"/>
                          <a:pt x="3033" y="443"/>
                        </a:cubicBezTo>
                        <a:cubicBezTo>
                          <a:pt x="3190" y="412"/>
                          <a:pt x="3342" y="397"/>
                          <a:pt x="3488" y="397"/>
                        </a:cubicBezTo>
                        <a:cubicBezTo>
                          <a:pt x="3938" y="397"/>
                          <a:pt x="4339" y="539"/>
                          <a:pt x="4688" y="814"/>
                        </a:cubicBezTo>
                        <a:cubicBezTo>
                          <a:pt x="5724" y="1642"/>
                          <a:pt x="6154" y="3610"/>
                          <a:pt x="6207" y="5044"/>
                        </a:cubicBezTo>
                        <a:cubicBezTo>
                          <a:pt x="6285" y="7410"/>
                          <a:pt x="6715" y="9372"/>
                          <a:pt x="8514" y="11269"/>
                        </a:cubicBezTo>
                        <a:cubicBezTo>
                          <a:pt x="8553" y="11308"/>
                          <a:pt x="8605" y="11327"/>
                          <a:pt x="8657" y="11327"/>
                        </a:cubicBezTo>
                        <a:lnTo>
                          <a:pt x="8664" y="11327"/>
                        </a:lnTo>
                        <a:cubicBezTo>
                          <a:pt x="8833" y="11327"/>
                          <a:pt x="8924" y="11119"/>
                          <a:pt x="8807" y="10995"/>
                        </a:cubicBezTo>
                        <a:cubicBezTo>
                          <a:pt x="7086" y="9183"/>
                          <a:pt x="6676" y="7299"/>
                          <a:pt x="6598" y="5031"/>
                        </a:cubicBezTo>
                        <a:cubicBezTo>
                          <a:pt x="6539" y="3441"/>
                          <a:pt x="6070" y="1414"/>
                          <a:pt x="4929" y="508"/>
                        </a:cubicBezTo>
                        <a:cubicBezTo>
                          <a:pt x="4508" y="171"/>
                          <a:pt x="4024" y="0"/>
                          <a:pt x="34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6" name="Google Shape;10106;p64"/>
                  <p:cNvSpPr/>
                  <p:nvPr/>
                </p:nvSpPr>
                <p:spPr>
                  <a:xfrm>
                    <a:off x="2206972" y="2154100"/>
                    <a:ext cx="77863" cy="447234"/>
                  </a:xfrm>
                  <a:custGeom>
                    <a:avLst/>
                    <a:gdLst/>
                    <a:ahLst/>
                    <a:cxnLst/>
                    <a:rect l="l" t="t" r="r" b="b"/>
                    <a:pathLst>
                      <a:path w="3084" h="17714" extrusionOk="0">
                        <a:moveTo>
                          <a:pt x="414" y="0"/>
                        </a:moveTo>
                        <a:cubicBezTo>
                          <a:pt x="301" y="0"/>
                          <a:pt x="186" y="88"/>
                          <a:pt x="222" y="240"/>
                        </a:cubicBezTo>
                        <a:cubicBezTo>
                          <a:pt x="385" y="1283"/>
                          <a:pt x="320" y="2423"/>
                          <a:pt x="235" y="3622"/>
                        </a:cubicBezTo>
                        <a:cubicBezTo>
                          <a:pt x="118" y="5460"/>
                          <a:pt x="1" y="7363"/>
                          <a:pt x="796" y="8921"/>
                        </a:cubicBezTo>
                        <a:lnTo>
                          <a:pt x="816" y="8973"/>
                        </a:lnTo>
                        <a:cubicBezTo>
                          <a:pt x="1774" y="10850"/>
                          <a:pt x="2673" y="12623"/>
                          <a:pt x="2269" y="14741"/>
                        </a:cubicBezTo>
                        <a:cubicBezTo>
                          <a:pt x="2191" y="15126"/>
                          <a:pt x="1943" y="15510"/>
                          <a:pt x="1702" y="15882"/>
                        </a:cubicBezTo>
                        <a:cubicBezTo>
                          <a:pt x="1363" y="16397"/>
                          <a:pt x="1018" y="16931"/>
                          <a:pt x="1089" y="17537"/>
                        </a:cubicBezTo>
                        <a:cubicBezTo>
                          <a:pt x="1096" y="17635"/>
                          <a:pt x="1181" y="17707"/>
                          <a:pt x="1285" y="17707"/>
                        </a:cubicBezTo>
                        <a:lnTo>
                          <a:pt x="1311" y="17713"/>
                        </a:lnTo>
                        <a:cubicBezTo>
                          <a:pt x="1415" y="17700"/>
                          <a:pt x="1493" y="17602"/>
                          <a:pt x="1480" y="17492"/>
                        </a:cubicBezTo>
                        <a:cubicBezTo>
                          <a:pt x="1428" y="17029"/>
                          <a:pt x="1721" y="16579"/>
                          <a:pt x="2034" y="16097"/>
                        </a:cubicBezTo>
                        <a:cubicBezTo>
                          <a:pt x="2295" y="15693"/>
                          <a:pt x="2569" y="15276"/>
                          <a:pt x="2660" y="14813"/>
                        </a:cubicBezTo>
                        <a:cubicBezTo>
                          <a:pt x="3084" y="12564"/>
                          <a:pt x="2113" y="10648"/>
                          <a:pt x="1168" y="8791"/>
                        </a:cubicBezTo>
                        <a:lnTo>
                          <a:pt x="1141" y="8745"/>
                        </a:lnTo>
                        <a:cubicBezTo>
                          <a:pt x="398" y="7279"/>
                          <a:pt x="516" y="5434"/>
                          <a:pt x="633" y="3648"/>
                        </a:cubicBezTo>
                        <a:cubicBezTo>
                          <a:pt x="705" y="2475"/>
                          <a:pt x="783" y="1263"/>
                          <a:pt x="607" y="181"/>
                        </a:cubicBezTo>
                        <a:cubicBezTo>
                          <a:pt x="595" y="56"/>
                          <a:pt x="505" y="0"/>
                          <a:pt x="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7" name="Google Shape;10107;p64"/>
                  <p:cNvSpPr/>
                  <p:nvPr/>
                </p:nvSpPr>
                <p:spPr>
                  <a:xfrm>
                    <a:off x="2192834" y="2298566"/>
                    <a:ext cx="26308" cy="34715"/>
                  </a:xfrm>
                  <a:custGeom>
                    <a:avLst/>
                    <a:gdLst/>
                    <a:ahLst/>
                    <a:cxnLst/>
                    <a:rect l="l" t="t" r="r" b="b"/>
                    <a:pathLst>
                      <a:path w="1042" h="1375" extrusionOk="0">
                        <a:moveTo>
                          <a:pt x="754" y="0"/>
                        </a:moveTo>
                        <a:cubicBezTo>
                          <a:pt x="711" y="0"/>
                          <a:pt x="667" y="15"/>
                          <a:pt x="626" y="51"/>
                        </a:cubicBezTo>
                        <a:cubicBezTo>
                          <a:pt x="294" y="331"/>
                          <a:pt x="72" y="722"/>
                          <a:pt x="13" y="1153"/>
                        </a:cubicBezTo>
                        <a:cubicBezTo>
                          <a:pt x="0" y="1263"/>
                          <a:pt x="72" y="1361"/>
                          <a:pt x="183" y="1374"/>
                        </a:cubicBezTo>
                        <a:lnTo>
                          <a:pt x="209" y="1374"/>
                        </a:lnTo>
                        <a:cubicBezTo>
                          <a:pt x="307" y="1374"/>
                          <a:pt x="391" y="1302"/>
                          <a:pt x="404" y="1211"/>
                        </a:cubicBezTo>
                        <a:cubicBezTo>
                          <a:pt x="450" y="872"/>
                          <a:pt x="626" y="566"/>
                          <a:pt x="887" y="351"/>
                        </a:cubicBezTo>
                        <a:cubicBezTo>
                          <a:pt x="1041" y="212"/>
                          <a:pt x="911" y="0"/>
                          <a:pt x="75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8" name="Google Shape;10108;p64"/>
                  <p:cNvSpPr/>
                  <p:nvPr/>
                </p:nvSpPr>
                <p:spPr>
                  <a:xfrm>
                    <a:off x="2265748" y="2512841"/>
                    <a:ext cx="26005" cy="78772"/>
                  </a:xfrm>
                  <a:custGeom>
                    <a:avLst/>
                    <a:gdLst/>
                    <a:ahLst/>
                    <a:cxnLst/>
                    <a:rect l="l" t="t" r="r" b="b"/>
                    <a:pathLst>
                      <a:path w="1030" h="3120" extrusionOk="0">
                        <a:moveTo>
                          <a:pt x="268" y="1"/>
                        </a:moveTo>
                        <a:cubicBezTo>
                          <a:pt x="134" y="1"/>
                          <a:pt x="1" y="137"/>
                          <a:pt x="84" y="291"/>
                        </a:cubicBezTo>
                        <a:cubicBezTo>
                          <a:pt x="456" y="988"/>
                          <a:pt x="638" y="1894"/>
                          <a:pt x="606" y="2918"/>
                        </a:cubicBezTo>
                        <a:cubicBezTo>
                          <a:pt x="606" y="3022"/>
                          <a:pt x="690" y="3113"/>
                          <a:pt x="801" y="3120"/>
                        </a:cubicBezTo>
                        <a:lnTo>
                          <a:pt x="808" y="3120"/>
                        </a:lnTo>
                        <a:cubicBezTo>
                          <a:pt x="912" y="3120"/>
                          <a:pt x="1003" y="3035"/>
                          <a:pt x="1003" y="2931"/>
                        </a:cubicBezTo>
                        <a:cubicBezTo>
                          <a:pt x="1029" y="1823"/>
                          <a:pt x="840" y="878"/>
                          <a:pt x="436" y="109"/>
                        </a:cubicBezTo>
                        <a:cubicBezTo>
                          <a:pt x="396" y="32"/>
                          <a:pt x="332" y="1"/>
                          <a:pt x="26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9" name="Google Shape;10109;p64"/>
                  <p:cNvSpPr/>
                  <p:nvPr/>
                </p:nvSpPr>
                <p:spPr>
                  <a:xfrm>
                    <a:off x="2219167" y="2412533"/>
                    <a:ext cx="34438" cy="45799"/>
                  </a:xfrm>
                  <a:custGeom>
                    <a:avLst/>
                    <a:gdLst/>
                    <a:ahLst/>
                    <a:cxnLst/>
                    <a:rect l="l" t="t" r="r" b="b"/>
                    <a:pathLst>
                      <a:path w="1364" h="1814" extrusionOk="0">
                        <a:moveTo>
                          <a:pt x="1080" y="0"/>
                        </a:moveTo>
                        <a:cubicBezTo>
                          <a:pt x="1052" y="0"/>
                          <a:pt x="1022" y="7"/>
                          <a:pt x="991" y="21"/>
                        </a:cubicBezTo>
                        <a:cubicBezTo>
                          <a:pt x="424" y="275"/>
                          <a:pt x="20" y="927"/>
                          <a:pt x="7" y="1611"/>
                        </a:cubicBezTo>
                        <a:cubicBezTo>
                          <a:pt x="0" y="1722"/>
                          <a:pt x="85" y="1814"/>
                          <a:pt x="196" y="1814"/>
                        </a:cubicBezTo>
                        <a:lnTo>
                          <a:pt x="202" y="1814"/>
                        </a:lnTo>
                        <a:cubicBezTo>
                          <a:pt x="306" y="1814"/>
                          <a:pt x="398" y="1729"/>
                          <a:pt x="398" y="1625"/>
                        </a:cubicBezTo>
                        <a:cubicBezTo>
                          <a:pt x="411" y="1097"/>
                          <a:pt x="730" y="575"/>
                          <a:pt x="1154" y="380"/>
                        </a:cubicBezTo>
                        <a:cubicBezTo>
                          <a:pt x="1364" y="289"/>
                          <a:pt x="1267" y="0"/>
                          <a:pt x="108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0" name="Google Shape;10110;p64"/>
                  <p:cNvSpPr/>
                  <p:nvPr/>
                </p:nvSpPr>
                <p:spPr>
                  <a:xfrm>
                    <a:off x="1974316" y="2023419"/>
                    <a:ext cx="208469" cy="330591"/>
                  </a:xfrm>
                  <a:custGeom>
                    <a:avLst/>
                    <a:gdLst/>
                    <a:ahLst/>
                    <a:cxnLst/>
                    <a:rect l="l" t="t" r="r" b="b"/>
                    <a:pathLst>
                      <a:path w="8257" h="13094" extrusionOk="0">
                        <a:moveTo>
                          <a:pt x="5811" y="0"/>
                        </a:moveTo>
                        <a:cubicBezTo>
                          <a:pt x="5479" y="0"/>
                          <a:pt x="5150" y="110"/>
                          <a:pt x="4882" y="319"/>
                        </a:cubicBezTo>
                        <a:cubicBezTo>
                          <a:pt x="3344" y="1447"/>
                          <a:pt x="2685" y="3415"/>
                          <a:pt x="2099" y="5155"/>
                        </a:cubicBezTo>
                        <a:lnTo>
                          <a:pt x="2027" y="5383"/>
                        </a:lnTo>
                        <a:cubicBezTo>
                          <a:pt x="1225" y="7756"/>
                          <a:pt x="645" y="10167"/>
                          <a:pt x="20" y="12852"/>
                        </a:cubicBezTo>
                        <a:cubicBezTo>
                          <a:pt x="0" y="12957"/>
                          <a:pt x="65" y="13061"/>
                          <a:pt x="169" y="13087"/>
                        </a:cubicBezTo>
                        <a:cubicBezTo>
                          <a:pt x="182" y="13087"/>
                          <a:pt x="196" y="13087"/>
                          <a:pt x="215" y="13093"/>
                        </a:cubicBezTo>
                        <a:cubicBezTo>
                          <a:pt x="306" y="13093"/>
                          <a:pt x="385" y="13028"/>
                          <a:pt x="404" y="12937"/>
                        </a:cubicBezTo>
                        <a:cubicBezTo>
                          <a:pt x="1023" y="10265"/>
                          <a:pt x="1603" y="7866"/>
                          <a:pt x="2398" y="5507"/>
                        </a:cubicBezTo>
                        <a:lnTo>
                          <a:pt x="2477" y="5279"/>
                        </a:lnTo>
                        <a:cubicBezTo>
                          <a:pt x="3037" y="3597"/>
                          <a:pt x="3676" y="1694"/>
                          <a:pt x="5116" y="632"/>
                        </a:cubicBezTo>
                        <a:cubicBezTo>
                          <a:pt x="5317" y="477"/>
                          <a:pt x="5564" y="394"/>
                          <a:pt x="5815" y="394"/>
                        </a:cubicBezTo>
                        <a:cubicBezTo>
                          <a:pt x="5891" y="394"/>
                          <a:pt x="5967" y="402"/>
                          <a:pt x="6042" y="417"/>
                        </a:cubicBezTo>
                        <a:cubicBezTo>
                          <a:pt x="6772" y="560"/>
                          <a:pt x="7463" y="1336"/>
                          <a:pt x="7828" y="1948"/>
                        </a:cubicBezTo>
                        <a:cubicBezTo>
                          <a:pt x="7868" y="2016"/>
                          <a:pt x="7927" y="2044"/>
                          <a:pt x="7987" y="2044"/>
                        </a:cubicBezTo>
                        <a:cubicBezTo>
                          <a:pt x="8122" y="2044"/>
                          <a:pt x="8257" y="1900"/>
                          <a:pt x="8167" y="1746"/>
                        </a:cubicBezTo>
                        <a:cubicBezTo>
                          <a:pt x="7736" y="1029"/>
                          <a:pt x="6980" y="208"/>
                          <a:pt x="6120" y="32"/>
                        </a:cubicBezTo>
                        <a:cubicBezTo>
                          <a:pt x="6018" y="11"/>
                          <a:pt x="5915" y="0"/>
                          <a:pt x="5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1" name="Google Shape;10111;p64"/>
                  <p:cNvSpPr/>
                  <p:nvPr/>
                </p:nvSpPr>
                <p:spPr>
                  <a:xfrm>
                    <a:off x="2013955" y="2194344"/>
                    <a:ext cx="16487" cy="95158"/>
                  </a:xfrm>
                  <a:custGeom>
                    <a:avLst/>
                    <a:gdLst/>
                    <a:ahLst/>
                    <a:cxnLst/>
                    <a:rect l="l" t="t" r="r" b="b"/>
                    <a:pathLst>
                      <a:path w="653" h="3769" extrusionOk="0">
                        <a:moveTo>
                          <a:pt x="222" y="0"/>
                        </a:moveTo>
                        <a:cubicBezTo>
                          <a:pt x="129" y="0"/>
                          <a:pt x="36" y="59"/>
                          <a:pt x="27" y="184"/>
                        </a:cubicBezTo>
                        <a:cubicBezTo>
                          <a:pt x="7" y="614"/>
                          <a:pt x="33" y="1051"/>
                          <a:pt x="99" y="1487"/>
                        </a:cubicBezTo>
                        <a:cubicBezTo>
                          <a:pt x="177" y="2152"/>
                          <a:pt x="255" y="2837"/>
                          <a:pt x="33" y="3508"/>
                        </a:cubicBezTo>
                        <a:cubicBezTo>
                          <a:pt x="1" y="3612"/>
                          <a:pt x="59" y="3723"/>
                          <a:pt x="157" y="3755"/>
                        </a:cubicBezTo>
                        <a:cubicBezTo>
                          <a:pt x="177" y="3762"/>
                          <a:pt x="203" y="3762"/>
                          <a:pt x="222" y="3769"/>
                        </a:cubicBezTo>
                        <a:cubicBezTo>
                          <a:pt x="307" y="3762"/>
                          <a:pt x="379" y="3710"/>
                          <a:pt x="411" y="3632"/>
                        </a:cubicBezTo>
                        <a:cubicBezTo>
                          <a:pt x="652" y="2876"/>
                          <a:pt x="574" y="2146"/>
                          <a:pt x="490" y="1442"/>
                        </a:cubicBezTo>
                        <a:cubicBezTo>
                          <a:pt x="431" y="1031"/>
                          <a:pt x="405" y="621"/>
                          <a:pt x="418" y="203"/>
                        </a:cubicBezTo>
                        <a:cubicBezTo>
                          <a:pt x="425" y="71"/>
                          <a:pt x="323" y="0"/>
                          <a:pt x="22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2" name="Google Shape;10112;p64"/>
                  <p:cNvSpPr/>
                  <p:nvPr/>
                </p:nvSpPr>
                <p:spPr>
                  <a:xfrm>
                    <a:off x="1966894" y="2265643"/>
                    <a:ext cx="37922" cy="41633"/>
                  </a:xfrm>
                  <a:custGeom>
                    <a:avLst/>
                    <a:gdLst/>
                    <a:ahLst/>
                    <a:cxnLst/>
                    <a:rect l="l" t="t" r="r" b="b"/>
                    <a:pathLst>
                      <a:path w="1502" h="1649" extrusionOk="0">
                        <a:moveTo>
                          <a:pt x="1232" y="0"/>
                        </a:moveTo>
                        <a:cubicBezTo>
                          <a:pt x="1216" y="0"/>
                          <a:pt x="1198" y="2"/>
                          <a:pt x="1180" y="6"/>
                        </a:cubicBezTo>
                        <a:cubicBezTo>
                          <a:pt x="444" y="136"/>
                          <a:pt x="1" y="710"/>
                          <a:pt x="40" y="1459"/>
                        </a:cubicBezTo>
                        <a:cubicBezTo>
                          <a:pt x="46" y="1564"/>
                          <a:pt x="131" y="1648"/>
                          <a:pt x="235" y="1648"/>
                        </a:cubicBezTo>
                        <a:lnTo>
                          <a:pt x="248" y="1648"/>
                        </a:lnTo>
                        <a:cubicBezTo>
                          <a:pt x="359" y="1642"/>
                          <a:pt x="437" y="1551"/>
                          <a:pt x="437" y="1440"/>
                        </a:cubicBezTo>
                        <a:cubicBezTo>
                          <a:pt x="405" y="892"/>
                          <a:pt x="718" y="488"/>
                          <a:pt x="1252" y="391"/>
                        </a:cubicBezTo>
                        <a:cubicBezTo>
                          <a:pt x="1501" y="354"/>
                          <a:pt x="1456" y="0"/>
                          <a:pt x="123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3" name="Google Shape;10113;p64"/>
                  <p:cNvSpPr/>
                  <p:nvPr/>
                </p:nvSpPr>
                <p:spPr>
                  <a:xfrm>
                    <a:off x="2038571" y="2111532"/>
                    <a:ext cx="19845" cy="47314"/>
                  </a:xfrm>
                  <a:custGeom>
                    <a:avLst/>
                    <a:gdLst/>
                    <a:ahLst/>
                    <a:cxnLst/>
                    <a:rect l="l" t="t" r="r" b="b"/>
                    <a:pathLst>
                      <a:path w="786" h="1874" extrusionOk="0">
                        <a:moveTo>
                          <a:pt x="277" y="1"/>
                        </a:moveTo>
                        <a:cubicBezTo>
                          <a:pt x="138" y="1"/>
                          <a:pt x="0" y="157"/>
                          <a:pt x="114" y="316"/>
                        </a:cubicBezTo>
                        <a:cubicBezTo>
                          <a:pt x="329" y="648"/>
                          <a:pt x="401" y="1065"/>
                          <a:pt x="355" y="1665"/>
                        </a:cubicBezTo>
                        <a:cubicBezTo>
                          <a:pt x="349" y="1769"/>
                          <a:pt x="427" y="1867"/>
                          <a:pt x="538" y="1874"/>
                        </a:cubicBezTo>
                        <a:lnTo>
                          <a:pt x="551" y="1874"/>
                        </a:lnTo>
                        <a:cubicBezTo>
                          <a:pt x="655" y="1874"/>
                          <a:pt x="740" y="1795"/>
                          <a:pt x="746" y="1691"/>
                        </a:cubicBezTo>
                        <a:cubicBezTo>
                          <a:pt x="779" y="1261"/>
                          <a:pt x="785" y="635"/>
                          <a:pt x="440" y="101"/>
                        </a:cubicBezTo>
                        <a:cubicBezTo>
                          <a:pt x="399" y="30"/>
                          <a:pt x="338" y="1"/>
                          <a:pt x="27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4" name="Google Shape;10114;p64"/>
                  <p:cNvSpPr/>
                  <p:nvPr/>
                </p:nvSpPr>
                <p:spPr>
                  <a:xfrm>
                    <a:off x="2138526" y="2148798"/>
                    <a:ext cx="59104" cy="412544"/>
                  </a:xfrm>
                  <a:custGeom>
                    <a:avLst/>
                    <a:gdLst/>
                    <a:ahLst/>
                    <a:cxnLst/>
                    <a:rect l="l" t="t" r="r" b="b"/>
                    <a:pathLst>
                      <a:path w="2341" h="16340" extrusionOk="0">
                        <a:moveTo>
                          <a:pt x="2145" y="0"/>
                        </a:moveTo>
                        <a:cubicBezTo>
                          <a:pt x="2034" y="0"/>
                          <a:pt x="1949" y="91"/>
                          <a:pt x="1949" y="196"/>
                        </a:cubicBezTo>
                        <a:lnTo>
                          <a:pt x="1949" y="359"/>
                        </a:lnTo>
                        <a:cubicBezTo>
                          <a:pt x="1949" y="2418"/>
                          <a:pt x="1949" y="4041"/>
                          <a:pt x="1219" y="5938"/>
                        </a:cubicBezTo>
                        <a:cubicBezTo>
                          <a:pt x="685" y="7326"/>
                          <a:pt x="333" y="8870"/>
                          <a:pt x="98" y="10800"/>
                        </a:cubicBezTo>
                        <a:cubicBezTo>
                          <a:pt x="1" y="11634"/>
                          <a:pt x="268" y="12409"/>
                          <a:pt x="535" y="13159"/>
                        </a:cubicBezTo>
                        <a:cubicBezTo>
                          <a:pt x="867" y="14117"/>
                          <a:pt x="1180" y="15029"/>
                          <a:pt x="815" y="16079"/>
                        </a:cubicBezTo>
                        <a:cubicBezTo>
                          <a:pt x="770" y="16209"/>
                          <a:pt x="867" y="16339"/>
                          <a:pt x="998" y="16339"/>
                        </a:cubicBezTo>
                        <a:cubicBezTo>
                          <a:pt x="1082" y="16339"/>
                          <a:pt x="1161" y="16287"/>
                          <a:pt x="1187" y="16216"/>
                        </a:cubicBezTo>
                        <a:cubicBezTo>
                          <a:pt x="1597" y="15029"/>
                          <a:pt x="1245" y="14013"/>
                          <a:pt x="906" y="13029"/>
                        </a:cubicBezTo>
                        <a:cubicBezTo>
                          <a:pt x="646" y="12292"/>
                          <a:pt x="405" y="11595"/>
                          <a:pt x="496" y="10852"/>
                        </a:cubicBezTo>
                        <a:cubicBezTo>
                          <a:pt x="717" y="8955"/>
                          <a:pt x="1069" y="7437"/>
                          <a:pt x="1584" y="6081"/>
                        </a:cubicBezTo>
                        <a:cubicBezTo>
                          <a:pt x="2340" y="4119"/>
                          <a:pt x="2340" y="2464"/>
                          <a:pt x="2340" y="365"/>
                        </a:cubicBezTo>
                        <a:lnTo>
                          <a:pt x="2340" y="202"/>
                        </a:lnTo>
                        <a:cubicBezTo>
                          <a:pt x="2340" y="91"/>
                          <a:pt x="2256" y="0"/>
                          <a:pt x="214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5" name="Google Shape;10115;p64"/>
                  <p:cNvSpPr/>
                  <p:nvPr/>
                </p:nvSpPr>
                <p:spPr>
                  <a:xfrm>
                    <a:off x="2118278" y="2442679"/>
                    <a:ext cx="41507" cy="305596"/>
                  </a:xfrm>
                  <a:custGeom>
                    <a:avLst/>
                    <a:gdLst/>
                    <a:ahLst/>
                    <a:cxnLst/>
                    <a:rect l="l" t="t" r="r" b="b"/>
                    <a:pathLst>
                      <a:path w="1644" h="12104" extrusionOk="0">
                        <a:moveTo>
                          <a:pt x="1092" y="1"/>
                        </a:moveTo>
                        <a:cubicBezTo>
                          <a:pt x="1020" y="1"/>
                          <a:pt x="949" y="39"/>
                          <a:pt x="913" y="131"/>
                        </a:cubicBezTo>
                        <a:cubicBezTo>
                          <a:pt x="1" y="2327"/>
                          <a:pt x="346" y="4465"/>
                          <a:pt x="679" y="6531"/>
                        </a:cubicBezTo>
                        <a:cubicBezTo>
                          <a:pt x="965" y="8356"/>
                          <a:pt x="1239" y="10076"/>
                          <a:pt x="744" y="11849"/>
                        </a:cubicBezTo>
                        <a:cubicBezTo>
                          <a:pt x="711" y="11953"/>
                          <a:pt x="770" y="12064"/>
                          <a:pt x="881" y="12090"/>
                        </a:cubicBezTo>
                        <a:cubicBezTo>
                          <a:pt x="894" y="12097"/>
                          <a:pt x="913" y="12103"/>
                          <a:pt x="933" y="12103"/>
                        </a:cubicBezTo>
                        <a:cubicBezTo>
                          <a:pt x="1024" y="12103"/>
                          <a:pt x="1102" y="12038"/>
                          <a:pt x="1122" y="11953"/>
                        </a:cubicBezTo>
                        <a:cubicBezTo>
                          <a:pt x="1643" y="10096"/>
                          <a:pt x="1350" y="8252"/>
                          <a:pt x="1063" y="6472"/>
                        </a:cubicBezTo>
                        <a:cubicBezTo>
                          <a:pt x="744" y="4458"/>
                          <a:pt x="411" y="2373"/>
                          <a:pt x="1278" y="281"/>
                        </a:cubicBezTo>
                        <a:cubicBezTo>
                          <a:pt x="1349" y="122"/>
                          <a:pt x="1220" y="1"/>
                          <a:pt x="109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6" name="Google Shape;10116;p64"/>
                  <p:cNvSpPr/>
                  <p:nvPr/>
                </p:nvSpPr>
                <p:spPr>
                  <a:xfrm>
                    <a:off x="2112370" y="2290462"/>
                    <a:ext cx="72082" cy="156837"/>
                  </a:xfrm>
                  <a:custGeom>
                    <a:avLst/>
                    <a:gdLst/>
                    <a:ahLst/>
                    <a:cxnLst/>
                    <a:rect l="l" t="t" r="r" b="b"/>
                    <a:pathLst>
                      <a:path w="2855" h="6212" extrusionOk="0">
                        <a:moveTo>
                          <a:pt x="2573" y="1"/>
                        </a:moveTo>
                        <a:cubicBezTo>
                          <a:pt x="2538" y="1"/>
                          <a:pt x="2501" y="11"/>
                          <a:pt x="2464" y="33"/>
                        </a:cubicBezTo>
                        <a:cubicBezTo>
                          <a:pt x="613" y="1363"/>
                          <a:pt x="0" y="3996"/>
                          <a:pt x="46" y="6023"/>
                        </a:cubicBezTo>
                        <a:cubicBezTo>
                          <a:pt x="46" y="6127"/>
                          <a:pt x="131" y="6212"/>
                          <a:pt x="241" y="6212"/>
                        </a:cubicBezTo>
                        <a:lnTo>
                          <a:pt x="248" y="6212"/>
                        </a:lnTo>
                        <a:cubicBezTo>
                          <a:pt x="352" y="6212"/>
                          <a:pt x="443" y="6121"/>
                          <a:pt x="437" y="6010"/>
                        </a:cubicBezTo>
                        <a:cubicBezTo>
                          <a:pt x="391" y="4087"/>
                          <a:pt x="965" y="1591"/>
                          <a:pt x="2699" y="353"/>
                        </a:cubicBezTo>
                        <a:cubicBezTo>
                          <a:pt x="2855" y="223"/>
                          <a:pt x="2739" y="1"/>
                          <a:pt x="257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7" name="Google Shape;10117;p64"/>
                  <p:cNvSpPr/>
                  <p:nvPr/>
                </p:nvSpPr>
                <p:spPr>
                  <a:xfrm>
                    <a:off x="2141808" y="1986860"/>
                    <a:ext cx="44461" cy="95133"/>
                  </a:xfrm>
                  <a:custGeom>
                    <a:avLst/>
                    <a:gdLst/>
                    <a:ahLst/>
                    <a:cxnLst/>
                    <a:rect l="l" t="t" r="r" b="b"/>
                    <a:pathLst>
                      <a:path w="1761" h="3768" extrusionOk="0">
                        <a:moveTo>
                          <a:pt x="216" y="1"/>
                        </a:moveTo>
                        <a:cubicBezTo>
                          <a:pt x="112" y="1"/>
                          <a:pt x="20" y="86"/>
                          <a:pt x="20" y="190"/>
                        </a:cubicBezTo>
                        <a:cubicBezTo>
                          <a:pt x="1" y="926"/>
                          <a:pt x="346" y="1409"/>
                          <a:pt x="685" y="1878"/>
                        </a:cubicBezTo>
                        <a:cubicBezTo>
                          <a:pt x="1031" y="2360"/>
                          <a:pt x="1357" y="2816"/>
                          <a:pt x="1272" y="3546"/>
                        </a:cubicBezTo>
                        <a:cubicBezTo>
                          <a:pt x="1265" y="3657"/>
                          <a:pt x="1344" y="3755"/>
                          <a:pt x="1448" y="3768"/>
                        </a:cubicBezTo>
                        <a:lnTo>
                          <a:pt x="1467" y="3768"/>
                        </a:lnTo>
                        <a:cubicBezTo>
                          <a:pt x="1572" y="3761"/>
                          <a:pt x="1656" y="3690"/>
                          <a:pt x="1663" y="3592"/>
                        </a:cubicBezTo>
                        <a:cubicBezTo>
                          <a:pt x="1761" y="2706"/>
                          <a:pt x="1357" y="2145"/>
                          <a:pt x="1005" y="1650"/>
                        </a:cubicBezTo>
                        <a:cubicBezTo>
                          <a:pt x="692" y="1213"/>
                          <a:pt x="398" y="802"/>
                          <a:pt x="412" y="196"/>
                        </a:cubicBezTo>
                        <a:cubicBezTo>
                          <a:pt x="418" y="92"/>
                          <a:pt x="333" y="1"/>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8" name="Google Shape;10118;p64"/>
                  <p:cNvSpPr/>
                  <p:nvPr/>
                </p:nvSpPr>
                <p:spPr>
                  <a:xfrm>
                    <a:off x="2085103" y="1992213"/>
                    <a:ext cx="34867" cy="41583"/>
                  </a:xfrm>
                  <a:custGeom>
                    <a:avLst/>
                    <a:gdLst/>
                    <a:ahLst/>
                    <a:cxnLst/>
                    <a:rect l="l" t="t" r="r" b="b"/>
                    <a:pathLst>
                      <a:path w="1381" h="1647" extrusionOk="0">
                        <a:moveTo>
                          <a:pt x="276" y="1"/>
                        </a:moveTo>
                        <a:cubicBezTo>
                          <a:pt x="83" y="1"/>
                          <a:pt x="1" y="301"/>
                          <a:pt x="220" y="382"/>
                        </a:cubicBezTo>
                        <a:cubicBezTo>
                          <a:pt x="702" y="564"/>
                          <a:pt x="982" y="962"/>
                          <a:pt x="963" y="1444"/>
                        </a:cubicBezTo>
                        <a:cubicBezTo>
                          <a:pt x="956" y="1549"/>
                          <a:pt x="1041" y="1646"/>
                          <a:pt x="1152" y="1646"/>
                        </a:cubicBezTo>
                        <a:lnTo>
                          <a:pt x="1158" y="1646"/>
                        </a:lnTo>
                        <a:cubicBezTo>
                          <a:pt x="1263" y="1646"/>
                          <a:pt x="1347" y="1562"/>
                          <a:pt x="1354" y="1457"/>
                        </a:cubicBezTo>
                        <a:cubicBezTo>
                          <a:pt x="1380" y="812"/>
                          <a:pt x="1002" y="258"/>
                          <a:pt x="357" y="17"/>
                        </a:cubicBezTo>
                        <a:cubicBezTo>
                          <a:pt x="328" y="6"/>
                          <a:pt x="301" y="1"/>
                          <a:pt x="27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9" name="Google Shape;10119;p64"/>
                  <p:cNvSpPr/>
                  <p:nvPr/>
                </p:nvSpPr>
                <p:spPr>
                  <a:xfrm>
                    <a:off x="2135900" y="2195556"/>
                    <a:ext cx="63220" cy="88341"/>
                  </a:xfrm>
                  <a:custGeom>
                    <a:avLst/>
                    <a:gdLst/>
                    <a:ahLst/>
                    <a:cxnLst/>
                    <a:rect l="l" t="t" r="r" b="b"/>
                    <a:pathLst>
                      <a:path w="2504" h="3499" extrusionOk="0">
                        <a:moveTo>
                          <a:pt x="2242" y="1"/>
                        </a:moveTo>
                        <a:cubicBezTo>
                          <a:pt x="2178" y="1"/>
                          <a:pt x="2114" y="33"/>
                          <a:pt x="2073" y="110"/>
                        </a:cubicBezTo>
                        <a:cubicBezTo>
                          <a:pt x="1936" y="364"/>
                          <a:pt x="1662" y="683"/>
                          <a:pt x="1375" y="1022"/>
                        </a:cubicBezTo>
                        <a:cubicBezTo>
                          <a:pt x="730" y="1778"/>
                          <a:pt x="0" y="2639"/>
                          <a:pt x="267" y="3369"/>
                        </a:cubicBezTo>
                        <a:cubicBezTo>
                          <a:pt x="294" y="3447"/>
                          <a:pt x="372" y="3499"/>
                          <a:pt x="450" y="3499"/>
                        </a:cubicBezTo>
                        <a:cubicBezTo>
                          <a:pt x="476" y="3499"/>
                          <a:pt x="496" y="3492"/>
                          <a:pt x="522" y="3486"/>
                        </a:cubicBezTo>
                        <a:cubicBezTo>
                          <a:pt x="619" y="3447"/>
                          <a:pt x="672" y="3336"/>
                          <a:pt x="639" y="3232"/>
                        </a:cubicBezTo>
                        <a:cubicBezTo>
                          <a:pt x="450" y="2717"/>
                          <a:pt x="1128" y="1922"/>
                          <a:pt x="1675" y="1276"/>
                        </a:cubicBezTo>
                        <a:cubicBezTo>
                          <a:pt x="1982" y="918"/>
                          <a:pt x="2268" y="586"/>
                          <a:pt x="2425" y="292"/>
                        </a:cubicBezTo>
                        <a:cubicBezTo>
                          <a:pt x="2504" y="135"/>
                          <a:pt x="2374" y="1"/>
                          <a:pt x="224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0" name="Google Shape;10120;p64"/>
                  <p:cNvSpPr/>
                  <p:nvPr/>
                </p:nvSpPr>
                <p:spPr>
                  <a:xfrm>
                    <a:off x="2155265" y="2239487"/>
                    <a:ext cx="22117" cy="27974"/>
                  </a:xfrm>
                  <a:custGeom>
                    <a:avLst/>
                    <a:gdLst/>
                    <a:ahLst/>
                    <a:cxnLst/>
                    <a:rect l="l" t="t" r="r" b="b"/>
                    <a:pathLst>
                      <a:path w="876" h="1108" extrusionOk="0">
                        <a:moveTo>
                          <a:pt x="286" y="1"/>
                        </a:moveTo>
                        <a:cubicBezTo>
                          <a:pt x="122" y="1"/>
                          <a:pt x="0" y="225"/>
                          <a:pt x="165" y="358"/>
                        </a:cubicBezTo>
                        <a:cubicBezTo>
                          <a:pt x="341" y="495"/>
                          <a:pt x="452" y="703"/>
                          <a:pt x="465" y="925"/>
                        </a:cubicBezTo>
                        <a:cubicBezTo>
                          <a:pt x="478" y="1029"/>
                          <a:pt x="563" y="1101"/>
                          <a:pt x="661" y="1107"/>
                        </a:cubicBezTo>
                        <a:lnTo>
                          <a:pt x="687" y="1101"/>
                        </a:lnTo>
                        <a:cubicBezTo>
                          <a:pt x="797" y="1094"/>
                          <a:pt x="876" y="996"/>
                          <a:pt x="863" y="886"/>
                        </a:cubicBezTo>
                        <a:cubicBezTo>
                          <a:pt x="830" y="553"/>
                          <a:pt x="667" y="247"/>
                          <a:pt x="400" y="38"/>
                        </a:cubicBezTo>
                        <a:cubicBezTo>
                          <a:pt x="362" y="12"/>
                          <a:pt x="323"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1" name="Google Shape;10121;p64"/>
                  <p:cNvSpPr/>
                  <p:nvPr/>
                </p:nvSpPr>
                <p:spPr>
                  <a:xfrm>
                    <a:off x="2150090" y="2374233"/>
                    <a:ext cx="38654" cy="52515"/>
                  </a:xfrm>
                  <a:custGeom>
                    <a:avLst/>
                    <a:gdLst/>
                    <a:ahLst/>
                    <a:cxnLst/>
                    <a:rect l="l" t="t" r="r" b="b"/>
                    <a:pathLst>
                      <a:path w="1531" h="2080" extrusionOk="0">
                        <a:moveTo>
                          <a:pt x="275" y="1"/>
                        </a:moveTo>
                        <a:cubicBezTo>
                          <a:pt x="127" y="1"/>
                          <a:pt x="1" y="189"/>
                          <a:pt x="129" y="332"/>
                        </a:cubicBezTo>
                        <a:cubicBezTo>
                          <a:pt x="201" y="404"/>
                          <a:pt x="273" y="476"/>
                          <a:pt x="344" y="554"/>
                        </a:cubicBezTo>
                        <a:cubicBezTo>
                          <a:pt x="748" y="945"/>
                          <a:pt x="1126" y="1323"/>
                          <a:pt x="1107" y="1877"/>
                        </a:cubicBezTo>
                        <a:cubicBezTo>
                          <a:pt x="1100" y="1981"/>
                          <a:pt x="1191" y="2073"/>
                          <a:pt x="1296" y="2079"/>
                        </a:cubicBezTo>
                        <a:lnTo>
                          <a:pt x="1302" y="2079"/>
                        </a:lnTo>
                        <a:cubicBezTo>
                          <a:pt x="1413" y="2079"/>
                          <a:pt x="1498" y="2001"/>
                          <a:pt x="1504" y="1897"/>
                        </a:cubicBezTo>
                        <a:cubicBezTo>
                          <a:pt x="1530" y="1173"/>
                          <a:pt x="1074" y="710"/>
                          <a:pt x="624" y="274"/>
                        </a:cubicBezTo>
                        <a:cubicBezTo>
                          <a:pt x="559" y="202"/>
                          <a:pt x="488" y="137"/>
                          <a:pt x="416" y="65"/>
                        </a:cubicBezTo>
                        <a:cubicBezTo>
                          <a:pt x="372" y="20"/>
                          <a:pt x="323" y="1"/>
                          <a:pt x="27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2" name="Google Shape;10122;p64"/>
                  <p:cNvSpPr/>
                  <p:nvPr/>
                </p:nvSpPr>
                <p:spPr>
                  <a:xfrm>
                    <a:off x="2138779" y="2617265"/>
                    <a:ext cx="41583" cy="54004"/>
                  </a:xfrm>
                  <a:custGeom>
                    <a:avLst/>
                    <a:gdLst/>
                    <a:ahLst/>
                    <a:cxnLst/>
                    <a:rect l="l" t="t" r="r" b="b"/>
                    <a:pathLst>
                      <a:path w="1647" h="2139" extrusionOk="0">
                        <a:moveTo>
                          <a:pt x="284" y="1"/>
                        </a:moveTo>
                        <a:cubicBezTo>
                          <a:pt x="128" y="1"/>
                          <a:pt x="1" y="205"/>
                          <a:pt x="147" y="346"/>
                        </a:cubicBezTo>
                        <a:cubicBezTo>
                          <a:pt x="212" y="405"/>
                          <a:pt x="277" y="463"/>
                          <a:pt x="342" y="522"/>
                        </a:cubicBezTo>
                        <a:cubicBezTo>
                          <a:pt x="864" y="978"/>
                          <a:pt x="1170" y="1297"/>
                          <a:pt x="968" y="1877"/>
                        </a:cubicBezTo>
                        <a:cubicBezTo>
                          <a:pt x="929" y="1975"/>
                          <a:pt x="988" y="2093"/>
                          <a:pt x="1085" y="2125"/>
                        </a:cubicBezTo>
                        <a:cubicBezTo>
                          <a:pt x="1112" y="2132"/>
                          <a:pt x="1131" y="2138"/>
                          <a:pt x="1151" y="2138"/>
                        </a:cubicBezTo>
                        <a:cubicBezTo>
                          <a:pt x="1235" y="2138"/>
                          <a:pt x="1314" y="2086"/>
                          <a:pt x="1340" y="2008"/>
                        </a:cubicBezTo>
                        <a:cubicBezTo>
                          <a:pt x="1646" y="1148"/>
                          <a:pt x="1092" y="659"/>
                          <a:pt x="603" y="229"/>
                        </a:cubicBezTo>
                        <a:cubicBezTo>
                          <a:pt x="545" y="170"/>
                          <a:pt x="479" y="111"/>
                          <a:pt x="421" y="59"/>
                        </a:cubicBezTo>
                        <a:cubicBezTo>
                          <a:pt x="377" y="18"/>
                          <a:pt x="329" y="1"/>
                          <a:pt x="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3" name="Google Shape;10123;p64"/>
                  <p:cNvSpPr/>
                  <p:nvPr/>
                </p:nvSpPr>
                <p:spPr>
                  <a:xfrm>
                    <a:off x="1962122" y="2047252"/>
                    <a:ext cx="225309" cy="286029"/>
                  </a:xfrm>
                  <a:custGeom>
                    <a:avLst/>
                    <a:gdLst/>
                    <a:ahLst/>
                    <a:cxnLst/>
                    <a:rect l="l" t="t" r="r" b="b"/>
                    <a:pathLst>
                      <a:path w="8924" h="11329" extrusionOk="0">
                        <a:moveTo>
                          <a:pt x="5426" y="0"/>
                        </a:moveTo>
                        <a:cubicBezTo>
                          <a:pt x="4890" y="0"/>
                          <a:pt x="4408" y="168"/>
                          <a:pt x="3989" y="503"/>
                        </a:cubicBezTo>
                        <a:cubicBezTo>
                          <a:pt x="2849" y="1415"/>
                          <a:pt x="2386" y="3442"/>
                          <a:pt x="2327" y="5032"/>
                        </a:cubicBezTo>
                        <a:cubicBezTo>
                          <a:pt x="2243" y="7307"/>
                          <a:pt x="1832" y="9190"/>
                          <a:pt x="118" y="10996"/>
                        </a:cubicBezTo>
                        <a:cubicBezTo>
                          <a:pt x="1" y="11120"/>
                          <a:pt x="85" y="11328"/>
                          <a:pt x="261" y="11328"/>
                        </a:cubicBezTo>
                        <a:cubicBezTo>
                          <a:pt x="314" y="11328"/>
                          <a:pt x="366" y="11309"/>
                          <a:pt x="405" y="11270"/>
                        </a:cubicBezTo>
                        <a:cubicBezTo>
                          <a:pt x="2210" y="9366"/>
                          <a:pt x="2634" y="7405"/>
                          <a:pt x="2719" y="5045"/>
                        </a:cubicBezTo>
                        <a:cubicBezTo>
                          <a:pt x="2771" y="3611"/>
                          <a:pt x="3201" y="1643"/>
                          <a:pt x="4237" y="815"/>
                        </a:cubicBezTo>
                        <a:cubicBezTo>
                          <a:pt x="4588" y="534"/>
                          <a:pt x="4991" y="395"/>
                          <a:pt x="5443" y="395"/>
                        </a:cubicBezTo>
                        <a:cubicBezTo>
                          <a:pt x="5588" y="395"/>
                          <a:pt x="5738" y="409"/>
                          <a:pt x="5893" y="437"/>
                        </a:cubicBezTo>
                        <a:cubicBezTo>
                          <a:pt x="6303" y="516"/>
                          <a:pt x="6596" y="744"/>
                          <a:pt x="6903" y="985"/>
                        </a:cubicBezTo>
                        <a:cubicBezTo>
                          <a:pt x="7285" y="1282"/>
                          <a:pt x="7675" y="1583"/>
                          <a:pt x="8257" y="1583"/>
                        </a:cubicBezTo>
                        <a:cubicBezTo>
                          <a:pt x="8390" y="1583"/>
                          <a:pt x="8533" y="1568"/>
                          <a:pt x="8689" y="1532"/>
                        </a:cubicBezTo>
                        <a:cubicBezTo>
                          <a:pt x="8923" y="1472"/>
                          <a:pt x="8864" y="1140"/>
                          <a:pt x="8654" y="1140"/>
                        </a:cubicBezTo>
                        <a:cubicBezTo>
                          <a:pt x="8636" y="1140"/>
                          <a:pt x="8617" y="1143"/>
                          <a:pt x="8597" y="1148"/>
                        </a:cubicBezTo>
                        <a:cubicBezTo>
                          <a:pt x="8475" y="1176"/>
                          <a:pt x="8363" y="1189"/>
                          <a:pt x="8258" y="1189"/>
                        </a:cubicBezTo>
                        <a:cubicBezTo>
                          <a:pt x="7805" y="1189"/>
                          <a:pt x="7495" y="949"/>
                          <a:pt x="7150" y="679"/>
                        </a:cubicBezTo>
                        <a:cubicBezTo>
                          <a:pt x="6831" y="431"/>
                          <a:pt x="6466" y="144"/>
                          <a:pt x="5964" y="53"/>
                        </a:cubicBezTo>
                        <a:cubicBezTo>
                          <a:pt x="5779" y="18"/>
                          <a:pt x="5600" y="0"/>
                          <a:pt x="542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4" name="Google Shape;10124;p64"/>
                  <p:cNvSpPr/>
                  <p:nvPr/>
                </p:nvSpPr>
                <p:spPr>
                  <a:xfrm>
                    <a:off x="2114339" y="2154403"/>
                    <a:ext cx="77863" cy="446755"/>
                  </a:xfrm>
                  <a:custGeom>
                    <a:avLst/>
                    <a:gdLst/>
                    <a:ahLst/>
                    <a:cxnLst/>
                    <a:rect l="l" t="t" r="r" b="b"/>
                    <a:pathLst>
                      <a:path w="3084" h="17695" extrusionOk="0">
                        <a:moveTo>
                          <a:pt x="2663" y="0"/>
                        </a:moveTo>
                        <a:cubicBezTo>
                          <a:pt x="2575" y="0"/>
                          <a:pt x="2488" y="53"/>
                          <a:pt x="2471" y="169"/>
                        </a:cubicBezTo>
                        <a:cubicBezTo>
                          <a:pt x="2301" y="1251"/>
                          <a:pt x="2373" y="2463"/>
                          <a:pt x="2451" y="3636"/>
                        </a:cubicBezTo>
                        <a:cubicBezTo>
                          <a:pt x="2568" y="5422"/>
                          <a:pt x="2679" y="7267"/>
                          <a:pt x="1936" y="8733"/>
                        </a:cubicBezTo>
                        <a:lnTo>
                          <a:pt x="1917" y="8779"/>
                        </a:lnTo>
                        <a:cubicBezTo>
                          <a:pt x="972" y="10630"/>
                          <a:pt x="0" y="12546"/>
                          <a:pt x="424" y="14801"/>
                        </a:cubicBezTo>
                        <a:cubicBezTo>
                          <a:pt x="515" y="15264"/>
                          <a:pt x="783" y="15674"/>
                          <a:pt x="1050" y="16085"/>
                        </a:cubicBezTo>
                        <a:cubicBezTo>
                          <a:pt x="1356" y="16567"/>
                          <a:pt x="1656" y="17017"/>
                          <a:pt x="1597" y="17480"/>
                        </a:cubicBezTo>
                        <a:cubicBezTo>
                          <a:pt x="1584" y="17584"/>
                          <a:pt x="1662" y="17682"/>
                          <a:pt x="1773" y="17695"/>
                        </a:cubicBezTo>
                        <a:lnTo>
                          <a:pt x="1793" y="17695"/>
                        </a:lnTo>
                        <a:cubicBezTo>
                          <a:pt x="1897" y="17695"/>
                          <a:pt x="1982" y="17623"/>
                          <a:pt x="1988" y="17519"/>
                        </a:cubicBezTo>
                        <a:cubicBezTo>
                          <a:pt x="2060" y="16919"/>
                          <a:pt x="1715" y="16385"/>
                          <a:pt x="1376" y="15863"/>
                        </a:cubicBezTo>
                        <a:cubicBezTo>
                          <a:pt x="1135" y="15498"/>
                          <a:pt x="887" y="15114"/>
                          <a:pt x="809" y="14723"/>
                        </a:cubicBezTo>
                        <a:cubicBezTo>
                          <a:pt x="411" y="12605"/>
                          <a:pt x="1310" y="10832"/>
                          <a:pt x="2262" y="8955"/>
                        </a:cubicBezTo>
                        <a:lnTo>
                          <a:pt x="2288" y="8909"/>
                        </a:lnTo>
                        <a:cubicBezTo>
                          <a:pt x="3083" y="7345"/>
                          <a:pt x="2959" y="5448"/>
                          <a:pt x="2842" y="3610"/>
                        </a:cubicBezTo>
                        <a:cubicBezTo>
                          <a:pt x="2770" y="2405"/>
                          <a:pt x="2699" y="1271"/>
                          <a:pt x="2862" y="228"/>
                        </a:cubicBezTo>
                        <a:cubicBezTo>
                          <a:pt x="2883" y="83"/>
                          <a:pt x="2772" y="0"/>
                          <a:pt x="2663"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5" name="Google Shape;10125;p64"/>
                  <p:cNvSpPr/>
                  <p:nvPr/>
                </p:nvSpPr>
                <p:spPr>
                  <a:xfrm>
                    <a:off x="2179907" y="2298490"/>
                    <a:ext cx="26283" cy="34791"/>
                  </a:xfrm>
                  <a:custGeom>
                    <a:avLst/>
                    <a:gdLst/>
                    <a:ahLst/>
                    <a:cxnLst/>
                    <a:rect l="l" t="t" r="r" b="b"/>
                    <a:pathLst>
                      <a:path w="1041" h="1378" extrusionOk="0">
                        <a:moveTo>
                          <a:pt x="288" y="1"/>
                        </a:moveTo>
                        <a:cubicBezTo>
                          <a:pt x="128" y="1"/>
                          <a:pt x="0" y="214"/>
                          <a:pt x="154" y="347"/>
                        </a:cubicBezTo>
                        <a:cubicBezTo>
                          <a:pt x="415" y="569"/>
                          <a:pt x="591" y="875"/>
                          <a:pt x="636" y="1208"/>
                        </a:cubicBezTo>
                        <a:cubicBezTo>
                          <a:pt x="649" y="1305"/>
                          <a:pt x="734" y="1377"/>
                          <a:pt x="832" y="1377"/>
                        </a:cubicBezTo>
                        <a:lnTo>
                          <a:pt x="858" y="1377"/>
                        </a:lnTo>
                        <a:cubicBezTo>
                          <a:pt x="969" y="1364"/>
                          <a:pt x="1040" y="1260"/>
                          <a:pt x="1027" y="1156"/>
                        </a:cubicBezTo>
                        <a:cubicBezTo>
                          <a:pt x="969" y="725"/>
                          <a:pt x="747" y="334"/>
                          <a:pt x="421" y="54"/>
                        </a:cubicBezTo>
                        <a:cubicBezTo>
                          <a:pt x="378" y="16"/>
                          <a:pt x="332" y="1"/>
                          <a:pt x="2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6" name="Google Shape;10126;p64"/>
                  <p:cNvSpPr/>
                  <p:nvPr/>
                </p:nvSpPr>
                <p:spPr>
                  <a:xfrm>
                    <a:off x="2107270" y="2512841"/>
                    <a:ext cx="25980" cy="78772"/>
                  </a:xfrm>
                  <a:custGeom>
                    <a:avLst/>
                    <a:gdLst/>
                    <a:ahLst/>
                    <a:cxnLst/>
                    <a:rect l="l" t="t" r="r" b="b"/>
                    <a:pathLst>
                      <a:path w="1029" h="3120" extrusionOk="0">
                        <a:moveTo>
                          <a:pt x="767" y="1"/>
                        </a:moveTo>
                        <a:cubicBezTo>
                          <a:pt x="704" y="1"/>
                          <a:pt x="640" y="32"/>
                          <a:pt x="600" y="109"/>
                        </a:cubicBezTo>
                        <a:cubicBezTo>
                          <a:pt x="189" y="878"/>
                          <a:pt x="0" y="1823"/>
                          <a:pt x="26" y="2931"/>
                        </a:cubicBezTo>
                        <a:cubicBezTo>
                          <a:pt x="33" y="3035"/>
                          <a:pt x="118" y="3120"/>
                          <a:pt x="228" y="3120"/>
                        </a:cubicBezTo>
                        <a:lnTo>
                          <a:pt x="235" y="3120"/>
                        </a:lnTo>
                        <a:cubicBezTo>
                          <a:pt x="346" y="3113"/>
                          <a:pt x="430" y="3022"/>
                          <a:pt x="424" y="2918"/>
                        </a:cubicBezTo>
                        <a:cubicBezTo>
                          <a:pt x="398" y="1894"/>
                          <a:pt x="580" y="988"/>
                          <a:pt x="945" y="291"/>
                        </a:cubicBezTo>
                        <a:cubicBezTo>
                          <a:pt x="1029" y="137"/>
                          <a:pt x="899" y="1"/>
                          <a:pt x="767"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7" name="Google Shape;10127;p64"/>
                  <p:cNvSpPr/>
                  <p:nvPr/>
                </p:nvSpPr>
                <p:spPr>
                  <a:xfrm>
                    <a:off x="2145394" y="2412533"/>
                    <a:ext cx="34463" cy="45799"/>
                  </a:xfrm>
                  <a:custGeom>
                    <a:avLst/>
                    <a:gdLst/>
                    <a:ahLst/>
                    <a:cxnLst/>
                    <a:rect l="l" t="t" r="r" b="b"/>
                    <a:pathLst>
                      <a:path w="1365" h="1814" extrusionOk="0">
                        <a:moveTo>
                          <a:pt x="285" y="0"/>
                        </a:moveTo>
                        <a:cubicBezTo>
                          <a:pt x="97" y="0"/>
                          <a:pt x="1" y="289"/>
                          <a:pt x="211" y="380"/>
                        </a:cubicBezTo>
                        <a:cubicBezTo>
                          <a:pt x="641" y="575"/>
                          <a:pt x="954" y="1097"/>
                          <a:pt x="967" y="1625"/>
                        </a:cubicBezTo>
                        <a:cubicBezTo>
                          <a:pt x="967" y="1729"/>
                          <a:pt x="1058" y="1814"/>
                          <a:pt x="1162" y="1814"/>
                        </a:cubicBezTo>
                        <a:lnTo>
                          <a:pt x="1169" y="1814"/>
                        </a:lnTo>
                        <a:cubicBezTo>
                          <a:pt x="1280" y="1814"/>
                          <a:pt x="1364" y="1722"/>
                          <a:pt x="1364" y="1611"/>
                        </a:cubicBezTo>
                        <a:cubicBezTo>
                          <a:pt x="1345" y="927"/>
                          <a:pt x="941" y="275"/>
                          <a:pt x="374" y="21"/>
                        </a:cubicBezTo>
                        <a:cubicBezTo>
                          <a:pt x="343" y="7"/>
                          <a:pt x="313" y="0"/>
                          <a:pt x="28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8" name="Google Shape;10128;p64"/>
                  <p:cNvSpPr/>
                  <p:nvPr/>
                </p:nvSpPr>
                <p:spPr>
                  <a:xfrm>
                    <a:off x="2068262" y="1690152"/>
                    <a:ext cx="117199" cy="370128"/>
                  </a:xfrm>
                  <a:custGeom>
                    <a:avLst/>
                    <a:gdLst/>
                    <a:ahLst/>
                    <a:cxnLst/>
                    <a:rect l="l" t="t" r="r" b="b"/>
                    <a:pathLst>
                      <a:path w="4642" h="14660" extrusionOk="0">
                        <a:moveTo>
                          <a:pt x="782" y="0"/>
                        </a:moveTo>
                        <a:cubicBezTo>
                          <a:pt x="708" y="0"/>
                          <a:pt x="633" y="40"/>
                          <a:pt x="600" y="132"/>
                        </a:cubicBezTo>
                        <a:cubicBezTo>
                          <a:pt x="574" y="223"/>
                          <a:pt x="1" y="2309"/>
                          <a:pt x="2099" y="4323"/>
                        </a:cubicBezTo>
                        <a:cubicBezTo>
                          <a:pt x="4054" y="6200"/>
                          <a:pt x="4250" y="8846"/>
                          <a:pt x="4250" y="8859"/>
                        </a:cubicBezTo>
                        <a:lnTo>
                          <a:pt x="4250" y="14464"/>
                        </a:lnTo>
                        <a:cubicBezTo>
                          <a:pt x="4250" y="14575"/>
                          <a:pt x="4335" y="14660"/>
                          <a:pt x="4446" y="14660"/>
                        </a:cubicBezTo>
                        <a:cubicBezTo>
                          <a:pt x="4550" y="14660"/>
                          <a:pt x="4641" y="14575"/>
                          <a:pt x="4641" y="14471"/>
                        </a:cubicBezTo>
                        <a:lnTo>
                          <a:pt x="4641" y="8846"/>
                        </a:lnTo>
                        <a:cubicBezTo>
                          <a:pt x="4635" y="8729"/>
                          <a:pt x="4439" y="6024"/>
                          <a:pt x="2373" y="4043"/>
                        </a:cubicBezTo>
                        <a:cubicBezTo>
                          <a:pt x="450" y="2198"/>
                          <a:pt x="959" y="328"/>
                          <a:pt x="978" y="243"/>
                        </a:cubicBezTo>
                        <a:cubicBezTo>
                          <a:pt x="1014" y="96"/>
                          <a:pt x="898" y="0"/>
                          <a:pt x="78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9" name="Google Shape;10129;p64"/>
                  <p:cNvSpPr/>
                  <p:nvPr/>
                </p:nvSpPr>
                <p:spPr>
                  <a:xfrm>
                    <a:off x="2085380" y="1685632"/>
                    <a:ext cx="117174" cy="370381"/>
                  </a:xfrm>
                  <a:custGeom>
                    <a:avLst/>
                    <a:gdLst/>
                    <a:ahLst/>
                    <a:cxnLst/>
                    <a:rect l="l" t="t" r="r" b="b"/>
                    <a:pathLst>
                      <a:path w="4641" h="14670" extrusionOk="0">
                        <a:moveTo>
                          <a:pt x="785" y="0"/>
                        </a:moveTo>
                        <a:cubicBezTo>
                          <a:pt x="706" y="0"/>
                          <a:pt x="628" y="43"/>
                          <a:pt x="600" y="142"/>
                        </a:cubicBezTo>
                        <a:cubicBezTo>
                          <a:pt x="574" y="233"/>
                          <a:pt x="0" y="2318"/>
                          <a:pt x="2099" y="4332"/>
                        </a:cubicBezTo>
                        <a:cubicBezTo>
                          <a:pt x="4054" y="6209"/>
                          <a:pt x="4250" y="8856"/>
                          <a:pt x="4250" y="8869"/>
                        </a:cubicBezTo>
                        <a:lnTo>
                          <a:pt x="4250" y="14474"/>
                        </a:lnTo>
                        <a:cubicBezTo>
                          <a:pt x="4250" y="14584"/>
                          <a:pt x="4335" y="14669"/>
                          <a:pt x="4445" y="14669"/>
                        </a:cubicBezTo>
                        <a:cubicBezTo>
                          <a:pt x="4550" y="14669"/>
                          <a:pt x="4641" y="14584"/>
                          <a:pt x="4641" y="14480"/>
                        </a:cubicBezTo>
                        <a:lnTo>
                          <a:pt x="4641" y="8856"/>
                        </a:lnTo>
                        <a:cubicBezTo>
                          <a:pt x="4634" y="8738"/>
                          <a:pt x="4439" y="6033"/>
                          <a:pt x="2373" y="4052"/>
                        </a:cubicBezTo>
                        <a:cubicBezTo>
                          <a:pt x="450" y="2208"/>
                          <a:pt x="958" y="337"/>
                          <a:pt x="978" y="252"/>
                        </a:cubicBezTo>
                        <a:cubicBezTo>
                          <a:pt x="1025" y="99"/>
                          <a:pt x="904" y="0"/>
                          <a:pt x="785"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0" name="Google Shape;10130;p64"/>
                  <p:cNvSpPr/>
                  <p:nvPr/>
                </p:nvSpPr>
                <p:spPr>
                  <a:xfrm>
                    <a:off x="2107093" y="1681315"/>
                    <a:ext cx="49106" cy="67966"/>
                  </a:xfrm>
                  <a:custGeom>
                    <a:avLst/>
                    <a:gdLst/>
                    <a:ahLst/>
                    <a:cxnLst/>
                    <a:rect l="l" t="t" r="r" b="b"/>
                    <a:pathLst>
                      <a:path w="1945" h="2692" extrusionOk="0">
                        <a:moveTo>
                          <a:pt x="1715" y="0"/>
                        </a:moveTo>
                        <a:cubicBezTo>
                          <a:pt x="1634" y="0"/>
                          <a:pt x="1553" y="48"/>
                          <a:pt x="1526" y="156"/>
                        </a:cubicBezTo>
                        <a:cubicBezTo>
                          <a:pt x="1135" y="1812"/>
                          <a:pt x="203" y="2307"/>
                          <a:pt x="183" y="2320"/>
                        </a:cubicBezTo>
                        <a:cubicBezTo>
                          <a:pt x="1" y="2411"/>
                          <a:pt x="66" y="2691"/>
                          <a:pt x="274" y="2691"/>
                        </a:cubicBezTo>
                        <a:cubicBezTo>
                          <a:pt x="307" y="2691"/>
                          <a:pt x="333" y="2685"/>
                          <a:pt x="366" y="2672"/>
                        </a:cubicBezTo>
                        <a:cubicBezTo>
                          <a:pt x="405" y="2646"/>
                          <a:pt x="1474" y="2098"/>
                          <a:pt x="1910" y="247"/>
                        </a:cubicBezTo>
                        <a:cubicBezTo>
                          <a:pt x="1945" y="95"/>
                          <a:pt x="1830" y="0"/>
                          <a:pt x="1715"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1" name="Google Shape;10131;p64"/>
                  <p:cNvSpPr/>
                  <p:nvPr/>
                </p:nvSpPr>
                <p:spPr>
                  <a:xfrm>
                    <a:off x="2026629" y="1668313"/>
                    <a:ext cx="70617" cy="87710"/>
                  </a:xfrm>
                  <a:custGeom>
                    <a:avLst/>
                    <a:gdLst/>
                    <a:ahLst/>
                    <a:cxnLst/>
                    <a:rect l="l" t="t" r="r" b="b"/>
                    <a:pathLst>
                      <a:path w="2797" h="3474" extrusionOk="0">
                        <a:moveTo>
                          <a:pt x="819" y="1"/>
                        </a:moveTo>
                        <a:cubicBezTo>
                          <a:pt x="738" y="1"/>
                          <a:pt x="659" y="45"/>
                          <a:pt x="633" y="150"/>
                        </a:cubicBezTo>
                        <a:cubicBezTo>
                          <a:pt x="1" y="2418"/>
                          <a:pt x="2425" y="3448"/>
                          <a:pt x="2451" y="3454"/>
                        </a:cubicBezTo>
                        <a:cubicBezTo>
                          <a:pt x="2471" y="3467"/>
                          <a:pt x="2497" y="3474"/>
                          <a:pt x="2523" y="3474"/>
                        </a:cubicBezTo>
                        <a:cubicBezTo>
                          <a:pt x="2738" y="3467"/>
                          <a:pt x="2797" y="3174"/>
                          <a:pt x="2601" y="3096"/>
                        </a:cubicBezTo>
                        <a:cubicBezTo>
                          <a:pt x="2516" y="3057"/>
                          <a:pt x="476" y="2183"/>
                          <a:pt x="1017" y="254"/>
                        </a:cubicBezTo>
                        <a:cubicBezTo>
                          <a:pt x="1064" y="102"/>
                          <a:pt x="940" y="1"/>
                          <a:pt x="81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2" name="Google Shape;10132;p64"/>
                  <p:cNvSpPr/>
                  <p:nvPr/>
                </p:nvSpPr>
                <p:spPr>
                  <a:xfrm>
                    <a:off x="2214067" y="1690025"/>
                    <a:ext cx="117022" cy="370255"/>
                  </a:xfrm>
                  <a:custGeom>
                    <a:avLst/>
                    <a:gdLst/>
                    <a:ahLst/>
                    <a:cxnLst/>
                    <a:rect l="l" t="t" r="r" b="b"/>
                    <a:pathLst>
                      <a:path w="4635" h="14665" extrusionOk="0">
                        <a:moveTo>
                          <a:pt x="3856" y="1"/>
                        </a:moveTo>
                        <a:cubicBezTo>
                          <a:pt x="3738" y="1"/>
                          <a:pt x="3617" y="98"/>
                          <a:pt x="3656" y="248"/>
                        </a:cubicBezTo>
                        <a:cubicBezTo>
                          <a:pt x="3683" y="326"/>
                          <a:pt x="4184" y="2203"/>
                          <a:pt x="2262" y="4048"/>
                        </a:cubicBezTo>
                        <a:cubicBezTo>
                          <a:pt x="196" y="6029"/>
                          <a:pt x="13" y="8734"/>
                          <a:pt x="0" y="8864"/>
                        </a:cubicBezTo>
                        <a:lnTo>
                          <a:pt x="0" y="14469"/>
                        </a:lnTo>
                        <a:cubicBezTo>
                          <a:pt x="0" y="14580"/>
                          <a:pt x="91" y="14665"/>
                          <a:pt x="202" y="14665"/>
                        </a:cubicBezTo>
                        <a:cubicBezTo>
                          <a:pt x="306" y="14665"/>
                          <a:pt x="398" y="14580"/>
                          <a:pt x="398" y="14469"/>
                        </a:cubicBezTo>
                        <a:lnTo>
                          <a:pt x="398" y="8877"/>
                        </a:lnTo>
                        <a:cubicBezTo>
                          <a:pt x="398" y="8844"/>
                          <a:pt x="580" y="6205"/>
                          <a:pt x="2535" y="4328"/>
                        </a:cubicBezTo>
                        <a:cubicBezTo>
                          <a:pt x="4634" y="2314"/>
                          <a:pt x="4061" y="228"/>
                          <a:pt x="4041" y="137"/>
                        </a:cubicBezTo>
                        <a:cubicBezTo>
                          <a:pt x="4010" y="42"/>
                          <a:pt x="3934" y="1"/>
                          <a:pt x="38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3" name="Google Shape;10133;p64"/>
                  <p:cNvSpPr/>
                  <p:nvPr/>
                </p:nvSpPr>
                <p:spPr>
                  <a:xfrm>
                    <a:off x="2196949" y="1685683"/>
                    <a:ext cx="117022" cy="370330"/>
                  </a:xfrm>
                  <a:custGeom>
                    <a:avLst/>
                    <a:gdLst/>
                    <a:ahLst/>
                    <a:cxnLst/>
                    <a:rect l="l" t="t" r="r" b="b"/>
                    <a:pathLst>
                      <a:path w="4635" h="14668" extrusionOk="0">
                        <a:moveTo>
                          <a:pt x="3856" y="0"/>
                        </a:moveTo>
                        <a:cubicBezTo>
                          <a:pt x="3738" y="0"/>
                          <a:pt x="3617" y="100"/>
                          <a:pt x="3657" y="250"/>
                        </a:cubicBezTo>
                        <a:cubicBezTo>
                          <a:pt x="3683" y="329"/>
                          <a:pt x="4185" y="2206"/>
                          <a:pt x="2262" y="4050"/>
                        </a:cubicBezTo>
                        <a:cubicBezTo>
                          <a:pt x="189" y="6031"/>
                          <a:pt x="7" y="8736"/>
                          <a:pt x="0" y="8867"/>
                        </a:cubicBezTo>
                        <a:lnTo>
                          <a:pt x="0" y="14472"/>
                        </a:lnTo>
                        <a:cubicBezTo>
                          <a:pt x="0" y="14582"/>
                          <a:pt x="92" y="14667"/>
                          <a:pt x="196" y="14667"/>
                        </a:cubicBezTo>
                        <a:cubicBezTo>
                          <a:pt x="307" y="14667"/>
                          <a:pt x="398" y="14582"/>
                          <a:pt x="398" y="14472"/>
                        </a:cubicBezTo>
                        <a:lnTo>
                          <a:pt x="398" y="8873"/>
                        </a:lnTo>
                        <a:cubicBezTo>
                          <a:pt x="398" y="8847"/>
                          <a:pt x="580" y="6207"/>
                          <a:pt x="2536" y="4330"/>
                        </a:cubicBezTo>
                        <a:cubicBezTo>
                          <a:pt x="4634" y="2316"/>
                          <a:pt x="4061" y="231"/>
                          <a:pt x="4035" y="140"/>
                        </a:cubicBezTo>
                        <a:cubicBezTo>
                          <a:pt x="4006" y="42"/>
                          <a:pt x="3932" y="0"/>
                          <a:pt x="3856"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4" name="Google Shape;10134;p64"/>
                  <p:cNvSpPr/>
                  <p:nvPr/>
                </p:nvSpPr>
                <p:spPr>
                  <a:xfrm>
                    <a:off x="2242874" y="1681315"/>
                    <a:ext cx="49207" cy="67966"/>
                  </a:xfrm>
                  <a:custGeom>
                    <a:avLst/>
                    <a:gdLst/>
                    <a:ahLst/>
                    <a:cxnLst/>
                    <a:rect l="l" t="t" r="r" b="b"/>
                    <a:pathLst>
                      <a:path w="1949" h="2692" extrusionOk="0">
                        <a:moveTo>
                          <a:pt x="232" y="0"/>
                        </a:moveTo>
                        <a:cubicBezTo>
                          <a:pt x="116" y="0"/>
                          <a:pt x="1" y="95"/>
                          <a:pt x="39" y="247"/>
                        </a:cubicBezTo>
                        <a:cubicBezTo>
                          <a:pt x="475" y="2098"/>
                          <a:pt x="1538" y="2646"/>
                          <a:pt x="1583" y="2672"/>
                        </a:cubicBezTo>
                        <a:cubicBezTo>
                          <a:pt x="1610" y="2685"/>
                          <a:pt x="1642" y="2691"/>
                          <a:pt x="1675" y="2691"/>
                        </a:cubicBezTo>
                        <a:cubicBezTo>
                          <a:pt x="1883" y="2691"/>
                          <a:pt x="1948" y="2411"/>
                          <a:pt x="1766" y="2320"/>
                        </a:cubicBezTo>
                        <a:cubicBezTo>
                          <a:pt x="1753" y="2313"/>
                          <a:pt x="814" y="1812"/>
                          <a:pt x="423" y="156"/>
                        </a:cubicBezTo>
                        <a:cubicBezTo>
                          <a:pt x="396" y="48"/>
                          <a:pt x="314" y="0"/>
                          <a:pt x="232"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5" name="Google Shape;10135;p64"/>
                  <p:cNvSpPr/>
                  <p:nvPr/>
                </p:nvSpPr>
                <p:spPr>
                  <a:xfrm>
                    <a:off x="2301751" y="1668313"/>
                    <a:ext cx="70643" cy="87710"/>
                  </a:xfrm>
                  <a:custGeom>
                    <a:avLst/>
                    <a:gdLst/>
                    <a:ahLst/>
                    <a:cxnLst/>
                    <a:rect l="l" t="t" r="r" b="b"/>
                    <a:pathLst>
                      <a:path w="2798" h="3474" extrusionOk="0">
                        <a:moveTo>
                          <a:pt x="1979" y="1"/>
                        </a:moveTo>
                        <a:cubicBezTo>
                          <a:pt x="1859" y="1"/>
                          <a:pt x="1736" y="102"/>
                          <a:pt x="1787" y="254"/>
                        </a:cubicBezTo>
                        <a:cubicBezTo>
                          <a:pt x="2321" y="2183"/>
                          <a:pt x="288" y="3057"/>
                          <a:pt x="197" y="3089"/>
                        </a:cubicBezTo>
                        <a:cubicBezTo>
                          <a:pt x="1" y="3174"/>
                          <a:pt x="60" y="3467"/>
                          <a:pt x="275" y="3474"/>
                        </a:cubicBezTo>
                        <a:cubicBezTo>
                          <a:pt x="301" y="3474"/>
                          <a:pt x="327" y="3467"/>
                          <a:pt x="353" y="3454"/>
                        </a:cubicBezTo>
                        <a:cubicBezTo>
                          <a:pt x="372" y="3448"/>
                          <a:pt x="2797" y="2418"/>
                          <a:pt x="2165" y="150"/>
                        </a:cubicBezTo>
                        <a:cubicBezTo>
                          <a:pt x="2139" y="45"/>
                          <a:pt x="2059" y="1"/>
                          <a:pt x="1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6" name="Google Shape;10136;p64"/>
                  <p:cNvSpPr/>
                  <p:nvPr/>
                </p:nvSpPr>
                <p:spPr>
                  <a:xfrm>
                    <a:off x="2160239" y="2043314"/>
                    <a:ext cx="33276" cy="33907"/>
                  </a:xfrm>
                  <a:custGeom>
                    <a:avLst/>
                    <a:gdLst/>
                    <a:ahLst/>
                    <a:cxnLst/>
                    <a:rect l="l" t="t" r="r" b="b"/>
                    <a:pathLst>
                      <a:path w="1318" h="1343" extrusionOk="0">
                        <a:moveTo>
                          <a:pt x="894" y="0"/>
                        </a:moveTo>
                        <a:cubicBezTo>
                          <a:pt x="848" y="0"/>
                          <a:pt x="803" y="7"/>
                          <a:pt x="763" y="20"/>
                        </a:cubicBezTo>
                        <a:lnTo>
                          <a:pt x="757" y="20"/>
                        </a:lnTo>
                        <a:lnTo>
                          <a:pt x="737" y="13"/>
                        </a:lnTo>
                        <a:lnTo>
                          <a:pt x="724" y="13"/>
                        </a:lnTo>
                        <a:cubicBezTo>
                          <a:pt x="640" y="13"/>
                          <a:pt x="209" y="339"/>
                          <a:pt x="209" y="339"/>
                        </a:cubicBezTo>
                        <a:cubicBezTo>
                          <a:pt x="125" y="437"/>
                          <a:pt x="53" y="548"/>
                          <a:pt x="7" y="672"/>
                        </a:cubicBezTo>
                        <a:lnTo>
                          <a:pt x="1" y="698"/>
                        </a:lnTo>
                        <a:lnTo>
                          <a:pt x="7" y="717"/>
                        </a:lnTo>
                        <a:cubicBezTo>
                          <a:pt x="53" y="926"/>
                          <a:pt x="99" y="1108"/>
                          <a:pt x="157" y="1271"/>
                        </a:cubicBezTo>
                        <a:lnTo>
                          <a:pt x="170" y="1323"/>
                        </a:lnTo>
                        <a:lnTo>
                          <a:pt x="222" y="1330"/>
                        </a:lnTo>
                        <a:lnTo>
                          <a:pt x="294" y="1336"/>
                        </a:lnTo>
                        <a:lnTo>
                          <a:pt x="333" y="1343"/>
                        </a:lnTo>
                        <a:lnTo>
                          <a:pt x="359" y="1323"/>
                        </a:lnTo>
                        <a:lnTo>
                          <a:pt x="405" y="1291"/>
                        </a:lnTo>
                        <a:lnTo>
                          <a:pt x="405" y="1252"/>
                        </a:lnTo>
                        <a:cubicBezTo>
                          <a:pt x="431" y="789"/>
                          <a:pt x="685" y="437"/>
                          <a:pt x="1161" y="209"/>
                        </a:cubicBezTo>
                        <a:lnTo>
                          <a:pt x="1317" y="137"/>
                        </a:lnTo>
                        <a:lnTo>
                          <a:pt x="1154" y="65"/>
                        </a:lnTo>
                        <a:cubicBezTo>
                          <a:pt x="1076" y="26"/>
                          <a:pt x="985" y="0"/>
                          <a:pt x="8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7" name="Google Shape;10137;p64"/>
                  <p:cNvSpPr/>
                  <p:nvPr/>
                </p:nvSpPr>
                <p:spPr>
                  <a:xfrm>
                    <a:off x="2157942" y="2041168"/>
                    <a:ext cx="40346" cy="38376"/>
                  </a:xfrm>
                  <a:custGeom>
                    <a:avLst/>
                    <a:gdLst/>
                    <a:ahLst/>
                    <a:cxnLst/>
                    <a:rect l="l" t="t" r="r" b="b"/>
                    <a:pathLst>
                      <a:path w="1598" h="1520" extrusionOk="0">
                        <a:moveTo>
                          <a:pt x="985" y="164"/>
                        </a:moveTo>
                        <a:cubicBezTo>
                          <a:pt x="1063" y="164"/>
                          <a:pt x="1141" y="183"/>
                          <a:pt x="1213" y="222"/>
                        </a:cubicBezTo>
                        <a:cubicBezTo>
                          <a:pt x="594" y="515"/>
                          <a:pt x="431" y="972"/>
                          <a:pt x="411" y="1337"/>
                        </a:cubicBezTo>
                        <a:lnTo>
                          <a:pt x="398" y="1343"/>
                        </a:lnTo>
                        <a:lnTo>
                          <a:pt x="326" y="1330"/>
                        </a:lnTo>
                        <a:cubicBezTo>
                          <a:pt x="268" y="1154"/>
                          <a:pt x="216" y="972"/>
                          <a:pt x="177" y="789"/>
                        </a:cubicBezTo>
                        <a:cubicBezTo>
                          <a:pt x="216" y="672"/>
                          <a:pt x="281" y="568"/>
                          <a:pt x="359" y="476"/>
                        </a:cubicBezTo>
                        <a:cubicBezTo>
                          <a:pt x="502" y="366"/>
                          <a:pt x="659" y="268"/>
                          <a:pt x="815" y="183"/>
                        </a:cubicBezTo>
                        <a:lnTo>
                          <a:pt x="848" y="183"/>
                        </a:lnTo>
                        <a:cubicBezTo>
                          <a:pt x="861" y="183"/>
                          <a:pt x="874" y="183"/>
                          <a:pt x="880" y="177"/>
                        </a:cubicBezTo>
                        <a:cubicBezTo>
                          <a:pt x="913" y="170"/>
                          <a:pt x="946" y="164"/>
                          <a:pt x="978" y="164"/>
                        </a:cubicBezTo>
                        <a:close/>
                        <a:moveTo>
                          <a:pt x="978" y="1"/>
                        </a:moveTo>
                        <a:cubicBezTo>
                          <a:pt x="939" y="1"/>
                          <a:pt x="894" y="7"/>
                          <a:pt x="854" y="20"/>
                        </a:cubicBezTo>
                        <a:lnTo>
                          <a:pt x="815" y="20"/>
                        </a:lnTo>
                        <a:cubicBezTo>
                          <a:pt x="763" y="20"/>
                          <a:pt x="731" y="27"/>
                          <a:pt x="489" y="190"/>
                        </a:cubicBezTo>
                        <a:cubicBezTo>
                          <a:pt x="398" y="242"/>
                          <a:pt x="313" y="300"/>
                          <a:pt x="235" y="372"/>
                        </a:cubicBezTo>
                        <a:cubicBezTo>
                          <a:pt x="144" y="476"/>
                          <a:pt x="72" y="600"/>
                          <a:pt x="20" y="731"/>
                        </a:cubicBezTo>
                        <a:lnTo>
                          <a:pt x="1" y="776"/>
                        </a:lnTo>
                        <a:lnTo>
                          <a:pt x="14" y="822"/>
                        </a:lnTo>
                        <a:cubicBezTo>
                          <a:pt x="59" y="1030"/>
                          <a:pt x="111" y="1219"/>
                          <a:pt x="164" y="1382"/>
                        </a:cubicBezTo>
                        <a:lnTo>
                          <a:pt x="196" y="1480"/>
                        </a:lnTo>
                        <a:lnTo>
                          <a:pt x="300" y="1493"/>
                        </a:lnTo>
                        <a:lnTo>
                          <a:pt x="366" y="1506"/>
                        </a:lnTo>
                        <a:lnTo>
                          <a:pt x="437" y="1519"/>
                        </a:lnTo>
                        <a:lnTo>
                          <a:pt x="496" y="1474"/>
                        </a:lnTo>
                        <a:lnTo>
                          <a:pt x="502" y="1467"/>
                        </a:lnTo>
                        <a:lnTo>
                          <a:pt x="561" y="1421"/>
                        </a:lnTo>
                        <a:lnTo>
                          <a:pt x="568" y="1343"/>
                        </a:lnTo>
                        <a:cubicBezTo>
                          <a:pt x="587" y="913"/>
                          <a:pt x="828" y="581"/>
                          <a:pt x="1278" y="366"/>
                        </a:cubicBezTo>
                        <a:lnTo>
                          <a:pt x="1597" y="222"/>
                        </a:lnTo>
                        <a:lnTo>
                          <a:pt x="1285" y="72"/>
                        </a:lnTo>
                        <a:cubicBezTo>
                          <a:pt x="1187" y="27"/>
                          <a:pt x="1089" y="1"/>
                          <a:pt x="985" y="1"/>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8" name="Google Shape;10138;p64"/>
                  <p:cNvSpPr/>
                  <p:nvPr/>
                </p:nvSpPr>
                <p:spPr>
                  <a:xfrm>
                    <a:off x="2204675" y="2051368"/>
                    <a:ext cx="27520" cy="26182"/>
                  </a:xfrm>
                  <a:custGeom>
                    <a:avLst/>
                    <a:gdLst/>
                    <a:ahLst/>
                    <a:cxnLst/>
                    <a:rect l="l" t="t" r="r" b="b"/>
                    <a:pathLst>
                      <a:path w="1090" h="1037" extrusionOk="0">
                        <a:moveTo>
                          <a:pt x="620" y="1"/>
                        </a:moveTo>
                        <a:lnTo>
                          <a:pt x="385" y="157"/>
                        </a:lnTo>
                        <a:lnTo>
                          <a:pt x="444" y="235"/>
                        </a:lnTo>
                        <a:cubicBezTo>
                          <a:pt x="340" y="281"/>
                          <a:pt x="40" y="424"/>
                          <a:pt x="20" y="633"/>
                        </a:cubicBezTo>
                        <a:cubicBezTo>
                          <a:pt x="1" y="848"/>
                          <a:pt x="196" y="959"/>
                          <a:pt x="372" y="985"/>
                        </a:cubicBezTo>
                        <a:lnTo>
                          <a:pt x="392" y="985"/>
                        </a:lnTo>
                        <a:cubicBezTo>
                          <a:pt x="437" y="978"/>
                          <a:pt x="483" y="978"/>
                          <a:pt x="529" y="978"/>
                        </a:cubicBezTo>
                        <a:cubicBezTo>
                          <a:pt x="626" y="978"/>
                          <a:pt x="731" y="991"/>
                          <a:pt x="828" y="1011"/>
                        </a:cubicBezTo>
                        <a:lnTo>
                          <a:pt x="926" y="1037"/>
                        </a:lnTo>
                        <a:lnTo>
                          <a:pt x="926" y="933"/>
                        </a:lnTo>
                        <a:cubicBezTo>
                          <a:pt x="920" y="789"/>
                          <a:pt x="926" y="587"/>
                          <a:pt x="1030" y="503"/>
                        </a:cubicBezTo>
                        <a:lnTo>
                          <a:pt x="1089" y="450"/>
                        </a:lnTo>
                        <a:lnTo>
                          <a:pt x="933" y="255"/>
                        </a:lnTo>
                        <a:lnTo>
                          <a:pt x="874" y="287"/>
                        </a:lnTo>
                        <a:cubicBezTo>
                          <a:pt x="815" y="320"/>
                          <a:pt x="750" y="359"/>
                          <a:pt x="698" y="405"/>
                        </a:cubicBezTo>
                        <a:cubicBezTo>
                          <a:pt x="698" y="340"/>
                          <a:pt x="718" y="281"/>
                          <a:pt x="744" y="229"/>
                        </a:cubicBezTo>
                        <a:lnTo>
                          <a:pt x="783" y="170"/>
                        </a:lnTo>
                        <a:lnTo>
                          <a:pt x="62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9" name="Google Shape;10139;p64"/>
                  <p:cNvSpPr/>
                  <p:nvPr/>
                </p:nvSpPr>
                <p:spPr>
                  <a:xfrm>
                    <a:off x="2202529" y="2048565"/>
                    <a:ext cx="32620" cy="31458"/>
                  </a:xfrm>
                  <a:custGeom>
                    <a:avLst/>
                    <a:gdLst/>
                    <a:ahLst/>
                    <a:cxnLst/>
                    <a:rect l="l" t="t" r="r" b="b"/>
                    <a:pathLst>
                      <a:path w="1292" h="1246" extrusionOk="0">
                        <a:moveTo>
                          <a:pt x="692" y="216"/>
                        </a:moveTo>
                        <a:lnTo>
                          <a:pt x="763" y="288"/>
                        </a:lnTo>
                        <a:cubicBezTo>
                          <a:pt x="718" y="379"/>
                          <a:pt x="692" y="483"/>
                          <a:pt x="698" y="581"/>
                        </a:cubicBezTo>
                        <a:cubicBezTo>
                          <a:pt x="698" y="607"/>
                          <a:pt x="718" y="627"/>
                          <a:pt x="737" y="633"/>
                        </a:cubicBezTo>
                        <a:lnTo>
                          <a:pt x="757" y="633"/>
                        </a:lnTo>
                        <a:cubicBezTo>
                          <a:pt x="770" y="633"/>
                          <a:pt x="790" y="620"/>
                          <a:pt x="796" y="607"/>
                        </a:cubicBezTo>
                        <a:cubicBezTo>
                          <a:pt x="855" y="548"/>
                          <a:pt x="926" y="503"/>
                          <a:pt x="998" y="464"/>
                        </a:cubicBezTo>
                        <a:lnTo>
                          <a:pt x="1063" y="548"/>
                        </a:lnTo>
                        <a:cubicBezTo>
                          <a:pt x="933" y="659"/>
                          <a:pt x="920" y="874"/>
                          <a:pt x="926" y="1044"/>
                        </a:cubicBezTo>
                        <a:cubicBezTo>
                          <a:pt x="829" y="1018"/>
                          <a:pt x="718" y="1005"/>
                          <a:pt x="614" y="1005"/>
                        </a:cubicBezTo>
                        <a:cubicBezTo>
                          <a:pt x="568" y="1005"/>
                          <a:pt x="516" y="1005"/>
                          <a:pt x="470" y="1011"/>
                        </a:cubicBezTo>
                        <a:cubicBezTo>
                          <a:pt x="425" y="1005"/>
                          <a:pt x="170" y="952"/>
                          <a:pt x="190" y="750"/>
                        </a:cubicBezTo>
                        <a:cubicBezTo>
                          <a:pt x="203" y="581"/>
                          <a:pt x="483" y="444"/>
                          <a:pt x="587" y="411"/>
                        </a:cubicBezTo>
                        <a:cubicBezTo>
                          <a:pt x="600" y="405"/>
                          <a:pt x="614" y="392"/>
                          <a:pt x="620" y="372"/>
                        </a:cubicBezTo>
                        <a:cubicBezTo>
                          <a:pt x="627" y="359"/>
                          <a:pt x="620" y="340"/>
                          <a:pt x="614" y="327"/>
                        </a:cubicBezTo>
                        <a:lnTo>
                          <a:pt x="587" y="281"/>
                        </a:lnTo>
                        <a:lnTo>
                          <a:pt x="692" y="216"/>
                        </a:lnTo>
                        <a:close/>
                        <a:moveTo>
                          <a:pt x="724" y="1"/>
                        </a:moveTo>
                        <a:lnTo>
                          <a:pt x="607" y="79"/>
                        </a:lnTo>
                        <a:lnTo>
                          <a:pt x="496" y="144"/>
                        </a:lnTo>
                        <a:lnTo>
                          <a:pt x="353" y="236"/>
                        </a:lnTo>
                        <a:lnTo>
                          <a:pt x="405" y="307"/>
                        </a:lnTo>
                        <a:cubicBezTo>
                          <a:pt x="262" y="385"/>
                          <a:pt x="40" y="529"/>
                          <a:pt x="27" y="737"/>
                        </a:cubicBezTo>
                        <a:cubicBezTo>
                          <a:pt x="1" y="1005"/>
                          <a:pt x="236" y="1135"/>
                          <a:pt x="438" y="1174"/>
                        </a:cubicBezTo>
                        <a:lnTo>
                          <a:pt x="483" y="1174"/>
                        </a:lnTo>
                        <a:cubicBezTo>
                          <a:pt x="529" y="1174"/>
                          <a:pt x="574" y="1168"/>
                          <a:pt x="614" y="1168"/>
                        </a:cubicBezTo>
                        <a:cubicBezTo>
                          <a:pt x="705" y="1168"/>
                          <a:pt x="803" y="1174"/>
                          <a:pt x="894" y="1200"/>
                        </a:cubicBezTo>
                        <a:lnTo>
                          <a:pt x="1102" y="1246"/>
                        </a:lnTo>
                        <a:lnTo>
                          <a:pt x="1089" y="1031"/>
                        </a:lnTo>
                        <a:cubicBezTo>
                          <a:pt x="1089" y="959"/>
                          <a:pt x="1083" y="744"/>
                          <a:pt x="1168" y="672"/>
                        </a:cubicBezTo>
                        <a:lnTo>
                          <a:pt x="1291" y="568"/>
                        </a:lnTo>
                        <a:lnTo>
                          <a:pt x="1194" y="451"/>
                        </a:lnTo>
                        <a:lnTo>
                          <a:pt x="1128" y="366"/>
                        </a:lnTo>
                        <a:lnTo>
                          <a:pt x="1044" y="262"/>
                        </a:lnTo>
                        <a:lnTo>
                          <a:pt x="946" y="314"/>
                        </a:lnTo>
                        <a:lnTo>
                          <a:pt x="972" y="275"/>
                        </a:lnTo>
                        <a:lnTo>
                          <a:pt x="887" y="183"/>
                        </a:lnTo>
                        <a:lnTo>
                          <a:pt x="816" y="105"/>
                        </a:lnTo>
                        <a:lnTo>
                          <a:pt x="724" y="7"/>
                        </a:lnTo>
                        <a:lnTo>
                          <a:pt x="724"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0" name="Google Shape;10140;p64"/>
                  <p:cNvSpPr/>
                  <p:nvPr/>
                </p:nvSpPr>
                <p:spPr>
                  <a:xfrm>
                    <a:off x="2139183" y="2076388"/>
                    <a:ext cx="29489" cy="46102"/>
                  </a:xfrm>
                  <a:custGeom>
                    <a:avLst/>
                    <a:gdLst/>
                    <a:ahLst/>
                    <a:cxnLst/>
                    <a:rect l="l" t="t" r="r" b="b"/>
                    <a:pathLst>
                      <a:path w="1168" h="1826" extrusionOk="0">
                        <a:moveTo>
                          <a:pt x="900" y="0"/>
                        </a:moveTo>
                        <a:cubicBezTo>
                          <a:pt x="802" y="0"/>
                          <a:pt x="698" y="13"/>
                          <a:pt x="600" y="46"/>
                        </a:cubicBezTo>
                        <a:cubicBezTo>
                          <a:pt x="392" y="111"/>
                          <a:pt x="222" y="261"/>
                          <a:pt x="131" y="457"/>
                        </a:cubicBezTo>
                        <a:cubicBezTo>
                          <a:pt x="1" y="711"/>
                          <a:pt x="7" y="1376"/>
                          <a:pt x="183" y="1662"/>
                        </a:cubicBezTo>
                        <a:cubicBezTo>
                          <a:pt x="235" y="1760"/>
                          <a:pt x="326" y="1819"/>
                          <a:pt x="431" y="1825"/>
                        </a:cubicBezTo>
                        <a:lnTo>
                          <a:pt x="431" y="1819"/>
                        </a:lnTo>
                        <a:cubicBezTo>
                          <a:pt x="457" y="1819"/>
                          <a:pt x="483" y="1819"/>
                          <a:pt x="502" y="1806"/>
                        </a:cubicBezTo>
                        <a:cubicBezTo>
                          <a:pt x="542" y="1799"/>
                          <a:pt x="574" y="1773"/>
                          <a:pt x="587" y="1741"/>
                        </a:cubicBezTo>
                        <a:cubicBezTo>
                          <a:pt x="620" y="1669"/>
                          <a:pt x="613" y="1584"/>
                          <a:pt x="581" y="1512"/>
                        </a:cubicBezTo>
                        <a:cubicBezTo>
                          <a:pt x="568" y="1473"/>
                          <a:pt x="561" y="1441"/>
                          <a:pt x="555" y="1402"/>
                        </a:cubicBezTo>
                        <a:cubicBezTo>
                          <a:pt x="561" y="756"/>
                          <a:pt x="822" y="359"/>
                          <a:pt x="1043" y="137"/>
                        </a:cubicBezTo>
                        <a:lnTo>
                          <a:pt x="1167" y="13"/>
                        </a:lnTo>
                        <a:lnTo>
                          <a:pt x="99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1" name="Google Shape;10141;p64"/>
                  <p:cNvSpPr/>
                  <p:nvPr/>
                </p:nvSpPr>
                <p:spPr>
                  <a:xfrm>
                    <a:off x="2137213" y="2074242"/>
                    <a:ext cx="36053" cy="50041"/>
                  </a:xfrm>
                  <a:custGeom>
                    <a:avLst/>
                    <a:gdLst/>
                    <a:ahLst/>
                    <a:cxnLst/>
                    <a:rect l="l" t="t" r="r" b="b"/>
                    <a:pathLst>
                      <a:path w="1428" h="1982" extrusionOk="0">
                        <a:moveTo>
                          <a:pt x="978" y="164"/>
                        </a:moveTo>
                        <a:lnTo>
                          <a:pt x="978" y="170"/>
                        </a:lnTo>
                        <a:lnTo>
                          <a:pt x="1063" y="170"/>
                        </a:lnTo>
                        <a:cubicBezTo>
                          <a:pt x="854" y="379"/>
                          <a:pt x="561" y="796"/>
                          <a:pt x="554" y="1487"/>
                        </a:cubicBezTo>
                        <a:cubicBezTo>
                          <a:pt x="554" y="1591"/>
                          <a:pt x="665" y="1786"/>
                          <a:pt x="561" y="1812"/>
                        </a:cubicBezTo>
                        <a:cubicBezTo>
                          <a:pt x="541" y="1819"/>
                          <a:pt x="528" y="1819"/>
                          <a:pt x="509" y="1819"/>
                        </a:cubicBezTo>
                        <a:cubicBezTo>
                          <a:pt x="176" y="1819"/>
                          <a:pt x="137" y="854"/>
                          <a:pt x="281" y="568"/>
                        </a:cubicBezTo>
                        <a:cubicBezTo>
                          <a:pt x="365" y="398"/>
                          <a:pt x="515" y="261"/>
                          <a:pt x="698" y="203"/>
                        </a:cubicBezTo>
                        <a:cubicBezTo>
                          <a:pt x="789" y="177"/>
                          <a:pt x="887" y="164"/>
                          <a:pt x="978" y="164"/>
                        </a:cubicBezTo>
                        <a:close/>
                        <a:moveTo>
                          <a:pt x="978" y="1"/>
                        </a:moveTo>
                        <a:cubicBezTo>
                          <a:pt x="867" y="1"/>
                          <a:pt x="756" y="14"/>
                          <a:pt x="652" y="53"/>
                        </a:cubicBezTo>
                        <a:cubicBezTo>
                          <a:pt x="424" y="124"/>
                          <a:pt x="242" y="287"/>
                          <a:pt x="137" y="496"/>
                        </a:cubicBezTo>
                        <a:cubicBezTo>
                          <a:pt x="0" y="776"/>
                          <a:pt x="0" y="1474"/>
                          <a:pt x="196" y="1786"/>
                        </a:cubicBezTo>
                        <a:cubicBezTo>
                          <a:pt x="261" y="1904"/>
                          <a:pt x="378" y="1982"/>
                          <a:pt x="509" y="1982"/>
                        </a:cubicBezTo>
                        <a:cubicBezTo>
                          <a:pt x="548" y="1982"/>
                          <a:pt x="580" y="1982"/>
                          <a:pt x="613" y="1969"/>
                        </a:cubicBezTo>
                        <a:cubicBezTo>
                          <a:pt x="665" y="1956"/>
                          <a:pt x="717" y="1917"/>
                          <a:pt x="743" y="1865"/>
                        </a:cubicBezTo>
                        <a:cubicBezTo>
                          <a:pt x="783" y="1767"/>
                          <a:pt x="783" y="1663"/>
                          <a:pt x="737" y="1571"/>
                        </a:cubicBezTo>
                        <a:cubicBezTo>
                          <a:pt x="730" y="1545"/>
                          <a:pt x="724" y="1519"/>
                          <a:pt x="717" y="1487"/>
                        </a:cubicBezTo>
                        <a:cubicBezTo>
                          <a:pt x="724" y="874"/>
                          <a:pt x="972" y="489"/>
                          <a:pt x="1180" y="281"/>
                        </a:cubicBezTo>
                        <a:lnTo>
                          <a:pt x="1428" y="33"/>
                        </a:lnTo>
                        <a:lnTo>
                          <a:pt x="1076"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2" name="Google Shape;10142;p64"/>
                  <p:cNvSpPr/>
                  <p:nvPr/>
                </p:nvSpPr>
                <p:spPr>
                  <a:xfrm>
                    <a:off x="2157134" y="2043642"/>
                    <a:ext cx="99399" cy="131666"/>
                  </a:xfrm>
                  <a:custGeom>
                    <a:avLst/>
                    <a:gdLst/>
                    <a:ahLst/>
                    <a:cxnLst/>
                    <a:rect l="l" t="t" r="r" b="b"/>
                    <a:pathLst>
                      <a:path w="3937" h="5215" extrusionOk="0">
                        <a:moveTo>
                          <a:pt x="2034" y="0"/>
                        </a:moveTo>
                        <a:lnTo>
                          <a:pt x="1981" y="13"/>
                        </a:lnTo>
                        <a:cubicBezTo>
                          <a:pt x="1890" y="33"/>
                          <a:pt x="1805" y="59"/>
                          <a:pt x="1721" y="85"/>
                        </a:cubicBezTo>
                        <a:cubicBezTo>
                          <a:pt x="1258" y="241"/>
                          <a:pt x="704" y="567"/>
                          <a:pt x="691" y="1278"/>
                        </a:cubicBezTo>
                        <a:cubicBezTo>
                          <a:pt x="665" y="1297"/>
                          <a:pt x="20" y="1701"/>
                          <a:pt x="13" y="2712"/>
                        </a:cubicBezTo>
                        <a:cubicBezTo>
                          <a:pt x="7" y="3227"/>
                          <a:pt x="0" y="4439"/>
                          <a:pt x="1740" y="5019"/>
                        </a:cubicBezTo>
                        <a:cubicBezTo>
                          <a:pt x="1949" y="5084"/>
                          <a:pt x="2503" y="5214"/>
                          <a:pt x="2718" y="5214"/>
                        </a:cubicBezTo>
                        <a:cubicBezTo>
                          <a:pt x="2744" y="5214"/>
                          <a:pt x="2770" y="5214"/>
                          <a:pt x="2796" y="5208"/>
                        </a:cubicBezTo>
                        <a:cubicBezTo>
                          <a:pt x="2815" y="5209"/>
                          <a:pt x="2833" y="5209"/>
                          <a:pt x="2851" y="5209"/>
                        </a:cubicBezTo>
                        <a:cubicBezTo>
                          <a:pt x="2983" y="5209"/>
                          <a:pt x="3114" y="5188"/>
                          <a:pt x="3239" y="5143"/>
                        </a:cubicBezTo>
                        <a:cubicBezTo>
                          <a:pt x="3533" y="5058"/>
                          <a:pt x="3885" y="4804"/>
                          <a:pt x="3904" y="4093"/>
                        </a:cubicBezTo>
                        <a:cubicBezTo>
                          <a:pt x="3911" y="3865"/>
                          <a:pt x="3917" y="3565"/>
                          <a:pt x="3904" y="3285"/>
                        </a:cubicBezTo>
                        <a:cubicBezTo>
                          <a:pt x="3937" y="2992"/>
                          <a:pt x="3767" y="2360"/>
                          <a:pt x="3709" y="2229"/>
                        </a:cubicBezTo>
                        <a:cubicBezTo>
                          <a:pt x="3637" y="2060"/>
                          <a:pt x="3533" y="1903"/>
                          <a:pt x="3402" y="1780"/>
                        </a:cubicBezTo>
                        <a:cubicBezTo>
                          <a:pt x="3161" y="1552"/>
                          <a:pt x="2842" y="1441"/>
                          <a:pt x="2418" y="1441"/>
                        </a:cubicBezTo>
                        <a:lnTo>
                          <a:pt x="2281" y="1441"/>
                        </a:lnTo>
                        <a:cubicBezTo>
                          <a:pt x="2249" y="1434"/>
                          <a:pt x="2223" y="1434"/>
                          <a:pt x="2190" y="1434"/>
                        </a:cubicBezTo>
                        <a:lnTo>
                          <a:pt x="2138" y="1434"/>
                        </a:lnTo>
                        <a:cubicBezTo>
                          <a:pt x="2040" y="1408"/>
                          <a:pt x="1695" y="1304"/>
                          <a:pt x="1721" y="991"/>
                        </a:cubicBezTo>
                        <a:cubicBezTo>
                          <a:pt x="1747" y="730"/>
                          <a:pt x="2099" y="548"/>
                          <a:pt x="2249" y="476"/>
                        </a:cubicBezTo>
                        <a:lnTo>
                          <a:pt x="2340" y="437"/>
                        </a:lnTo>
                        <a:lnTo>
                          <a:pt x="2034"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3" name="Google Shape;10143;p64"/>
                  <p:cNvSpPr/>
                  <p:nvPr/>
                </p:nvSpPr>
                <p:spPr>
                  <a:xfrm>
                    <a:off x="2155139" y="2041168"/>
                    <a:ext cx="103363" cy="136286"/>
                  </a:xfrm>
                  <a:custGeom>
                    <a:avLst/>
                    <a:gdLst/>
                    <a:ahLst/>
                    <a:cxnLst/>
                    <a:rect l="l" t="t" r="r" b="b"/>
                    <a:pathLst>
                      <a:path w="4094" h="5398" extrusionOk="0">
                        <a:moveTo>
                          <a:pt x="2152" y="1"/>
                        </a:moveTo>
                        <a:lnTo>
                          <a:pt x="2157" y="7"/>
                        </a:lnTo>
                        <a:lnTo>
                          <a:pt x="2157" y="7"/>
                        </a:lnTo>
                        <a:lnTo>
                          <a:pt x="2158" y="7"/>
                        </a:lnTo>
                        <a:lnTo>
                          <a:pt x="2152" y="1"/>
                        </a:lnTo>
                        <a:close/>
                        <a:moveTo>
                          <a:pt x="2081" y="191"/>
                        </a:moveTo>
                        <a:lnTo>
                          <a:pt x="2302" y="502"/>
                        </a:lnTo>
                        <a:cubicBezTo>
                          <a:pt x="2119" y="581"/>
                          <a:pt x="1748" y="783"/>
                          <a:pt x="1721" y="1082"/>
                        </a:cubicBezTo>
                        <a:cubicBezTo>
                          <a:pt x="1695" y="1415"/>
                          <a:pt x="2008" y="1571"/>
                          <a:pt x="2210" y="1617"/>
                        </a:cubicBezTo>
                        <a:cubicBezTo>
                          <a:pt x="2230" y="1610"/>
                          <a:pt x="2256" y="1610"/>
                          <a:pt x="2275" y="1610"/>
                        </a:cubicBezTo>
                        <a:cubicBezTo>
                          <a:pt x="2308" y="1610"/>
                          <a:pt x="2341" y="1617"/>
                          <a:pt x="2373" y="1623"/>
                        </a:cubicBezTo>
                        <a:cubicBezTo>
                          <a:pt x="2406" y="1630"/>
                          <a:pt x="2432" y="1636"/>
                          <a:pt x="2464" y="1650"/>
                        </a:cubicBezTo>
                        <a:cubicBezTo>
                          <a:pt x="2458" y="1636"/>
                          <a:pt x="2445" y="1623"/>
                          <a:pt x="2438" y="1617"/>
                        </a:cubicBezTo>
                        <a:lnTo>
                          <a:pt x="2497" y="1617"/>
                        </a:lnTo>
                        <a:cubicBezTo>
                          <a:pt x="2895" y="1617"/>
                          <a:pt x="3201" y="1721"/>
                          <a:pt x="3423" y="1930"/>
                        </a:cubicBezTo>
                        <a:cubicBezTo>
                          <a:pt x="3546" y="2047"/>
                          <a:pt x="3644" y="2197"/>
                          <a:pt x="3709" y="2353"/>
                        </a:cubicBezTo>
                        <a:cubicBezTo>
                          <a:pt x="3742" y="2393"/>
                          <a:pt x="3937" y="3083"/>
                          <a:pt x="3905" y="3383"/>
                        </a:cubicBezTo>
                        <a:cubicBezTo>
                          <a:pt x="3911" y="3637"/>
                          <a:pt x="3911" y="3911"/>
                          <a:pt x="3905" y="4185"/>
                        </a:cubicBezTo>
                        <a:cubicBezTo>
                          <a:pt x="3892" y="4706"/>
                          <a:pt x="3683" y="5045"/>
                          <a:pt x="3292" y="5162"/>
                        </a:cubicBezTo>
                        <a:cubicBezTo>
                          <a:pt x="3169" y="5203"/>
                          <a:pt x="3041" y="5229"/>
                          <a:pt x="2908" y="5229"/>
                        </a:cubicBezTo>
                        <a:cubicBezTo>
                          <a:pt x="2893" y="5229"/>
                          <a:pt x="2877" y="5228"/>
                          <a:pt x="2862" y="5228"/>
                        </a:cubicBezTo>
                        <a:cubicBezTo>
                          <a:pt x="2842" y="5228"/>
                          <a:pt x="2823" y="5234"/>
                          <a:pt x="2803" y="5234"/>
                        </a:cubicBezTo>
                        <a:cubicBezTo>
                          <a:pt x="2601" y="5234"/>
                          <a:pt x="2060" y="5110"/>
                          <a:pt x="1852" y="5039"/>
                        </a:cubicBezTo>
                        <a:cubicBezTo>
                          <a:pt x="157" y="4478"/>
                          <a:pt x="177" y="3311"/>
                          <a:pt x="177" y="2810"/>
                        </a:cubicBezTo>
                        <a:cubicBezTo>
                          <a:pt x="190" y="1852"/>
                          <a:pt x="789" y="1461"/>
                          <a:pt x="816" y="1447"/>
                        </a:cubicBezTo>
                        <a:cubicBezTo>
                          <a:pt x="842" y="1434"/>
                          <a:pt x="855" y="1408"/>
                          <a:pt x="855" y="1382"/>
                        </a:cubicBezTo>
                        <a:cubicBezTo>
                          <a:pt x="868" y="718"/>
                          <a:pt x="1389" y="405"/>
                          <a:pt x="1826" y="261"/>
                        </a:cubicBezTo>
                        <a:cubicBezTo>
                          <a:pt x="1909" y="236"/>
                          <a:pt x="1992" y="210"/>
                          <a:pt x="2081" y="191"/>
                        </a:cubicBezTo>
                        <a:close/>
                        <a:moveTo>
                          <a:pt x="2157" y="7"/>
                        </a:moveTo>
                        <a:lnTo>
                          <a:pt x="2047" y="33"/>
                        </a:lnTo>
                        <a:cubicBezTo>
                          <a:pt x="1956" y="53"/>
                          <a:pt x="1865" y="79"/>
                          <a:pt x="1774" y="111"/>
                        </a:cubicBezTo>
                        <a:cubicBezTo>
                          <a:pt x="1102" y="333"/>
                          <a:pt x="724" y="763"/>
                          <a:pt x="692" y="1337"/>
                        </a:cubicBezTo>
                        <a:cubicBezTo>
                          <a:pt x="542" y="1441"/>
                          <a:pt x="27" y="1891"/>
                          <a:pt x="14" y="2810"/>
                        </a:cubicBezTo>
                        <a:cubicBezTo>
                          <a:pt x="14" y="3298"/>
                          <a:pt x="1" y="4602"/>
                          <a:pt x="1800" y="5195"/>
                        </a:cubicBezTo>
                        <a:cubicBezTo>
                          <a:pt x="2015" y="5267"/>
                          <a:pt x="2575" y="5397"/>
                          <a:pt x="2803" y="5397"/>
                        </a:cubicBezTo>
                        <a:cubicBezTo>
                          <a:pt x="2829" y="5397"/>
                          <a:pt x="2856" y="5391"/>
                          <a:pt x="2882" y="5391"/>
                        </a:cubicBezTo>
                        <a:cubicBezTo>
                          <a:pt x="3045" y="5391"/>
                          <a:pt x="3201" y="5371"/>
                          <a:pt x="3351" y="5319"/>
                        </a:cubicBezTo>
                        <a:cubicBezTo>
                          <a:pt x="3670" y="5221"/>
                          <a:pt x="4048" y="4947"/>
                          <a:pt x="4068" y="4191"/>
                        </a:cubicBezTo>
                        <a:cubicBezTo>
                          <a:pt x="4074" y="3963"/>
                          <a:pt x="4081" y="3670"/>
                          <a:pt x="4068" y="3383"/>
                        </a:cubicBezTo>
                        <a:cubicBezTo>
                          <a:pt x="4094" y="3096"/>
                          <a:pt x="3950" y="2471"/>
                          <a:pt x="3859" y="2288"/>
                        </a:cubicBezTo>
                        <a:cubicBezTo>
                          <a:pt x="3788" y="2112"/>
                          <a:pt x="3677" y="1949"/>
                          <a:pt x="3533" y="1812"/>
                        </a:cubicBezTo>
                        <a:cubicBezTo>
                          <a:pt x="3279" y="1571"/>
                          <a:pt x="2940" y="1454"/>
                          <a:pt x="2497" y="1454"/>
                        </a:cubicBezTo>
                        <a:lnTo>
                          <a:pt x="2367" y="1454"/>
                        </a:lnTo>
                        <a:cubicBezTo>
                          <a:pt x="2334" y="1447"/>
                          <a:pt x="2302" y="1447"/>
                          <a:pt x="2275" y="1447"/>
                        </a:cubicBezTo>
                        <a:lnTo>
                          <a:pt x="2223" y="1447"/>
                        </a:lnTo>
                        <a:cubicBezTo>
                          <a:pt x="2126" y="1421"/>
                          <a:pt x="1865" y="1330"/>
                          <a:pt x="1884" y="1096"/>
                        </a:cubicBezTo>
                        <a:cubicBezTo>
                          <a:pt x="1904" y="867"/>
                          <a:pt x="2256" y="698"/>
                          <a:pt x="2367" y="646"/>
                        </a:cubicBezTo>
                        <a:lnTo>
                          <a:pt x="2549" y="568"/>
                        </a:lnTo>
                        <a:lnTo>
                          <a:pt x="2432" y="405"/>
                        </a:lnTo>
                        <a:lnTo>
                          <a:pt x="2217" y="92"/>
                        </a:lnTo>
                        <a:lnTo>
                          <a:pt x="2157" y="7"/>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44" name="Google Shape;10144;p64"/>
              <p:cNvSpPr/>
              <p:nvPr/>
            </p:nvSpPr>
            <p:spPr>
              <a:xfrm>
                <a:off x="1992394" y="1542757"/>
                <a:ext cx="406964" cy="325163"/>
              </a:xfrm>
              <a:custGeom>
                <a:avLst/>
                <a:gdLst/>
                <a:ahLst/>
                <a:cxnLst/>
                <a:rect l="l" t="t" r="r" b="b"/>
                <a:pathLst>
                  <a:path w="16119" h="12879" extrusionOk="0">
                    <a:moveTo>
                      <a:pt x="1011" y="8740"/>
                    </a:moveTo>
                    <a:cubicBezTo>
                      <a:pt x="1013" y="8829"/>
                      <a:pt x="1032" y="8962"/>
                      <a:pt x="1064" y="9126"/>
                    </a:cubicBezTo>
                    <a:lnTo>
                      <a:pt x="1064" y="9126"/>
                    </a:lnTo>
                    <a:cubicBezTo>
                      <a:pt x="1038" y="8982"/>
                      <a:pt x="1020" y="8852"/>
                      <a:pt x="1011" y="8740"/>
                    </a:cubicBezTo>
                    <a:close/>
                    <a:moveTo>
                      <a:pt x="8536" y="0"/>
                    </a:moveTo>
                    <a:cubicBezTo>
                      <a:pt x="7384" y="0"/>
                      <a:pt x="6105" y="274"/>
                      <a:pt x="4707" y="906"/>
                    </a:cubicBezTo>
                    <a:cubicBezTo>
                      <a:pt x="1" y="3031"/>
                      <a:pt x="1011" y="8740"/>
                      <a:pt x="1011" y="8740"/>
                    </a:cubicBezTo>
                    <a:cubicBezTo>
                      <a:pt x="953" y="6113"/>
                      <a:pt x="4048" y="3448"/>
                      <a:pt x="4048" y="3448"/>
                    </a:cubicBezTo>
                    <a:cubicBezTo>
                      <a:pt x="6232" y="4790"/>
                      <a:pt x="13544" y="6504"/>
                      <a:pt x="14216" y="6726"/>
                    </a:cubicBezTo>
                    <a:cubicBezTo>
                      <a:pt x="14559" y="6841"/>
                      <a:pt x="14775" y="11975"/>
                      <a:pt x="14754" y="12635"/>
                    </a:cubicBezTo>
                    <a:lnTo>
                      <a:pt x="14754" y="12635"/>
                    </a:lnTo>
                    <a:lnTo>
                      <a:pt x="15206" y="9548"/>
                    </a:lnTo>
                    <a:cubicBezTo>
                      <a:pt x="15206" y="9548"/>
                      <a:pt x="16119" y="6166"/>
                      <a:pt x="14444" y="3441"/>
                    </a:cubicBezTo>
                    <a:cubicBezTo>
                      <a:pt x="13263" y="1523"/>
                      <a:pt x="11255" y="0"/>
                      <a:pt x="8536" y="0"/>
                    </a:cubicBezTo>
                    <a:close/>
                    <a:moveTo>
                      <a:pt x="14754" y="12635"/>
                    </a:moveTo>
                    <a:lnTo>
                      <a:pt x="14744" y="12703"/>
                    </a:lnTo>
                    <a:cubicBezTo>
                      <a:pt x="14744" y="12704"/>
                      <a:pt x="14745" y="12705"/>
                      <a:pt x="14746" y="12705"/>
                    </a:cubicBezTo>
                    <a:cubicBezTo>
                      <a:pt x="14750" y="12705"/>
                      <a:pt x="14752" y="12681"/>
                      <a:pt x="14754" y="12635"/>
                    </a:cubicBezTo>
                    <a:close/>
                    <a:moveTo>
                      <a:pt x="1064" y="9126"/>
                    </a:moveTo>
                    <a:cubicBezTo>
                      <a:pt x="1293" y="10432"/>
                      <a:pt x="2113" y="12879"/>
                      <a:pt x="2113" y="12879"/>
                    </a:cubicBezTo>
                    <a:cubicBezTo>
                      <a:pt x="2113" y="12879"/>
                      <a:pt x="1283" y="10256"/>
                      <a:pt x="1064" y="9126"/>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45" name="Google Shape;10145;p64"/>
          <p:cNvGrpSpPr/>
          <p:nvPr/>
        </p:nvGrpSpPr>
        <p:grpSpPr>
          <a:xfrm>
            <a:off x="2939074" y="1542757"/>
            <a:ext cx="557541" cy="1310345"/>
            <a:chOff x="2939074" y="1542757"/>
            <a:chExt cx="557541" cy="1310345"/>
          </a:xfrm>
        </p:grpSpPr>
        <p:sp>
          <p:nvSpPr>
            <p:cNvPr id="10146" name="Google Shape;10146;p64"/>
            <p:cNvSpPr/>
            <p:nvPr/>
          </p:nvSpPr>
          <p:spPr>
            <a:xfrm>
              <a:off x="2988761"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6" y="1956"/>
                    <a:pt x="18120" y="1519"/>
                    <a:pt x="18120" y="978"/>
                  </a:cubicBezTo>
                  <a:cubicBezTo>
                    <a:pt x="18120" y="437"/>
                    <a:pt x="14066"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47" name="Google Shape;10147;p64"/>
            <p:cNvGrpSpPr/>
            <p:nvPr/>
          </p:nvGrpSpPr>
          <p:grpSpPr>
            <a:xfrm>
              <a:off x="2939074" y="1542757"/>
              <a:ext cx="557541" cy="1277423"/>
              <a:chOff x="2939074" y="1542757"/>
              <a:chExt cx="557541" cy="1277423"/>
            </a:xfrm>
          </p:grpSpPr>
          <p:sp>
            <p:nvSpPr>
              <p:cNvPr id="10148" name="Google Shape;10148;p64"/>
              <p:cNvSpPr/>
              <p:nvPr/>
            </p:nvSpPr>
            <p:spPr>
              <a:xfrm>
                <a:off x="3032035" y="1674397"/>
                <a:ext cx="366821" cy="342104"/>
              </a:xfrm>
              <a:custGeom>
                <a:avLst/>
                <a:gdLst/>
                <a:ahLst/>
                <a:cxnLst/>
                <a:rect l="l" t="t" r="r" b="b"/>
                <a:pathLst>
                  <a:path w="14529" h="13550" extrusionOk="0">
                    <a:moveTo>
                      <a:pt x="2158" y="0"/>
                    </a:moveTo>
                    <a:cubicBezTo>
                      <a:pt x="966" y="0"/>
                      <a:pt x="1" y="958"/>
                      <a:pt x="1" y="2157"/>
                    </a:cubicBezTo>
                    <a:lnTo>
                      <a:pt x="1" y="11393"/>
                    </a:lnTo>
                    <a:cubicBezTo>
                      <a:pt x="1" y="12585"/>
                      <a:pt x="966" y="13550"/>
                      <a:pt x="2158" y="13550"/>
                    </a:cubicBezTo>
                    <a:lnTo>
                      <a:pt x="12378" y="13550"/>
                    </a:lnTo>
                    <a:cubicBezTo>
                      <a:pt x="13571" y="13550"/>
                      <a:pt x="14529" y="12585"/>
                      <a:pt x="14529" y="11393"/>
                    </a:cubicBezTo>
                    <a:lnTo>
                      <a:pt x="14529" y="2157"/>
                    </a:lnTo>
                    <a:cubicBezTo>
                      <a:pt x="14529" y="958"/>
                      <a:pt x="13571" y="0"/>
                      <a:pt x="12378"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49" name="Google Shape;10149;p64"/>
              <p:cNvGrpSpPr/>
              <p:nvPr/>
            </p:nvGrpSpPr>
            <p:grpSpPr>
              <a:xfrm>
                <a:off x="2939074" y="1547529"/>
                <a:ext cx="557541" cy="1272651"/>
                <a:chOff x="2939074" y="1547529"/>
                <a:chExt cx="557541" cy="1272651"/>
              </a:xfrm>
            </p:grpSpPr>
            <p:sp>
              <p:nvSpPr>
                <p:cNvPr id="10150" name="Google Shape;10150;p64"/>
                <p:cNvSpPr/>
                <p:nvPr/>
              </p:nvSpPr>
              <p:spPr>
                <a:xfrm>
                  <a:off x="2939074" y="1547529"/>
                  <a:ext cx="557541" cy="1272651"/>
                </a:xfrm>
                <a:custGeom>
                  <a:avLst/>
                  <a:gdLst/>
                  <a:ahLst/>
                  <a:cxnLst/>
                  <a:rect l="l" t="t" r="r" b="b"/>
                  <a:pathLst>
                    <a:path w="22083" h="50407" extrusionOk="0">
                      <a:moveTo>
                        <a:pt x="11035" y="0"/>
                      </a:moveTo>
                      <a:cubicBezTo>
                        <a:pt x="7053" y="0"/>
                        <a:pt x="3833" y="3226"/>
                        <a:pt x="3833" y="7202"/>
                      </a:cubicBezTo>
                      <a:lnTo>
                        <a:pt x="3833" y="7208"/>
                      </a:lnTo>
                      <a:cubicBezTo>
                        <a:pt x="3807" y="7208"/>
                        <a:pt x="3787" y="7202"/>
                        <a:pt x="3768" y="7202"/>
                      </a:cubicBezTo>
                      <a:cubicBezTo>
                        <a:pt x="3764" y="7202"/>
                        <a:pt x="3761" y="7202"/>
                        <a:pt x="3757" y="7202"/>
                      </a:cubicBezTo>
                      <a:cubicBezTo>
                        <a:pt x="3091" y="7202"/>
                        <a:pt x="2589" y="7811"/>
                        <a:pt x="2718" y="8466"/>
                      </a:cubicBezTo>
                      <a:cubicBezTo>
                        <a:pt x="2815" y="8983"/>
                        <a:pt x="3269" y="9322"/>
                        <a:pt x="3759" y="9322"/>
                      </a:cubicBezTo>
                      <a:cubicBezTo>
                        <a:pt x="3894" y="9322"/>
                        <a:pt x="4032" y="9297"/>
                        <a:pt x="4165" y="9242"/>
                      </a:cubicBezTo>
                      <a:cubicBezTo>
                        <a:pt x="4921" y="11543"/>
                        <a:pt x="6896" y="13367"/>
                        <a:pt x="9073" y="14078"/>
                      </a:cubicBezTo>
                      <a:lnTo>
                        <a:pt x="9073" y="16124"/>
                      </a:lnTo>
                      <a:lnTo>
                        <a:pt x="6864" y="16124"/>
                      </a:lnTo>
                      <a:cubicBezTo>
                        <a:pt x="6864" y="16124"/>
                        <a:pt x="6857" y="16170"/>
                        <a:pt x="6837" y="16183"/>
                      </a:cubicBezTo>
                      <a:cubicBezTo>
                        <a:pt x="6257" y="16183"/>
                        <a:pt x="5743" y="16561"/>
                        <a:pt x="5560" y="17109"/>
                      </a:cubicBezTo>
                      <a:lnTo>
                        <a:pt x="235" y="32861"/>
                      </a:lnTo>
                      <a:cubicBezTo>
                        <a:pt x="1" y="33559"/>
                        <a:pt x="372" y="34308"/>
                        <a:pt x="1069" y="34543"/>
                      </a:cubicBezTo>
                      <a:cubicBezTo>
                        <a:pt x="1208" y="34588"/>
                        <a:pt x="1350" y="34610"/>
                        <a:pt x="1489" y="34610"/>
                      </a:cubicBezTo>
                      <a:cubicBezTo>
                        <a:pt x="2047" y="34610"/>
                        <a:pt x="2568" y="34261"/>
                        <a:pt x="2751" y="33702"/>
                      </a:cubicBezTo>
                      <a:lnTo>
                        <a:pt x="2927" y="33187"/>
                      </a:lnTo>
                      <a:lnTo>
                        <a:pt x="3507" y="33428"/>
                      </a:lnTo>
                      <a:cubicBezTo>
                        <a:pt x="3507" y="33428"/>
                        <a:pt x="4015" y="32412"/>
                        <a:pt x="3468" y="31577"/>
                      </a:cubicBezTo>
                      <a:lnTo>
                        <a:pt x="6733" y="21918"/>
                      </a:lnTo>
                      <a:lnTo>
                        <a:pt x="6733" y="21918"/>
                      </a:lnTo>
                      <a:cubicBezTo>
                        <a:pt x="6733" y="27699"/>
                        <a:pt x="5951" y="29166"/>
                        <a:pt x="5951" y="32360"/>
                      </a:cubicBezTo>
                      <a:cubicBezTo>
                        <a:pt x="5951" y="35560"/>
                        <a:pt x="7861" y="48490"/>
                        <a:pt x="7861" y="48490"/>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03"/>
                        <a:pt x="15291" y="27680"/>
                        <a:pt x="15291" y="21821"/>
                      </a:cubicBezTo>
                      <a:lnTo>
                        <a:pt x="15291" y="21821"/>
                      </a:lnTo>
                      <a:lnTo>
                        <a:pt x="18595" y="31584"/>
                      </a:lnTo>
                      <a:cubicBezTo>
                        <a:pt x="18048" y="32418"/>
                        <a:pt x="18556" y="33435"/>
                        <a:pt x="18556" y="33435"/>
                      </a:cubicBezTo>
                      <a:lnTo>
                        <a:pt x="19136" y="33187"/>
                      </a:lnTo>
                      <a:lnTo>
                        <a:pt x="19306" y="33709"/>
                      </a:lnTo>
                      <a:cubicBezTo>
                        <a:pt x="19484" y="34280"/>
                        <a:pt x="20013" y="34650"/>
                        <a:pt x="20579" y="34650"/>
                      </a:cubicBezTo>
                      <a:cubicBezTo>
                        <a:pt x="20717" y="34650"/>
                        <a:pt x="20856" y="34628"/>
                        <a:pt x="20994" y="34582"/>
                      </a:cubicBezTo>
                      <a:cubicBezTo>
                        <a:pt x="21704" y="34347"/>
                        <a:pt x="22082" y="33578"/>
                        <a:pt x="21828" y="32874"/>
                      </a:cubicBezTo>
                      <a:lnTo>
                        <a:pt x="21828" y="32868"/>
                      </a:lnTo>
                      <a:lnTo>
                        <a:pt x="16503" y="17128"/>
                      </a:lnTo>
                      <a:cubicBezTo>
                        <a:pt x="16334" y="16613"/>
                        <a:pt x="15877" y="16242"/>
                        <a:pt x="15336" y="16190"/>
                      </a:cubicBezTo>
                      <a:cubicBezTo>
                        <a:pt x="15323" y="16170"/>
                        <a:pt x="15310" y="16150"/>
                        <a:pt x="15304" y="16131"/>
                      </a:cubicBezTo>
                      <a:lnTo>
                        <a:pt x="12827" y="16131"/>
                      </a:lnTo>
                      <a:lnTo>
                        <a:pt x="12827" y="14130"/>
                      </a:lnTo>
                      <a:cubicBezTo>
                        <a:pt x="15050" y="13459"/>
                        <a:pt x="17096" y="11621"/>
                        <a:pt x="17885" y="9281"/>
                      </a:cubicBezTo>
                      <a:cubicBezTo>
                        <a:pt x="17969" y="9301"/>
                        <a:pt x="18054" y="9314"/>
                        <a:pt x="18139" y="9314"/>
                      </a:cubicBezTo>
                      <a:cubicBezTo>
                        <a:pt x="18706" y="9314"/>
                        <a:pt x="19169" y="8870"/>
                        <a:pt x="19195" y="8310"/>
                      </a:cubicBezTo>
                      <a:cubicBezTo>
                        <a:pt x="19214" y="7743"/>
                        <a:pt x="18797" y="7261"/>
                        <a:pt x="18230" y="7208"/>
                      </a:cubicBezTo>
                      <a:lnTo>
                        <a:pt x="18230" y="7202"/>
                      </a:lnTo>
                      <a:cubicBezTo>
                        <a:pt x="18230" y="3226"/>
                        <a:pt x="15011" y="0"/>
                        <a:pt x="1103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51" name="Google Shape;10151;p64"/>
                <p:cNvGrpSpPr/>
                <p:nvPr/>
              </p:nvGrpSpPr>
              <p:grpSpPr>
                <a:xfrm>
                  <a:off x="2977425" y="1655184"/>
                  <a:ext cx="476218" cy="1085365"/>
                  <a:chOff x="2977425" y="1655184"/>
                  <a:chExt cx="476218" cy="1085365"/>
                </a:xfrm>
              </p:grpSpPr>
              <p:sp>
                <p:nvSpPr>
                  <p:cNvPr id="10152" name="Google Shape;10152;p64"/>
                  <p:cNvSpPr/>
                  <p:nvPr/>
                </p:nvSpPr>
                <p:spPr>
                  <a:xfrm>
                    <a:off x="2977425" y="2207549"/>
                    <a:ext cx="65871" cy="115179"/>
                  </a:xfrm>
                  <a:custGeom>
                    <a:avLst/>
                    <a:gdLst/>
                    <a:ahLst/>
                    <a:cxnLst/>
                    <a:rect l="l" t="t" r="r" b="b"/>
                    <a:pathLst>
                      <a:path w="2609" h="4562" extrusionOk="0">
                        <a:moveTo>
                          <a:pt x="2183" y="0"/>
                        </a:moveTo>
                        <a:cubicBezTo>
                          <a:pt x="2148" y="0"/>
                          <a:pt x="2111" y="6"/>
                          <a:pt x="2073" y="19"/>
                        </a:cubicBezTo>
                        <a:cubicBezTo>
                          <a:pt x="430" y="573"/>
                          <a:pt x="0" y="3030"/>
                          <a:pt x="72" y="4510"/>
                        </a:cubicBezTo>
                        <a:cubicBezTo>
                          <a:pt x="76" y="4542"/>
                          <a:pt x="102" y="4562"/>
                          <a:pt x="127" y="4562"/>
                        </a:cubicBezTo>
                        <a:cubicBezTo>
                          <a:pt x="144" y="4562"/>
                          <a:pt x="159" y="4554"/>
                          <a:pt x="170" y="4536"/>
                        </a:cubicBezTo>
                        <a:cubicBezTo>
                          <a:pt x="515" y="3923"/>
                          <a:pt x="730" y="3272"/>
                          <a:pt x="984" y="2613"/>
                        </a:cubicBezTo>
                        <a:cubicBezTo>
                          <a:pt x="1317" y="1746"/>
                          <a:pt x="1799" y="1251"/>
                          <a:pt x="2412" y="593"/>
                        </a:cubicBezTo>
                        <a:cubicBezTo>
                          <a:pt x="2608" y="379"/>
                          <a:pt x="2461" y="0"/>
                          <a:pt x="218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3" name="Google Shape;10153;p64"/>
                  <p:cNvSpPr/>
                  <p:nvPr/>
                </p:nvSpPr>
                <p:spPr>
                  <a:xfrm>
                    <a:off x="3000198" y="2248172"/>
                    <a:ext cx="38124" cy="63422"/>
                  </a:xfrm>
                  <a:custGeom>
                    <a:avLst/>
                    <a:gdLst/>
                    <a:ahLst/>
                    <a:cxnLst/>
                    <a:rect l="l" t="t" r="r" b="b"/>
                    <a:pathLst>
                      <a:path w="1510" h="2512" extrusionOk="0">
                        <a:moveTo>
                          <a:pt x="1257" y="1"/>
                        </a:moveTo>
                        <a:cubicBezTo>
                          <a:pt x="1226" y="1"/>
                          <a:pt x="1194" y="11"/>
                          <a:pt x="1164" y="33"/>
                        </a:cubicBezTo>
                        <a:cubicBezTo>
                          <a:pt x="845" y="274"/>
                          <a:pt x="695" y="633"/>
                          <a:pt x="545" y="985"/>
                        </a:cubicBezTo>
                        <a:cubicBezTo>
                          <a:pt x="356" y="1408"/>
                          <a:pt x="187" y="1845"/>
                          <a:pt x="37" y="2288"/>
                        </a:cubicBezTo>
                        <a:cubicBezTo>
                          <a:pt x="1" y="2396"/>
                          <a:pt x="102" y="2512"/>
                          <a:pt x="207" y="2512"/>
                        </a:cubicBezTo>
                        <a:cubicBezTo>
                          <a:pt x="236" y="2512"/>
                          <a:pt x="264" y="2503"/>
                          <a:pt x="291" y="2484"/>
                        </a:cubicBezTo>
                        <a:cubicBezTo>
                          <a:pt x="643" y="2230"/>
                          <a:pt x="923" y="1884"/>
                          <a:pt x="1106" y="1487"/>
                        </a:cubicBezTo>
                        <a:cubicBezTo>
                          <a:pt x="1288" y="1096"/>
                          <a:pt x="1510" y="652"/>
                          <a:pt x="1464" y="209"/>
                        </a:cubicBezTo>
                        <a:cubicBezTo>
                          <a:pt x="1454" y="109"/>
                          <a:pt x="1359" y="1"/>
                          <a:pt x="125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4" name="Google Shape;10154;p64"/>
                  <p:cNvSpPr/>
                  <p:nvPr/>
                </p:nvSpPr>
                <p:spPr>
                  <a:xfrm>
                    <a:off x="3035772" y="2078231"/>
                    <a:ext cx="68698" cy="102581"/>
                  </a:xfrm>
                  <a:custGeom>
                    <a:avLst/>
                    <a:gdLst/>
                    <a:ahLst/>
                    <a:cxnLst/>
                    <a:rect l="l" t="t" r="r" b="b"/>
                    <a:pathLst>
                      <a:path w="2721" h="4063" extrusionOk="0">
                        <a:moveTo>
                          <a:pt x="1730" y="0"/>
                        </a:moveTo>
                        <a:cubicBezTo>
                          <a:pt x="1354" y="0"/>
                          <a:pt x="1057" y="265"/>
                          <a:pt x="915" y="625"/>
                        </a:cubicBezTo>
                        <a:cubicBezTo>
                          <a:pt x="557" y="1524"/>
                          <a:pt x="146" y="2554"/>
                          <a:pt x="35" y="3512"/>
                        </a:cubicBezTo>
                        <a:cubicBezTo>
                          <a:pt x="1" y="3825"/>
                          <a:pt x="314" y="4062"/>
                          <a:pt x="609" y="4062"/>
                        </a:cubicBezTo>
                        <a:cubicBezTo>
                          <a:pt x="702" y="4062"/>
                          <a:pt x="792" y="4039"/>
                          <a:pt x="870" y="3988"/>
                        </a:cubicBezTo>
                        <a:cubicBezTo>
                          <a:pt x="1802" y="3362"/>
                          <a:pt x="2173" y="2085"/>
                          <a:pt x="2551" y="1081"/>
                        </a:cubicBezTo>
                        <a:cubicBezTo>
                          <a:pt x="2721" y="644"/>
                          <a:pt x="2375" y="149"/>
                          <a:pt x="1958" y="32"/>
                        </a:cubicBezTo>
                        <a:cubicBezTo>
                          <a:pt x="1880" y="10"/>
                          <a:pt x="1804" y="0"/>
                          <a:pt x="17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5" name="Google Shape;10155;p64"/>
                  <p:cNvSpPr/>
                  <p:nvPr/>
                </p:nvSpPr>
                <p:spPr>
                  <a:xfrm>
                    <a:off x="3082934" y="1960300"/>
                    <a:ext cx="73546" cy="79100"/>
                  </a:xfrm>
                  <a:custGeom>
                    <a:avLst/>
                    <a:gdLst/>
                    <a:ahLst/>
                    <a:cxnLst/>
                    <a:rect l="l" t="t" r="r" b="b"/>
                    <a:pathLst>
                      <a:path w="2913" h="3133" extrusionOk="0">
                        <a:moveTo>
                          <a:pt x="1955" y="1"/>
                        </a:moveTo>
                        <a:cubicBezTo>
                          <a:pt x="1392" y="1"/>
                          <a:pt x="788" y="419"/>
                          <a:pt x="494" y="864"/>
                        </a:cubicBezTo>
                        <a:cubicBezTo>
                          <a:pt x="266" y="1209"/>
                          <a:pt x="273" y="1535"/>
                          <a:pt x="181" y="1913"/>
                        </a:cubicBezTo>
                        <a:cubicBezTo>
                          <a:pt x="103" y="2259"/>
                          <a:pt x="51" y="2610"/>
                          <a:pt x="12" y="2962"/>
                        </a:cubicBezTo>
                        <a:cubicBezTo>
                          <a:pt x="0" y="3069"/>
                          <a:pt x="96" y="3133"/>
                          <a:pt x="191" y="3133"/>
                        </a:cubicBezTo>
                        <a:cubicBezTo>
                          <a:pt x="253" y="3133"/>
                          <a:pt x="314" y="3106"/>
                          <a:pt x="344" y="3047"/>
                        </a:cubicBezTo>
                        <a:cubicBezTo>
                          <a:pt x="468" y="2819"/>
                          <a:pt x="572" y="2578"/>
                          <a:pt x="683" y="2343"/>
                        </a:cubicBezTo>
                        <a:cubicBezTo>
                          <a:pt x="807" y="2102"/>
                          <a:pt x="983" y="1939"/>
                          <a:pt x="1153" y="1724"/>
                        </a:cubicBezTo>
                        <a:cubicBezTo>
                          <a:pt x="1276" y="1555"/>
                          <a:pt x="1446" y="1424"/>
                          <a:pt x="1628" y="1333"/>
                        </a:cubicBezTo>
                        <a:cubicBezTo>
                          <a:pt x="1948" y="1209"/>
                          <a:pt x="2261" y="1307"/>
                          <a:pt x="2573" y="1118"/>
                        </a:cubicBezTo>
                        <a:cubicBezTo>
                          <a:pt x="2860" y="949"/>
                          <a:pt x="2912" y="551"/>
                          <a:pt x="2678" y="310"/>
                        </a:cubicBezTo>
                        <a:cubicBezTo>
                          <a:pt x="2469" y="91"/>
                          <a:pt x="2216" y="1"/>
                          <a:pt x="19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6" name="Google Shape;10156;p64"/>
                  <p:cNvSpPr/>
                  <p:nvPr/>
                </p:nvSpPr>
                <p:spPr>
                  <a:xfrm>
                    <a:off x="3114494" y="2001327"/>
                    <a:ext cx="113992" cy="97481"/>
                  </a:xfrm>
                  <a:custGeom>
                    <a:avLst/>
                    <a:gdLst/>
                    <a:ahLst/>
                    <a:cxnLst/>
                    <a:rect l="l" t="t" r="r" b="b"/>
                    <a:pathLst>
                      <a:path w="4515" h="3861" extrusionOk="0">
                        <a:moveTo>
                          <a:pt x="2398" y="0"/>
                        </a:moveTo>
                        <a:cubicBezTo>
                          <a:pt x="2353" y="0"/>
                          <a:pt x="2308" y="3"/>
                          <a:pt x="2262" y="8"/>
                        </a:cubicBezTo>
                        <a:cubicBezTo>
                          <a:pt x="1415" y="93"/>
                          <a:pt x="548" y="607"/>
                          <a:pt x="365" y="875"/>
                        </a:cubicBezTo>
                        <a:cubicBezTo>
                          <a:pt x="0" y="1409"/>
                          <a:pt x="131" y="2015"/>
                          <a:pt x="372" y="2569"/>
                        </a:cubicBezTo>
                        <a:cubicBezTo>
                          <a:pt x="714" y="3336"/>
                          <a:pt x="1496" y="3861"/>
                          <a:pt x="2279" y="3861"/>
                        </a:cubicBezTo>
                        <a:cubicBezTo>
                          <a:pt x="2675" y="3861"/>
                          <a:pt x="3070" y="3727"/>
                          <a:pt x="3409" y="3423"/>
                        </a:cubicBezTo>
                        <a:cubicBezTo>
                          <a:pt x="4514" y="2419"/>
                          <a:pt x="3802" y="0"/>
                          <a:pt x="23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7" name="Google Shape;10157;p64"/>
                  <p:cNvSpPr/>
                  <p:nvPr/>
                </p:nvSpPr>
                <p:spPr>
                  <a:xfrm>
                    <a:off x="3164383" y="1962345"/>
                    <a:ext cx="34968" cy="27520"/>
                  </a:xfrm>
                  <a:custGeom>
                    <a:avLst/>
                    <a:gdLst/>
                    <a:ahLst/>
                    <a:cxnLst/>
                    <a:rect l="l" t="t" r="r" b="b"/>
                    <a:pathLst>
                      <a:path w="1385" h="1090" extrusionOk="0">
                        <a:moveTo>
                          <a:pt x="393" y="0"/>
                        </a:moveTo>
                        <a:cubicBezTo>
                          <a:pt x="192" y="0"/>
                          <a:pt x="0" y="200"/>
                          <a:pt x="51" y="405"/>
                        </a:cubicBezTo>
                        <a:cubicBezTo>
                          <a:pt x="19" y="522"/>
                          <a:pt x="12" y="639"/>
                          <a:pt x="12" y="757"/>
                        </a:cubicBezTo>
                        <a:cubicBezTo>
                          <a:pt x="12" y="887"/>
                          <a:pt x="103" y="1004"/>
                          <a:pt x="227" y="1037"/>
                        </a:cubicBezTo>
                        <a:cubicBezTo>
                          <a:pt x="475" y="1070"/>
                          <a:pt x="716" y="1083"/>
                          <a:pt x="964" y="1089"/>
                        </a:cubicBezTo>
                        <a:cubicBezTo>
                          <a:pt x="969" y="1089"/>
                          <a:pt x="974" y="1089"/>
                          <a:pt x="979" y="1089"/>
                        </a:cubicBezTo>
                        <a:cubicBezTo>
                          <a:pt x="1274" y="1089"/>
                          <a:pt x="1384" y="721"/>
                          <a:pt x="1198" y="522"/>
                        </a:cubicBezTo>
                        <a:cubicBezTo>
                          <a:pt x="1101" y="418"/>
                          <a:pt x="990" y="333"/>
                          <a:pt x="872" y="255"/>
                        </a:cubicBezTo>
                        <a:cubicBezTo>
                          <a:pt x="729" y="164"/>
                          <a:pt x="644" y="66"/>
                          <a:pt x="481" y="14"/>
                        </a:cubicBezTo>
                        <a:cubicBezTo>
                          <a:pt x="452" y="5"/>
                          <a:pt x="423" y="0"/>
                          <a:pt x="39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8" name="Google Shape;10158;p64"/>
                  <p:cNvSpPr/>
                  <p:nvPr/>
                </p:nvSpPr>
                <p:spPr>
                  <a:xfrm>
                    <a:off x="3180794" y="1922782"/>
                    <a:ext cx="36407" cy="56504"/>
                  </a:xfrm>
                  <a:custGeom>
                    <a:avLst/>
                    <a:gdLst/>
                    <a:ahLst/>
                    <a:cxnLst/>
                    <a:rect l="l" t="t" r="r" b="b"/>
                    <a:pathLst>
                      <a:path w="1442" h="2238" extrusionOk="0">
                        <a:moveTo>
                          <a:pt x="235" y="0"/>
                        </a:moveTo>
                        <a:cubicBezTo>
                          <a:pt x="220" y="0"/>
                          <a:pt x="204" y="11"/>
                          <a:pt x="196" y="30"/>
                        </a:cubicBezTo>
                        <a:lnTo>
                          <a:pt x="196" y="43"/>
                        </a:lnTo>
                        <a:cubicBezTo>
                          <a:pt x="14" y="140"/>
                          <a:pt x="1" y="401"/>
                          <a:pt x="177" y="512"/>
                        </a:cubicBezTo>
                        <a:cubicBezTo>
                          <a:pt x="222" y="1092"/>
                          <a:pt x="503" y="1626"/>
                          <a:pt x="835" y="2122"/>
                        </a:cubicBezTo>
                        <a:cubicBezTo>
                          <a:pt x="886" y="2197"/>
                          <a:pt x="978" y="2237"/>
                          <a:pt x="1066" y="2237"/>
                        </a:cubicBezTo>
                        <a:cubicBezTo>
                          <a:pt x="1169" y="2237"/>
                          <a:pt x="1267" y="2182"/>
                          <a:pt x="1291" y="2063"/>
                        </a:cubicBezTo>
                        <a:cubicBezTo>
                          <a:pt x="1441" y="1300"/>
                          <a:pt x="1246" y="277"/>
                          <a:pt x="385" y="23"/>
                        </a:cubicBezTo>
                        <a:cubicBezTo>
                          <a:pt x="362" y="15"/>
                          <a:pt x="337" y="12"/>
                          <a:pt x="313" y="12"/>
                        </a:cubicBezTo>
                        <a:cubicBezTo>
                          <a:pt x="295" y="12"/>
                          <a:pt x="278" y="14"/>
                          <a:pt x="262" y="17"/>
                        </a:cubicBezTo>
                        <a:cubicBezTo>
                          <a:pt x="256" y="6"/>
                          <a:pt x="246" y="0"/>
                          <a:pt x="23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9" name="Google Shape;10159;p64"/>
                  <p:cNvSpPr/>
                  <p:nvPr/>
                </p:nvSpPr>
                <p:spPr>
                  <a:xfrm>
                    <a:off x="3159131" y="2111002"/>
                    <a:ext cx="48526" cy="50091"/>
                  </a:xfrm>
                  <a:custGeom>
                    <a:avLst/>
                    <a:gdLst/>
                    <a:ahLst/>
                    <a:cxnLst/>
                    <a:rect l="l" t="t" r="r" b="b"/>
                    <a:pathLst>
                      <a:path w="1922" h="1984" extrusionOk="0">
                        <a:moveTo>
                          <a:pt x="1410" y="0"/>
                        </a:moveTo>
                        <a:cubicBezTo>
                          <a:pt x="1343" y="0"/>
                          <a:pt x="1276" y="9"/>
                          <a:pt x="1211" y="24"/>
                        </a:cubicBezTo>
                        <a:cubicBezTo>
                          <a:pt x="1087" y="44"/>
                          <a:pt x="976" y="96"/>
                          <a:pt x="885" y="181"/>
                        </a:cubicBezTo>
                        <a:cubicBezTo>
                          <a:pt x="507" y="441"/>
                          <a:pt x="240" y="943"/>
                          <a:pt x="116" y="1341"/>
                        </a:cubicBezTo>
                        <a:cubicBezTo>
                          <a:pt x="1" y="1713"/>
                          <a:pt x="281" y="1984"/>
                          <a:pt x="637" y="1984"/>
                        </a:cubicBezTo>
                        <a:cubicBezTo>
                          <a:pt x="704" y="1984"/>
                          <a:pt x="775" y="1974"/>
                          <a:pt x="846" y="1953"/>
                        </a:cubicBezTo>
                        <a:cubicBezTo>
                          <a:pt x="1198" y="1842"/>
                          <a:pt x="1498" y="1816"/>
                          <a:pt x="1719" y="1517"/>
                        </a:cubicBezTo>
                        <a:cubicBezTo>
                          <a:pt x="1895" y="1262"/>
                          <a:pt x="1921" y="910"/>
                          <a:pt x="1921" y="611"/>
                        </a:cubicBezTo>
                        <a:cubicBezTo>
                          <a:pt x="1915" y="545"/>
                          <a:pt x="1908" y="487"/>
                          <a:pt x="1889" y="435"/>
                        </a:cubicBezTo>
                        <a:cubicBezTo>
                          <a:pt x="1915" y="252"/>
                          <a:pt x="1804" y="76"/>
                          <a:pt x="1628" y="31"/>
                        </a:cubicBezTo>
                        <a:cubicBezTo>
                          <a:pt x="1556" y="10"/>
                          <a:pt x="1483" y="0"/>
                          <a:pt x="141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0" name="Google Shape;10160;p64"/>
                  <p:cNvSpPr/>
                  <p:nvPr/>
                </p:nvSpPr>
                <p:spPr>
                  <a:xfrm>
                    <a:off x="3159131" y="2164148"/>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1"/>
                          <a:pt x="240" y="943"/>
                          <a:pt x="116" y="1341"/>
                        </a:cubicBezTo>
                        <a:cubicBezTo>
                          <a:pt x="1" y="1713"/>
                          <a:pt x="281" y="1984"/>
                          <a:pt x="637" y="1984"/>
                        </a:cubicBezTo>
                        <a:cubicBezTo>
                          <a:pt x="704" y="1984"/>
                          <a:pt x="775" y="1974"/>
                          <a:pt x="846" y="1953"/>
                        </a:cubicBezTo>
                        <a:cubicBezTo>
                          <a:pt x="1198" y="1843"/>
                          <a:pt x="1498" y="1817"/>
                          <a:pt x="1719" y="1517"/>
                        </a:cubicBezTo>
                        <a:cubicBezTo>
                          <a:pt x="1895" y="1263"/>
                          <a:pt x="1921" y="911"/>
                          <a:pt x="1921" y="611"/>
                        </a:cubicBezTo>
                        <a:cubicBezTo>
                          <a:pt x="1915" y="546"/>
                          <a:pt x="1908" y="487"/>
                          <a:pt x="1889" y="428"/>
                        </a:cubicBezTo>
                        <a:cubicBezTo>
                          <a:pt x="1915" y="252"/>
                          <a:pt x="1804" y="76"/>
                          <a:pt x="1628" y="31"/>
                        </a:cubicBezTo>
                        <a:cubicBezTo>
                          <a:pt x="1556" y="10"/>
                          <a:pt x="1483" y="1"/>
                          <a:pt x="14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1" name="Google Shape;10161;p64"/>
                  <p:cNvSpPr/>
                  <p:nvPr/>
                </p:nvSpPr>
                <p:spPr>
                  <a:xfrm>
                    <a:off x="3159131" y="2217294"/>
                    <a:ext cx="48526" cy="50116"/>
                  </a:xfrm>
                  <a:custGeom>
                    <a:avLst/>
                    <a:gdLst/>
                    <a:ahLst/>
                    <a:cxnLst/>
                    <a:rect l="l" t="t" r="r" b="b"/>
                    <a:pathLst>
                      <a:path w="1922" h="1985" extrusionOk="0">
                        <a:moveTo>
                          <a:pt x="1410" y="1"/>
                        </a:moveTo>
                        <a:cubicBezTo>
                          <a:pt x="1343" y="1"/>
                          <a:pt x="1276" y="9"/>
                          <a:pt x="1211" y="24"/>
                        </a:cubicBezTo>
                        <a:cubicBezTo>
                          <a:pt x="1087" y="44"/>
                          <a:pt x="976" y="96"/>
                          <a:pt x="885" y="174"/>
                        </a:cubicBezTo>
                        <a:cubicBezTo>
                          <a:pt x="507" y="442"/>
                          <a:pt x="240" y="943"/>
                          <a:pt x="116" y="1341"/>
                        </a:cubicBezTo>
                        <a:cubicBezTo>
                          <a:pt x="1" y="1713"/>
                          <a:pt x="281" y="1984"/>
                          <a:pt x="637" y="1984"/>
                        </a:cubicBezTo>
                        <a:cubicBezTo>
                          <a:pt x="704" y="1984"/>
                          <a:pt x="775" y="1974"/>
                          <a:pt x="846" y="1954"/>
                        </a:cubicBezTo>
                        <a:cubicBezTo>
                          <a:pt x="1198" y="1843"/>
                          <a:pt x="1498" y="1817"/>
                          <a:pt x="1719" y="1517"/>
                        </a:cubicBezTo>
                        <a:cubicBezTo>
                          <a:pt x="1895" y="1263"/>
                          <a:pt x="1921" y="911"/>
                          <a:pt x="1921" y="611"/>
                        </a:cubicBezTo>
                        <a:cubicBezTo>
                          <a:pt x="1915" y="546"/>
                          <a:pt x="1908" y="487"/>
                          <a:pt x="1889" y="428"/>
                        </a:cubicBezTo>
                        <a:cubicBezTo>
                          <a:pt x="1915" y="253"/>
                          <a:pt x="1804" y="77"/>
                          <a:pt x="1628" y="31"/>
                        </a:cubicBezTo>
                        <a:cubicBezTo>
                          <a:pt x="1556" y="10"/>
                          <a:pt x="1483" y="1"/>
                          <a:pt x="14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2" name="Google Shape;10162;p64"/>
                  <p:cNvSpPr/>
                  <p:nvPr/>
                </p:nvSpPr>
                <p:spPr>
                  <a:xfrm>
                    <a:off x="3121916" y="2111532"/>
                    <a:ext cx="31585" cy="42795"/>
                  </a:xfrm>
                  <a:custGeom>
                    <a:avLst/>
                    <a:gdLst/>
                    <a:ahLst/>
                    <a:cxnLst/>
                    <a:rect l="l" t="t" r="r" b="b"/>
                    <a:pathLst>
                      <a:path w="1251" h="1695" extrusionOk="0">
                        <a:moveTo>
                          <a:pt x="457" y="0"/>
                        </a:moveTo>
                        <a:cubicBezTo>
                          <a:pt x="228" y="0"/>
                          <a:pt x="1" y="197"/>
                          <a:pt x="52" y="505"/>
                        </a:cubicBezTo>
                        <a:cubicBezTo>
                          <a:pt x="110" y="883"/>
                          <a:pt x="202" y="1600"/>
                          <a:pt x="658" y="1685"/>
                        </a:cubicBezTo>
                        <a:cubicBezTo>
                          <a:pt x="692" y="1691"/>
                          <a:pt x="727" y="1694"/>
                          <a:pt x="762" y="1694"/>
                        </a:cubicBezTo>
                        <a:cubicBezTo>
                          <a:pt x="906" y="1694"/>
                          <a:pt x="1047" y="1637"/>
                          <a:pt x="1121" y="1496"/>
                        </a:cubicBezTo>
                        <a:cubicBezTo>
                          <a:pt x="1251" y="1248"/>
                          <a:pt x="1160" y="1020"/>
                          <a:pt x="1036" y="772"/>
                        </a:cubicBezTo>
                        <a:cubicBezTo>
                          <a:pt x="958" y="616"/>
                          <a:pt x="892" y="453"/>
                          <a:pt x="834" y="290"/>
                        </a:cubicBezTo>
                        <a:cubicBezTo>
                          <a:pt x="763" y="89"/>
                          <a:pt x="610" y="0"/>
                          <a:pt x="45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3" name="Google Shape;10163;p64"/>
                  <p:cNvSpPr/>
                  <p:nvPr/>
                </p:nvSpPr>
                <p:spPr>
                  <a:xfrm>
                    <a:off x="3118760" y="2152635"/>
                    <a:ext cx="30524" cy="45849"/>
                  </a:xfrm>
                  <a:custGeom>
                    <a:avLst/>
                    <a:gdLst/>
                    <a:ahLst/>
                    <a:cxnLst/>
                    <a:rect l="l" t="t" r="r" b="b"/>
                    <a:pathLst>
                      <a:path w="1209" h="1816" extrusionOk="0">
                        <a:moveTo>
                          <a:pt x="261" y="0"/>
                        </a:moveTo>
                        <a:cubicBezTo>
                          <a:pt x="136" y="0"/>
                          <a:pt x="1" y="101"/>
                          <a:pt x="1" y="239"/>
                        </a:cubicBezTo>
                        <a:cubicBezTo>
                          <a:pt x="1" y="728"/>
                          <a:pt x="53" y="1464"/>
                          <a:pt x="516" y="1751"/>
                        </a:cubicBezTo>
                        <a:cubicBezTo>
                          <a:pt x="586" y="1795"/>
                          <a:pt x="659" y="1815"/>
                          <a:pt x="729" y="1815"/>
                        </a:cubicBezTo>
                        <a:cubicBezTo>
                          <a:pt x="988" y="1815"/>
                          <a:pt x="1208" y="1546"/>
                          <a:pt x="1141" y="1269"/>
                        </a:cubicBezTo>
                        <a:cubicBezTo>
                          <a:pt x="1089" y="1047"/>
                          <a:pt x="913" y="904"/>
                          <a:pt x="796" y="715"/>
                        </a:cubicBezTo>
                        <a:cubicBezTo>
                          <a:pt x="659" y="526"/>
                          <a:pt x="542" y="330"/>
                          <a:pt x="444" y="122"/>
                        </a:cubicBezTo>
                        <a:cubicBezTo>
                          <a:pt x="407" y="36"/>
                          <a:pt x="336" y="0"/>
                          <a:pt x="26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4" name="Google Shape;10164;p64"/>
                  <p:cNvSpPr/>
                  <p:nvPr/>
                </p:nvSpPr>
                <p:spPr>
                  <a:xfrm>
                    <a:off x="3111186" y="2198561"/>
                    <a:ext cx="37543" cy="43198"/>
                  </a:xfrm>
                  <a:custGeom>
                    <a:avLst/>
                    <a:gdLst/>
                    <a:ahLst/>
                    <a:cxnLst/>
                    <a:rect l="l" t="t" r="r" b="b"/>
                    <a:pathLst>
                      <a:path w="1487" h="1711" extrusionOk="0">
                        <a:moveTo>
                          <a:pt x="275" y="0"/>
                        </a:moveTo>
                        <a:cubicBezTo>
                          <a:pt x="183" y="0"/>
                          <a:pt x="96" y="47"/>
                          <a:pt x="79" y="154"/>
                        </a:cubicBezTo>
                        <a:cubicBezTo>
                          <a:pt x="1" y="662"/>
                          <a:pt x="177" y="1073"/>
                          <a:pt x="477" y="1470"/>
                        </a:cubicBezTo>
                        <a:cubicBezTo>
                          <a:pt x="589" y="1614"/>
                          <a:pt x="744" y="1711"/>
                          <a:pt x="911" y="1711"/>
                        </a:cubicBezTo>
                        <a:cubicBezTo>
                          <a:pt x="986" y="1711"/>
                          <a:pt x="1064" y="1691"/>
                          <a:pt x="1142" y="1646"/>
                        </a:cubicBezTo>
                        <a:cubicBezTo>
                          <a:pt x="1389" y="1496"/>
                          <a:pt x="1487" y="1086"/>
                          <a:pt x="1239" y="884"/>
                        </a:cubicBezTo>
                        <a:cubicBezTo>
                          <a:pt x="952" y="662"/>
                          <a:pt x="698" y="395"/>
                          <a:pt x="490" y="102"/>
                        </a:cubicBezTo>
                        <a:cubicBezTo>
                          <a:pt x="444" y="37"/>
                          <a:pt x="357" y="0"/>
                          <a:pt x="27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5" name="Google Shape;10165;p64"/>
                  <p:cNvSpPr/>
                  <p:nvPr/>
                </p:nvSpPr>
                <p:spPr>
                  <a:xfrm>
                    <a:off x="3113812" y="2250924"/>
                    <a:ext cx="32620" cy="36028"/>
                  </a:xfrm>
                  <a:custGeom>
                    <a:avLst/>
                    <a:gdLst/>
                    <a:ahLst/>
                    <a:cxnLst/>
                    <a:rect l="l" t="t" r="r" b="b"/>
                    <a:pathLst>
                      <a:path w="1292" h="1427" extrusionOk="0">
                        <a:moveTo>
                          <a:pt x="192" y="1"/>
                        </a:moveTo>
                        <a:cubicBezTo>
                          <a:pt x="85" y="1"/>
                          <a:pt x="0" y="118"/>
                          <a:pt x="21" y="231"/>
                        </a:cubicBezTo>
                        <a:cubicBezTo>
                          <a:pt x="27" y="276"/>
                          <a:pt x="1" y="380"/>
                          <a:pt x="1" y="446"/>
                        </a:cubicBezTo>
                        <a:cubicBezTo>
                          <a:pt x="14" y="563"/>
                          <a:pt x="40" y="680"/>
                          <a:pt x="86" y="791"/>
                        </a:cubicBezTo>
                        <a:cubicBezTo>
                          <a:pt x="125" y="895"/>
                          <a:pt x="171" y="993"/>
                          <a:pt x="223" y="1091"/>
                        </a:cubicBezTo>
                        <a:cubicBezTo>
                          <a:pt x="353" y="1312"/>
                          <a:pt x="516" y="1397"/>
                          <a:pt x="764" y="1423"/>
                        </a:cubicBezTo>
                        <a:cubicBezTo>
                          <a:pt x="778" y="1425"/>
                          <a:pt x="792" y="1426"/>
                          <a:pt x="807" y="1426"/>
                        </a:cubicBezTo>
                        <a:cubicBezTo>
                          <a:pt x="964" y="1426"/>
                          <a:pt x="1129" y="1301"/>
                          <a:pt x="1200" y="1176"/>
                        </a:cubicBezTo>
                        <a:cubicBezTo>
                          <a:pt x="1292" y="1013"/>
                          <a:pt x="1292" y="817"/>
                          <a:pt x="1200" y="661"/>
                        </a:cubicBezTo>
                        <a:cubicBezTo>
                          <a:pt x="1142" y="543"/>
                          <a:pt x="1044" y="452"/>
                          <a:pt x="920" y="400"/>
                        </a:cubicBezTo>
                        <a:cubicBezTo>
                          <a:pt x="881" y="380"/>
                          <a:pt x="842" y="361"/>
                          <a:pt x="809" y="335"/>
                        </a:cubicBezTo>
                        <a:cubicBezTo>
                          <a:pt x="809" y="335"/>
                          <a:pt x="743" y="288"/>
                          <a:pt x="740" y="288"/>
                        </a:cubicBezTo>
                        <a:lnTo>
                          <a:pt x="740" y="288"/>
                        </a:lnTo>
                        <a:cubicBezTo>
                          <a:pt x="740" y="288"/>
                          <a:pt x="740" y="288"/>
                          <a:pt x="740" y="288"/>
                        </a:cubicBezTo>
                        <a:lnTo>
                          <a:pt x="740" y="288"/>
                        </a:lnTo>
                        <a:cubicBezTo>
                          <a:pt x="666" y="228"/>
                          <a:pt x="582" y="168"/>
                          <a:pt x="503" y="120"/>
                        </a:cubicBezTo>
                        <a:cubicBezTo>
                          <a:pt x="431" y="81"/>
                          <a:pt x="347" y="68"/>
                          <a:pt x="281" y="28"/>
                        </a:cubicBezTo>
                        <a:cubicBezTo>
                          <a:pt x="251" y="9"/>
                          <a:pt x="221" y="1"/>
                          <a:pt x="19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6" name="Google Shape;10166;p64"/>
                  <p:cNvSpPr/>
                  <p:nvPr/>
                </p:nvSpPr>
                <p:spPr>
                  <a:xfrm>
                    <a:off x="3179152" y="2275717"/>
                    <a:ext cx="75717" cy="61377"/>
                  </a:xfrm>
                  <a:custGeom>
                    <a:avLst/>
                    <a:gdLst/>
                    <a:ahLst/>
                    <a:cxnLst/>
                    <a:rect l="l" t="t" r="r" b="b"/>
                    <a:pathLst>
                      <a:path w="2999" h="2431" extrusionOk="0">
                        <a:moveTo>
                          <a:pt x="1501" y="0"/>
                        </a:moveTo>
                        <a:cubicBezTo>
                          <a:pt x="1115" y="0"/>
                          <a:pt x="732" y="77"/>
                          <a:pt x="372" y="259"/>
                        </a:cubicBezTo>
                        <a:cubicBezTo>
                          <a:pt x="66" y="415"/>
                          <a:pt x="1" y="735"/>
                          <a:pt x="85" y="1015"/>
                        </a:cubicBezTo>
                        <a:cubicBezTo>
                          <a:pt x="170" y="1673"/>
                          <a:pt x="561" y="2286"/>
                          <a:pt x="1265" y="2410"/>
                        </a:cubicBezTo>
                        <a:cubicBezTo>
                          <a:pt x="1347" y="2424"/>
                          <a:pt x="1426" y="2430"/>
                          <a:pt x="1502" y="2430"/>
                        </a:cubicBezTo>
                        <a:cubicBezTo>
                          <a:pt x="2309" y="2430"/>
                          <a:pt x="2785" y="1674"/>
                          <a:pt x="2934" y="917"/>
                        </a:cubicBezTo>
                        <a:cubicBezTo>
                          <a:pt x="2999" y="578"/>
                          <a:pt x="2842" y="259"/>
                          <a:pt x="2503" y="154"/>
                        </a:cubicBezTo>
                        <a:cubicBezTo>
                          <a:pt x="2174" y="58"/>
                          <a:pt x="1836" y="0"/>
                          <a:pt x="15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7" name="Google Shape;10167;p64"/>
                  <p:cNvSpPr/>
                  <p:nvPr/>
                </p:nvSpPr>
                <p:spPr>
                  <a:xfrm>
                    <a:off x="3103460" y="2303136"/>
                    <a:ext cx="46632" cy="110155"/>
                  </a:xfrm>
                  <a:custGeom>
                    <a:avLst/>
                    <a:gdLst/>
                    <a:ahLst/>
                    <a:cxnLst/>
                    <a:rect l="l" t="t" r="r" b="b"/>
                    <a:pathLst>
                      <a:path w="1847" h="4363" extrusionOk="0">
                        <a:moveTo>
                          <a:pt x="988" y="0"/>
                        </a:moveTo>
                        <a:cubicBezTo>
                          <a:pt x="718" y="0"/>
                          <a:pt x="455" y="139"/>
                          <a:pt x="366" y="470"/>
                        </a:cubicBezTo>
                        <a:cubicBezTo>
                          <a:pt x="40" y="1669"/>
                          <a:pt x="1" y="3103"/>
                          <a:pt x="483" y="4269"/>
                        </a:cubicBezTo>
                        <a:cubicBezTo>
                          <a:pt x="499" y="4331"/>
                          <a:pt x="551" y="4362"/>
                          <a:pt x="603" y="4362"/>
                        </a:cubicBezTo>
                        <a:cubicBezTo>
                          <a:pt x="656" y="4362"/>
                          <a:pt x="708" y="4331"/>
                          <a:pt x="724" y="4269"/>
                        </a:cubicBezTo>
                        <a:cubicBezTo>
                          <a:pt x="1180" y="3175"/>
                          <a:pt x="1219" y="1936"/>
                          <a:pt x="1656" y="822"/>
                        </a:cubicBezTo>
                        <a:cubicBezTo>
                          <a:pt x="1847" y="341"/>
                          <a:pt x="1410" y="0"/>
                          <a:pt x="98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8" name="Google Shape;10168;p64"/>
                  <p:cNvSpPr/>
                  <p:nvPr/>
                </p:nvSpPr>
                <p:spPr>
                  <a:xfrm>
                    <a:off x="3101314" y="2420915"/>
                    <a:ext cx="51985" cy="138331"/>
                  </a:xfrm>
                  <a:custGeom>
                    <a:avLst/>
                    <a:gdLst/>
                    <a:ahLst/>
                    <a:cxnLst/>
                    <a:rect l="l" t="t" r="r" b="b"/>
                    <a:pathLst>
                      <a:path w="2059" h="5479" extrusionOk="0">
                        <a:moveTo>
                          <a:pt x="1418" y="0"/>
                        </a:moveTo>
                        <a:cubicBezTo>
                          <a:pt x="1242" y="0"/>
                          <a:pt x="1060" y="81"/>
                          <a:pt x="933" y="263"/>
                        </a:cubicBezTo>
                        <a:cubicBezTo>
                          <a:pt x="33" y="1540"/>
                          <a:pt x="1" y="3997"/>
                          <a:pt x="861" y="5307"/>
                        </a:cubicBezTo>
                        <a:cubicBezTo>
                          <a:pt x="933" y="5418"/>
                          <a:pt x="1067" y="5478"/>
                          <a:pt x="1197" y="5478"/>
                        </a:cubicBezTo>
                        <a:cubicBezTo>
                          <a:pt x="1349" y="5478"/>
                          <a:pt x="1494" y="5396"/>
                          <a:pt x="1526" y="5216"/>
                        </a:cubicBezTo>
                        <a:cubicBezTo>
                          <a:pt x="1656" y="4525"/>
                          <a:pt x="1526" y="3821"/>
                          <a:pt x="1513" y="3117"/>
                        </a:cubicBezTo>
                        <a:cubicBezTo>
                          <a:pt x="1487" y="2257"/>
                          <a:pt x="1793" y="1521"/>
                          <a:pt x="1969" y="699"/>
                        </a:cubicBezTo>
                        <a:cubicBezTo>
                          <a:pt x="2058" y="279"/>
                          <a:pt x="1747" y="0"/>
                          <a:pt x="14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9" name="Google Shape;10169;p64"/>
                  <p:cNvSpPr/>
                  <p:nvPr/>
                </p:nvSpPr>
                <p:spPr>
                  <a:xfrm>
                    <a:off x="3153577" y="2340073"/>
                    <a:ext cx="54080" cy="195416"/>
                  </a:xfrm>
                  <a:custGeom>
                    <a:avLst/>
                    <a:gdLst/>
                    <a:ahLst/>
                    <a:cxnLst/>
                    <a:rect l="l" t="t" r="r" b="b"/>
                    <a:pathLst>
                      <a:path w="2142" h="7740" extrusionOk="0">
                        <a:moveTo>
                          <a:pt x="1063" y="1"/>
                        </a:moveTo>
                        <a:cubicBezTo>
                          <a:pt x="652" y="1"/>
                          <a:pt x="241" y="271"/>
                          <a:pt x="225" y="812"/>
                        </a:cubicBezTo>
                        <a:cubicBezTo>
                          <a:pt x="166" y="3009"/>
                          <a:pt x="238" y="5153"/>
                          <a:pt x="23" y="7343"/>
                        </a:cubicBezTo>
                        <a:cubicBezTo>
                          <a:pt x="1" y="7567"/>
                          <a:pt x="226" y="7739"/>
                          <a:pt x="436" y="7739"/>
                        </a:cubicBezTo>
                        <a:cubicBezTo>
                          <a:pt x="531" y="7739"/>
                          <a:pt x="623" y="7704"/>
                          <a:pt x="688" y="7623"/>
                        </a:cubicBezTo>
                        <a:cubicBezTo>
                          <a:pt x="2141" y="5818"/>
                          <a:pt x="1978" y="3002"/>
                          <a:pt x="1907" y="812"/>
                        </a:cubicBezTo>
                        <a:cubicBezTo>
                          <a:pt x="1887" y="271"/>
                          <a:pt x="1475" y="1"/>
                          <a:pt x="106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0" name="Google Shape;10170;p64"/>
                  <p:cNvSpPr/>
                  <p:nvPr/>
                </p:nvSpPr>
                <p:spPr>
                  <a:xfrm>
                    <a:off x="3124037" y="2604843"/>
                    <a:ext cx="42138" cy="127348"/>
                  </a:xfrm>
                  <a:custGeom>
                    <a:avLst/>
                    <a:gdLst/>
                    <a:ahLst/>
                    <a:cxnLst/>
                    <a:rect l="l" t="t" r="r" b="b"/>
                    <a:pathLst>
                      <a:path w="1669" h="5044" extrusionOk="0">
                        <a:moveTo>
                          <a:pt x="786" y="1"/>
                        </a:moveTo>
                        <a:cubicBezTo>
                          <a:pt x="627" y="1"/>
                          <a:pt x="463" y="80"/>
                          <a:pt x="372" y="219"/>
                        </a:cubicBezTo>
                        <a:cubicBezTo>
                          <a:pt x="0" y="805"/>
                          <a:pt x="228" y="1679"/>
                          <a:pt x="320" y="2324"/>
                        </a:cubicBezTo>
                        <a:cubicBezTo>
                          <a:pt x="443" y="3171"/>
                          <a:pt x="567" y="4253"/>
                          <a:pt x="1089" y="4950"/>
                        </a:cubicBezTo>
                        <a:cubicBezTo>
                          <a:pt x="1131" y="5011"/>
                          <a:pt x="1198" y="5043"/>
                          <a:pt x="1263" y="5043"/>
                        </a:cubicBezTo>
                        <a:cubicBezTo>
                          <a:pt x="1338" y="5043"/>
                          <a:pt x="1410" y="4999"/>
                          <a:pt x="1434" y="4905"/>
                        </a:cubicBezTo>
                        <a:cubicBezTo>
                          <a:pt x="1669" y="4155"/>
                          <a:pt x="1473" y="3223"/>
                          <a:pt x="1395" y="2454"/>
                        </a:cubicBezTo>
                        <a:cubicBezTo>
                          <a:pt x="1323" y="1750"/>
                          <a:pt x="1486" y="857"/>
                          <a:pt x="1154" y="219"/>
                        </a:cubicBezTo>
                        <a:cubicBezTo>
                          <a:pt x="1076" y="68"/>
                          <a:pt x="933" y="1"/>
                          <a:pt x="7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1" name="Google Shape;10171;p64"/>
                  <p:cNvSpPr/>
                  <p:nvPr/>
                </p:nvSpPr>
                <p:spPr>
                  <a:xfrm>
                    <a:off x="3156682" y="2559398"/>
                    <a:ext cx="40446" cy="181151"/>
                  </a:xfrm>
                  <a:custGeom>
                    <a:avLst/>
                    <a:gdLst/>
                    <a:ahLst/>
                    <a:cxnLst/>
                    <a:rect l="l" t="t" r="r" b="b"/>
                    <a:pathLst>
                      <a:path w="1602" h="7175" extrusionOk="0">
                        <a:moveTo>
                          <a:pt x="526" y="1"/>
                        </a:moveTo>
                        <a:cubicBezTo>
                          <a:pt x="257" y="1"/>
                          <a:pt x="1" y="269"/>
                          <a:pt x="17" y="533"/>
                        </a:cubicBezTo>
                        <a:cubicBezTo>
                          <a:pt x="24" y="728"/>
                          <a:pt x="43" y="911"/>
                          <a:pt x="193" y="1054"/>
                        </a:cubicBezTo>
                        <a:cubicBezTo>
                          <a:pt x="343" y="1204"/>
                          <a:pt x="369" y="1380"/>
                          <a:pt x="428" y="1628"/>
                        </a:cubicBezTo>
                        <a:cubicBezTo>
                          <a:pt x="597" y="2292"/>
                          <a:pt x="591" y="3009"/>
                          <a:pt x="584" y="3694"/>
                        </a:cubicBezTo>
                        <a:cubicBezTo>
                          <a:pt x="578" y="4339"/>
                          <a:pt x="552" y="4991"/>
                          <a:pt x="519" y="5636"/>
                        </a:cubicBezTo>
                        <a:cubicBezTo>
                          <a:pt x="493" y="6112"/>
                          <a:pt x="363" y="6692"/>
                          <a:pt x="597" y="7122"/>
                        </a:cubicBezTo>
                        <a:cubicBezTo>
                          <a:pt x="620" y="7156"/>
                          <a:pt x="657" y="7174"/>
                          <a:pt x="695" y="7174"/>
                        </a:cubicBezTo>
                        <a:cubicBezTo>
                          <a:pt x="723" y="7174"/>
                          <a:pt x="751" y="7164"/>
                          <a:pt x="773" y="7141"/>
                        </a:cubicBezTo>
                        <a:cubicBezTo>
                          <a:pt x="1119" y="6855"/>
                          <a:pt x="1164" y="6353"/>
                          <a:pt x="1262" y="5942"/>
                        </a:cubicBezTo>
                        <a:cubicBezTo>
                          <a:pt x="1419" y="5277"/>
                          <a:pt x="1484" y="4587"/>
                          <a:pt x="1549" y="3915"/>
                        </a:cubicBezTo>
                        <a:cubicBezTo>
                          <a:pt x="1601" y="3283"/>
                          <a:pt x="1588" y="2657"/>
                          <a:pt x="1529" y="2025"/>
                        </a:cubicBezTo>
                        <a:cubicBezTo>
                          <a:pt x="1484" y="1576"/>
                          <a:pt x="1217" y="982"/>
                          <a:pt x="1204" y="637"/>
                        </a:cubicBezTo>
                        <a:cubicBezTo>
                          <a:pt x="1184" y="350"/>
                          <a:pt x="1028" y="174"/>
                          <a:pt x="767" y="70"/>
                        </a:cubicBezTo>
                        <a:lnTo>
                          <a:pt x="676" y="31"/>
                        </a:lnTo>
                        <a:cubicBezTo>
                          <a:pt x="626" y="10"/>
                          <a:pt x="576" y="1"/>
                          <a:pt x="52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2" name="Google Shape;10172;p64"/>
                  <p:cNvSpPr/>
                  <p:nvPr/>
                </p:nvSpPr>
                <p:spPr>
                  <a:xfrm>
                    <a:off x="3387773" y="2207549"/>
                    <a:ext cx="65871" cy="115179"/>
                  </a:xfrm>
                  <a:custGeom>
                    <a:avLst/>
                    <a:gdLst/>
                    <a:ahLst/>
                    <a:cxnLst/>
                    <a:rect l="l" t="t" r="r" b="b"/>
                    <a:pathLst>
                      <a:path w="2609" h="4562" extrusionOk="0">
                        <a:moveTo>
                          <a:pt x="427" y="0"/>
                        </a:moveTo>
                        <a:cubicBezTo>
                          <a:pt x="153" y="0"/>
                          <a:pt x="1" y="379"/>
                          <a:pt x="197" y="593"/>
                        </a:cubicBezTo>
                        <a:cubicBezTo>
                          <a:pt x="810" y="1251"/>
                          <a:pt x="1292" y="1746"/>
                          <a:pt x="1625" y="2613"/>
                        </a:cubicBezTo>
                        <a:cubicBezTo>
                          <a:pt x="1879" y="3272"/>
                          <a:pt x="2094" y="3923"/>
                          <a:pt x="2440" y="4536"/>
                        </a:cubicBezTo>
                        <a:cubicBezTo>
                          <a:pt x="2450" y="4554"/>
                          <a:pt x="2466" y="4562"/>
                          <a:pt x="2481" y="4562"/>
                        </a:cubicBezTo>
                        <a:cubicBezTo>
                          <a:pt x="2506" y="4562"/>
                          <a:pt x="2531" y="4542"/>
                          <a:pt x="2531" y="4510"/>
                        </a:cubicBezTo>
                        <a:cubicBezTo>
                          <a:pt x="2609" y="3030"/>
                          <a:pt x="2179" y="573"/>
                          <a:pt x="536" y="19"/>
                        </a:cubicBezTo>
                        <a:cubicBezTo>
                          <a:pt x="498" y="6"/>
                          <a:pt x="462" y="0"/>
                          <a:pt x="42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3" name="Google Shape;10173;p64"/>
                  <p:cNvSpPr/>
                  <p:nvPr/>
                </p:nvSpPr>
                <p:spPr>
                  <a:xfrm>
                    <a:off x="3392746" y="2248172"/>
                    <a:ext cx="37997" cy="63422"/>
                  </a:xfrm>
                  <a:custGeom>
                    <a:avLst/>
                    <a:gdLst/>
                    <a:ahLst/>
                    <a:cxnLst/>
                    <a:rect l="l" t="t" r="r" b="b"/>
                    <a:pathLst>
                      <a:path w="1505" h="2512" extrusionOk="0">
                        <a:moveTo>
                          <a:pt x="251" y="1"/>
                        </a:moveTo>
                        <a:cubicBezTo>
                          <a:pt x="147" y="1"/>
                          <a:pt x="56" y="109"/>
                          <a:pt x="46" y="209"/>
                        </a:cubicBezTo>
                        <a:cubicBezTo>
                          <a:pt x="0" y="652"/>
                          <a:pt x="222" y="1096"/>
                          <a:pt x="405" y="1487"/>
                        </a:cubicBezTo>
                        <a:cubicBezTo>
                          <a:pt x="581" y="1884"/>
                          <a:pt x="861" y="2230"/>
                          <a:pt x="1219" y="2484"/>
                        </a:cubicBezTo>
                        <a:cubicBezTo>
                          <a:pt x="1246" y="2503"/>
                          <a:pt x="1274" y="2512"/>
                          <a:pt x="1302" y="2512"/>
                        </a:cubicBezTo>
                        <a:cubicBezTo>
                          <a:pt x="1406" y="2512"/>
                          <a:pt x="1504" y="2396"/>
                          <a:pt x="1473" y="2288"/>
                        </a:cubicBezTo>
                        <a:cubicBezTo>
                          <a:pt x="1324" y="1845"/>
                          <a:pt x="1154" y="1408"/>
                          <a:pt x="965" y="985"/>
                        </a:cubicBezTo>
                        <a:cubicBezTo>
                          <a:pt x="809" y="633"/>
                          <a:pt x="659" y="274"/>
                          <a:pt x="346" y="33"/>
                        </a:cubicBezTo>
                        <a:cubicBezTo>
                          <a:pt x="314" y="11"/>
                          <a:pt x="282" y="1"/>
                          <a:pt x="25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4" name="Google Shape;10174;p64"/>
                  <p:cNvSpPr/>
                  <p:nvPr/>
                </p:nvSpPr>
                <p:spPr>
                  <a:xfrm>
                    <a:off x="3326598" y="2078231"/>
                    <a:ext cx="68522" cy="102581"/>
                  </a:xfrm>
                  <a:custGeom>
                    <a:avLst/>
                    <a:gdLst/>
                    <a:ahLst/>
                    <a:cxnLst/>
                    <a:rect l="l" t="t" r="r" b="b"/>
                    <a:pathLst>
                      <a:path w="2714" h="4063" extrusionOk="0">
                        <a:moveTo>
                          <a:pt x="987" y="0"/>
                        </a:moveTo>
                        <a:cubicBezTo>
                          <a:pt x="913" y="0"/>
                          <a:pt x="836" y="10"/>
                          <a:pt x="756" y="32"/>
                        </a:cubicBezTo>
                        <a:cubicBezTo>
                          <a:pt x="346" y="149"/>
                          <a:pt x="0" y="644"/>
                          <a:pt x="163" y="1081"/>
                        </a:cubicBezTo>
                        <a:cubicBezTo>
                          <a:pt x="548" y="2085"/>
                          <a:pt x="913" y="3362"/>
                          <a:pt x="1851" y="3988"/>
                        </a:cubicBezTo>
                        <a:cubicBezTo>
                          <a:pt x="1929" y="4039"/>
                          <a:pt x="2019" y="4062"/>
                          <a:pt x="2111" y="4062"/>
                        </a:cubicBezTo>
                        <a:cubicBezTo>
                          <a:pt x="2404" y="4062"/>
                          <a:pt x="2714" y="3825"/>
                          <a:pt x="2679" y="3512"/>
                        </a:cubicBezTo>
                        <a:cubicBezTo>
                          <a:pt x="2568" y="2554"/>
                          <a:pt x="2164" y="1524"/>
                          <a:pt x="1806" y="625"/>
                        </a:cubicBezTo>
                        <a:cubicBezTo>
                          <a:pt x="1664" y="265"/>
                          <a:pt x="1367" y="0"/>
                          <a:pt x="98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5" name="Google Shape;10175;p64"/>
                  <p:cNvSpPr/>
                  <p:nvPr/>
                </p:nvSpPr>
                <p:spPr>
                  <a:xfrm>
                    <a:off x="3274588" y="1960300"/>
                    <a:ext cx="73571" cy="79100"/>
                  </a:xfrm>
                  <a:custGeom>
                    <a:avLst/>
                    <a:gdLst/>
                    <a:ahLst/>
                    <a:cxnLst/>
                    <a:rect l="l" t="t" r="r" b="b"/>
                    <a:pathLst>
                      <a:path w="2914" h="3133" extrusionOk="0">
                        <a:moveTo>
                          <a:pt x="958" y="1"/>
                        </a:moveTo>
                        <a:cubicBezTo>
                          <a:pt x="697" y="1"/>
                          <a:pt x="444" y="91"/>
                          <a:pt x="236" y="310"/>
                        </a:cubicBezTo>
                        <a:cubicBezTo>
                          <a:pt x="1" y="551"/>
                          <a:pt x="53" y="949"/>
                          <a:pt x="340" y="1118"/>
                        </a:cubicBezTo>
                        <a:cubicBezTo>
                          <a:pt x="646" y="1307"/>
                          <a:pt x="965" y="1209"/>
                          <a:pt x="1278" y="1333"/>
                        </a:cubicBezTo>
                        <a:cubicBezTo>
                          <a:pt x="1467" y="1424"/>
                          <a:pt x="1630" y="1555"/>
                          <a:pt x="1754" y="1724"/>
                        </a:cubicBezTo>
                        <a:cubicBezTo>
                          <a:pt x="1930" y="1939"/>
                          <a:pt x="2106" y="2102"/>
                          <a:pt x="2223" y="2343"/>
                        </a:cubicBezTo>
                        <a:cubicBezTo>
                          <a:pt x="2341" y="2578"/>
                          <a:pt x="2445" y="2819"/>
                          <a:pt x="2569" y="3047"/>
                        </a:cubicBezTo>
                        <a:cubicBezTo>
                          <a:pt x="2600" y="3106"/>
                          <a:pt x="2661" y="3133"/>
                          <a:pt x="2722" y="3133"/>
                        </a:cubicBezTo>
                        <a:cubicBezTo>
                          <a:pt x="2817" y="3133"/>
                          <a:pt x="2913" y="3069"/>
                          <a:pt x="2901" y="2962"/>
                        </a:cubicBezTo>
                        <a:cubicBezTo>
                          <a:pt x="2862" y="2610"/>
                          <a:pt x="2803" y="2259"/>
                          <a:pt x="2725" y="1913"/>
                        </a:cubicBezTo>
                        <a:cubicBezTo>
                          <a:pt x="2634" y="1535"/>
                          <a:pt x="2647" y="1209"/>
                          <a:pt x="2419" y="864"/>
                        </a:cubicBezTo>
                        <a:cubicBezTo>
                          <a:pt x="2125" y="419"/>
                          <a:pt x="1521" y="1"/>
                          <a:pt x="95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6" name="Google Shape;10176;p64"/>
                  <p:cNvSpPr/>
                  <p:nvPr/>
                </p:nvSpPr>
                <p:spPr>
                  <a:xfrm>
                    <a:off x="3208642" y="2004306"/>
                    <a:ext cx="112048" cy="95688"/>
                  </a:xfrm>
                  <a:custGeom>
                    <a:avLst/>
                    <a:gdLst/>
                    <a:ahLst/>
                    <a:cxnLst/>
                    <a:rect l="l" t="t" r="r" b="b"/>
                    <a:pathLst>
                      <a:path w="4438" h="3790" extrusionOk="0">
                        <a:moveTo>
                          <a:pt x="2084" y="0"/>
                        </a:moveTo>
                        <a:cubicBezTo>
                          <a:pt x="703" y="0"/>
                          <a:pt x="1" y="2377"/>
                          <a:pt x="1088" y="3357"/>
                        </a:cubicBezTo>
                        <a:cubicBezTo>
                          <a:pt x="1421" y="3658"/>
                          <a:pt x="1810" y="3790"/>
                          <a:pt x="2199" y="3790"/>
                        </a:cubicBezTo>
                        <a:cubicBezTo>
                          <a:pt x="2967" y="3790"/>
                          <a:pt x="3733" y="3275"/>
                          <a:pt x="4066" y="2523"/>
                        </a:cubicBezTo>
                        <a:cubicBezTo>
                          <a:pt x="4307" y="1982"/>
                          <a:pt x="4438" y="1382"/>
                          <a:pt x="4073" y="854"/>
                        </a:cubicBezTo>
                        <a:cubicBezTo>
                          <a:pt x="3897" y="600"/>
                          <a:pt x="3050" y="92"/>
                          <a:pt x="2215" y="7"/>
                        </a:cubicBezTo>
                        <a:cubicBezTo>
                          <a:pt x="2171" y="2"/>
                          <a:pt x="2127" y="0"/>
                          <a:pt x="208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7" name="Google Shape;10177;p64"/>
                  <p:cNvSpPr/>
                  <p:nvPr/>
                </p:nvSpPr>
                <p:spPr>
                  <a:xfrm>
                    <a:off x="3231894" y="1962345"/>
                    <a:ext cx="34816" cy="27520"/>
                  </a:xfrm>
                  <a:custGeom>
                    <a:avLst/>
                    <a:gdLst/>
                    <a:ahLst/>
                    <a:cxnLst/>
                    <a:rect l="l" t="t" r="r" b="b"/>
                    <a:pathLst>
                      <a:path w="1379" h="1090" extrusionOk="0">
                        <a:moveTo>
                          <a:pt x="983" y="0"/>
                        </a:moveTo>
                        <a:cubicBezTo>
                          <a:pt x="954" y="0"/>
                          <a:pt x="925" y="5"/>
                          <a:pt x="897" y="14"/>
                        </a:cubicBezTo>
                        <a:cubicBezTo>
                          <a:pt x="727" y="66"/>
                          <a:pt x="643" y="164"/>
                          <a:pt x="506" y="255"/>
                        </a:cubicBezTo>
                        <a:cubicBezTo>
                          <a:pt x="382" y="333"/>
                          <a:pt x="271" y="418"/>
                          <a:pt x="180" y="522"/>
                        </a:cubicBezTo>
                        <a:cubicBezTo>
                          <a:pt x="0" y="721"/>
                          <a:pt x="104" y="1089"/>
                          <a:pt x="399" y="1089"/>
                        </a:cubicBezTo>
                        <a:cubicBezTo>
                          <a:pt x="404" y="1089"/>
                          <a:pt x="409" y="1089"/>
                          <a:pt x="414" y="1089"/>
                        </a:cubicBezTo>
                        <a:cubicBezTo>
                          <a:pt x="656" y="1083"/>
                          <a:pt x="903" y="1070"/>
                          <a:pt x="1144" y="1037"/>
                        </a:cubicBezTo>
                        <a:cubicBezTo>
                          <a:pt x="1275" y="1004"/>
                          <a:pt x="1359" y="887"/>
                          <a:pt x="1359" y="757"/>
                        </a:cubicBezTo>
                        <a:cubicBezTo>
                          <a:pt x="1366" y="639"/>
                          <a:pt x="1353" y="522"/>
                          <a:pt x="1327" y="405"/>
                        </a:cubicBezTo>
                        <a:cubicBezTo>
                          <a:pt x="1378" y="200"/>
                          <a:pt x="1181" y="0"/>
                          <a:pt x="98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8" name="Google Shape;10178;p64"/>
                  <p:cNvSpPr/>
                  <p:nvPr/>
                </p:nvSpPr>
                <p:spPr>
                  <a:xfrm>
                    <a:off x="3213716" y="1922782"/>
                    <a:ext cx="36887" cy="56504"/>
                  </a:xfrm>
                  <a:custGeom>
                    <a:avLst/>
                    <a:gdLst/>
                    <a:ahLst/>
                    <a:cxnLst/>
                    <a:rect l="l" t="t" r="r" b="b"/>
                    <a:pathLst>
                      <a:path w="1461" h="2238" extrusionOk="0">
                        <a:moveTo>
                          <a:pt x="1211" y="0"/>
                        </a:moveTo>
                        <a:cubicBezTo>
                          <a:pt x="1200" y="0"/>
                          <a:pt x="1188" y="6"/>
                          <a:pt x="1180" y="17"/>
                        </a:cubicBezTo>
                        <a:cubicBezTo>
                          <a:pt x="1164" y="14"/>
                          <a:pt x="1148" y="12"/>
                          <a:pt x="1131" y="12"/>
                        </a:cubicBezTo>
                        <a:cubicBezTo>
                          <a:pt x="1109" y="12"/>
                          <a:pt x="1086" y="15"/>
                          <a:pt x="1063" y="23"/>
                        </a:cubicBezTo>
                        <a:cubicBezTo>
                          <a:pt x="202" y="277"/>
                          <a:pt x="0" y="1300"/>
                          <a:pt x="157" y="2063"/>
                        </a:cubicBezTo>
                        <a:cubicBezTo>
                          <a:pt x="181" y="2182"/>
                          <a:pt x="278" y="2237"/>
                          <a:pt x="379" y="2237"/>
                        </a:cubicBezTo>
                        <a:cubicBezTo>
                          <a:pt x="465" y="2237"/>
                          <a:pt x="555" y="2197"/>
                          <a:pt x="607" y="2122"/>
                        </a:cubicBezTo>
                        <a:cubicBezTo>
                          <a:pt x="939" y="1626"/>
                          <a:pt x="1226" y="1092"/>
                          <a:pt x="1265" y="512"/>
                        </a:cubicBezTo>
                        <a:cubicBezTo>
                          <a:pt x="1460" y="401"/>
                          <a:pt x="1408" y="127"/>
                          <a:pt x="1245" y="43"/>
                        </a:cubicBezTo>
                        <a:lnTo>
                          <a:pt x="1245" y="30"/>
                        </a:lnTo>
                        <a:cubicBezTo>
                          <a:pt x="1241" y="11"/>
                          <a:pt x="1227" y="0"/>
                          <a:pt x="12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9" name="Google Shape;10179;p64"/>
                  <p:cNvSpPr/>
                  <p:nvPr/>
                </p:nvSpPr>
                <p:spPr>
                  <a:xfrm>
                    <a:off x="3223260" y="2111002"/>
                    <a:ext cx="48677" cy="50091"/>
                  </a:xfrm>
                  <a:custGeom>
                    <a:avLst/>
                    <a:gdLst/>
                    <a:ahLst/>
                    <a:cxnLst/>
                    <a:rect l="l" t="t" r="r" b="b"/>
                    <a:pathLst>
                      <a:path w="1928" h="1984" extrusionOk="0">
                        <a:moveTo>
                          <a:pt x="518" y="0"/>
                        </a:moveTo>
                        <a:cubicBezTo>
                          <a:pt x="445" y="0"/>
                          <a:pt x="372" y="10"/>
                          <a:pt x="300" y="31"/>
                        </a:cubicBezTo>
                        <a:cubicBezTo>
                          <a:pt x="124" y="76"/>
                          <a:pt x="13" y="252"/>
                          <a:pt x="39" y="435"/>
                        </a:cubicBezTo>
                        <a:cubicBezTo>
                          <a:pt x="20" y="487"/>
                          <a:pt x="13" y="545"/>
                          <a:pt x="7" y="611"/>
                        </a:cubicBezTo>
                        <a:cubicBezTo>
                          <a:pt x="0" y="910"/>
                          <a:pt x="33" y="1262"/>
                          <a:pt x="209" y="1517"/>
                        </a:cubicBezTo>
                        <a:cubicBezTo>
                          <a:pt x="431" y="1816"/>
                          <a:pt x="730" y="1842"/>
                          <a:pt x="1082" y="1953"/>
                        </a:cubicBezTo>
                        <a:cubicBezTo>
                          <a:pt x="1153" y="1974"/>
                          <a:pt x="1224" y="1984"/>
                          <a:pt x="1291" y="1984"/>
                        </a:cubicBezTo>
                        <a:cubicBezTo>
                          <a:pt x="1647" y="1984"/>
                          <a:pt x="1927" y="1713"/>
                          <a:pt x="1812" y="1341"/>
                        </a:cubicBezTo>
                        <a:cubicBezTo>
                          <a:pt x="1688" y="943"/>
                          <a:pt x="1421" y="441"/>
                          <a:pt x="1043" y="181"/>
                        </a:cubicBezTo>
                        <a:cubicBezTo>
                          <a:pt x="952" y="96"/>
                          <a:pt x="841" y="44"/>
                          <a:pt x="717" y="24"/>
                        </a:cubicBezTo>
                        <a:cubicBezTo>
                          <a:pt x="652" y="9"/>
                          <a:pt x="585" y="0"/>
                          <a:pt x="5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0" name="Google Shape;10180;p64"/>
                  <p:cNvSpPr/>
                  <p:nvPr/>
                </p:nvSpPr>
                <p:spPr>
                  <a:xfrm>
                    <a:off x="3223260" y="2164148"/>
                    <a:ext cx="48677" cy="50116"/>
                  </a:xfrm>
                  <a:custGeom>
                    <a:avLst/>
                    <a:gdLst/>
                    <a:ahLst/>
                    <a:cxnLst/>
                    <a:rect l="l" t="t" r="r" b="b"/>
                    <a:pathLst>
                      <a:path w="1928" h="1985" extrusionOk="0">
                        <a:moveTo>
                          <a:pt x="518" y="1"/>
                        </a:moveTo>
                        <a:cubicBezTo>
                          <a:pt x="445" y="1"/>
                          <a:pt x="372" y="10"/>
                          <a:pt x="300" y="31"/>
                        </a:cubicBezTo>
                        <a:cubicBezTo>
                          <a:pt x="124" y="76"/>
                          <a:pt x="13" y="252"/>
                          <a:pt x="39" y="428"/>
                        </a:cubicBezTo>
                        <a:cubicBezTo>
                          <a:pt x="20" y="487"/>
                          <a:pt x="13" y="546"/>
                          <a:pt x="7" y="611"/>
                        </a:cubicBezTo>
                        <a:cubicBezTo>
                          <a:pt x="0" y="911"/>
                          <a:pt x="33" y="1263"/>
                          <a:pt x="209" y="1517"/>
                        </a:cubicBezTo>
                        <a:cubicBezTo>
                          <a:pt x="431" y="1817"/>
                          <a:pt x="730" y="1843"/>
                          <a:pt x="1082" y="1953"/>
                        </a:cubicBezTo>
                        <a:cubicBezTo>
                          <a:pt x="1153" y="1974"/>
                          <a:pt x="1224" y="1984"/>
                          <a:pt x="1291" y="1984"/>
                        </a:cubicBezTo>
                        <a:cubicBezTo>
                          <a:pt x="1647" y="1984"/>
                          <a:pt x="1927" y="1713"/>
                          <a:pt x="1812" y="1341"/>
                        </a:cubicBezTo>
                        <a:cubicBezTo>
                          <a:pt x="1688" y="943"/>
                          <a:pt x="1421" y="441"/>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1" name="Google Shape;10181;p64"/>
                  <p:cNvSpPr/>
                  <p:nvPr/>
                </p:nvSpPr>
                <p:spPr>
                  <a:xfrm>
                    <a:off x="3223260" y="2217294"/>
                    <a:ext cx="48677" cy="50116"/>
                  </a:xfrm>
                  <a:custGeom>
                    <a:avLst/>
                    <a:gdLst/>
                    <a:ahLst/>
                    <a:cxnLst/>
                    <a:rect l="l" t="t" r="r" b="b"/>
                    <a:pathLst>
                      <a:path w="1928" h="1985" extrusionOk="0">
                        <a:moveTo>
                          <a:pt x="518" y="1"/>
                        </a:moveTo>
                        <a:cubicBezTo>
                          <a:pt x="445" y="1"/>
                          <a:pt x="372" y="10"/>
                          <a:pt x="300" y="31"/>
                        </a:cubicBezTo>
                        <a:cubicBezTo>
                          <a:pt x="124" y="77"/>
                          <a:pt x="13" y="253"/>
                          <a:pt x="39" y="428"/>
                        </a:cubicBezTo>
                        <a:cubicBezTo>
                          <a:pt x="20" y="487"/>
                          <a:pt x="13" y="546"/>
                          <a:pt x="7" y="611"/>
                        </a:cubicBezTo>
                        <a:cubicBezTo>
                          <a:pt x="0" y="911"/>
                          <a:pt x="33" y="1263"/>
                          <a:pt x="209" y="1517"/>
                        </a:cubicBezTo>
                        <a:cubicBezTo>
                          <a:pt x="431" y="1817"/>
                          <a:pt x="730" y="1843"/>
                          <a:pt x="1082" y="1954"/>
                        </a:cubicBezTo>
                        <a:cubicBezTo>
                          <a:pt x="1153" y="1974"/>
                          <a:pt x="1224" y="1984"/>
                          <a:pt x="1291" y="1984"/>
                        </a:cubicBezTo>
                        <a:cubicBezTo>
                          <a:pt x="1647" y="1984"/>
                          <a:pt x="1927" y="1713"/>
                          <a:pt x="1812" y="1341"/>
                        </a:cubicBezTo>
                        <a:cubicBezTo>
                          <a:pt x="1688" y="943"/>
                          <a:pt x="1421" y="442"/>
                          <a:pt x="1043" y="174"/>
                        </a:cubicBezTo>
                        <a:cubicBezTo>
                          <a:pt x="952" y="96"/>
                          <a:pt x="841" y="44"/>
                          <a:pt x="717" y="24"/>
                        </a:cubicBezTo>
                        <a:cubicBezTo>
                          <a:pt x="652" y="9"/>
                          <a:pt x="585" y="1"/>
                          <a:pt x="51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2" name="Google Shape;10182;p64"/>
                  <p:cNvSpPr/>
                  <p:nvPr/>
                </p:nvSpPr>
                <p:spPr>
                  <a:xfrm>
                    <a:off x="3277567" y="2111532"/>
                    <a:ext cx="31585" cy="42795"/>
                  </a:xfrm>
                  <a:custGeom>
                    <a:avLst/>
                    <a:gdLst/>
                    <a:ahLst/>
                    <a:cxnLst/>
                    <a:rect l="l" t="t" r="r" b="b"/>
                    <a:pathLst>
                      <a:path w="1251" h="1695" extrusionOk="0">
                        <a:moveTo>
                          <a:pt x="794" y="0"/>
                        </a:moveTo>
                        <a:cubicBezTo>
                          <a:pt x="641" y="0"/>
                          <a:pt x="488" y="89"/>
                          <a:pt x="417" y="290"/>
                        </a:cubicBezTo>
                        <a:cubicBezTo>
                          <a:pt x="359" y="453"/>
                          <a:pt x="287" y="616"/>
                          <a:pt x="209" y="772"/>
                        </a:cubicBezTo>
                        <a:cubicBezTo>
                          <a:pt x="91" y="1020"/>
                          <a:pt x="0" y="1248"/>
                          <a:pt x="131" y="1496"/>
                        </a:cubicBezTo>
                        <a:cubicBezTo>
                          <a:pt x="204" y="1637"/>
                          <a:pt x="341" y="1694"/>
                          <a:pt x="483" y="1694"/>
                        </a:cubicBezTo>
                        <a:cubicBezTo>
                          <a:pt x="517" y="1694"/>
                          <a:pt x="552" y="1691"/>
                          <a:pt x="587" y="1685"/>
                        </a:cubicBezTo>
                        <a:cubicBezTo>
                          <a:pt x="1050" y="1600"/>
                          <a:pt x="1141" y="883"/>
                          <a:pt x="1199" y="505"/>
                        </a:cubicBezTo>
                        <a:cubicBezTo>
                          <a:pt x="1250" y="197"/>
                          <a:pt x="1023" y="0"/>
                          <a:pt x="7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3" name="Google Shape;10183;p64"/>
                  <p:cNvSpPr/>
                  <p:nvPr/>
                </p:nvSpPr>
                <p:spPr>
                  <a:xfrm>
                    <a:off x="3281632" y="2152635"/>
                    <a:ext cx="30499" cy="45849"/>
                  </a:xfrm>
                  <a:custGeom>
                    <a:avLst/>
                    <a:gdLst/>
                    <a:ahLst/>
                    <a:cxnLst/>
                    <a:rect l="l" t="t" r="r" b="b"/>
                    <a:pathLst>
                      <a:path w="1208" h="1816" extrusionOk="0">
                        <a:moveTo>
                          <a:pt x="951" y="0"/>
                        </a:moveTo>
                        <a:cubicBezTo>
                          <a:pt x="876" y="0"/>
                          <a:pt x="804" y="36"/>
                          <a:pt x="765" y="122"/>
                        </a:cubicBezTo>
                        <a:cubicBezTo>
                          <a:pt x="667" y="330"/>
                          <a:pt x="556" y="526"/>
                          <a:pt x="419" y="715"/>
                        </a:cubicBezTo>
                        <a:cubicBezTo>
                          <a:pt x="295" y="904"/>
                          <a:pt x="126" y="1047"/>
                          <a:pt x="67" y="1269"/>
                        </a:cubicBezTo>
                        <a:cubicBezTo>
                          <a:pt x="1" y="1546"/>
                          <a:pt x="225" y="1815"/>
                          <a:pt x="486" y="1815"/>
                        </a:cubicBezTo>
                        <a:cubicBezTo>
                          <a:pt x="556" y="1815"/>
                          <a:pt x="629" y="1795"/>
                          <a:pt x="700" y="1751"/>
                        </a:cubicBezTo>
                        <a:cubicBezTo>
                          <a:pt x="1162" y="1464"/>
                          <a:pt x="1208" y="728"/>
                          <a:pt x="1208" y="239"/>
                        </a:cubicBezTo>
                        <a:cubicBezTo>
                          <a:pt x="1208" y="101"/>
                          <a:pt x="1075" y="0"/>
                          <a:pt x="95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4" name="Google Shape;10184;p64"/>
                  <p:cNvSpPr/>
                  <p:nvPr/>
                </p:nvSpPr>
                <p:spPr>
                  <a:xfrm>
                    <a:off x="3282339" y="2198561"/>
                    <a:ext cx="37366" cy="43198"/>
                  </a:xfrm>
                  <a:custGeom>
                    <a:avLst/>
                    <a:gdLst/>
                    <a:ahLst/>
                    <a:cxnLst/>
                    <a:rect l="l" t="t" r="r" b="b"/>
                    <a:pathLst>
                      <a:path w="1480" h="1711" extrusionOk="0">
                        <a:moveTo>
                          <a:pt x="1209" y="0"/>
                        </a:moveTo>
                        <a:cubicBezTo>
                          <a:pt x="1128" y="0"/>
                          <a:pt x="1043" y="37"/>
                          <a:pt x="997" y="102"/>
                        </a:cubicBezTo>
                        <a:cubicBezTo>
                          <a:pt x="782" y="395"/>
                          <a:pt x="528" y="662"/>
                          <a:pt x="241" y="884"/>
                        </a:cubicBezTo>
                        <a:cubicBezTo>
                          <a:pt x="0" y="1086"/>
                          <a:pt x="91" y="1496"/>
                          <a:pt x="339" y="1646"/>
                        </a:cubicBezTo>
                        <a:cubicBezTo>
                          <a:pt x="416" y="1691"/>
                          <a:pt x="494" y="1711"/>
                          <a:pt x="570" y="1711"/>
                        </a:cubicBezTo>
                        <a:cubicBezTo>
                          <a:pt x="737" y="1711"/>
                          <a:pt x="892" y="1614"/>
                          <a:pt x="1004" y="1470"/>
                        </a:cubicBezTo>
                        <a:cubicBezTo>
                          <a:pt x="1304" y="1073"/>
                          <a:pt x="1480" y="662"/>
                          <a:pt x="1401" y="154"/>
                        </a:cubicBezTo>
                        <a:cubicBezTo>
                          <a:pt x="1384" y="47"/>
                          <a:pt x="1299" y="0"/>
                          <a:pt x="120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5" name="Google Shape;10185;p64"/>
                  <p:cNvSpPr/>
                  <p:nvPr/>
                </p:nvSpPr>
                <p:spPr>
                  <a:xfrm>
                    <a:off x="3284636" y="2250924"/>
                    <a:ext cx="32595" cy="36028"/>
                  </a:xfrm>
                  <a:custGeom>
                    <a:avLst/>
                    <a:gdLst/>
                    <a:ahLst/>
                    <a:cxnLst/>
                    <a:rect l="l" t="t" r="r" b="b"/>
                    <a:pathLst>
                      <a:path w="1291" h="1427" extrusionOk="0">
                        <a:moveTo>
                          <a:pt x="1100" y="1"/>
                        </a:moveTo>
                        <a:cubicBezTo>
                          <a:pt x="1071" y="1"/>
                          <a:pt x="1041" y="9"/>
                          <a:pt x="1011" y="28"/>
                        </a:cubicBezTo>
                        <a:cubicBezTo>
                          <a:pt x="939" y="68"/>
                          <a:pt x="861" y="81"/>
                          <a:pt x="789" y="120"/>
                        </a:cubicBezTo>
                        <a:cubicBezTo>
                          <a:pt x="704" y="168"/>
                          <a:pt x="625" y="228"/>
                          <a:pt x="552" y="288"/>
                        </a:cubicBezTo>
                        <a:lnTo>
                          <a:pt x="552" y="288"/>
                        </a:lnTo>
                        <a:cubicBezTo>
                          <a:pt x="552" y="288"/>
                          <a:pt x="552" y="288"/>
                          <a:pt x="552" y="288"/>
                        </a:cubicBezTo>
                        <a:lnTo>
                          <a:pt x="552" y="288"/>
                        </a:lnTo>
                        <a:cubicBezTo>
                          <a:pt x="549" y="288"/>
                          <a:pt x="483" y="335"/>
                          <a:pt x="483" y="335"/>
                        </a:cubicBezTo>
                        <a:cubicBezTo>
                          <a:pt x="444" y="361"/>
                          <a:pt x="411" y="380"/>
                          <a:pt x="372" y="400"/>
                        </a:cubicBezTo>
                        <a:cubicBezTo>
                          <a:pt x="248" y="452"/>
                          <a:pt x="150" y="543"/>
                          <a:pt x="85" y="661"/>
                        </a:cubicBezTo>
                        <a:cubicBezTo>
                          <a:pt x="0" y="817"/>
                          <a:pt x="0" y="1013"/>
                          <a:pt x="85" y="1176"/>
                        </a:cubicBezTo>
                        <a:cubicBezTo>
                          <a:pt x="163" y="1301"/>
                          <a:pt x="323" y="1426"/>
                          <a:pt x="484" y="1426"/>
                        </a:cubicBezTo>
                        <a:cubicBezTo>
                          <a:pt x="499" y="1426"/>
                          <a:pt x="514" y="1425"/>
                          <a:pt x="528" y="1423"/>
                        </a:cubicBezTo>
                        <a:cubicBezTo>
                          <a:pt x="770" y="1397"/>
                          <a:pt x="939" y="1312"/>
                          <a:pt x="1063" y="1091"/>
                        </a:cubicBezTo>
                        <a:cubicBezTo>
                          <a:pt x="1115" y="993"/>
                          <a:pt x="1167" y="895"/>
                          <a:pt x="1206" y="791"/>
                        </a:cubicBezTo>
                        <a:cubicBezTo>
                          <a:pt x="1252" y="680"/>
                          <a:pt x="1278" y="563"/>
                          <a:pt x="1284" y="446"/>
                        </a:cubicBezTo>
                        <a:cubicBezTo>
                          <a:pt x="1291" y="380"/>
                          <a:pt x="1265" y="276"/>
                          <a:pt x="1271" y="231"/>
                        </a:cubicBezTo>
                        <a:cubicBezTo>
                          <a:pt x="1287" y="118"/>
                          <a:pt x="1205" y="1"/>
                          <a:pt x="110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6" name="Google Shape;10186;p64"/>
                  <p:cNvSpPr/>
                  <p:nvPr/>
                </p:nvSpPr>
                <p:spPr>
                  <a:xfrm>
                    <a:off x="3280900" y="2303136"/>
                    <a:ext cx="46708" cy="110155"/>
                  </a:xfrm>
                  <a:custGeom>
                    <a:avLst/>
                    <a:gdLst/>
                    <a:ahLst/>
                    <a:cxnLst/>
                    <a:rect l="l" t="t" r="r" b="b"/>
                    <a:pathLst>
                      <a:path w="1850" h="4363" extrusionOk="0">
                        <a:moveTo>
                          <a:pt x="862" y="0"/>
                        </a:moveTo>
                        <a:cubicBezTo>
                          <a:pt x="440" y="0"/>
                          <a:pt x="1" y="341"/>
                          <a:pt x="188" y="822"/>
                        </a:cubicBezTo>
                        <a:cubicBezTo>
                          <a:pt x="624" y="1936"/>
                          <a:pt x="670" y="3175"/>
                          <a:pt x="1120" y="4269"/>
                        </a:cubicBezTo>
                        <a:cubicBezTo>
                          <a:pt x="1136" y="4331"/>
                          <a:pt x="1190" y="4362"/>
                          <a:pt x="1243" y="4362"/>
                        </a:cubicBezTo>
                        <a:cubicBezTo>
                          <a:pt x="1297" y="4362"/>
                          <a:pt x="1351" y="4331"/>
                          <a:pt x="1367" y="4269"/>
                        </a:cubicBezTo>
                        <a:cubicBezTo>
                          <a:pt x="1850" y="3103"/>
                          <a:pt x="1810" y="1669"/>
                          <a:pt x="1485" y="470"/>
                        </a:cubicBezTo>
                        <a:cubicBezTo>
                          <a:pt x="1396" y="139"/>
                          <a:pt x="1132" y="0"/>
                          <a:pt x="86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7" name="Google Shape;10187;p64"/>
                  <p:cNvSpPr/>
                  <p:nvPr/>
                </p:nvSpPr>
                <p:spPr>
                  <a:xfrm>
                    <a:off x="3277668" y="2420915"/>
                    <a:ext cx="52086" cy="138331"/>
                  </a:xfrm>
                  <a:custGeom>
                    <a:avLst/>
                    <a:gdLst/>
                    <a:ahLst/>
                    <a:cxnLst/>
                    <a:rect l="l" t="t" r="r" b="b"/>
                    <a:pathLst>
                      <a:path w="2063" h="5479" extrusionOk="0">
                        <a:moveTo>
                          <a:pt x="640" y="0"/>
                        </a:moveTo>
                        <a:cubicBezTo>
                          <a:pt x="310" y="0"/>
                          <a:pt x="1" y="279"/>
                          <a:pt x="94" y="699"/>
                        </a:cubicBezTo>
                        <a:cubicBezTo>
                          <a:pt x="270" y="1521"/>
                          <a:pt x="570" y="2257"/>
                          <a:pt x="550" y="3117"/>
                        </a:cubicBezTo>
                        <a:cubicBezTo>
                          <a:pt x="531" y="3821"/>
                          <a:pt x="407" y="4525"/>
                          <a:pt x="531" y="5216"/>
                        </a:cubicBezTo>
                        <a:cubicBezTo>
                          <a:pt x="562" y="5396"/>
                          <a:pt x="710" y="5478"/>
                          <a:pt x="864" y="5478"/>
                        </a:cubicBezTo>
                        <a:cubicBezTo>
                          <a:pt x="995" y="5478"/>
                          <a:pt x="1130" y="5418"/>
                          <a:pt x="1202" y="5307"/>
                        </a:cubicBezTo>
                        <a:cubicBezTo>
                          <a:pt x="2062" y="3997"/>
                          <a:pt x="2030" y="1540"/>
                          <a:pt x="1130" y="263"/>
                        </a:cubicBezTo>
                        <a:cubicBezTo>
                          <a:pt x="1001" y="81"/>
                          <a:pt x="818" y="0"/>
                          <a:pt x="64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8" name="Google Shape;10188;p64"/>
                  <p:cNvSpPr/>
                  <p:nvPr/>
                </p:nvSpPr>
                <p:spPr>
                  <a:xfrm>
                    <a:off x="3223260" y="2340073"/>
                    <a:ext cx="54232" cy="195416"/>
                  </a:xfrm>
                  <a:custGeom>
                    <a:avLst/>
                    <a:gdLst/>
                    <a:ahLst/>
                    <a:cxnLst/>
                    <a:rect l="l" t="t" r="r" b="b"/>
                    <a:pathLst>
                      <a:path w="2148" h="7740" extrusionOk="0">
                        <a:moveTo>
                          <a:pt x="1084" y="1"/>
                        </a:moveTo>
                        <a:cubicBezTo>
                          <a:pt x="673" y="1"/>
                          <a:pt x="261" y="271"/>
                          <a:pt x="242" y="812"/>
                        </a:cubicBezTo>
                        <a:cubicBezTo>
                          <a:pt x="170" y="3002"/>
                          <a:pt x="0" y="5818"/>
                          <a:pt x="1454" y="7623"/>
                        </a:cubicBezTo>
                        <a:cubicBezTo>
                          <a:pt x="1519" y="7704"/>
                          <a:pt x="1611" y="7739"/>
                          <a:pt x="1707" y="7739"/>
                        </a:cubicBezTo>
                        <a:cubicBezTo>
                          <a:pt x="1919" y="7739"/>
                          <a:pt x="2148" y="7567"/>
                          <a:pt x="2125" y="7343"/>
                        </a:cubicBezTo>
                        <a:cubicBezTo>
                          <a:pt x="1910" y="5153"/>
                          <a:pt x="1982" y="3009"/>
                          <a:pt x="1917" y="812"/>
                        </a:cubicBezTo>
                        <a:cubicBezTo>
                          <a:pt x="1904" y="271"/>
                          <a:pt x="1495" y="1"/>
                          <a:pt x="10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9" name="Google Shape;10189;p64"/>
                  <p:cNvSpPr/>
                  <p:nvPr/>
                </p:nvSpPr>
                <p:spPr>
                  <a:xfrm>
                    <a:off x="3264893" y="2604843"/>
                    <a:ext cx="42138" cy="127348"/>
                  </a:xfrm>
                  <a:custGeom>
                    <a:avLst/>
                    <a:gdLst/>
                    <a:ahLst/>
                    <a:cxnLst/>
                    <a:rect l="l" t="t" r="r" b="b"/>
                    <a:pathLst>
                      <a:path w="1669" h="5044" extrusionOk="0">
                        <a:moveTo>
                          <a:pt x="883" y="1"/>
                        </a:moveTo>
                        <a:cubicBezTo>
                          <a:pt x="736" y="1"/>
                          <a:pt x="594" y="68"/>
                          <a:pt x="515" y="219"/>
                        </a:cubicBezTo>
                        <a:cubicBezTo>
                          <a:pt x="183" y="857"/>
                          <a:pt x="346" y="1750"/>
                          <a:pt x="274" y="2454"/>
                        </a:cubicBezTo>
                        <a:cubicBezTo>
                          <a:pt x="189" y="3223"/>
                          <a:pt x="0" y="4155"/>
                          <a:pt x="228" y="4905"/>
                        </a:cubicBezTo>
                        <a:cubicBezTo>
                          <a:pt x="256" y="4999"/>
                          <a:pt x="328" y="5043"/>
                          <a:pt x="403" y="5043"/>
                        </a:cubicBezTo>
                        <a:cubicBezTo>
                          <a:pt x="468" y="5043"/>
                          <a:pt x="535" y="5011"/>
                          <a:pt x="580" y="4950"/>
                        </a:cubicBezTo>
                        <a:cubicBezTo>
                          <a:pt x="1102" y="4253"/>
                          <a:pt x="1219" y="3171"/>
                          <a:pt x="1349" y="2324"/>
                        </a:cubicBezTo>
                        <a:cubicBezTo>
                          <a:pt x="1441" y="1679"/>
                          <a:pt x="1669" y="805"/>
                          <a:pt x="1297" y="219"/>
                        </a:cubicBezTo>
                        <a:cubicBezTo>
                          <a:pt x="1206" y="80"/>
                          <a:pt x="1042" y="1"/>
                          <a:pt x="8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0" name="Google Shape;10190;p64"/>
                  <p:cNvSpPr/>
                  <p:nvPr/>
                </p:nvSpPr>
                <p:spPr>
                  <a:xfrm>
                    <a:off x="3233965" y="2559398"/>
                    <a:ext cx="40270" cy="181151"/>
                  </a:xfrm>
                  <a:custGeom>
                    <a:avLst/>
                    <a:gdLst/>
                    <a:ahLst/>
                    <a:cxnLst/>
                    <a:rect l="l" t="t" r="r" b="b"/>
                    <a:pathLst>
                      <a:path w="1595" h="7175" extrusionOk="0">
                        <a:moveTo>
                          <a:pt x="1069" y="1"/>
                        </a:moveTo>
                        <a:cubicBezTo>
                          <a:pt x="1019" y="1"/>
                          <a:pt x="968" y="10"/>
                          <a:pt x="919" y="31"/>
                        </a:cubicBezTo>
                        <a:lnTo>
                          <a:pt x="828" y="70"/>
                        </a:lnTo>
                        <a:cubicBezTo>
                          <a:pt x="567" y="174"/>
                          <a:pt x="417" y="350"/>
                          <a:pt x="398" y="637"/>
                        </a:cubicBezTo>
                        <a:cubicBezTo>
                          <a:pt x="378" y="982"/>
                          <a:pt x="111" y="1576"/>
                          <a:pt x="72" y="2025"/>
                        </a:cubicBezTo>
                        <a:cubicBezTo>
                          <a:pt x="7" y="2657"/>
                          <a:pt x="0" y="3283"/>
                          <a:pt x="46" y="3915"/>
                        </a:cubicBezTo>
                        <a:cubicBezTo>
                          <a:pt x="111" y="4587"/>
                          <a:pt x="176" y="5277"/>
                          <a:pt x="332" y="5942"/>
                        </a:cubicBezTo>
                        <a:cubicBezTo>
                          <a:pt x="430" y="6353"/>
                          <a:pt x="476" y="6855"/>
                          <a:pt x="821" y="7141"/>
                        </a:cubicBezTo>
                        <a:cubicBezTo>
                          <a:pt x="844" y="7164"/>
                          <a:pt x="872" y="7174"/>
                          <a:pt x="900" y="7174"/>
                        </a:cubicBezTo>
                        <a:cubicBezTo>
                          <a:pt x="937" y="7174"/>
                          <a:pt x="975" y="7156"/>
                          <a:pt x="997" y="7122"/>
                        </a:cubicBezTo>
                        <a:cubicBezTo>
                          <a:pt x="1238" y="6692"/>
                          <a:pt x="1102" y="6112"/>
                          <a:pt x="1075" y="5636"/>
                        </a:cubicBezTo>
                        <a:cubicBezTo>
                          <a:pt x="1043" y="4991"/>
                          <a:pt x="1017" y="4339"/>
                          <a:pt x="1010" y="3694"/>
                        </a:cubicBezTo>
                        <a:cubicBezTo>
                          <a:pt x="1004" y="3009"/>
                          <a:pt x="997" y="2292"/>
                          <a:pt x="1167" y="1628"/>
                        </a:cubicBezTo>
                        <a:cubicBezTo>
                          <a:pt x="1232" y="1380"/>
                          <a:pt x="1258" y="1204"/>
                          <a:pt x="1408" y="1054"/>
                        </a:cubicBezTo>
                        <a:cubicBezTo>
                          <a:pt x="1551" y="911"/>
                          <a:pt x="1571" y="728"/>
                          <a:pt x="1584" y="533"/>
                        </a:cubicBezTo>
                        <a:cubicBezTo>
                          <a:pt x="1595" y="269"/>
                          <a:pt x="1337" y="1"/>
                          <a:pt x="10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1" name="Google Shape;10191;p64"/>
                  <p:cNvSpPr/>
                  <p:nvPr/>
                </p:nvSpPr>
                <p:spPr>
                  <a:xfrm>
                    <a:off x="3097199" y="1655184"/>
                    <a:ext cx="106342" cy="74834"/>
                  </a:xfrm>
                  <a:custGeom>
                    <a:avLst/>
                    <a:gdLst/>
                    <a:ahLst/>
                    <a:cxnLst/>
                    <a:rect l="l" t="t" r="r" b="b"/>
                    <a:pathLst>
                      <a:path w="4212" h="2964" extrusionOk="0">
                        <a:moveTo>
                          <a:pt x="2110" y="1"/>
                        </a:moveTo>
                        <a:cubicBezTo>
                          <a:pt x="1412" y="1"/>
                          <a:pt x="712" y="469"/>
                          <a:pt x="444" y="1106"/>
                        </a:cubicBezTo>
                        <a:cubicBezTo>
                          <a:pt x="229" y="1602"/>
                          <a:pt x="86" y="2117"/>
                          <a:pt x="1" y="2645"/>
                        </a:cubicBezTo>
                        <a:cubicBezTo>
                          <a:pt x="451" y="2182"/>
                          <a:pt x="1070" y="1921"/>
                          <a:pt x="1715" y="1921"/>
                        </a:cubicBezTo>
                        <a:cubicBezTo>
                          <a:pt x="2504" y="1928"/>
                          <a:pt x="3234" y="2312"/>
                          <a:pt x="3683" y="2964"/>
                        </a:cubicBezTo>
                        <a:cubicBezTo>
                          <a:pt x="3729" y="2847"/>
                          <a:pt x="3775" y="2736"/>
                          <a:pt x="3833" y="2619"/>
                        </a:cubicBezTo>
                        <a:cubicBezTo>
                          <a:pt x="4211" y="1823"/>
                          <a:pt x="3892" y="989"/>
                          <a:pt x="3299" y="416"/>
                        </a:cubicBezTo>
                        <a:cubicBezTo>
                          <a:pt x="3058" y="181"/>
                          <a:pt x="2738" y="90"/>
                          <a:pt x="2412" y="31"/>
                        </a:cubicBezTo>
                        <a:cubicBezTo>
                          <a:pt x="2312" y="10"/>
                          <a:pt x="2211" y="1"/>
                          <a:pt x="21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2" name="Google Shape;10192;p64"/>
                  <p:cNvSpPr/>
                  <p:nvPr/>
                </p:nvSpPr>
                <p:spPr>
                  <a:xfrm>
                    <a:off x="3104117" y="1802074"/>
                    <a:ext cx="103868" cy="80994"/>
                  </a:xfrm>
                  <a:custGeom>
                    <a:avLst/>
                    <a:gdLst/>
                    <a:ahLst/>
                    <a:cxnLst/>
                    <a:rect l="l" t="t" r="r" b="b"/>
                    <a:pathLst>
                      <a:path w="4114" h="3208" extrusionOk="0">
                        <a:moveTo>
                          <a:pt x="3312" y="1"/>
                        </a:moveTo>
                        <a:cubicBezTo>
                          <a:pt x="2855" y="574"/>
                          <a:pt x="2165" y="907"/>
                          <a:pt x="1435" y="913"/>
                        </a:cubicBezTo>
                        <a:cubicBezTo>
                          <a:pt x="920" y="913"/>
                          <a:pt x="418" y="737"/>
                          <a:pt x="1" y="424"/>
                        </a:cubicBezTo>
                        <a:lnTo>
                          <a:pt x="1" y="424"/>
                        </a:lnTo>
                        <a:cubicBezTo>
                          <a:pt x="397" y="1687"/>
                          <a:pt x="1621" y="3207"/>
                          <a:pt x="3010" y="3207"/>
                        </a:cubicBezTo>
                        <a:cubicBezTo>
                          <a:pt x="3084" y="3207"/>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3" name="Google Shape;10193;p64"/>
                  <p:cNvSpPr/>
                  <p:nvPr/>
                </p:nvSpPr>
                <p:spPr>
                  <a:xfrm>
                    <a:off x="3097199" y="1736910"/>
                    <a:ext cx="70617" cy="70617"/>
                  </a:xfrm>
                  <a:custGeom>
                    <a:avLst/>
                    <a:gdLst/>
                    <a:ahLst/>
                    <a:cxnLst/>
                    <a:rect l="l" t="t" r="r" b="b"/>
                    <a:pathLst>
                      <a:path w="2797" h="2797" fill="none" extrusionOk="0">
                        <a:moveTo>
                          <a:pt x="2797" y="1200"/>
                        </a:moveTo>
                        <a:cubicBezTo>
                          <a:pt x="2797" y="2262"/>
                          <a:pt x="1506" y="2797"/>
                          <a:pt x="757" y="2041"/>
                        </a:cubicBezTo>
                        <a:cubicBezTo>
                          <a:pt x="1" y="1291"/>
                          <a:pt x="535" y="1"/>
                          <a:pt x="1604" y="7"/>
                        </a:cubicBezTo>
                        <a:cubicBezTo>
                          <a:pt x="2263" y="7"/>
                          <a:pt x="2797" y="542"/>
                          <a:pt x="2797" y="1200"/>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4" name="Google Shape;10194;p64"/>
                  <p:cNvSpPr/>
                  <p:nvPr/>
                </p:nvSpPr>
                <p:spPr>
                  <a:xfrm>
                    <a:off x="3227527" y="1655184"/>
                    <a:ext cx="106342" cy="74834"/>
                  </a:xfrm>
                  <a:custGeom>
                    <a:avLst/>
                    <a:gdLst/>
                    <a:ahLst/>
                    <a:cxnLst/>
                    <a:rect l="l" t="t" r="r" b="b"/>
                    <a:pathLst>
                      <a:path w="4212" h="2964" extrusionOk="0">
                        <a:moveTo>
                          <a:pt x="2102" y="1"/>
                        </a:moveTo>
                        <a:cubicBezTo>
                          <a:pt x="2001" y="1"/>
                          <a:pt x="1900" y="10"/>
                          <a:pt x="1800" y="31"/>
                        </a:cubicBezTo>
                        <a:cubicBezTo>
                          <a:pt x="1474" y="90"/>
                          <a:pt x="1154" y="181"/>
                          <a:pt x="913" y="416"/>
                        </a:cubicBezTo>
                        <a:cubicBezTo>
                          <a:pt x="320" y="989"/>
                          <a:pt x="1" y="1823"/>
                          <a:pt x="385" y="2619"/>
                        </a:cubicBezTo>
                        <a:cubicBezTo>
                          <a:pt x="438" y="2729"/>
                          <a:pt x="483" y="2847"/>
                          <a:pt x="529" y="2964"/>
                        </a:cubicBezTo>
                        <a:cubicBezTo>
                          <a:pt x="978" y="2312"/>
                          <a:pt x="1715" y="1928"/>
                          <a:pt x="2497" y="1921"/>
                        </a:cubicBezTo>
                        <a:cubicBezTo>
                          <a:pt x="3142" y="1921"/>
                          <a:pt x="3761" y="2182"/>
                          <a:pt x="4211" y="2645"/>
                        </a:cubicBezTo>
                        <a:cubicBezTo>
                          <a:pt x="4126" y="2117"/>
                          <a:pt x="3983" y="1602"/>
                          <a:pt x="3775" y="1106"/>
                        </a:cubicBezTo>
                        <a:cubicBezTo>
                          <a:pt x="3501" y="469"/>
                          <a:pt x="2801" y="1"/>
                          <a:pt x="210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5" name="Google Shape;10195;p64"/>
                  <p:cNvSpPr/>
                  <p:nvPr/>
                </p:nvSpPr>
                <p:spPr>
                  <a:xfrm>
                    <a:off x="3223083" y="1802074"/>
                    <a:ext cx="103868" cy="80994"/>
                  </a:xfrm>
                  <a:custGeom>
                    <a:avLst/>
                    <a:gdLst/>
                    <a:ahLst/>
                    <a:cxnLst/>
                    <a:rect l="l" t="t" r="r" b="b"/>
                    <a:pathLst>
                      <a:path w="4114" h="3208" extrusionOk="0">
                        <a:moveTo>
                          <a:pt x="803" y="1"/>
                        </a:moveTo>
                        <a:cubicBezTo>
                          <a:pt x="627" y="763"/>
                          <a:pt x="255" y="1428"/>
                          <a:pt x="99" y="2210"/>
                        </a:cubicBezTo>
                        <a:cubicBezTo>
                          <a:pt x="1" y="2686"/>
                          <a:pt x="425" y="3142"/>
                          <a:pt x="881" y="3194"/>
                        </a:cubicBezTo>
                        <a:cubicBezTo>
                          <a:pt x="956" y="3203"/>
                          <a:pt x="1030" y="3207"/>
                          <a:pt x="1104" y="3207"/>
                        </a:cubicBezTo>
                        <a:cubicBezTo>
                          <a:pt x="2493" y="3207"/>
                          <a:pt x="3717" y="1687"/>
                          <a:pt x="4113" y="424"/>
                        </a:cubicBezTo>
                        <a:lnTo>
                          <a:pt x="4113" y="424"/>
                        </a:lnTo>
                        <a:cubicBezTo>
                          <a:pt x="3696" y="737"/>
                          <a:pt x="3194" y="913"/>
                          <a:pt x="2680" y="913"/>
                        </a:cubicBezTo>
                        <a:cubicBezTo>
                          <a:pt x="1950" y="907"/>
                          <a:pt x="1259" y="574"/>
                          <a:pt x="80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6" name="Google Shape;10196;p64"/>
                  <p:cNvSpPr/>
                  <p:nvPr/>
                </p:nvSpPr>
                <p:spPr>
                  <a:xfrm>
                    <a:off x="3263252" y="1736910"/>
                    <a:ext cx="70617" cy="70617"/>
                  </a:xfrm>
                  <a:custGeom>
                    <a:avLst/>
                    <a:gdLst/>
                    <a:ahLst/>
                    <a:cxnLst/>
                    <a:rect l="l" t="t" r="r" b="b"/>
                    <a:pathLst>
                      <a:path w="2797" h="2797" fill="none" extrusionOk="0">
                        <a:moveTo>
                          <a:pt x="0" y="1200"/>
                        </a:moveTo>
                        <a:cubicBezTo>
                          <a:pt x="0" y="2262"/>
                          <a:pt x="1291" y="2797"/>
                          <a:pt x="2040" y="2041"/>
                        </a:cubicBezTo>
                        <a:cubicBezTo>
                          <a:pt x="2796" y="1291"/>
                          <a:pt x="2262" y="7"/>
                          <a:pt x="1199" y="7"/>
                        </a:cubicBezTo>
                        <a:cubicBezTo>
                          <a:pt x="541" y="1"/>
                          <a:pt x="7" y="535"/>
                          <a:pt x="0" y="1200"/>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197" name="Google Shape;10197;p64"/>
              <p:cNvSpPr/>
              <p:nvPr/>
            </p:nvSpPr>
            <p:spPr>
              <a:xfrm>
                <a:off x="3010499" y="1542757"/>
                <a:ext cx="406788" cy="325163"/>
              </a:xfrm>
              <a:custGeom>
                <a:avLst/>
                <a:gdLst/>
                <a:ahLst/>
                <a:cxnLst/>
                <a:rect l="l" t="t" r="r" b="b"/>
                <a:pathLst>
                  <a:path w="16112" h="12879" extrusionOk="0">
                    <a:moveTo>
                      <a:pt x="1004" y="8740"/>
                    </a:moveTo>
                    <a:cubicBezTo>
                      <a:pt x="1006" y="8824"/>
                      <a:pt x="1024" y="8949"/>
                      <a:pt x="1054" y="9103"/>
                    </a:cubicBezTo>
                    <a:lnTo>
                      <a:pt x="1054" y="9103"/>
                    </a:lnTo>
                    <a:cubicBezTo>
                      <a:pt x="1030" y="8968"/>
                      <a:pt x="1013" y="8846"/>
                      <a:pt x="1004" y="8740"/>
                    </a:cubicBezTo>
                    <a:close/>
                    <a:moveTo>
                      <a:pt x="8530" y="0"/>
                    </a:moveTo>
                    <a:cubicBezTo>
                      <a:pt x="7378" y="0"/>
                      <a:pt x="6098" y="274"/>
                      <a:pt x="4699" y="906"/>
                    </a:cubicBezTo>
                    <a:cubicBezTo>
                      <a:pt x="0" y="3031"/>
                      <a:pt x="1004" y="8740"/>
                      <a:pt x="1004" y="8740"/>
                    </a:cubicBezTo>
                    <a:cubicBezTo>
                      <a:pt x="952" y="6113"/>
                      <a:pt x="4048" y="3448"/>
                      <a:pt x="4048" y="3448"/>
                    </a:cubicBezTo>
                    <a:cubicBezTo>
                      <a:pt x="6231" y="4790"/>
                      <a:pt x="13544" y="6504"/>
                      <a:pt x="14215" y="6726"/>
                    </a:cubicBezTo>
                    <a:cubicBezTo>
                      <a:pt x="14557" y="6840"/>
                      <a:pt x="14772" y="11921"/>
                      <a:pt x="14748" y="12624"/>
                    </a:cubicBezTo>
                    <a:lnTo>
                      <a:pt x="14748" y="12624"/>
                    </a:lnTo>
                    <a:lnTo>
                      <a:pt x="15206" y="9548"/>
                    </a:lnTo>
                    <a:cubicBezTo>
                      <a:pt x="15206" y="9548"/>
                      <a:pt x="16112" y="6166"/>
                      <a:pt x="14437" y="3441"/>
                    </a:cubicBezTo>
                    <a:cubicBezTo>
                      <a:pt x="13260" y="1523"/>
                      <a:pt x="11251" y="0"/>
                      <a:pt x="8530" y="0"/>
                    </a:cubicBezTo>
                    <a:close/>
                    <a:moveTo>
                      <a:pt x="14748" y="12624"/>
                    </a:moveTo>
                    <a:lnTo>
                      <a:pt x="14736" y="12703"/>
                    </a:lnTo>
                    <a:cubicBezTo>
                      <a:pt x="14737" y="12704"/>
                      <a:pt x="14738" y="12705"/>
                      <a:pt x="14739" y="12705"/>
                    </a:cubicBezTo>
                    <a:cubicBezTo>
                      <a:pt x="14743" y="12705"/>
                      <a:pt x="14746" y="12677"/>
                      <a:pt x="14748" y="12624"/>
                    </a:cubicBezTo>
                    <a:close/>
                    <a:moveTo>
                      <a:pt x="1054" y="9103"/>
                    </a:moveTo>
                    <a:lnTo>
                      <a:pt x="1054" y="9103"/>
                    </a:lnTo>
                    <a:cubicBezTo>
                      <a:pt x="1283" y="10402"/>
                      <a:pt x="2112" y="12879"/>
                      <a:pt x="2112" y="12879"/>
                    </a:cubicBezTo>
                    <a:cubicBezTo>
                      <a:pt x="2112" y="12879"/>
                      <a:pt x="1271" y="10220"/>
                      <a:pt x="1054"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98" name="Google Shape;10198;p64"/>
          <p:cNvGrpSpPr/>
          <p:nvPr/>
        </p:nvGrpSpPr>
        <p:grpSpPr>
          <a:xfrm>
            <a:off x="4910904" y="1542757"/>
            <a:ext cx="558677" cy="1310345"/>
            <a:chOff x="4910904" y="1542757"/>
            <a:chExt cx="558677" cy="1310345"/>
          </a:xfrm>
        </p:grpSpPr>
        <p:sp>
          <p:nvSpPr>
            <p:cNvPr id="10199" name="Google Shape;10199;p64"/>
            <p:cNvSpPr/>
            <p:nvPr/>
          </p:nvSpPr>
          <p:spPr>
            <a:xfrm>
              <a:off x="4961752" y="2803693"/>
              <a:ext cx="457485" cy="49409"/>
            </a:xfrm>
            <a:custGeom>
              <a:avLst/>
              <a:gdLst/>
              <a:ahLst/>
              <a:cxnLst/>
              <a:rect l="l" t="t" r="r" b="b"/>
              <a:pathLst>
                <a:path w="18120" h="1957" extrusionOk="0">
                  <a:moveTo>
                    <a:pt x="9060" y="1"/>
                  </a:moveTo>
                  <a:cubicBezTo>
                    <a:pt x="4061" y="1"/>
                    <a:pt x="1" y="437"/>
                    <a:pt x="1" y="978"/>
                  </a:cubicBezTo>
                  <a:cubicBezTo>
                    <a:pt x="1"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0" name="Google Shape;10200;p64"/>
            <p:cNvGrpSpPr/>
            <p:nvPr/>
          </p:nvGrpSpPr>
          <p:grpSpPr>
            <a:xfrm>
              <a:off x="4910904" y="1542757"/>
              <a:ext cx="558677" cy="1277423"/>
              <a:chOff x="4910904" y="1542757"/>
              <a:chExt cx="558677" cy="1277423"/>
            </a:xfrm>
          </p:grpSpPr>
          <p:sp>
            <p:nvSpPr>
              <p:cNvPr id="10201" name="Google Shape;10201;p64"/>
              <p:cNvSpPr/>
              <p:nvPr/>
            </p:nvSpPr>
            <p:spPr>
              <a:xfrm>
                <a:off x="5007172" y="1674397"/>
                <a:ext cx="366821" cy="342104"/>
              </a:xfrm>
              <a:custGeom>
                <a:avLst/>
                <a:gdLst/>
                <a:ahLst/>
                <a:cxnLst/>
                <a:rect l="l" t="t" r="r" b="b"/>
                <a:pathLst>
                  <a:path w="14529" h="13550" extrusionOk="0">
                    <a:moveTo>
                      <a:pt x="2151" y="0"/>
                    </a:moveTo>
                    <a:cubicBezTo>
                      <a:pt x="959" y="0"/>
                      <a:pt x="0" y="958"/>
                      <a:pt x="0" y="2157"/>
                    </a:cubicBezTo>
                    <a:lnTo>
                      <a:pt x="0" y="11393"/>
                    </a:lnTo>
                    <a:cubicBezTo>
                      <a:pt x="0" y="12585"/>
                      <a:pt x="959"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2" name="Google Shape;10202;p64"/>
              <p:cNvGrpSpPr/>
              <p:nvPr/>
            </p:nvGrpSpPr>
            <p:grpSpPr>
              <a:xfrm>
                <a:off x="4910904" y="1547529"/>
                <a:ext cx="558677" cy="1272651"/>
                <a:chOff x="4910904" y="1547529"/>
                <a:chExt cx="558677" cy="1272651"/>
              </a:xfrm>
            </p:grpSpPr>
            <p:sp>
              <p:nvSpPr>
                <p:cNvPr id="10203" name="Google Shape;10203;p64"/>
                <p:cNvSpPr/>
                <p:nvPr/>
              </p:nvSpPr>
              <p:spPr>
                <a:xfrm>
                  <a:off x="4910904" y="1547529"/>
                  <a:ext cx="558677" cy="1272651"/>
                </a:xfrm>
                <a:custGeom>
                  <a:avLst/>
                  <a:gdLst/>
                  <a:ahLst/>
                  <a:cxnLst/>
                  <a:rect l="l" t="t" r="r" b="b"/>
                  <a:pathLst>
                    <a:path w="22128" h="50407" extrusionOk="0">
                      <a:moveTo>
                        <a:pt x="11074" y="0"/>
                      </a:moveTo>
                      <a:cubicBezTo>
                        <a:pt x="7098" y="0"/>
                        <a:pt x="3872" y="3226"/>
                        <a:pt x="3872" y="7202"/>
                      </a:cubicBezTo>
                      <a:lnTo>
                        <a:pt x="3872" y="7208"/>
                      </a:lnTo>
                      <a:cubicBezTo>
                        <a:pt x="3853" y="7208"/>
                        <a:pt x="3833" y="7202"/>
                        <a:pt x="3813" y="7202"/>
                      </a:cubicBezTo>
                      <a:cubicBezTo>
                        <a:pt x="3810" y="7202"/>
                        <a:pt x="3806" y="7202"/>
                        <a:pt x="3803" y="7202"/>
                      </a:cubicBezTo>
                      <a:cubicBezTo>
                        <a:pt x="3137" y="7202"/>
                        <a:pt x="2634" y="7811"/>
                        <a:pt x="2764" y="8466"/>
                      </a:cubicBezTo>
                      <a:cubicBezTo>
                        <a:pt x="2861" y="8983"/>
                        <a:pt x="3315" y="9322"/>
                        <a:pt x="3805" y="9322"/>
                      </a:cubicBezTo>
                      <a:cubicBezTo>
                        <a:pt x="3940" y="9322"/>
                        <a:pt x="4077" y="9297"/>
                        <a:pt x="4211" y="9242"/>
                      </a:cubicBezTo>
                      <a:cubicBezTo>
                        <a:pt x="4980" y="11569"/>
                        <a:pt x="6994" y="13413"/>
                        <a:pt x="9197" y="14104"/>
                      </a:cubicBezTo>
                      <a:lnTo>
                        <a:pt x="9197" y="16124"/>
                      </a:lnTo>
                      <a:lnTo>
                        <a:pt x="6909" y="16124"/>
                      </a:lnTo>
                      <a:cubicBezTo>
                        <a:pt x="6909" y="16124"/>
                        <a:pt x="6903" y="16170"/>
                        <a:pt x="6883" y="16183"/>
                      </a:cubicBezTo>
                      <a:cubicBezTo>
                        <a:pt x="6303" y="16183"/>
                        <a:pt x="5795" y="16561"/>
                        <a:pt x="5612" y="17109"/>
                      </a:cubicBezTo>
                      <a:lnTo>
                        <a:pt x="281" y="32861"/>
                      </a:lnTo>
                      <a:cubicBezTo>
                        <a:pt x="1" y="33565"/>
                        <a:pt x="372" y="34367"/>
                        <a:pt x="1096" y="34608"/>
                      </a:cubicBezTo>
                      <a:cubicBezTo>
                        <a:pt x="1236" y="34655"/>
                        <a:pt x="1379" y="34677"/>
                        <a:pt x="1519" y="34677"/>
                      </a:cubicBezTo>
                      <a:cubicBezTo>
                        <a:pt x="2099" y="34677"/>
                        <a:pt x="2634" y="34295"/>
                        <a:pt x="2797" y="33702"/>
                      </a:cubicBezTo>
                      <a:lnTo>
                        <a:pt x="2973" y="33187"/>
                      </a:lnTo>
                      <a:lnTo>
                        <a:pt x="3553" y="33428"/>
                      </a:lnTo>
                      <a:cubicBezTo>
                        <a:pt x="3553" y="33428"/>
                        <a:pt x="4061" y="32412"/>
                        <a:pt x="3514" y="31577"/>
                      </a:cubicBezTo>
                      <a:lnTo>
                        <a:pt x="6779" y="21918"/>
                      </a:lnTo>
                      <a:lnTo>
                        <a:pt x="6779" y="21918"/>
                      </a:lnTo>
                      <a:cubicBezTo>
                        <a:pt x="6779" y="27699"/>
                        <a:pt x="5997" y="29166"/>
                        <a:pt x="5997" y="32360"/>
                      </a:cubicBezTo>
                      <a:cubicBezTo>
                        <a:pt x="5997" y="35560"/>
                        <a:pt x="7906" y="48490"/>
                        <a:pt x="7906" y="48490"/>
                      </a:cubicBezTo>
                      <a:lnTo>
                        <a:pt x="5599" y="50407"/>
                      </a:lnTo>
                      <a:lnTo>
                        <a:pt x="10064" y="50407"/>
                      </a:lnTo>
                      <a:lnTo>
                        <a:pt x="10807" y="31630"/>
                      </a:lnTo>
                      <a:lnTo>
                        <a:pt x="11191" y="31630"/>
                      </a:lnTo>
                      <a:lnTo>
                        <a:pt x="11934" y="50407"/>
                      </a:lnTo>
                      <a:lnTo>
                        <a:pt x="16399" y="50407"/>
                      </a:lnTo>
                      <a:lnTo>
                        <a:pt x="14085" y="48503"/>
                      </a:lnTo>
                      <a:cubicBezTo>
                        <a:pt x="14085" y="48503"/>
                        <a:pt x="15995" y="34171"/>
                        <a:pt x="15995" y="31590"/>
                      </a:cubicBezTo>
                      <a:cubicBezTo>
                        <a:pt x="15995" y="29010"/>
                        <a:pt x="15336" y="27680"/>
                        <a:pt x="15336" y="21821"/>
                      </a:cubicBezTo>
                      <a:lnTo>
                        <a:pt x="15336" y="21821"/>
                      </a:lnTo>
                      <a:lnTo>
                        <a:pt x="18641" y="31584"/>
                      </a:lnTo>
                      <a:cubicBezTo>
                        <a:pt x="18093" y="32418"/>
                        <a:pt x="18602" y="33435"/>
                        <a:pt x="18602" y="33435"/>
                      </a:cubicBezTo>
                      <a:lnTo>
                        <a:pt x="19182" y="33187"/>
                      </a:lnTo>
                      <a:lnTo>
                        <a:pt x="19351" y="33709"/>
                      </a:lnTo>
                      <a:cubicBezTo>
                        <a:pt x="19530" y="34280"/>
                        <a:pt x="20058" y="34650"/>
                        <a:pt x="20625" y="34650"/>
                      </a:cubicBezTo>
                      <a:cubicBezTo>
                        <a:pt x="20762" y="34650"/>
                        <a:pt x="20902" y="34628"/>
                        <a:pt x="21039" y="34582"/>
                      </a:cubicBezTo>
                      <a:cubicBezTo>
                        <a:pt x="21750" y="34347"/>
                        <a:pt x="22128" y="33578"/>
                        <a:pt x="21874" y="32874"/>
                      </a:cubicBezTo>
                      <a:lnTo>
                        <a:pt x="21874" y="32868"/>
                      </a:lnTo>
                      <a:lnTo>
                        <a:pt x="16542" y="17128"/>
                      </a:lnTo>
                      <a:cubicBezTo>
                        <a:pt x="16379" y="16613"/>
                        <a:pt x="15923" y="16242"/>
                        <a:pt x="15382" y="16190"/>
                      </a:cubicBezTo>
                      <a:cubicBezTo>
                        <a:pt x="15369" y="16170"/>
                        <a:pt x="15356" y="16150"/>
                        <a:pt x="15350" y="16131"/>
                      </a:cubicBezTo>
                      <a:lnTo>
                        <a:pt x="12951" y="16131"/>
                      </a:lnTo>
                      <a:lnTo>
                        <a:pt x="12951" y="14104"/>
                      </a:lnTo>
                      <a:cubicBezTo>
                        <a:pt x="15147" y="13413"/>
                        <a:pt x="17148" y="11595"/>
                        <a:pt x="17930" y="9281"/>
                      </a:cubicBezTo>
                      <a:cubicBezTo>
                        <a:pt x="18015" y="9301"/>
                        <a:pt x="18100" y="9314"/>
                        <a:pt x="18185" y="9314"/>
                      </a:cubicBezTo>
                      <a:cubicBezTo>
                        <a:pt x="18189" y="9314"/>
                        <a:pt x="18193" y="9314"/>
                        <a:pt x="18197" y="9314"/>
                      </a:cubicBezTo>
                      <a:cubicBezTo>
                        <a:pt x="18758" y="9314"/>
                        <a:pt x="19221" y="8873"/>
                        <a:pt x="19247" y="8310"/>
                      </a:cubicBezTo>
                      <a:cubicBezTo>
                        <a:pt x="19273" y="7743"/>
                        <a:pt x="18843" y="7254"/>
                        <a:pt x="18276" y="7215"/>
                      </a:cubicBezTo>
                      <a:lnTo>
                        <a:pt x="18276" y="7202"/>
                      </a:lnTo>
                      <a:cubicBezTo>
                        <a:pt x="18276" y="3226"/>
                        <a:pt x="15056" y="0"/>
                        <a:pt x="1107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04" name="Google Shape;10204;p64"/>
                <p:cNvGrpSpPr/>
                <p:nvPr/>
              </p:nvGrpSpPr>
              <p:grpSpPr>
                <a:xfrm>
                  <a:off x="5086525" y="1888799"/>
                  <a:ext cx="204808" cy="326677"/>
                  <a:chOff x="5086525" y="1888799"/>
                  <a:chExt cx="204808" cy="326677"/>
                </a:xfrm>
              </p:grpSpPr>
              <p:grpSp>
                <p:nvGrpSpPr>
                  <p:cNvPr id="10205" name="Google Shape;10205;p64"/>
                  <p:cNvGrpSpPr/>
                  <p:nvPr/>
                </p:nvGrpSpPr>
                <p:grpSpPr>
                  <a:xfrm>
                    <a:off x="5147044" y="1888799"/>
                    <a:ext cx="80312" cy="199127"/>
                    <a:chOff x="5147044" y="1888799"/>
                    <a:chExt cx="80312" cy="199127"/>
                  </a:xfrm>
                </p:grpSpPr>
                <p:sp>
                  <p:nvSpPr>
                    <p:cNvPr id="10206" name="Google Shape;10206;p64"/>
                    <p:cNvSpPr/>
                    <p:nvPr/>
                  </p:nvSpPr>
                  <p:spPr>
                    <a:xfrm>
                      <a:off x="5176002" y="1888799"/>
                      <a:ext cx="24717" cy="164235"/>
                    </a:xfrm>
                    <a:custGeom>
                      <a:avLst/>
                      <a:gdLst/>
                      <a:ahLst/>
                      <a:cxnLst/>
                      <a:rect l="l" t="t" r="r" b="b"/>
                      <a:pathLst>
                        <a:path w="979" h="6505" extrusionOk="0">
                          <a:moveTo>
                            <a:pt x="489" y="0"/>
                          </a:moveTo>
                          <a:cubicBezTo>
                            <a:pt x="222" y="0"/>
                            <a:pt x="0" y="222"/>
                            <a:pt x="0" y="489"/>
                          </a:cubicBezTo>
                          <a:cubicBezTo>
                            <a:pt x="0" y="646"/>
                            <a:pt x="72" y="789"/>
                            <a:pt x="196" y="887"/>
                          </a:cubicBezTo>
                          <a:cubicBezTo>
                            <a:pt x="72" y="978"/>
                            <a:pt x="0" y="1121"/>
                            <a:pt x="0" y="1278"/>
                          </a:cubicBezTo>
                          <a:cubicBezTo>
                            <a:pt x="0" y="1434"/>
                            <a:pt x="72" y="1578"/>
                            <a:pt x="196" y="1675"/>
                          </a:cubicBezTo>
                          <a:cubicBezTo>
                            <a:pt x="72" y="1767"/>
                            <a:pt x="0" y="1910"/>
                            <a:pt x="0" y="2066"/>
                          </a:cubicBezTo>
                          <a:cubicBezTo>
                            <a:pt x="0" y="2223"/>
                            <a:pt x="72" y="2366"/>
                            <a:pt x="196" y="2464"/>
                          </a:cubicBezTo>
                          <a:cubicBezTo>
                            <a:pt x="72" y="2555"/>
                            <a:pt x="0" y="2699"/>
                            <a:pt x="0" y="2855"/>
                          </a:cubicBezTo>
                          <a:cubicBezTo>
                            <a:pt x="0" y="3011"/>
                            <a:pt x="72" y="3155"/>
                            <a:pt x="196" y="3253"/>
                          </a:cubicBezTo>
                          <a:cubicBezTo>
                            <a:pt x="72" y="3344"/>
                            <a:pt x="0" y="3487"/>
                            <a:pt x="0" y="3644"/>
                          </a:cubicBezTo>
                          <a:cubicBezTo>
                            <a:pt x="0" y="3800"/>
                            <a:pt x="72" y="3943"/>
                            <a:pt x="196" y="4041"/>
                          </a:cubicBezTo>
                          <a:cubicBezTo>
                            <a:pt x="72" y="4132"/>
                            <a:pt x="0" y="4276"/>
                            <a:pt x="0" y="4432"/>
                          </a:cubicBezTo>
                          <a:cubicBezTo>
                            <a:pt x="0" y="4589"/>
                            <a:pt x="72" y="4732"/>
                            <a:pt x="196" y="4830"/>
                          </a:cubicBezTo>
                          <a:cubicBezTo>
                            <a:pt x="72" y="4921"/>
                            <a:pt x="0" y="5064"/>
                            <a:pt x="0" y="5221"/>
                          </a:cubicBezTo>
                          <a:cubicBezTo>
                            <a:pt x="0" y="5377"/>
                            <a:pt x="72" y="5521"/>
                            <a:pt x="196" y="5618"/>
                          </a:cubicBezTo>
                          <a:cubicBezTo>
                            <a:pt x="72" y="5710"/>
                            <a:pt x="0" y="5853"/>
                            <a:pt x="0" y="6010"/>
                          </a:cubicBezTo>
                          <a:cubicBezTo>
                            <a:pt x="0" y="6283"/>
                            <a:pt x="216" y="6498"/>
                            <a:pt x="489" y="6505"/>
                          </a:cubicBezTo>
                          <a:cubicBezTo>
                            <a:pt x="763" y="6498"/>
                            <a:pt x="978" y="6283"/>
                            <a:pt x="978" y="6010"/>
                          </a:cubicBezTo>
                          <a:cubicBezTo>
                            <a:pt x="978" y="5853"/>
                            <a:pt x="906" y="5710"/>
                            <a:pt x="783" y="5618"/>
                          </a:cubicBezTo>
                          <a:cubicBezTo>
                            <a:pt x="906" y="5521"/>
                            <a:pt x="978" y="5377"/>
                            <a:pt x="978" y="5221"/>
                          </a:cubicBezTo>
                          <a:cubicBezTo>
                            <a:pt x="978" y="5064"/>
                            <a:pt x="906" y="4921"/>
                            <a:pt x="783" y="4830"/>
                          </a:cubicBezTo>
                          <a:cubicBezTo>
                            <a:pt x="906" y="4732"/>
                            <a:pt x="978" y="4589"/>
                            <a:pt x="978" y="4432"/>
                          </a:cubicBezTo>
                          <a:cubicBezTo>
                            <a:pt x="978" y="4276"/>
                            <a:pt x="906" y="4132"/>
                            <a:pt x="783" y="4041"/>
                          </a:cubicBezTo>
                          <a:cubicBezTo>
                            <a:pt x="906" y="3943"/>
                            <a:pt x="978" y="3800"/>
                            <a:pt x="978" y="3644"/>
                          </a:cubicBezTo>
                          <a:cubicBezTo>
                            <a:pt x="978" y="3487"/>
                            <a:pt x="906" y="3344"/>
                            <a:pt x="783" y="3253"/>
                          </a:cubicBezTo>
                          <a:cubicBezTo>
                            <a:pt x="906" y="3155"/>
                            <a:pt x="978" y="3011"/>
                            <a:pt x="978" y="2855"/>
                          </a:cubicBezTo>
                          <a:cubicBezTo>
                            <a:pt x="978" y="2699"/>
                            <a:pt x="906" y="2555"/>
                            <a:pt x="783" y="2464"/>
                          </a:cubicBezTo>
                          <a:cubicBezTo>
                            <a:pt x="906" y="2366"/>
                            <a:pt x="978" y="2223"/>
                            <a:pt x="978" y="2066"/>
                          </a:cubicBezTo>
                          <a:cubicBezTo>
                            <a:pt x="978" y="1910"/>
                            <a:pt x="906" y="1767"/>
                            <a:pt x="783" y="1675"/>
                          </a:cubicBezTo>
                          <a:cubicBezTo>
                            <a:pt x="906" y="1578"/>
                            <a:pt x="978" y="1434"/>
                            <a:pt x="978" y="1278"/>
                          </a:cubicBezTo>
                          <a:cubicBezTo>
                            <a:pt x="978" y="1121"/>
                            <a:pt x="906" y="978"/>
                            <a:pt x="783" y="887"/>
                          </a:cubicBezTo>
                          <a:cubicBezTo>
                            <a:pt x="906" y="789"/>
                            <a:pt x="978" y="646"/>
                            <a:pt x="978" y="489"/>
                          </a:cubicBezTo>
                          <a:cubicBezTo>
                            <a:pt x="978" y="222"/>
                            <a:pt x="756" y="0"/>
                            <a:pt x="489"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7" name="Google Shape;10207;p64"/>
                    <p:cNvSpPr/>
                    <p:nvPr/>
                  </p:nvSpPr>
                  <p:spPr>
                    <a:xfrm>
                      <a:off x="5147044" y="2033063"/>
                      <a:ext cx="80312" cy="54863"/>
                    </a:xfrm>
                    <a:custGeom>
                      <a:avLst/>
                      <a:gdLst/>
                      <a:ahLst/>
                      <a:cxnLst/>
                      <a:rect l="l" t="t" r="r" b="b"/>
                      <a:pathLst>
                        <a:path w="3181" h="2173" extrusionOk="0">
                          <a:moveTo>
                            <a:pt x="1589" y="0"/>
                          </a:moveTo>
                          <a:cubicBezTo>
                            <a:pt x="1451" y="0"/>
                            <a:pt x="1312" y="58"/>
                            <a:pt x="1213" y="172"/>
                          </a:cubicBezTo>
                          <a:cubicBezTo>
                            <a:pt x="1115" y="289"/>
                            <a:pt x="1076" y="445"/>
                            <a:pt x="1108" y="595"/>
                          </a:cubicBezTo>
                          <a:cubicBezTo>
                            <a:pt x="1095" y="594"/>
                            <a:pt x="1082" y="594"/>
                            <a:pt x="1069" y="594"/>
                          </a:cubicBezTo>
                          <a:cubicBezTo>
                            <a:pt x="927" y="594"/>
                            <a:pt x="793" y="657"/>
                            <a:pt x="698" y="765"/>
                          </a:cubicBezTo>
                          <a:cubicBezTo>
                            <a:pt x="600" y="882"/>
                            <a:pt x="554" y="1039"/>
                            <a:pt x="587" y="1188"/>
                          </a:cubicBezTo>
                          <a:cubicBezTo>
                            <a:pt x="579" y="1188"/>
                            <a:pt x="572" y="1188"/>
                            <a:pt x="564" y="1188"/>
                          </a:cubicBezTo>
                          <a:cubicBezTo>
                            <a:pt x="422" y="1188"/>
                            <a:pt x="276" y="1246"/>
                            <a:pt x="183" y="1358"/>
                          </a:cubicBezTo>
                          <a:cubicBezTo>
                            <a:pt x="0" y="1566"/>
                            <a:pt x="20" y="1879"/>
                            <a:pt x="228" y="2055"/>
                          </a:cubicBezTo>
                          <a:cubicBezTo>
                            <a:pt x="320" y="2133"/>
                            <a:pt x="437" y="2173"/>
                            <a:pt x="554" y="2173"/>
                          </a:cubicBezTo>
                          <a:cubicBezTo>
                            <a:pt x="698" y="2173"/>
                            <a:pt x="835" y="2114"/>
                            <a:pt x="926" y="2003"/>
                          </a:cubicBezTo>
                          <a:cubicBezTo>
                            <a:pt x="1024" y="1886"/>
                            <a:pt x="1069" y="1729"/>
                            <a:pt x="1037" y="1573"/>
                          </a:cubicBezTo>
                          <a:lnTo>
                            <a:pt x="1037" y="1573"/>
                          </a:lnTo>
                          <a:cubicBezTo>
                            <a:pt x="1051" y="1574"/>
                            <a:pt x="1065" y="1575"/>
                            <a:pt x="1079" y="1575"/>
                          </a:cubicBezTo>
                          <a:cubicBezTo>
                            <a:pt x="1220" y="1575"/>
                            <a:pt x="1353" y="1517"/>
                            <a:pt x="1447" y="1410"/>
                          </a:cubicBezTo>
                          <a:cubicBezTo>
                            <a:pt x="1545" y="1293"/>
                            <a:pt x="1584" y="1136"/>
                            <a:pt x="1552" y="980"/>
                          </a:cubicBezTo>
                          <a:lnTo>
                            <a:pt x="1552" y="980"/>
                          </a:lnTo>
                          <a:cubicBezTo>
                            <a:pt x="1565" y="983"/>
                            <a:pt x="1576" y="985"/>
                            <a:pt x="1587" y="985"/>
                          </a:cubicBezTo>
                          <a:cubicBezTo>
                            <a:pt x="1597" y="985"/>
                            <a:pt x="1607" y="983"/>
                            <a:pt x="1617" y="980"/>
                          </a:cubicBezTo>
                          <a:cubicBezTo>
                            <a:pt x="1623" y="1091"/>
                            <a:pt x="1669" y="1201"/>
                            <a:pt x="1741" y="1286"/>
                          </a:cubicBezTo>
                          <a:cubicBezTo>
                            <a:pt x="1836" y="1388"/>
                            <a:pt x="1970" y="1451"/>
                            <a:pt x="2107" y="1451"/>
                          </a:cubicBezTo>
                          <a:cubicBezTo>
                            <a:pt x="2119" y="1451"/>
                            <a:pt x="2132" y="1450"/>
                            <a:pt x="2145" y="1449"/>
                          </a:cubicBezTo>
                          <a:lnTo>
                            <a:pt x="2145" y="1449"/>
                          </a:lnTo>
                          <a:cubicBezTo>
                            <a:pt x="2112" y="1599"/>
                            <a:pt x="2158" y="1762"/>
                            <a:pt x="2262" y="1873"/>
                          </a:cubicBezTo>
                          <a:cubicBezTo>
                            <a:pt x="2357" y="1986"/>
                            <a:pt x="2493" y="2043"/>
                            <a:pt x="2629" y="2043"/>
                          </a:cubicBezTo>
                          <a:cubicBezTo>
                            <a:pt x="2744" y="2043"/>
                            <a:pt x="2860" y="2002"/>
                            <a:pt x="2953" y="1918"/>
                          </a:cubicBezTo>
                          <a:cubicBezTo>
                            <a:pt x="3161" y="1736"/>
                            <a:pt x="3181" y="1430"/>
                            <a:pt x="2998" y="1221"/>
                          </a:cubicBezTo>
                          <a:cubicBezTo>
                            <a:pt x="2903" y="1120"/>
                            <a:pt x="2769" y="1056"/>
                            <a:pt x="2632" y="1056"/>
                          </a:cubicBezTo>
                          <a:cubicBezTo>
                            <a:pt x="2620" y="1056"/>
                            <a:pt x="2607" y="1057"/>
                            <a:pt x="2594" y="1058"/>
                          </a:cubicBezTo>
                          <a:cubicBezTo>
                            <a:pt x="2620" y="908"/>
                            <a:pt x="2581" y="752"/>
                            <a:pt x="2477" y="634"/>
                          </a:cubicBezTo>
                          <a:cubicBezTo>
                            <a:pt x="2388" y="533"/>
                            <a:pt x="2254" y="470"/>
                            <a:pt x="2118" y="470"/>
                          </a:cubicBezTo>
                          <a:cubicBezTo>
                            <a:pt x="2105" y="470"/>
                            <a:pt x="2092" y="470"/>
                            <a:pt x="2079" y="471"/>
                          </a:cubicBezTo>
                          <a:cubicBezTo>
                            <a:pt x="2073" y="335"/>
                            <a:pt x="2014" y="211"/>
                            <a:pt x="1910" y="120"/>
                          </a:cubicBezTo>
                          <a:cubicBezTo>
                            <a:pt x="1818" y="40"/>
                            <a:pt x="1704" y="0"/>
                            <a:pt x="1589"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08" name="Google Shape;10208;p64"/>
                  <p:cNvSpPr/>
                  <p:nvPr/>
                </p:nvSpPr>
                <p:spPr>
                  <a:xfrm>
                    <a:off x="5086525" y="2017965"/>
                    <a:ext cx="91143" cy="197511"/>
                  </a:xfrm>
                  <a:custGeom>
                    <a:avLst/>
                    <a:gdLst/>
                    <a:ahLst/>
                    <a:cxnLst/>
                    <a:rect l="l" t="t" r="r" b="b"/>
                    <a:pathLst>
                      <a:path w="3610" h="7823" extrusionOk="0">
                        <a:moveTo>
                          <a:pt x="2684" y="1"/>
                        </a:moveTo>
                        <a:cubicBezTo>
                          <a:pt x="2130" y="1"/>
                          <a:pt x="892" y="2034"/>
                          <a:pt x="481" y="2784"/>
                        </a:cubicBezTo>
                        <a:cubicBezTo>
                          <a:pt x="64" y="3540"/>
                          <a:pt x="234" y="5071"/>
                          <a:pt x="175" y="5879"/>
                        </a:cubicBezTo>
                        <a:cubicBezTo>
                          <a:pt x="120" y="6646"/>
                          <a:pt x="1" y="7823"/>
                          <a:pt x="492" y="7823"/>
                        </a:cubicBezTo>
                        <a:cubicBezTo>
                          <a:pt x="523" y="7823"/>
                          <a:pt x="556" y="7818"/>
                          <a:pt x="592" y="7809"/>
                        </a:cubicBezTo>
                        <a:cubicBezTo>
                          <a:pt x="1198" y="7639"/>
                          <a:pt x="2202" y="6746"/>
                          <a:pt x="2782" y="6499"/>
                        </a:cubicBezTo>
                        <a:cubicBezTo>
                          <a:pt x="3355" y="6244"/>
                          <a:pt x="3382" y="5045"/>
                          <a:pt x="3329" y="4100"/>
                        </a:cubicBezTo>
                        <a:cubicBezTo>
                          <a:pt x="3271" y="3149"/>
                          <a:pt x="3610" y="222"/>
                          <a:pt x="26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9" name="Google Shape;10209;p64"/>
                  <p:cNvSpPr/>
                  <p:nvPr/>
                </p:nvSpPr>
                <p:spPr>
                  <a:xfrm>
                    <a:off x="5200190" y="2017965"/>
                    <a:ext cx="91143" cy="197511"/>
                  </a:xfrm>
                  <a:custGeom>
                    <a:avLst/>
                    <a:gdLst/>
                    <a:ahLst/>
                    <a:cxnLst/>
                    <a:rect l="l" t="t" r="r" b="b"/>
                    <a:pathLst>
                      <a:path w="3610" h="7823" extrusionOk="0">
                        <a:moveTo>
                          <a:pt x="920" y="1"/>
                        </a:moveTo>
                        <a:cubicBezTo>
                          <a:pt x="1" y="222"/>
                          <a:pt x="339" y="3149"/>
                          <a:pt x="281" y="4100"/>
                        </a:cubicBezTo>
                        <a:cubicBezTo>
                          <a:pt x="222" y="5045"/>
                          <a:pt x="255" y="6244"/>
                          <a:pt x="828" y="6499"/>
                        </a:cubicBezTo>
                        <a:cubicBezTo>
                          <a:pt x="1408" y="6746"/>
                          <a:pt x="2412" y="7639"/>
                          <a:pt x="3018" y="7809"/>
                        </a:cubicBezTo>
                        <a:cubicBezTo>
                          <a:pt x="3054" y="7818"/>
                          <a:pt x="3087" y="7823"/>
                          <a:pt x="3118" y="7823"/>
                        </a:cubicBezTo>
                        <a:cubicBezTo>
                          <a:pt x="3609" y="7823"/>
                          <a:pt x="3491" y="6646"/>
                          <a:pt x="3435" y="5879"/>
                        </a:cubicBezTo>
                        <a:cubicBezTo>
                          <a:pt x="3377" y="5071"/>
                          <a:pt x="3546" y="3540"/>
                          <a:pt x="3129" y="2784"/>
                        </a:cubicBezTo>
                        <a:cubicBezTo>
                          <a:pt x="2718" y="2034"/>
                          <a:pt x="1480" y="1"/>
                          <a:pt x="92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210" name="Google Shape;10210;p64"/>
              <p:cNvSpPr/>
              <p:nvPr/>
            </p:nvSpPr>
            <p:spPr>
              <a:xfrm>
                <a:off x="4983465" y="1542757"/>
                <a:ext cx="406813" cy="325163"/>
              </a:xfrm>
              <a:custGeom>
                <a:avLst/>
                <a:gdLst/>
                <a:ahLst/>
                <a:cxnLst/>
                <a:rect l="l" t="t" r="r" b="b"/>
                <a:pathLst>
                  <a:path w="16113" h="12879" extrusionOk="0">
                    <a:moveTo>
                      <a:pt x="1005" y="8740"/>
                    </a:moveTo>
                    <a:cubicBezTo>
                      <a:pt x="1007" y="8824"/>
                      <a:pt x="1025" y="8949"/>
                      <a:pt x="1055" y="9103"/>
                    </a:cubicBezTo>
                    <a:lnTo>
                      <a:pt x="1055" y="9103"/>
                    </a:lnTo>
                    <a:cubicBezTo>
                      <a:pt x="1031" y="8968"/>
                      <a:pt x="1014" y="8846"/>
                      <a:pt x="1005" y="8740"/>
                    </a:cubicBezTo>
                    <a:close/>
                    <a:moveTo>
                      <a:pt x="8531" y="0"/>
                    </a:moveTo>
                    <a:cubicBezTo>
                      <a:pt x="7378" y="0"/>
                      <a:pt x="6098" y="274"/>
                      <a:pt x="4700" y="906"/>
                    </a:cubicBezTo>
                    <a:cubicBezTo>
                      <a:pt x="1" y="3031"/>
                      <a:pt x="1005" y="8740"/>
                      <a:pt x="1005" y="8740"/>
                    </a:cubicBezTo>
                    <a:cubicBezTo>
                      <a:pt x="952" y="6113"/>
                      <a:pt x="4048" y="3448"/>
                      <a:pt x="4048" y="3448"/>
                    </a:cubicBezTo>
                    <a:cubicBezTo>
                      <a:pt x="6232" y="4790"/>
                      <a:pt x="13544" y="6504"/>
                      <a:pt x="14216" y="6726"/>
                    </a:cubicBezTo>
                    <a:cubicBezTo>
                      <a:pt x="14558"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3" y="12879"/>
                      <a:pt x="2113" y="12879"/>
                    </a:cubicBezTo>
                    <a:cubicBezTo>
                      <a:pt x="2113"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11" name="Google Shape;10211;p64"/>
          <p:cNvGrpSpPr/>
          <p:nvPr/>
        </p:nvGrpSpPr>
        <p:grpSpPr>
          <a:xfrm>
            <a:off x="5901010" y="1542757"/>
            <a:ext cx="557541" cy="1310345"/>
            <a:chOff x="5901010" y="1542757"/>
            <a:chExt cx="557541" cy="1310345"/>
          </a:xfrm>
        </p:grpSpPr>
        <p:sp>
          <p:nvSpPr>
            <p:cNvPr id="10212" name="Google Shape;10212;p64"/>
            <p:cNvSpPr/>
            <p:nvPr/>
          </p:nvSpPr>
          <p:spPr>
            <a:xfrm>
              <a:off x="5950722"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3" name="Google Shape;10213;p64"/>
            <p:cNvGrpSpPr/>
            <p:nvPr/>
          </p:nvGrpSpPr>
          <p:grpSpPr>
            <a:xfrm>
              <a:off x="5901010" y="1542757"/>
              <a:ext cx="557541" cy="1277423"/>
              <a:chOff x="5901010" y="1542757"/>
              <a:chExt cx="557541" cy="1277423"/>
            </a:xfrm>
          </p:grpSpPr>
          <p:sp>
            <p:nvSpPr>
              <p:cNvPr id="10214" name="Google Shape;10214;p64"/>
              <p:cNvSpPr/>
              <p:nvPr/>
            </p:nvSpPr>
            <p:spPr>
              <a:xfrm>
                <a:off x="5993996"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5" name="Google Shape;10215;p64"/>
              <p:cNvSpPr/>
              <p:nvPr/>
            </p:nvSpPr>
            <p:spPr>
              <a:xfrm>
                <a:off x="6132554" y="1726054"/>
                <a:ext cx="682" cy="25"/>
              </a:xfrm>
              <a:custGeom>
                <a:avLst/>
                <a:gdLst/>
                <a:ahLst/>
                <a:cxnLst/>
                <a:rect l="l" t="t" r="r" b="b"/>
                <a:pathLst>
                  <a:path w="27" h="1" extrusionOk="0">
                    <a:moveTo>
                      <a:pt x="0" y="1"/>
                    </a:moveTo>
                    <a:lnTo>
                      <a:pt x="26" y="1"/>
                    </a:lnTo>
                    <a:cubicBezTo>
                      <a:pt x="13" y="1"/>
                      <a:pt x="7" y="1"/>
                      <a:pt x="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6" name="Google Shape;10216;p64"/>
              <p:cNvGrpSpPr/>
              <p:nvPr/>
            </p:nvGrpSpPr>
            <p:grpSpPr>
              <a:xfrm>
                <a:off x="5901010" y="1547529"/>
                <a:ext cx="557541" cy="1272651"/>
                <a:chOff x="5901010" y="1547529"/>
                <a:chExt cx="557541" cy="1272651"/>
              </a:xfrm>
            </p:grpSpPr>
            <p:sp>
              <p:nvSpPr>
                <p:cNvPr id="10217" name="Google Shape;10217;p64"/>
                <p:cNvSpPr/>
                <p:nvPr/>
              </p:nvSpPr>
              <p:spPr>
                <a:xfrm>
                  <a:off x="5901010" y="1547529"/>
                  <a:ext cx="557541" cy="1272651"/>
                </a:xfrm>
                <a:custGeom>
                  <a:avLst/>
                  <a:gdLst/>
                  <a:ahLst/>
                  <a:cxnLst/>
                  <a:rect l="l" t="t" r="r" b="b"/>
                  <a:pathLst>
                    <a:path w="22083" h="50407" extrusionOk="0">
                      <a:moveTo>
                        <a:pt x="10944" y="0"/>
                      </a:moveTo>
                      <a:cubicBezTo>
                        <a:pt x="6968" y="0"/>
                        <a:pt x="3742" y="3226"/>
                        <a:pt x="3742" y="7202"/>
                      </a:cubicBezTo>
                      <a:lnTo>
                        <a:pt x="3742" y="7208"/>
                      </a:lnTo>
                      <a:cubicBezTo>
                        <a:pt x="3722" y="7208"/>
                        <a:pt x="3703" y="7202"/>
                        <a:pt x="3677" y="7202"/>
                      </a:cubicBezTo>
                      <a:cubicBezTo>
                        <a:pt x="3673" y="7202"/>
                        <a:pt x="3670" y="7202"/>
                        <a:pt x="3666" y="7202"/>
                      </a:cubicBezTo>
                      <a:cubicBezTo>
                        <a:pt x="3007" y="7202"/>
                        <a:pt x="2504" y="7811"/>
                        <a:pt x="2627" y="8466"/>
                      </a:cubicBezTo>
                      <a:cubicBezTo>
                        <a:pt x="2730" y="8983"/>
                        <a:pt x="3181" y="9322"/>
                        <a:pt x="3669" y="9322"/>
                      </a:cubicBezTo>
                      <a:cubicBezTo>
                        <a:pt x="3804" y="9322"/>
                        <a:pt x="3941" y="9297"/>
                        <a:pt x="4074" y="9242"/>
                      </a:cubicBezTo>
                      <a:cubicBezTo>
                        <a:pt x="4843" y="11575"/>
                        <a:pt x="6864" y="13413"/>
                        <a:pt x="9067" y="14110"/>
                      </a:cubicBezTo>
                      <a:lnTo>
                        <a:pt x="9067" y="16131"/>
                      </a:lnTo>
                      <a:lnTo>
                        <a:pt x="6864" y="16131"/>
                      </a:lnTo>
                      <a:cubicBezTo>
                        <a:pt x="6864" y="16131"/>
                        <a:pt x="6851" y="16177"/>
                        <a:pt x="6838" y="16183"/>
                      </a:cubicBezTo>
                      <a:cubicBezTo>
                        <a:pt x="6258" y="16190"/>
                        <a:pt x="5743" y="16561"/>
                        <a:pt x="5560" y="17115"/>
                      </a:cubicBezTo>
                      <a:lnTo>
                        <a:pt x="229" y="32861"/>
                      </a:lnTo>
                      <a:cubicBezTo>
                        <a:pt x="1" y="33559"/>
                        <a:pt x="379" y="34315"/>
                        <a:pt x="1076" y="34543"/>
                      </a:cubicBezTo>
                      <a:cubicBezTo>
                        <a:pt x="1217" y="34590"/>
                        <a:pt x="1359" y="34613"/>
                        <a:pt x="1499" y="34613"/>
                      </a:cubicBezTo>
                      <a:cubicBezTo>
                        <a:pt x="2054" y="34613"/>
                        <a:pt x="2570" y="34259"/>
                        <a:pt x="2758" y="33702"/>
                      </a:cubicBezTo>
                      <a:lnTo>
                        <a:pt x="2934" y="33187"/>
                      </a:lnTo>
                      <a:lnTo>
                        <a:pt x="3507" y="33435"/>
                      </a:lnTo>
                      <a:cubicBezTo>
                        <a:pt x="3507" y="33435"/>
                        <a:pt x="4016" y="32418"/>
                        <a:pt x="3468" y="31577"/>
                      </a:cubicBezTo>
                      <a:lnTo>
                        <a:pt x="6740" y="21925"/>
                      </a:lnTo>
                      <a:lnTo>
                        <a:pt x="6740" y="21925"/>
                      </a:lnTo>
                      <a:cubicBezTo>
                        <a:pt x="6740" y="27706"/>
                        <a:pt x="5958" y="29172"/>
                        <a:pt x="5958" y="32366"/>
                      </a:cubicBezTo>
                      <a:cubicBezTo>
                        <a:pt x="5958" y="35560"/>
                        <a:pt x="7861" y="48497"/>
                        <a:pt x="7861" y="48497"/>
                      </a:cubicBezTo>
                      <a:lnTo>
                        <a:pt x="5554" y="50407"/>
                      </a:lnTo>
                      <a:lnTo>
                        <a:pt x="10018" y="50407"/>
                      </a:lnTo>
                      <a:lnTo>
                        <a:pt x="10761" y="31630"/>
                      </a:lnTo>
                      <a:lnTo>
                        <a:pt x="11146" y="31630"/>
                      </a:lnTo>
                      <a:lnTo>
                        <a:pt x="11889" y="50407"/>
                      </a:lnTo>
                      <a:lnTo>
                        <a:pt x="16353" y="50407"/>
                      </a:lnTo>
                      <a:lnTo>
                        <a:pt x="14046" y="48497"/>
                      </a:lnTo>
                      <a:cubicBezTo>
                        <a:pt x="14046" y="48497"/>
                        <a:pt x="15949" y="34171"/>
                        <a:pt x="15949" y="31590"/>
                      </a:cubicBezTo>
                      <a:cubicBezTo>
                        <a:pt x="15949" y="29010"/>
                        <a:pt x="15291" y="27680"/>
                        <a:pt x="15291" y="21821"/>
                      </a:cubicBezTo>
                      <a:lnTo>
                        <a:pt x="15291" y="21821"/>
                      </a:lnTo>
                      <a:lnTo>
                        <a:pt x="18596" y="31584"/>
                      </a:lnTo>
                      <a:cubicBezTo>
                        <a:pt x="18048" y="32418"/>
                        <a:pt x="18556" y="33435"/>
                        <a:pt x="18556" y="33435"/>
                      </a:cubicBezTo>
                      <a:lnTo>
                        <a:pt x="19136" y="33187"/>
                      </a:lnTo>
                      <a:lnTo>
                        <a:pt x="19312" y="33709"/>
                      </a:lnTo>
                      <a:cubicBezTo>
                        <a:pt x="19486" y="34280"/>
                        <a:pt x="20013" y="34650"/>
                        <a:pt x="20580" y="34650"/>
                      </a:cubicBezTo>
                      <a:cubicBezTo>
                        <a:pt x="20717" y="34650"/>
                        <a:pt x="20857" y="34628"/>
                        <a:pt x="20994" y="34582"/>
                      </a:cubicBezTo>
                      <a:cubicBezTo>
                        <a:pt x="21704" y="34347"/>
                        <a:pt x="22082" y="33578"/>
                        <a:pt x="21828" y="32874"/>
                      </a:cubicBezTo>
                      <a:lnTo>
                        <a:pt x="16503" y="17128"/>
                      </a:lnTo>
                      <a:cubicBezTo>
                        <a:pt x="16334" y="16613"/>
                        <a:pt x="15878" y="16242"/>
                        <a:pt x="15337" y="16190"/>
                      </a:cubicBezTo>
                      <a:cubicBezTo>
                        <a:pt x="15324" y="16170"/>
                        <a:pt x="15311" y="16150"/>
                        <a:pt x="15304" y="16131"/>
                      </a:cubicBezTo>
                      <a:lnTo>
                        <a:pt x="12827" y="16131"/>
                      </a:lnTo>
                      <a:lnTo>
                        <a:pt x="12827" y="14104"/>
                      </a:lnTo>
                      <a:cubicBezTo>
                        <a:pt x="15017" y="13413"/>
                        <a:pt x="17018" y="11588"/>
                        <a:pt x="17794" y="9281"/>
                      </a:cubicBezTo>
                      <a:cubicBezTo>
                        <a:pt x="17879" y="9301"/>
                        <a:pt x="17963" y="9314"/>
                        <a:pt x="18048" y="9314"/>
                      </a:cubicBezTo>
                      <a:cubicBezTo>
                        <a:pt x="18052" y="9314"/>
                        <a:pt x="18056" y="9314"/>
                        <a:pt x="18060" y="9314"/>
                      </a:cubicBezTo>
                      <a:cubicBezTo>
                        <a:pt x="18622" y="9314"/>
                        <a:pt x="19091" y="8873"/>
                        <a:pt x="19117" y="8310"/>
                      </a:cubicBezTo>
                      <a:cubicBezTo>
                        <a:pt x="19136" y="7743"/>
                        <a:pt x="18713" y="7254"/>
                        <a:pt x="18146" y="7215"/>
                      </a:cubicBezTo>
                      <a:lnTo>
                        <a:pt x="18146" y="7202"/>
                      </a:lnTo>
                      <a:cubicBezTo>
                        <a:pt x="18146" y="3226"/>
                        <a:pt x="14920" y="0"/>
                        <a:pt x="1094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18" name="Google Shape;10218;p64"/>
                <p:cNvGrpSpPr/>
                <p:nvPr/>
              </p:nvGrpSpPr>
              <p:grpSpPr>
                <a:xfrm>
                  <a:off x="5939032" y="1575983"/>
                  <a:ext cx="472785" cy="1194182"/>
                  <a:chOff x="5939032" y="1575983"/>
                  <a:chExt cx="472785" cy="1194182"/>
                </a:xfrm>
              </p:grpSpPr>
              <p:grpSp>
                <p:nvGrpSpPr>
                  <p:cNvPr id="10219" name="Google Shape;10219;p64"/>
                  <p:cNvGrpSpPr/>
                  <p:nvPr/>
                </p:nvGrpSpPr>
                <p:grpSpPr>
                  <a:xfrm>
                    <a:off x="5939032" y="1717495"/>
                    <a:ext cx="472785" cy="1052669"/>
                    <a:chOff x="5939032" y="1717495"/>
                    <a:chExt cx="472785" cy="1052669"/>
                  </a:xfrm>
                </p:grpSpPr>
                <p:sp>
                  <p:nvSpPr>
                    <p:cNvPr id="10220" name="Google Shape;10220;p64"/>
                    <p:cNvSpPr/>
                    <p:nvPr/>
                  </p:nvSpPr>
                  <p:spPr>
                    <a:xfrm>
                      <a:off x="5971930" y="1961992"/>
                      <a:ext cx="207560" cy="288352"/>
                    </a:xfrm>
                    <a:custGeom>
                      <a:avLst/>
                      <a:gdLst/>
                      <a:ahLst/>
                      <a:cxnLst/>
                      <a:rect l="l" t="t" r="r" b="b"/>
                      <a:pathLst>
                        <a:path w="8221" h="11421" extrusionOk="0">
                          <a:moveTo>
                            <a:pt x="7978" y="1"/>
                          </a:moveTo>
                          <a:cubicBezTo>
                            <a:pt x="7896" y="1"/>
                            <a:pt x="7816" y="46"/>
                            <a:pt x="7789" y="152"/>
                          </a:cubicBezTo>
                          <a:cubicBezTo>
                            <a:pt x="7535" y="1077"/>
                            <a:pt x="6903" y="1240"/>
                            <a:pt x="6101" y="1455"/>
                          </a:cubicBezTo>
                          <a:cubicBezTo>
                            <a:pt x="5821" y="1527"/>
                            <a:pt x="5541" y="1611"/>
                            <a:pt x="5267" y="1709"/>
                          </a:cubicBezTo>
                          <a:cubicBezTo>
                            <a:pt x="3788" y="2302"/>
                            <a:pt x="3625" y="2824"/>
                            <a:pt x="3188" y="4212"/>
                          </a:cubicBezTo>
                          <a:lnTo>
                            <a:pt x="3149" y="4342"/>
                          </a:lnTo>
                          <a:cubicBezTo>
                            <a:pt x="2321" y="6988"/>
                            <a:pt x="1057" y="9361"/>
                            <a:pt x="53" y="11127"/>
                          </a:cubicBezTo>
                          <a:cubicBezTo>
                            <a:pt x="1" y="11218"/>
                            <a:pt x="34" y="11342"/>
                            <a:pt x="125" y="11394"/>
                          </a:cubicBezTo>
                          <a:cubicBezTo>
                            <a:pt x="157" y="11414"/>
                            <a:pt x="190" y="11420"/>
                            <a:pt x="223" y="11420"/>
                          </a:cubicBezTo>
                          <a:cubicBezTo>
                            <a:pt x="294" y="11420"/>
                            <a:pt x="366" y="11381"/>
                            <a:pt x="399" y="11323"/>
                          </a:cubicBezTo>
                          <a:cubicBezTo>
                            <a:pt x="1415" y="9537"/>
                            <a:pt x="2686" y="7138"/>
                            <a:pt x="3527" y="4460"/>
                          </a:cubicBezTo>
                          <a:lnTo>
                            <a:pt x="3566" y="4329"/>
                          </a:lnTo>
                          <a:cubicBezTo>
                            <a:pt x="3996" y="2967"/>
                            <a:pt x="4114" y="2596"/>
                            <a:pt x="5417" y="2081"/>
                          </a:cubicBezTo>
                          <a:cubicBezTo>
                            <a:pt x="5671" y="1983"/>
                            <a:pt x="5932" y="1898"/>
                            <a:pt x="6206" y="1833"/>
                          </a:cubicBezTo>
                          <a:cubicBezTo>
                            <a:pt x="7014" y="1618"/>
                            <a:pt x="7855" y="1396"/>
                            <a:pt x="8174" y="256"/>
                          </a:cubicBezTo>
                          <a:cubicBezTo>
                            <a:pt x="8221" y="100"/>
                            <a:pt x="8098" y="1"/>
                            <a:pt x="797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1" name="Google Shape;10221;p64"/>
                    <p:cNvSpPr/>
                    <p:nvPr/>
                  </p:nvSpPr>
                  <p:spPr>
                    <a:xfrm>
                      <a:off x="5961907" y="2188537"/>
                      <a:ext cx="52010" cy="152293"/>
                    </a:xfrm>
                    <a:custGeom>
                      <a:avLst/>
                      <a:gdLst/>
                      <a:ahLst/>
                      <a:cxnLst/>
                      <a:rect l="l" t="t" r="r" b="b"/>
                      <a:pathLst>
                        <a:path w="2060" h="6032" extrusionOk="0">
                          <a:moveTo>
                            <a:pt x="1766" y="0"/>
                          </a:moveTo>
                          <a:cubicBezTo>
                            <a:pt x="1658" y="0"/>
                            <a:pt x="1551" y="77"/>
                            <a:pt x="1571" y="225"/>
                          </a:cubicBezTo>
                          <a:cubicBezTo>
                            <a:pt x="1656" y="1437"/>
                            <a:pt x="1232" y="2460"/>
                            <a:pt x="776" y="3549"/>
                          </a:cubicBezTo>
                          <a:cubicBezTo>
                            <a:pt x="476" y="4266"/>
                            <a:pt x="163" y="5009"/>
                            <a:pt x="20" y="5804"/>
                          </a:cubicBezTo>
                          <a:cubicBezTo>
                            <a:pt x="0" y="5908"/>
                            <a:pt x="72" y="6012"/>
                            <a:pt x="176" y="6032"/>
                          </a:cubicBezTo>
                          <a:lnTo>
                            <a:pt x="215" y="6032"/>
                          </a:lnTo>
                          <a:cubicBezTo>
                            <a:pt x="307" y="6032"/>
                            <a:pt x="385" y="5960"/>
                            <a:pt x="404" y="5869"/>
                          </a:cubicBezTo>
                          <a:cubicBezTo>
                            <a:pt x="541" y="5120"/>
                            <a:pt x="848" y="4396"/>
                            <a:pt x="1141" y="3699"/>
                          </a:cubicBezTo>
                          <a:cubicBezTo>
                            <a:pt x="1591" y="2617"/>
                            <a:pt x="2060" y="1502"/>
                            <a:pt x="1962" y="192"/>
                          </a:cubicBezTo>
                          <a:cubicBezTo>
                            <a:pt x="1959" y="63"/>
                            <a:pt x="1862" y="0"/>
                            <a:pt x="176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2" name="Google Shape;10222;p64"/>
                    <p:cNvSpPr/>
                    <p:nvPr/>
                  </p:nvSpPr>
                  <p:spPr>
                    <a:xfrm>
                      <a:off x="5939032" y="2264810"/>
                      <a:ext cx="58195" cy="53499"/>
                    </a:xfrm>
                    <a:custGeom>
                      <a:avLst/>
                      <a:gdLst/>
                      <a:ahLst/>
                      <a:cxnLst/>
                      <a:rect l="l" t="t" r="r" b="b"/>
                      <a:pathLst>
                        <a:path w="2305" h="2119" extrusionOk="0">
                          <a:moveTo>
                            <a:pt x="2027" y="1"/>
                          </a:moveTo>
                          <a:cubicBezTo>
                            <a:pt x="2001" y="1"/>
                            <a:pt x="1972" y="7"/>
                            <a:pt x="1943" y="19"/>
                          </a:cubicBezTo>
                          <a:cubicBezTo>
                            <a:pt x="1167" y="345"/>
                            <a:pt x="261" y="997"/>
                            <a:pt x="33" y="1864"/>
                          </a:cubicBezTo>
                          <a:cubicBezTo>
                            <a:pt x="0" y="1968"/>
                            <a:pt x="66" y="2079"/>
                            <a:pt x="170" y="2112"/>
                          </a:cubicBezTo>
                          <a:cubicBezTo>
                            <a:pt x="189" y="2112"/>
                            <a:pt x="202" y="2112"/>
                            <a:pt x="222" y="2118"/>
                          </a:cubicBezTo>
                          <a:cubicBezTo>
                            <a:pt x="313" y="2112"/>
                            <a:pt x="391" y="2053"/>
                            <a:pt x="411" y="1968"/>
                          </a:cubicBezTo>
                          <a:cubicBezTo>
                            <a:pt x="607" y="1238"/>
                            <a:pt x="1408" y="671"/>
                            <a:pt x="2093" y="384"/>
                          </a:cubicBezTo>
                          <a:cubicBezTo>
                            <a:pt x="2304" y="293"/>
                            <a:pt x="2215" y="1"/>
                            <a:pt x="202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3" name="Google Shape;10223;p64"/>
                    <p:cNvSpPr/>
                    <p:nvPr/>
                  </p:nvSpPr>
                  <p:spPr>
                    <a:xfrm>
                      <a:off x="5992683" y="2128978"/>
                      <a:ext cx="45849" cy="36786"/>
                    </a:xfrm>
                    <a:custGeom>
                      <a:avLst/>
                      <a:gdLst/>
                      <a:ahLst/>
                      <a:cxnLst/>
                      <a:rect l="l" t="t" r="r" b="b"/>
                      <a:pathLst>
                        <a:path w="1816" h="1457" extrusionOk="0">
                          <a:moveTo>
                            <a:pt x="1532" y="0"/>
                          </a:moveTo>
                          <a:cubicBezTo>
                            <a:pt x="1499" y="0"/>
                            <a:pt x="1464" y="9"/>
                            <a:pt x="1428" y="29"/>
                          </a:cubicBezTo>
                          <a:cubicBezTo>
                            <a:pt x="919" y="316"/>
                            <a:pt x="456" y="687"/>
                            <a:pt x="72" y="1130"/>
                          </a:cubicBezTo>
                          <a:cubicBezTo>
                            <a:pt x="0" y="1215"/>
                            <a:pt x="7" y="1339"/>
                            <a:pt x="91" y="1411"/>
                          </a:cubicBezTo>
                          <a:cubicBezTo>
                            <a:pt x="124" y="1437"/>
                            <a:pt x="170" y="1456"/>
                            <a:pt x="215" y="1456"/>
                          </a:cubicBezTo>
                          <a:cubicBezTo>
                            <a:pt x="274" y="1456"/>
                            <a:pt x="333" y="1430"/>
                            <a:pt x="365" y="1391"/>
                          </a:cubicBezTo>
                          <a:cubicBezTo>
                            <a:pt x="724" y="981"/>
                            <a:pt x="1147" y="635"/>
                            <a:pt x="1623" y="368"/>
                          </a:cubicBezTo>
                          <a:cubicBezTo>
                            <a:pt x="1816" y="263"/>
                            <a:pt x="1711" y="0"/>
                            <a:pt x="153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4" name="Google Shape;10224;p64"/>
                    <p:cNvSpPr/>
                    <p:nvPr/>
                  </p:nvSpPr>
                  <p:spPr>
                    <a:xfrm>
                      <a:off x="6042042" y="1957699"/>
                      <a:ext cx="140654" cy="63901"/>
                    </a:xfrm>
                    <a:custGeom>
                      <a:avLst/>
                      <a:gdLst/>
                      <a:ahLst/>
                      <a:cxnLst/>
                      <a:rect l="l" t="t" r="r" b="b"/>
                      <a:pathLst>
                        <a:path w="5571" h="2531" extrusionOk="0">
                          <a:moveTo>
                            <a:pt x="5282" y="1"/>
                          </a:moveTo>
                          <a:cubicBezTo>
                            <a:pt x="5229" y="1"/>
                            <a:pt x="5174" y="24"/>
                            <a:pt x="5130" y="80"/>
                          </a:cubicBezTo>
                          <a:cubicBezTo>
                            <a:pt x="4550" y="778"/>
                            <a:pt x="3598" y="915"/>
                            <a:pt x="2673" y="1045"/>
                          </a:cubicBezTo>
                          <a:cubicBezTo>
                            <a:pt x="1656" y="1188"/>
                            <a:pt x="607" y="1332"/>
                            <a:pt x="53" y="2225"/>
                          </a:cubicBezTo>
                          <a:cubicBezTo>
                            <a:pt x="0" y="2322"/>
                            <a:pt x="27" y="2440"/>
                            <a:pt x="118" y="2498"/>
                          </a:cubicBezTo>
                          <a:cubicBezTo>
                            <a:pt x="150" y="2518"/>
                            <a:pt x="183" y="2531"/>
                            <a:pt x="222" y="2531"/>
                          </a:cubicBezTo>
                          <a:cubicBezTo>
                            <a:pt x="294" y="2531"/>
                            <a:pt x="352" y="2492"/>
                            <a:pt x="391" y="2433"/>
                          </a:cubicBezTo>
                          <a:cubicBezTo>
                            <a:pt x="848" y="1697"/>
                            <a:pt x="1760" y="1566"/>
                            <a:pt x="2725" y="1436"/>
                          </a:cubicBezTo>
                          <a:cubicBezTo>
                            <a:pt x="3722" y="1293"/>
                            <a:pt x="4758" y="1149"/>
                            <a:pt x="5436" y="335"/>
                          </a:cubicBezTo>
                          <a:cubicBezTo>
                            <a:pt x="5571" y="185"/>
                            <a:pt x="5432" y="1"/>
                            <a:pt x="5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5" name="Google Shape;10225;p64"/>
                    <p:cNvSpPr/>
                    <p:nvPr/>
                  </p:nvSpPr>
                  <p:spPr>
                    <a:xfrm>
                      <a:off x="6010937" y="2054751"/>
                      <a:ext cx="54206" cy="51278"/>
                    </a:xfrm>
                    <a:custGeom>
                      <a:avLst/>
                      <a:gdLst/>
                      <a:ahLst/>
                      <a:cxnLst/>
                      <a:rect l="l" t="t" r="r" b="b"/>
                      <a:pathLst>
                        <a:path w="2147" h="2031" extrusionOk="0">
                          <a:moveTo>
                            <a:pt x="1864" y="1"/>
                          </a:moveTo>
                          <a:cubicBezTo>
                            <a:pt x="1829" y="1"/>
                            <a:pt x="1792" y="12"/>
                            <a:pt x="1754" y="36"/>
                          </a:cubicBezTo>
                          <a:cubicBezTo>
                            <a:pt x="1115" y="440"/>
                            <a:pt x="313" y="949"/>
                            <a:pt x="40" y="1770"/>
                          </a:cubicBezTo>
                          <a:cubicBezTo>
                            <a:pt x="1" y="1900"/>
                            <a:pt x="98" y="2030"/>
                            <a:pt x="229" y="2030"/>
                          </a:cubicBezTo>
                          <a:cubicBezTo>
                            <a:pt x="313" y="2030"/>
                            <a:pt x="392" y="1978"/>
                            <a:pt x="418" y="1894"/>
                          </a:cubicBezTo>
                          <a:cubicBezTo>
                            <a:pt x="639" y="1203"/>
                            <a:pt x="1343" y="760"/>
                            <a:pt x="1962" y="369"/>
                          </a:cubicBezTo>
                          <a:cubicBezTo>
                            <a:pt x="2146" y="250"/>
                            <a:pt x="2034" y="1"/>
                            <a:pt x="18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6" name="Google Shape;10226;p64"/>
                    <p:cNvSpPr/>
                    <p:nvPr/>
                  </p:nvSpPr>
                  <p:spPr>
                    <a:xfrm>
                      <a:off x="6080545" y="1991077"/>
                      <a:ext cx="98112" cy="100460"/>
                    </a:xfrm>
                    <a:custGeom>
                      <a:avLst/>
                      <a:gdLst/>
                      <a:ahLst/>
                      <a:cxnLst/>
                      <a:rect l="l" t="t" r="r" b="b"/>
                      <a:pathLst>
                        <a:path w="3886" h="3979" extrusionOk="0">
                          <a:moveTo>
                            <a:pt x="3668" y="0"/>
                          </a:moveTo>
                          <a:cubicBezTo>
                            <a:pt x="3578" y="0"/>
                            <a:pt x="3498" y="68"/>
                            <a:pt x="3481" y="166"/>
                          </a:cubicBezTo>
                          <a:cubicBezTo>
                            <a:pt x="3338" y="1131"/>
                            <a:pt x="2555" y="1659"/>
                            <a:pt x="1721" y="2219"/>
                          </a:cubicBezTo>
                          <a:cubicBezTo>
                            <a:pt x="1109" y="2630"/>
                            <a:pt x="476" y="3060"/>
                            <a:pt x="79" y="3679"/>
                          </a:cubicBezTo>
                          <a:cubicBezTo>
                            <a:pt x="1" y="3809"/>
                            <a:pt x="92" y="3979"/>
                            <a:pt x="248" y="3979"/>
                          </a:cubicBezTo>
                          <a:cubicBezTo>
                            <a:pt x="313" y="3979"/>
                            <a:pt x="372" y="3946"/>
                            <a:pt x="411" y="3894"/>
                          </a:cubicBezTo>
                          <a:cubicBezTo>
                            <a:pt x="757" y="3340"/>
                            <a:pt x="1356" y="2943"/>
                            <a:pt x="1936" y="2552"/>
                          </a:cubicBezTo>
                          <a:cubicBezTo>
                            <a:pt x="2803" y="1965"/>
                            <a:pt x="3703" y="1359"/>
                            <a:pt x="3865" y="225"/>
                          </a:cubicBezTo>
                          <a:cubicBezTo>
                            <a:pt x="3885" y="121"/>
                            <a:pt x="3813" y="16"/>
                            <a:pt x="3703" y="3"/>
                          </a:cubicBezTo>
                          <a:cubicBezTo>
                            <a:pt x="3691" y="1"/>
                            <a:pt x="3680" y="0"/>
                            <a:pt x="366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7" name="Google Shape;10227;p64"/>
                    <p:cNvSpPr/>
                    <p:nvPr/>
                  </p:nvSpPr>
                  <p:spPr>
                    <a:xfrm>
                      <a:off x="6079055" y="2034073"/>
                      <a:ext cx="106342" cy="106999"/>
                    </a:xfrm>
                    <a:custGeom>
                      <a:avLst/>
                      <a:gdLst/>
                      <a:ahLst/>
                      <a:cxnLst/>
                      <a:rect l="l" t="t" r="r" b="b"/>
                      <a:pathLst>
                        <a:path w="4212" h="4238" extrusionOk="0">
                          <a:moveTo>
                            <a:pt x="3821" y="0"/>
                          </a:moveTo>
                          <a:cubicBezTo>
                            <a:pt x="3709" y="0"/>
                            <a:pt x="3595" y="86"/>
                            <a:pt x="3625" y="236"/>
                          </a:cubicBezTo>
                          <a:cubicBezTo>
                            <a:pt x="3781" y="1259"/>
                            <a:pt x="2797" y="1878"/>
                            <a:pt x="1761" y="2530"/>
                          </a:cubicBezTo>
                          <a:cubicBezTo>
                            <a:pt x="1096" y="2947"/>
                            <a:pt x="405" y="3377"/>
                            <a:pt x="60" y="3938"/>
                          </a:cubicBezTo>
                          <a:cubicBezTo>
                            <a:pt x="1" y="4029"/>
                            <a:pt x="27" y="4146"/>
                            <a:pt x="125" y="4205"/>
                          </a:cubicBezTo>
                          <a:cubicBezTo>
                            <a:pt x="151" y="4225"/>
                            <a:pt x="190" y="4238"/>
                            <a:pt x="229" y="4238"/>
                          </a:cubicBezTo>
                          <a:cubicBezTo>
                            <a:pt x="294" y="4238"/>
                            <a:pt x="359" y="4199"/>
                            <a:pt x="392" y="4140"/>
                          </a:cubicBezTo>
                          <a:cubicBezTo>
                            <a:pt x="692" y="3664"/>
                            <a:pt x="1311" y="3273"/>
                            <a:pt x="1969" y="2863"/>
                          </a:cubicBezTo>
                          <a:cubicBezTo>
                            <a:pt x="3019" y="2204"/>
                            <a:pt x="4211" y="1455"/>
                            <a:pt x="4009" y="171"/>
                          </a:cubicBezTo>
                          <a:cubicBezTo>
                            <a:pt x="3995" y="53"/>
                            <a:pt x="3909" y="0"/>
                            <a:pt x="382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8" name="Google Shape;10228;p64"/>
                    <p:cNvSpPr/>
                    <p:nvPr/>
                  </p:nvSpPr>
                  <p:spPr>
                    <a:xfrm>
                      <a:off x="6079055" y="2075378"/>
                      <a:ext cx="110281" cy="119168"/>
                    </a:xfrm>
                    <a:custGeom>
                      <a:avLst/>
                      <a:gdLst/>
                      <a:ahLst/>
                      <a:cxnLst/>
                      <a:rect l="l" t="t" r="r" b="b"/>
                      <a:pathLst>
                        <a:path w="4368" h="4720" extrusionOk="0">
                          <a:moveTo>
                            <a:pt x="3823" y="1"/>
                          </a:moveTo>
                          <a:cubicBezTo>
                            <a:pt x="3699" y="1"/>
                            <a:pt x="3574" y="113"/>
                            <a:pt x="3631" y="268"/>
                          </a:cubicBezTo>
                          <a:cubicBezTo>
                            <a:pt x="3898" y="972"/>
                            <a:pt x="2634" y="2035"/>
                            <a:pt x="1624" y="2882"/>
                          </a:cubicBezTo>
                          <a:cubicBezTo>
                            <a:pt x="952" y="3449"/>
                            <a:pt x="320" y="3977"/>
                            <a:pt x="53" y="4427"/>
                          </a:cubicBezTo>
                          <a:cubicBezTo>
                            <a:pt x="1" y="4518"/>
                            <a:pt x="33" y="4642"/>
                            <a:pt x="125" y="4694"/>
                          </a:cubicBezTo>
                          <a:cubicBezTo>
                            <a:pt x="157" y="4713"/>
                            <a:pt x="190" y="4720"/>
                            <a:pt x="229" y="4720"/>
                          </a:cubicBezTo>
                          <a:cubicBezTo>
                            <a:pt x="294" y="4720"/>
                            <a:pt x="359" y="4687"/>
                            <a:pt x="398" y="4629"/>
                          </a:cubicBezTo>
                          <a:cubicBezTo>
                            <a:pt x="627" y="4231"/>
                            <a:pt x="1233" y="3723"/>
                            <a:pt x="1878" y="3188"/>
                          </a:cubicBezTo>
                          <a:cubicBezTo>
                            <a:pt x="3097" y="2159"/>
                            <a:pt x="4368" y="1096"/>
                            <a:pt x="4003" y="132"/>
                          </a:cubicBezTo>
                          <a:cubicBezTo>
                            <a:pt x="3969" y="40"/>
                            <a:pt x="3896" y="1"/>
                            <a:pt x="382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9" name="Google Shape;10229;p64"/>
                    <p:cNvSpPr/>
                    <p:nvPr/>
                  </p:nvSpPr>
                  <p:spPr>
                    <a:xfrm>
                      <a:off x="6074940" y="2138977"/>
                      <a:ext cx="105434" cy="88644"/>
                    </a:xfrm>
                    <a:custGeom>
                      <a:avLst/>
                      <a:gdLst/>
                      <a:ahLst/>
                      <a:cxnLst/>
                      <a:rect l="l" t="t" r="r" b="b"/>
                      <a:pathLst>
                        <a:path w="4176" h="3511" extrusionOk="0">
                          <a:moveTo>
                            <a:pt x="3899" y="0"/>
                          </a:moveTo>
                          <a:cubicBezTo>
                            <a:pt x="3836" y="0"/>
                            <a:pt x="3772" y="32"/>
                            <a:pt x="3729" y="109"/>
                          </a:cubicBezTo>
                          <a:cubicBezTo>
                            <a:pt x="3338" y="741"/>
                            <a:pt x="2686" y="1112"/>
                            <a:pt x="1995" y="1504"/>
                          </a:cubicBezTo>
                          <a:cubicBezTo>
                            <a:pt x="1233" y="1940"/>
                            <a:pt x="438" y="2390"/>
                            <a:pt x="47" y="3231"/>
                          </a:cubicBezTo>
                          <a:cubicBezTo>
                            <a:pt x="1" y="3328"/>
                            <a:pt x="47" y="3446"/>
                            <a:pt x="144" y="3491"/>
                          </a:cubicBezTo>
                          <a:cubicBezTo>
                            <a:pt x="170" y="3504"/>
                            <a:pt x="196" y="3511"/>
                            <a:pt x="223" y="3511"/>
                          </a:cubicBezTo>
                          <a:cubicBezTo>
                            <a:pt x="301" y="3511"/>
                            <a:pt x="372" y="3465"/>
                            <a:pt x="405" y="3394"/>
                          </a:cubicBezTo>
                          <a:cubicBezTo>
                            <a:pt x="744" y="2670"/>
                            <a:pt x="1448" y="2266"/>
                            <a:pt x="2191" y="1849"/>
                          </a:cubicBezTo>
                          <a:cubicBezTo>
                            <a:pt x="2895" y="1445"/>
                            <a:pt x="3625" y="1034"/>
                            <a:pt x="4068" y="317"/>
                          </a:cubicBezTo>
                          <a:cubicBezTo>
                            <a:pt x="4176" y="156"/>
                            <a:pt x="4039" y="0"/>
                            <a:pt x="38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0" name="Google Shape;10230;p64"/>
                    <p:cNvSpPr/>
                    <p:nvPr/>
                  </p:nvSpPr>
                  <p:spPr>
                    <a:xfrm>
                      <a:off x="6070496" y="2176419"/>
                      <a:ext cx="111417" cy="96622"/>
                    </a:xfrm>
                    <a:custGeom>
                      <a:avLst/>
                      <a:gdLst/>
                      <a:ahLst/>
                      <a:cxnLst/>
                      <a:rect l="l" t="t" r="r" b="b"/>
                      <a:pathLst>
                        <a:path w="4413" h="3827" extrusionOk="0">
                          <a:moveTo>
                            <a:pt x="4147" y="0"/>
                          </a:moveTo>
                          <a:cubicBezTo>
                            <a:pt x="4084" y="0"/>
                            <a:pt x="4021" y="31"/>
                            <a:pt x="3983" y="105"/>
                          </a:cubicBezTo>
                          <a:cubicBezTo>
                            <a:pt x="3599" y="842"/>
                            <a:pt x="2875" y="1252"/>
                            <a:pt x="2113" y="1696"/>
                          </a:cubicBezTo>
                          <a:cubicBezTo>
                            <a:pt x="1304" y="2158"/>
                            <a:pt x="464" y="2647"/>
                            <a:pt x="60" y="3547"/>
                          </a:cubicBezTo>
                          <a:cubicBezTo>
                            <a:pt x="1" y="3677"/>
                            <a:pt x="92" y="3820"/>
                            <a:pt x="236" y="3827"/>
                          </a:cubicBezTo>
                          <a:cubicBezTo>
                            <a:pt x="314" y="3820"/>
                            <a:pt x="386" y="3781"/>
                            <a:pt x="418" y="3709"/>
                          </a:cubicBezTo>
                          <a:cubicBezTo>
                            <a:pt x="777" y="2921"/>
                            <a:pt x="1520" y="2491"/>
                            <a:pt x="2315" y="2034"/>
                          </a:cubicBezTo>
                          <a:cubicBezTo>
                            <a:pt x="3090" y="1591"/>
                            <a:pt x="3892" y="1122"/>
                            <a:pt x="4329" y="288"/>
                          </a:cubicBezTo>
                          <a:cubicBezTo>
                            <a:pt x="4412" y="134"/>
                            <a:pt x="4279" y="0"/>
                            <a:pt x="414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1" name="Google Shape;10231;p64"/>
                    <p:cNvSpPr/>
                    <p:nvPr/>
                  </p:nvSpPr>
                  <p:spPr>
                    <a:xfrm>
                      <a:off x="6070850" y="2217572"/>
                      <a:ext cx="111569" cy="96622"/>
                    </a:xfrm>
                    <a:custGeom>
                      <a:avLst/>
                      <a:gdLst/>
                      <a:ahLst/>
                      <a:cxnLst/>
                      <a:rect l="l" t="t" r="r" b="b"/>
                      <a:pathLst>
                        <a:path w="4419" h="3827" extrusionOk="0">
                          <a:moveTo>
                            <a:pt x="4133" y="0"/>
                          </a:moveTo>
                          <a:cubicBezTo>
                            <a:pt x="4090" y="0"/>
                            <a:pt x="4044" y="16"/>
                            <a:pt x="4002" y="53"/>
                          </a:cubicBezTo>
                          <a:cubicBezTo>
                            <a:pt x="3539" y="489"/>
                            <a:pt x="2998" y="835"/>
                            <a:pt x="2470" y="1167"/>
                          </a:cubicBezTo>
                          <a:cubicBezTo>
                            <a:pt x="1525" y="1773"/>
                            <a:pt x="547" y="2392"/>
                            <a:pt x="39" y="3546"/>
                          </a:cubicBezTo>
                          <a:cubicBezTo>
                            <a:pt x="0" y="3644"/>
                            <a:pt x="46" y="3761"/>
                            <a:pt x="143" y="3807"/>
                          </a:cubicBezTo>
                          <a:cubicBezTo>
                            <a:pt x="169" y="3820"/>
                            <a:pt x="196" y="3826"/>
                            <a:pt x="222" y="3826"/>
                          </a:cubicBezTo>
                          <a:cubicBezTo>
                            <a:pt x="300" y="3820"/>
                            <a:pt x="372" y="3774"/>
                            <a:pt x="404" y="3702"/>
                          </a:cubicBezTo>
                          <a:cubicBezTo>
                            <a:pt x="860" y="2660"/>
                            <a:pt x="1747" y="2099"/>
                            <a:pt x="2685" y="1499"/>
                          </a:cubicBezTo>
                          <a:cubicBezTo>
                            <a:pt x="3226" y="1154"/>
                            <a:pt x="3780" y="802"/>
                            <a:pt x="4276" y="339"/>
                          </a:cubicBezTo>
                          <a:cubicBezTo>
                            <a:pt x="4418" y="202"/>
                            <a:pt x="4290" y="0"/>
                            <a:pt x="413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2" name="Google Shape;10232;p64"/>
                    <p:cNvSpPr/>
                    <p:nvPr/>
                  </p:nvSpPr>
                  <p:spPr>
                    <a:xfrm>
                      <a:off x="6093875" y="2268370"/>
                      <a:ext cx="90134" cy="393356"/>
                    </a:xfrm>
                    <a:custGeom>
                      <a:avLst/>
                      <a:gdLst/>
                      <a:ahLst/>
                      <a:cxnLst/>
                      <a:rect l="l" t="t" r="r" b="b"/>
                      <a:pathLst>
                        <a:path w="3570" h="15580" extrusionOk="0">
                          <a:moveTo>
                            <a:pt x="3284" y="1"/>
                          </a:moveTo>
                          <a:cubicBezTo>
                            <a:pt x="3242" y="1"/>
                            <a:pt x="3197" y="17"/>
                            <a:pt x="3155" y="54"/>
                          </a:cubicBezTo>
                          <a:cubicBezTo>
                            <a:pt x="0" y="2811"/>
                            <a:pt x="313" y="6989"/>
                            <a:pt x="613" y="11030"/>
                          </a:cubicBezTo>
                          <a:cubicBezTo>
                            <a:pt x="730" y="12575"/>
                            <a:pt x="835" y="14035"/>
                            <a:pt x="750" y="15371"/>
                          </a:cubicBezTo>
                          <a:cubicBezTo>
                            <a:pt x="737" y="15475"/>
                            <a:pt x="822" y="15573"/>
                            <a:pt x="932" y="15579"/>
                          </a:cubicBezTo>
                          <a:lnTo>
                            <a:pt x="946" y="15579"/>
                          </a:lnTo>
                          <a:cubicBezTo>
                            <a:pt x="1050" y="15579"/>
                            <a:pt x="1135" y="15501"/>
                            <a:pt x="1141" y="15397"/>
                          </a:cubicBezTo>
                          <a:cubicBezTo>
                            <a:pt x="1232" y="14028"/>
                            <a:pt x="1122" y="12562"/>
                            <a:pt x="1004" y="11004"/>
                          </a:cubicBezTo>
                          <a:cubicBezTo>
                            <a:pt x="711" y="7054"/>
                            <a:pt x="411" y="2974"/>
                            <a:pt x="3416" y="348"/>
                          </a:cubicBezTo>
                          <a:cubicBezTo>
                            <a:pt x="3569" y="215"/>
                            <a:pt x="3441" y="1"/>
                            <a:pt x="3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3" name="Google Shape;10233;p64"/>
                    <p:cNvSpPr/>
                    <p:nvPr/>
                  </p:nvSpPr>
                  <p:spPr>
                    <a:xfrm>
                      <a:off x="6104631" y="2464821"/>
                      <a:ext cx="36003" cy="133711"/>
                    </a:xfrm>
                    <a:custGeom>
                      <a:avLst/>
                      <a:gdLst/>
                      <a:ahLst/>
                      <a:cxnLst/>
                      <a:rect l="l" t="t" r="r" b="b"/>
                      <a:pathLst>
                        <a:path w="1426" h="5296" extrusionOk="0">
                          <a:moveTo>
                            <a:pt x="253" y="0"/>
                          </a:moveTo>
                          <a:cubicBezTo>
                            <a:pt x="128" y="0"/>
                            <a:pt x="1" y="119"/>
                            <a:pt x="63" y="277"/>
                          </a:cubicBezTo>
                          <a:cubicBezTo>
                            <a:pt x="748" y="1965"/>
                            <a:pt x="1028" y="3405"/>
                            <a:pt x="1028" y="5100"/>
                          </a:cubicBezTo>
                          <a:cubicBezTo>
                            <a:pt x="1028" y="5204"/>
                            <a:pt x="1119" y="5295"/>
                            <a:pt x="1223" y="5295"/>
                          </a:cubicBezTo>
                          <a:cubicBezTo>
                            <a:pt x="1334" y="5295"/>
                            <a:pt x="1425" y="5204"/>
                            <a:pt x="1425" y="5093"/>
                          </a:cubicBezTo>
                          <a:cubicBezTo>
                            <a:pt x="1425" y="3379"/>
                            <a:pt x="1119" y="1841"/>
                            <a:pt x="428" y="127"/>
                          </a:cubicBezTo>
                          <a:cubicBezTo>
                            <a:pt x="393" y="38"/>
                            <a:pt x="323" y="0"/>
                            <a:pt x="25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4" name="Google Shape;10234;p64"/>
                    <p:cNvSpPr/>
                    <p:nvPr/>
                  </p:nvSpPr>
                  <p:spPr>
                    <a:xfrm>
                      <a:off x="6111321" y="2647587"/>
                      <a:ext cx="27015" cy="122577"/>
                    </a:xfrm>
                    <a:custGeom>
                      <a:avLst/>
                      <a:gdLst/>
                      <a:ahLst/>
                      <a:cxnLst/>
                      <a:rect l="l" t="t" r="r" b="b"/>
                      <a:pathLst>
                        <a:path w="1070" h="4855" extrusionOk="0">
                          <a:moveTo>
                            <a:pt x="199" y="0"/>
                          </a:moveTo>
                          <a:cubicBezTo>
                            <a:pt x="100" y="0"/>
                            <a:pt x="0" y="67"/>
                            <a:pt x="0" y="201"/>
                          </a:cubicBezTo>
                          <a:cubicBezTo>
                            <a:pt x="0" y="1758"/>
                            <a:pt x="202" y="3108"/>
                            <a:pt x="665" y="4711"/>
                          </a:cubicBezTo>
                          <a:cubicBezTo>
                            <a:pt x="685" y="4796"/>
                            <a:pt x="763" y="4854"/>
                            <a:pt x="854" y="4854"/>
                          </a:cubicBezTo>
                          <a:cubicBezTo>
                            <a:pt x="867" y="4854"/>
                            <a:pt x="887" y="4854"/>
                            <a:pt x="906" y="4848"/>
                          </a:cubicBezTo>
                          <a:cubicBezTo>
                            <a:pt x="1011" y="4822"/>
                            <a:pt x="1069" y="4711"/>
                            <a:pt x="1043" y="4607"/>
                          </a:cubicBezTo>
                          <a:cubicBezTo>
                            <a:pt x="587" y="3036"/>
                            <a:pt x="398" y="1719"/>
                            <a:pt x="398" y="201"/>
                          </a:cubicBezTo>
                          <a:cubicBezTo>
                            <a:pt x="398" y="67"/>
                            <a:pt x="299" y="0"/>
                            <a:pt x="1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5" name="Google Shape;10235;p64"/>
                    <p:cNvSpPr/>
                    <p:nvPr/>
                  </p:nvSpPr>
                  <p:spPr>
                    <a:xfrm>
                      <a:off x="6109655" y="2649077"/>
                      <a:ext cx="29817" cy="63497"/>
                    </a:xfrm>
                    <a:custGeom>
                      <a:avLst/>
                      <a:gdLst/>
                      <a:ahLst/>
                      <a:cxnLst/>
                      <a:rect l="l" t="t" r="r" b="b"/>
                      <a:pathLst>
                        <a:path w="1181" h="2515" extrusionOk="0">
                          <a:moveTo>
                            <a:pt x="272" y="0"/>
                          </a:moveTo>
                          <a:cubicBezTo>
                            <a:pt x="129" y="0"/>
                            <a:pt x="1" y="168"/>
                            <a:pt x="112" y="318"/>
                          </a:cubicBezTo>
                          <a:cubicBezTo>
                            <a:pt x="562" y="852"/>
                            <a:pt x="705" y="1862"/>
                            <a:pt x="777" y="2345"/>
                          </a:cubicBezTo>
                          <a:cubicBezTo>
                            <a:pt x="790" y="2442"/>
                            <a:pt x="875" y="2514"/>
                            <a:pt x="972" y="2514"/>
                          </a:cubicBezTo>
                          <a:cubicBezTo>
                            <a:pt x="985" y="2514"/>
                            <a:pt x="992" y="2514"/>
                            <a:pt x="1005" y="2508"/>
                          </a:cubicBezTo>
                          <a:cubicBezTo>
                            <a:pt x="1109" y="2495"/>
                            <a:pt x="1181" y="2390"/>
                            <a:pt x="1168" y="2286"/>
                          </a:cubicBezTo>
                          <a:cubicBezTo>
                            <a:pt x="1044" y="1452"/>
                            <a:pt x="868" y="611"/>
                            <a:pt x="418" y="70"/>
                          </a:cubicBezTo>
                          <a:cubicBezTo>
                            <a:pt x="374" y="21"/>
                            <a:pt x="323" y="0"/>
                            <a:pt x="2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6" name="Google Shape;10236;p64"/>
                    <p:cNvSpPr/>
                    <p:nvPr/>
                  </p:nvSpPr>
                  <p:spPr>
                    <a:xfrm>
                      <a:off x="6083170" y="2514407"/>
                      <a:ext cx="31913" cy="78520"/>
                    </a:xfrm>
                    <a:custGeom>
                      <a:avLst/>
                      <a:gdLst/>
                      <a:ahLst/>
                      <a:cxnLst/>
                      <a:rect l="l" t="t" r="r" b="b"/>
                      <a:pathLst>
                        <a:path w="1264" h="3110" extrusionOk="0">
                          <a:moveTo>
                            <a:pt x="1037" y="1"/>
                          </a:moveTo>
                          <a:cubicBezTo>
                            <a:pt x="957" y="1"/>
                            <a:pt x="878" y="45"/>
                            <a:pt x="848" y="144"/>
                          </a:cubicBezTo>
                          <a:cubicBezTo>
                            <a:pt x="770" y="451"/>
                            <a:pt x="659" y="744"/>
                            <a:pt x="522" y="1031"/>
                          </a:cubicBezTo>
                          <a:cubicBezTo>
                            <a:pt x="268" y="1624"/>
                            <a:pt x="1" y="2236"/>
                            <a:pt x="144" y="2947"/>
                          </a:cubicBezTo>
                          <a:cubicBezTo>
                            <a:pt x="157" y="3045"/>
                            <a:pt x="242" y="3110"/>
                            <a:pt x="333" y="3110"/>
                          </a:cubicBezTo>
                          <a:cubicBezTo>
                            <a:pt x="346" y="3110"/>
                            <a:pt x="359" y="3110"/>
                            <a:pt x="372" y="3103"/>
                          </a:cubicBezTo>
                          <a:cubicBezTo>
                            <a:pt x="477" y="3084"/>
                            <a:pt x="548" y="2979"/>
                            <a:pt x="529" y="2875"/>
                          </a:cubicBezTo>
                          <a:cubicBezTo>
                            <a:pt x="411" y="2282"/>
                            <a:pt x="640" y="1748"/>
                            <a:pt x="887" y="1187"/>
                          </a:cubicBezTo>
                          <a:cubicBezTo>
                            <a:pt x="1031" y="881"/>
                            <a:pt x="1148" y="561"/>
                            <a:pt x="1233" y="236"/>
                          </a:cubicBezTo>
                          <a:cubicBezTo>
                            <a:pt x="1263" y="90"/>
                            <a:pt x="1150" y="1"/>
                            <a:pt x="103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7" name="Google Shape;10237;p64"/>
                    <p:cNvSpPr/>
                    <p:nvPr/>
                  </p:nvSpPr>
                  <p:spPr>
                    <a:xfrm>
                      <a:off x="6063099" y="2396148"/>
                      <a:ext cx="57691" cy="73218"/>
                    </a:xfrm>
                    <a:custGeom>
                      <a:avLst/>
                      <a:gdLst/>
                      <a:ahLst/>
                      <a:cxnLst/>
                      <a:rect l="l" t="t" r="r" b="b"/>
                      <a:pathLst>
                        <a:path w="2285" h="2900" extrusionOk="0">
                          <a:moveTo>
                            <a:pt x="1998" y="0"/>
                          </a:moveTo>
                          <a:cubicBezTo>
                            <a:pt x="1951" y="0"/>
                            <a:pt x="1902" y="19"/>
                            <a:pt x="1858" y="64"/>
                          </a:cubicBezTo>
                          <a:cubicBezTo>
                            <a:pt x="1754" y="168"/>
                            <a:pt x="1624" y="292"/>
                            <a:pt x="1493" y="416"/>
                          </a:cubicBezTo>
                          <a:cubicBezTo>
                            <a:pt x="861" y="996"/>
                            <a:pt x="1" y="1791"/>
                            <a:pt x="463" y="2788"/>
                          </a:cubicBezTo>
                          <a:cubicBezTo>
                            <a:pt x="496" y="2854"/>
                            <a:pt x="561" y="2899"/>
                            <a:pt x="639" y="2899"/>
                          </a:cubicBezTo>
                          <a:cubicBezTo>
                            <a:pt x="672" y="2899"/>
                            <a:pt x="698" y="2893"/>
                            <a:pt x="724" y="2880"/>
                          </a:cubicBezTo>
                          <a:cubicBezTo>
                            <a:pt x="822" y="2834"/>
                            <a:pt x="868" y="2717"/>
                            <a:pt x="815" y="2619"/>
                          </a:cubicBezTo>
                          <a:cubicBezTo>
                            <a:pt x="476" y="1882"/>
                            <a:pt x="1154" y="1257"/>
                            <a:pt x="1754" y="703"/>
                          </a:cubicBezTo>
                          <a:cubicBezTo>
                            <a:pt x="1897" y="579"/>
                            <a:pt x="2028" y="455"/>
                            <a:pt x="2145" y="338"/>
                          </a:cubicBezTo>
                          <a:cubicBezTo>
                            <a:pt x="2284" y="194"/>
                            <a:pt x="2150" y="0"/>
                            <a:pt x="19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8" name="Google Shape;10238;p64"/>
                    <p:cNvSpPr/>
                    <p:nvPr/>
                  </p:nvSpPr>
                  <p:spPr>
                    <a:xfrm>
                      <a:off x="6107458" y="2398496"/>
                      <a:ext cx="39765" cy="70870"/>
                    </a:xfrm>
                    <a:custGeom>
                      <a:avLst/>
                      <a:gdLst/>
                      <a:ahLst/>
                      <a:cxnLst/>
                      <a:rect l="l" t="t" r="r" b="b"/>
                      <a:pathLst>
                        <a:path w="1575" h="2807" extrusionOk="0">
                          <a:moveTo>
                            <a:pt x="294" y="1"/>
                          </a:moveTo>
                          <a:cubicBezTo>
                            <a:pt x="144" y="1"/>
                            <a:pt x="1" y="185"/>
                            <a:pt x="147" y="336"/>
                          </a:cubicBezTo>
                          <a:cubicBezTo>
                            <a:pt x="597" y="903"/>
                            <a:pt x="1118" y="1978"/>
                            <a:pt x="929" y="2545"/>
                          </a:cubicBezTo>
                          <a:cubicBezTo>
                            <a:pt x="890" y="2650"/>
                            <a:pt x="948" y="2761"/>
                            <a:pt x="1053" y="2800"/>
                          </a:cubicBezTo>
                          <a:cubicBezTo>
                            <a:pt x="1072" y="2800"/>
                            <a:pt x="1092" y="2806"/>
                            <a:pt x="1111" y="2806"/>
                          </a:cubicBezTo>
                          <a:cubicBezTo>
                            <a:pt x="1196" y="2806"/>
                            <a:pt x="1274" y="2754"/>
                            <a:pt x="1300" y="2676"/>
                          </a:cubicBezTo>
                          <a:cubicBezTo>
                            <a:pt x="1574" y="1861"/>
                            <a:pt x="844" y="584"/>
                            <a:pt x="453" y="95"/>
                          </a:cubicBezTo>
                          <a:cubicBezTo>
                            <a:pt x="410" y="28"/>
                            <a:pt x="351" y="1"/>
                            <a:pt x="29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9" name="Google Shape;10239;p64"/>
                    <p:cNvSpPr/>
                    <p:nvPr/>
                  </p:nvSpPr>
                  <p:spPr>
                    <a:xfrm>
                      <a:off x="6084660" y="2269784"/>
                      <a:ext cx="96269" cy="88341"/>
                    </a:xfrm>
                    <a:custGeom>
                      <a:avLst/>
                      <a:gdLst/>
                      <a:ahLst/>
                      <a:cxnLst/>
                      <a:rect l="l" t="t" r="r" b="b"/>
                      <a:pathLst>
                        <a:path w="3813" h="3499" extrusionOk="0">
                          <a:moveTo>
                            <a:pt x="3536" y="0"/>
                          </a:moveTo>
                          <a:cubicBezTo>
                            <a:pt x="3492" y="0"/>
                            <a:pt x="3445" y="17"/>
                            <a:pt x="3403" y="57"/>
                          </a:cubicBezTo>
                          <a:cubicBezTo>
                            <a:pt x="3057" y="396"/>
                            <a:pt x="2627" y="663"/>
                            <a:pt x="2171" y="950"/>
                          </a:cubicBezTo>
                          <a:cubicBezTo>
                            <a:pt x="1278" y="1510"/>
                            <a:pt x="359" y="2091"/>
                            <a:pt x="33" y="3244"/>
                          </a:cubicBezTo>
                          <a:cubicBezTo>
                            <a:pt x="0" y="3348"/>
                            <a:pt x="66" y="3459"/>
                            <a:pt x="170" y="3492"/>
                          </a:cubicBezTo>
                          <a:cubicBezTo>
                            <a:pt x="183" y="3492"/>
                            <a:pt x="203" y="3498"/>
                            <a:pt x="222" y="3498"/>
                          </a:cubicBezTo>
                          <a:cubicBezTo>
                            <a:pt x="313" y="3498"/>
                            <a:pt x="392" y="3433"/>
                            <a:pt x="411" y="3348"/>
                          </a:cubicBezTo>
                          <a:cubicBezTo>
                            <a:pt x="698" y="2338"/>
                            <a:pt x="1513" y="1823"/>
                            <a:pt x="2379" y="1282"/>
                          </a:cubicBezTo>
                          <a:cubicBezTo>
                            <a:pt x="2836" y="996"/>
                            <a:pt x="3298" y="702"/>
                            <a:pt x="3676" y="337"/>
                          </a:cubicBezTo>
                          <a:cubicBezTo>
                            <a:pt x="3813" y="196"/>
                            <a:pt x="3687" y="0"/>
                            <a:pt x="353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0" name="Google Shape;10240;p64"/>
                    <p:cNvSpPr/>
                    <p:nvPr/>
                  </p:nvSpPr>
                  <p:spPr>
                    <a:xfrm>
                      <a:off x="6171612" y="1962168"/>
                      <a:ext cx="207459" cy="288175"/>
                    </a:xfrm>
                    <a:custGeom>
                      <a:avLst/>
                      <a:gdLst/>
                      <a:ahLst/>
                      <a:cxnLst/>
                      <a:rect l="l" t="t" r="r" b="b"/>
                      <a:pathLst>
                        <a:path w="8217" h="11414" extrusionOk="0">
                          <a:moveTo>
                            <a:pt x="238" y="0"/>
                          </a:moveTo>
                          <a:cubicBezTo>
                            <a:pt x="120" y="0"/>
                            <a:pt x="0" y="100"/>
                            <a:pt x="43" y="249"/>
                          </a:cubicBezTo>
                          <a:cubicBezTo>
                            <a:pt x="363" y="1389"/>
                            <a:pt x="1204" y="1611"/>
                            <a:pt x="2012" y="1826"/>
                          </a:cubicBezTo>
                          <a:cubicBezTo>
                            <a:pt x="2279" y="1891"/>
                            <a:pt x="2540" y="1976"/>
                            <a:pt x="2800" y="2074"/>
                          </a:cubicBezTo>
                          <a:cubicBezTo>
                            <a:pt x="4104" y="2589"/>
                            <a:pt x="4221" y="2960"/>
                            <a:pt x="4645" y="4322"/>
                          </a:cubicBezTo>
                          <a:lnTo>
                            <a:pt x="4690" y="4453"/>
                          </a:lnTo>
                          <a:cubicBezTo>
                            <a:pt x="5525" y="7131"/>
                            <a:pt x="6802" y="9530"/>
                            <a:pt x="7812" y="11316"/>
                          </a:cubicBezTo>
                          <a:cubicBezTo>
                            <a:pt x="7851" y="11374"/>
                            <a:pt x="7917" y="11413"/>
                            <a:pt x="7988" y="11413"/>
                          </a:cubicBezTo>
                          <a:cubicBezTo>
                            <a:pt x="8021" y="11413"/>
                            <a:pt x="8053" y="11407"/>
                            <a:pt x="8086" y="11387"/>
                          </a:cubicBezTo>
                          <a:cubicBezTo>
                            <a:pt x="8184" y="11335"/>
                            <a:pt x="8216" y="11211"/>
                            <a:pt x="8158" y="11120"/>
                          </a:cubicBezTo>
                          <a:cubicBezTo>
                            <a:pt x="7154" y="9347"/>
                            <a:pt x="5890" y="6981"/>
                            <a:pt x="5062" y="4335"/>
                          </a:cubicBezTo>
                          <a:lnTo>
                            <a:pt x="5023" y="4205"/>
                          </a:lnTo>
                          <a:cubicBezTo>
                            <a:pt x="4593" y="2817"/>
                            <a:pt x="4430" y="2295"/>
                            <a:pt x="2944" y="1709"/>
                          </a:cubicBezTo>
                          <a:cubicBezTo>
                            <a:pt x="2670" y="1604"/>
                            <a:pt x="2396" y="1520"/>
                            <a:pt x="2116" y="1448"/>
                          </a:cubicBezTo>
                          <a:cubicBezTo>
                            <a:pt x="1314" y="1233"/>
                            <a:pt x="682" y="1064"/>
                            <a:pt x="421" y="145"/>
                          </a:cubicBezTo>
                          <a:cubicBezTo>
                            <a:pt x="393" y="43"/>
                            <a:pt x="316" y="0"/>
                            <a:pt x="23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1" name="Google Shape;10241;p64"/>
                    <p:cNvSpPr/>
                    <p:nvPr/>
                  </p:nvSpPr>
                  <p:spPr>
                    <a:xfrm>
                      <a:off x="6336908" y="2188765"/>
                      <a:ext cx="51858" cy="152066"/>
                    </a:xfrm>
                    <a:custGeom>
                      <a:avLst/>
                      <a:gdLst/>
                      <a:ahLst/>
                      <a:cxnLst/>
                      <a:rect l="l" t="t" r="r" b="b"/>
                      <a:pathLst>
                        <a:path w="2054" h="6023" extrusionOk="0">
                          <a:moveTo>
                            <a:pt x="294" y="0"/>
                          </a:moveTo>
                          <a:cubicBezTo>
                            <a:pt x="201" y="0"/>
                            <a:pt x="108" y="59"/>
                            <a:pt x="99" y="183"/>
                          </a:cubicBezTo>
                          <a:cubicBezTo>
                            <a:pt x="1" y="1487"/>
                            <a:pt x="464" y="2601"/>
                            <a:pt x="920" y="3683"/>
                          </a:cubicBezTo>
                          <a:cubicBezTo>
                            <a:pt x="1213" y="4381"/>
                            <a:pt x="1520" y="5104"/>
                            <a:pt x="1650" y="5860"/>
                          </a:cubicBezTo>
                          <a:cubicBezTo>
                            <a:pt x="1669" y="5951"/>
                            <a:pt x="1748" y="6023"/>
                            <a:pt x="1845" y="6023"/>
                          </a:cubicBezTo>
                          <a:lnTo>
                            <a:pt x="1878" y="6023"/>
                          </a:lnTo>
                          <a:cubicBezTo>
                            <a:pt x="1982" y="6003"/>
                            <a:pt x="2054" y="5899"/>
                            <a:pt x="2041" y="5795"/>
                          </a:cubicBezTo>
                          <a:cubicBezTo>
                            <a:pt x="1898" y="4993"/>
                            <a:pt x="1585" y="4257"/>
                            <a:pt x="1285" y="3533"/>
                          </a:cubicBezTo>
                          <a:cubicBezTo>
                            <a:pt x="829" y="2451"/>
                            <a:pt x="399" y="1422"/>
                            <a:pt x="490" y="209"/>
                          </a:cubicBezTo>
                          <a:cubicBezTo>
                            <a:pt x="500" y="73"/>
                            <a:pt x="397" y="0"/>
                            <a:pt x="29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2" name="Google Shape;10242;p64"/>
                    <p:cNvSpPr/>
                    <p:nvPr/>
                  </p:nvSpPr>
                  <p:spPr>
                    <a:xfrm>
                      <a:off x="6353596" y="2264861"/>
                      <a:ext cx="58221" cy="53449"/>
                    </a:xfrm>
                    <a:custGeom>
                      <a:avLst/>
                      <a:gdLst/>
                      <a:ahLst/>
                      <a:cxnLst/>
                      <a:rect l="l" t="t" r="r" b="b"/>
                      <a:pathLst>
                        <a:path w="2306" h="2117" extrusionOk="0">
                          <a:moveTo>
                            <a:pt x="282" y="1"/>
                          </a:moveTo>
                          <a:cubicBezTo>
                            <a:pt x="92" y="1"/>
                            <a:pt x="1" y="290"/>
                            <a:pt x="213" y="382"/>
                          </a:cubicBezTo>
                          <a:cubicBezTo>
                            <a:pt x="898" y="676"/>
                            <a:pt x="1699" y="1243"/>
                            <a:pt x="1895" y="1966"/>
                          </a:cubicBezTo>
                          <a:cubicBezTo>
                            <a:pt x="1914" y="2051"/>
                            <a:pt x="1993" y="2110"/>
                            <a:pt x="2084" y="2116"/>
                          </a:cubicBezTo>
                          <a:cubicBezTo>
                            <a:pt x="2103" y="2116"/>
                            <a:pt x="2116" y="2110"/>
                            <a:pt x="2136" y="2110"/>
                          </a:cubicBezTo>
                          <a:cubicBezTo>
                            <a:pt x="2240" y="2084"/>
                            <a:pt x="2305" y="1973"/>
                            <a:pt x="2273" y="1868"/>
                          </a:cubicBezTo>
                          <a:cubicBezTo>
                            <a:pt x="2045" y="995"/>
                            <a:pt x="1139" y="343"/>
                            <a:pt x="363" y="17"/>
                          </a:cubicBezTo>
                          <a:cubicBezTo>
                            <a:pt x="335" y="6"/>
                            <a:pt x="308" y="1"/>
                            <a:pt x="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3" name="Google Shape;10243;p64"/>
                    <p:cNvSpPr/>
                    <p:nvPr/>
                  </p:nvSpPr>
                  <p:spPr>
                    <a:xfrm>
                      <a:off x="6311938" y="2128802"/>
                      <a:ext cx="46228" cy="36962"/>
                    </a:xfrm>
                    <a:custGeom>
                      <a:avLst/>
                      <a:gdLst/>
                      <a:ahLst/>
                      <a:cxnLst/>
                      <a:rect l="l" t="t" r="r" b="b"/>
                      <a:pathLst>
                        <a:path w="1831" h="1464" extrusionOk="0">
                          <a:moveTo>
                            <a:pt x="286" y="1"/>
                          </a:moveTo>
                          <a:cubicBezTo>
                            <a:pt x="108" y="1"/>
                            <a:pt x="1" y="278"/>
                            <a:pt x="208" y="381"/>
                          </a:cubicBezTo>
                          <a:cubicBezTo>
                            <a:pt x="684" y="642"/>
                            <a:pt x="1107" y="988"/>
                            <a:pt x="1459" y="1398"/>
                          </a:cubicBezTo>
                          <a:cubicBezTo>
                            <a:pt x="1498" y="1437"/>
                            <a:pt x="1550" y="1463"/>
                            <a:pt x="1609" y="1463"/>
                          </a:cubicBezTo>
                          <a:cubicBezTo>
                            <a:pt x="1655" y="1463"/>
                            <a:pt x="1700" y="1444"/>
                            <a:pt x="1739" y="1418"/>
                          </a:cubicBezTo>
                          <a:cubicBezTo>
                            <a:pt x="1818" y="1346"/>
                            <a:pt x="1831" y="1222"/>
                            <a:pt x="1759" y="1137"/>
                          </a:cubicBezTo>
                          <a:cubicBezTo>
                            <a:pt x="1374" y="694"/>
                            <a:pt x="912" y="323"/>
                            <a:pt x="397" y="36"/>
                          </a:cubicBezTo>
                          <a:cubicBezTo>
                            <a:pt x="358" y="12"/>
                            <a:pt x="321"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4" name="Google Shape;10244;p64"/>
                    <p:cNvSpPr/>
                    <p:nvPr/>
                  </p:nvSpPr>
                  <p:spPr>
                    <a:xfrm>
                      <a:off x="6168153" y="1957699"/>
                      <a:ext cx="140654" cy="63901"/>
                    </a:xfrm>
                    <a:custGeom>
                      <a:avLst/>
                      <a:gdLst/>
                      <a:ahLst/>
                      <a:cxnLst/>
                      <a:rect l="l" t="t" r="r" b="b"/>
                      <a:pathLst>
                        <a:path w="5571" h="2531" extrusionOk="0">
                          <a:moveTo>
                            <a:pt x="289" y="1"/>
                          </a:moveTo>
                          <a:cubicBezTo>
                            <a:pt x="139" y="1"/>
                            <a:pt x="0" y="185"/>
                            <a:pt x="135" y="335"/>
                          </a:cubicBezTo>
                          <a:cubicBezTo>
                            <a:pt x="813" y="1149"/>
                            <a:pt x="1849" y="1293"/>
                            <a:pt x="2846" y="1436"/>
                          </a:cubicBezTo>
                          <a:cubicBezTo>
                            <a:pt x="3811" y="1573"/>
                            <a:pt x="4723" y="1697"/>
                            <a:pt x="5179" y="2433"/>
                          </a:cubicBezTo>
                          <a:cubicBezTo>
                            <a:pt x="5218" y="2492"/>
                            <a:pt x="5284" y="2531"/>
                            <a:pt x="5349" y="2531"/>
                          </a:cubicBezTo>
                          <a:cubicBezTo>
                            <a:pt x="5388" y="2531"/>
                            <a:pt x="5421" y="2518"/>
                            <a:pt x="5453" y="2498"/>
                          </a:cubicBezTo>
                          <a:cubicBezTo>
                            <a:pt x="5544" y="2440"/>
                            <a:pt x="5570" y="2322"/>
                            <a:pt x="5518" y="2225"/>
                          </a:cubicBezTo>
                          <a:cubicBezTo>
                            <a:pt x="4964" y="1332"/>
                            <a:pt x="3915" y="1188"/>
                            <a:pt x="2898" y="1045"/>
                          </a:cubicBezTo>
                          <a:cubicBezTo>
                            <a:pt x="1973" y="915"/>
                            <a:pt x="1021" y="778"/>
                            <a:pt x="441" y="80"/>
                          </a:cubicBezTo>
                          <a:cubicBezTo>
                            <a:pt x="397" y="24"/>
                            <a:pt x="342" y="1"/>
                            <a:pt x="28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5" name="Google Shape;10245;p64"/>
                    <p:cNvSpPr/>
                    <p:nvPr/>
                  </p:nvSpPr>
                  <p:spPr>
                    <a:xfrm>
                      <a:off x="6285554" y="2054751"/>
                      <a:ext cx="54181" cy="51278"/>
                    </a:xfrm>
                    <a:custGeom>
                      <a:avLst/>
                      <a:gdLst/>
                      <a:ahLst/>
                      <a:cxnLst/>
                      <a:rect l="l" t="t" r="r" b="b"/>
                      <a:pathLst>
                        <a:path w="2146" h="2031" extrusionOk="0">
                          <a:moveTo>
                            <a:pt x="282" y="1"/>
                          </a:moveTo>
                          <a:cubicBezTo>
                            <a:pt x="112" y="1"/>
                            <a:pt x="0" y="250"/>
                            <a:pt x="184" y="369"/>
                          </a:cubicBezTo>
                          <a:cubicBezTo>
                            <a:pt x="803" y="760"/>
                            <a:pt x="1507" y="1203"/>
                            <a:pt x="1735" y="1894"/>
                          </a:cubicBezTo>
                          <a:cubicBezTo>
                            <a:pt x="1761" y="1978"/>
                            <a:pt x="1833" y="2030"/>
                            <a:pt x="1924" y="2030"/>
                          </a:cubicBezTo>
                          <a:cubicBezTo>
                            <a:pt x="1944" y="2030"/>
                            <a:pt x="1963" y="2030"/>
                            <a:pt x="1983" y="2017"/>
                          </a:cubicBezTo>
                          <a:cubicBezTo>
                            <a:pt x="2087" y="1985"/>
                            <a:pt x="2146" y="1874"/>
                            <a:pt x="2113" y="1770"/>
                          </a:cubicBezTo>
                          <a:cubicBezTo>
                            <a:pt x="1839" y="949"/>
                            <a:pt x="1038" y="440"/>
                            <a:pt x="393" y="36"/>
                          </a:cubicBezTo>
                          <a:cubicBezTo>
                            <a:pt x="355" y="12"/>
                            <a:pt x="317" y="1"/>
                            <a:pt x="2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6" name="Google Shape;10246;p64"/>
                    <p:cNvSpPr/>
                    <p:nvPr/>
                  </p:nvSpPr>
                  <p:spPr>
                    <a:xfrm>
                      <a:off x="6171865" y="1990698"/>
                      <a:ext cx="97935" cy="100839"/>
                    </a:xfrm>
                    <a:custGeom>
                      <a:avLst/>
                      <a:gdLst/>
                      <a:ahLst/>
                      <a:cxnLst/>
                      <a:rect l="l" t="t" r="r" b="b"/>
                      <a:pathLst>
                        <a:path w="3879" h="3994" extrusionOk="0">
                          <a:moveTo>
                            <a:pt x="227" y="0"/>
                          </a:moveTo>
                          <a:cubicBezTo>
                            <a:pt x="115" y="0"/>
                            <a:pt x="1" y="88"/>
                            <a:pt x="33" y="240"/>
                          </a:cubicBezTo>
                          <a:cubicBezTo>
                            <a:pt x="196" y="1374"/>
                            <a:pt x="1096" y="1980"/>
                            <a:pt x="1963" y="2560"/>
                          </a:cubicBezTo>
                          <a:cubicBezTo>
                            <a:pt x="2543" y="2951"/>
                            <a:pt x="3136" y="3355"/>
                            <a:pt x="3488" y="3903"/>
                          </a:cubicBezTo>
                          <a:cubicBezTo>
                            <a:pt x="3520" y="3961"/>
                            <a:pt x="3585" y="3994"/>
                            <a:pt x="3657" y="3994"/>
                          </a:cubicBezTo>
                          <a:cubicBezTo>
                            <a:pt x="3690" y="3994"/>
                            <a:pt x="3729" y="3987"/>
                            <a:pt x="3761" y="3968"/>
                          </a:cubicBezTo>
                          <a:cubicBezTo>
                            <a:pt x="3853" y="3909"/>
                            <a:pt x="3879" y="3785"/>
                            <a:pt x="3820" y="3694"/>
                          </a:cubicBezTo>
                          <a:cubicBezTo>
                            <a:pt x="3429" y="3075"/>
                            <a:pt x="2797" y="2645"/>
                            <a:pt x="2184" y="2234"/>
                          </a:cubicBezTo>
                          <a:cubicBezTo>
                            <a:pt x="1350" y="1674"/>
                            <a:pt x="561" y="1146"/>
                            <a:pt x="418" y="181"/>
                          </a:cubicBezTo>
                          <a:cubicBezTo>
                            <a:pt x="406" y="57"/>
                            <a:pt x="317" y="0"/>
                            <a:pt x="22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7" name="Google Shape;10247;p64"/>
                    <p:cNvSpPr/>
                    <p:nvPr/>
                  </p:nvSpPr>
                  <p:spPr>
                    <a:xfrm>
                      <a:off x="6165452" y="2034199"/>
                      <a:ext cx="106999" cy="106873"/>
                    </a:xfrm>
                    <a:custGeom>
                      <a:avLst/>
                      <a:gdLst/>
                      <a:ahLst/>
                      <a:cxnLst/>
                      <a:rect l="l" t="t" r="r" b="b"/>
                      <a:pathLst>
                        <a:path w="4238" h="4233" extrusionOk="0">
                          <a:moveTo>
                            <a:pt x="396" y="1"/>
                          </a:moveTo>
                          <a:cubicBezTo>
                            <a:pt x="307" y="1"/>
                            <a:pt x="220" y="54"/>
                            <a:pt x="203" y="172"/>
                          </a:cubicBezTo>
                          <a:cubicBezTo>
                            <a:pt x="1" y="1450"/>
                            <a:pt x="1193" y="2199"/>
                            <a:pt x="2249" y="2858"/>
                          </a:cubicBezTo>
                          <a:cubicBezTo>
                            <a:pt x="2901" y="3275"/>
                            <a:pt x="3527" y="3659"/>
                            <a:pt x="3820" y="4141"/>
                          </a:cubicBezTo>
                          <a:cubicBezTo>
                            <a:pt x="3859" y="4194"/>
                            <a:pt x="3924" y="4233"/>
                            <a:pt x="3989" y="4233"/>
                          </a:cubicBezTo>
                          <a:cubicBezTo>
                            <a:pt x="4146" y="4233"/>
                            <a:pt x="4237" y="4063"/>
                            <a:pt x="4159" y="3933"/>
                          </a:cubicBezTo>
                          <a:cubicBezTo>
                            <a:pt x="3807" y="3379"/>
                            <a:pt x="3123" y="2949"/>
                            <a:pt x="2458" y="2532"/>
                          </a:cubicBezTo>
                          <a:cubicBezTo>
                            <a:pt x="1415" y="1873"/>
                            <a:pt x="431" y="1261"/>
                            <a:pt x="594" y="231"/>
                          </a:cubicBezTo>
                          <a:cubicBezTo>
                            <a:pt x="619" y="86"/>
                            <a:pt x="507" y="1"/>
                            <a:pt x="3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8" name="Google Shape;10248;p64"/>
                    <p:cNvSpPr/>
                    <p:nvPr/>
                  </p:nvSpPr>
                  <p:spPr>
                    <a:xfrm>
                      <a:off x="6161665" y="2075378"/>
                      <a:ext cx="110104" cy="119168"/>
                    </a:xfrm>
                    <a:custGeom>
                      <a:avLst/>
                      <a:gdLst/>
                      <a:ahLst/>
                      <a:cxnLst/>
                      <a:rect l="l" t="t" r="r" b="b"/>
                      <a:pathLst>
                        <a:path w="4361" h="4720" extrusionOk="0">
                          <a:moveTo>
                            <a:pt x="543" y="1"/>
                          </a:moveTo>
                          <a:cubicBezTo>
                            <a:pt x="471" y="1"/>
                            <a:pt x="400" y="40"/>
                            <a:pt x="366" y="132"/>
                          </a:cubicBezTo>
                          <a:cubicBezTo>
                            <a:pt x="1" y="1096"/>
                            <a:pt x="1265" y="2159"/>
                            <a:pt x="2490" y="3188"/>
                          </a:cubicBezTo>
                          <a:cubicBezTo>
                            <a:pt x="3129" y="3723"/>
                            <a:pt x="3735" y="4231"/>
                            <a:pt x="3970" y="4629"/>
                          </a:cubicBezTo>
                          <a:cubicBezTo>
                            <a:pt x="4003" y="4687"/>
                            <a:pt x="4068" y="4720"/>
                            <a:pt x="4139" y="4720"/>
                          </a:cubicBezTo>
                          <a:cubicBezTo>
                            <a:pt x="4172" y="4720"/>
                            <a:pt x="4211" y="4713"/>
                            <a:pt x="4237" y="4694"/>
                          </a:cubicBezTo>
                          <a:cubicBezTo>
                            <a:pt x="4335" y="4642"/>
                            <a:pt x="4361" y="4518"/>
                            <a:pt x="4309" y="4427"/>
                          </a:cubicBezTo>
                          <a:cubicBezTo>
                            <a:pt x="4048" y="3970"/>
                            <a:pt x="3409" y="3442"/>
                            <a:pt x="2745" y="2882"/>
                          </a:cubicBezTo>
                          <a:cubicBezTo>
                            <a:pt x="1728" y="2035"/>
                            <a:pt x="463" y="972"/>
                            <a:pt x="731" y="268"/>
                          </a:cubicBezTo>
                          <a:cubicBezTo>
                            <a:pt x="788" y="113"/>
                            <a:pt x="665" y="1"/>
                            <a:pt x="54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9" name="Google Shape;10249;p64"/>
                    <p:cNvSpPr/>
                    <p:nvPr/>
                  </p:nvSpPr>
                  <p:spPr>
                    <a:xfrm>
                      <a:off x="6170956" y="2139279"/>
                      <a:ext cx="105434" cy="88341"/>
                    </a:xfrm>
                    <a:custGeom>
                      <a:avLst/>
                      <a:gdLst/>
                      <a:ahLst/>
                      <a:cxnLst/>
                      <a:rect l="l" t="t" r="r" b="b"/>
                      <a:pathLst>
                        <a:path w="4176" h="3499" extrusionOk="0">
                          <a:moveTo>
                            <a:pt x="269" y="1"/>
                          </a:moveTo>
                          <a:cubicBezTo>
                            <a:pt x="132" y="1"/>
                            <a:pt x="0" y="147"/>
                            <a:pt x="95" y="305"/>
                          </a:cubicBezTo>
                          <a:cubicBezTo>
                            <a:pt x="539" y="1022"/>
                            <a:pt x="1269" y="1439"/>
                            <a:pt x="1973" y="1837"/>
                          </a:cubicBezTo>
                          <a:cubicBezTo>
                            <a:pt x="2716" y="2254"/>
                            <a:pt x="3419" y="2658"/>
                            <a:pt x="3758" y="3382"/>
                          </a:cubicBezTo>
                          <a:cubicBezTo>
                            <a:pt x="3784" y="3453"/>
                            <a:pt x="3856" y="3499"/>
                            <a:pt x="3934" y="3499"/>
                          </a:cubicBezTo>
                          <a:cubicBezTo>
                            <a:pt x="4078" y="3499"/>
                            <a:pt x="4175" y="3349"/>
                            <a:pt x="4117" y="3219"/>
                          </a:cubicBezTo>
                          <a:cubicBezTo>
                            <a:pt x="3726" y="2378"/>
                            <a:pt x="2931" y="1928"/>
                            <a:pt x="2168" y="1492"/>
                          </a:cubicBezTo>
                          <a:cubicBezTo>
                            <a:pt x="1477" y="1100"/>
                            <a:pt x="819" y="729"/>
                            <a:pt x="434" y="97"/>
                          </a:cubicBezTo>
                          <a:cubicBezTo>
                            <a:pt x="391" y="29"/>
                            <a:pt x="329" y="1"/>
                            <a:pt x="2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0" name="Google Shape;10250;p64"/>
                    <p:cNvSpPr/>
                    <p:nvPr/>
                  </p:nvSpPr>
                  <p:spPr>
                    <a:xfrm>
                      <a:off x="6168936" y="2176419"/>
                      <a:ext cx="111569" cy="96622"/>
                    </a:xfrm>
                    <a:custGeom>
                      <a:avLst/>
                      <a:gdLst/>
                      <a:ahLst/>
                      <a:cxnLst/>
                      <a:rect l="l" t="t" r="r" b="b"/>
                      <a:pathLst>
                        <a:path w="4419" h="3827" extrusionOk="0">
                          <a:moveTo>
                            <a:pt x="268" y="0"/>
                          </a:moveTo>
                          <a:cubicBezTo>
                            <a:pt x="134" y="0"/>
                            <a:pt x="1" y="134"/>
                            <a:pt x="84" y="288"/>
                          </a:cubicBezTo>
                          <a:cubicBezTo>
                            <a:pt x="521" y="1122"/>
                            <a:pt x="1316" y="1578"/>
                            <a:pt x="2105" y="2034"/>
                          </a:cubicBezTo>
                          <a:cubicBezTo>
                            <a:pt x="2893" y="2491"/>
                            <a:pt x="3643" y="2921"/>
                            <a:pt x="3995" y="3709"/>
                          </a:cubicBezTo>
                          <a:cubicBezTo>
                            <a:pt x="4027" y="3781"/>
                            <a:pt x="4099" y="3827"/>
                            <a:pt x="4177" y="3827"/>
                          </a:cubicBezTo>
                          <a:cubicBezTo>
                            <a:pt x="4321" y="3820"/>
                            <a:pt x="4418" y="3677"/>
                            <a:pt x="4353" y="3547"/>
                          </a:cubicBezTo>
                          <a:cubicBezTo>
                            <a:pt x="3949" y="2647"/>
                            <a:pt x="3108" y="2165"/>
                            <a:pt x="2300" y="1696"/>
                          </a:cubicBezTo>
                          <a:cubicBezTo>
                            <a:pt x="1538" y="1252"/>
                            <a:pt x="814" y="842"/>
                            <a:pt x="436" y="105"/>
                          </a:cubicBezTo>
                          <a:cubicBezTo>
                            <a:pt x="396" y="31"/>
                            <a:pt x="332" y="0"/>
                            <a:pt x="26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1" name="Google Shape;10251;p64"/>
                    <p:cNvSpPr/>
                    <p:nvPr/>
                  </p:nvSpPr>
                  <p:spPr>
                    <a:xfrm>
                      <a:off x="6168229" y="2217496"/>
                      <a:ext cx="112099" cy="96698"/>
                    </a:xfrm>
                    <a:custGeom>
                      <a:avLst/>
                      <a:gdLst/>
                      <a:ahLst/>
                      <a:cxnLst/>
                      <a:rect l="l" t="t" r="r" b="b"/>
                      <a:pathLst>
                        <a:path w="4440" h="3830" extrusionOk="0">
                          <a:moveTo>
                            <a:pt x="286" y="1"/>
                          </a:moveTo>
                          <a:cubicBezTo>
                            <a:pt x="129" y="1"/>
                            <a:pt x="0" y="208"/>
                            <a:pt x="151" y="349"/>
                          </a:cubicBezTo>
                          <a:cubicBezTo>
                            <a:pt x="647" y="812"/>
                            <a:pt x="1201" y="1163"/>
                            <a:pt x="1742" y="1509"/>
                          </a:cubicBezTo>
                          <a:cubicBezTo>
                            <a:pt x="2680" y="2102"/>
                            <a:pt x="3567" y="2663"/>
                            <a:pt x="4023" y="3705"/>
                          </a:cubicBezTo>
                          <a:cubicBezTo>
                            <a:pt x="4055" y="3777"/>
                            <a:pt x="4127" y="3829"/>
                            <a:pt x="4205" y="3829"/>
                          </a:cubicBezTo>
                          <a:cubicBezTo>
                            <a:pt x="4342" y="3823"/>
                            <a:pt x="4440" y="3679"/>
                            <a:pt x="4388" y="3555"/>
                          </a:cubicBezTo>
                          <a:cubicBezTo>
                            <a:pt x="3879" y="2395"/>
                            <a:pt x="2902" y="1776"/>
                            <a:pt x="1957" y="1177"/>
                          </a:cubicBezTo>
                          <a:cubicBezTo>
                            <a:pt x="1429" y="844"/>
                            <a:pt x="888" y="499"/>
                            <a:pt x="425" y="62"/>
                          </a:cubicBezTo>
                          <a:cubicBezTo>
                            <a:pt x="381" y="19"/>
                            <a:pt x="332" y="1"/>
                            <a:pt x="2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2" name="Google Shape;10252;p64"/>
                    <p:cNvSpPr/>
                    <p:nvPr/>
                  </p:nvSpPr>
                  <p:spPr>
                    <a:xfrm>
                      <a:off x="6166487" y="2268193"/>
                      <a:ext cx="90487" cy="393533"/>
                    </a:xfrm>
                    <a:custGeom>
                      <a:avLst/>
                      <a:gdLst/>
                      <a:ahLst/>
                      <a:cxnLst/>
                      <a:rect l="l" t="t" r="r" b="b"/>
                      <a:pathLst>
                        <a:path w="3584" h="15587" extrusionOk="0">
                          <a:moveTo>
                            <a:pt x="290" y="0"/>
                          </a:moveTo>
                          <a:cubicBezTo>
                            <a:pt x="130" y="0"/>
                            <a:pt x="1" y="223"/>
                            <a:pt x="168" y="355"/>
                          </a:cubicBezTo>
                          <a:cubicBezTo>
                            <a:pt x="3173" y="2981"/>
                            <a:pt x="2873" y="7068"/>
                            <a:pt x="2580" y="11011"/>
                          </a:cubicBezTo>
                          <a:cubicBezTo>
                            <a:pt x="2462" y="12569"/>
                            <a:pt x="2352" y="14035"/>
                            <a:pt x="2443" y="15404"/>
                          </a:cubicBezTo>
                          <a:cubicBezTo>
                            <a:pt x="2449" y="15508"/>
                            <a:pt x="2534" y="15586"/>
                            <a:pt x="2638" y="15586"/>
                          </a:cubicBezTo>
                          <a:lnTo>
                            <a:pt x="2651" y="15586"/>
                          </a:lnTo>
                          <a:cubicBezTo>
                            <a:pt x="2762" y="15580"/>
                            <a:pt x="2840" y="15482"/>
                            <a:pt x="2834" y="15378"/>
                          </a:cubicBezTo>
                          <a:cubicBezTo>
                            <a:pt x="2749" y="14042"/>
                            <a:pt x="2853" y="12582"/>
                            <a:pt x="2971" y="11037"/>
                          </a:cubicBezTo>
                          <a:cubicBezTo>
                            <a:pt x="3271" y="6996"/>
                            <a:pt x="3583" y="2818"/>
                            <a:pt x="429" y="61"/>
                          </a:cubicBezTo>
                          <a:cubicBezTo>
                            <a:pt x="384" y="18"/>
                            <a:pt x="336" y="0"/>
                            <a:pt x="29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3" name="Google Shape;10253;p64"/>
                    <p:cNvSpPr/>
                    <p:nvPr/>
                  </p:nvSpPr>
                  <p:spPr>
                    <a:xfrm>
                      <a:off x="6210216" y="2464896"/>
                      <a:ext cx="36003" cy="133635"/>
                    </a:xfrm>
                    <a:custGeom>
                      <a:avLst/>
                      <a:gdLst/>
                      <a:ahLst/>
                      <a:cxnLst/>
                      <a:rect l="l" t="t" r="r" b="b"/>
                      <a:pathLst>
                        <a:path w="1426" h="5293" extrusionOk="0">
                          <a:moveTo>
                            <a:pt x="1174" y="0"/>
                          </a:moveTo>
                          <a:cubicBezTo>
                            <a:pt x="1103" y="0"/>
                            <a:pt x="1033" y="37"/>
                            <a:pt x="998" y="124"/>
                          </a:cubicBezTo>
                          <a:cubicBezTo>
                            <a:pt x="307" y="1845"/>
                            <a:pt x="0" y="3376"/>
                            <a:pt x="0" y="5097"/>
                          </a:cubicBezTo>
                          <a:cubicBezTo>
                            <a:pt x="0" y="5201"/>
                            <a:pt x="92" y="5292"/>
                            <a:pt x="202" y="5292"/>
                          </a:cubicBezTo>
                          <a:cubicBezTo>
                            <a:pt x="307" y="5292"/>
                            <a:pt x="398" y="5201"/>
                            <a:pt x="398" y="5097"/>
                          </a:cubicBezTo>
                          <a:cubicBezTo>
                            <a:pt x="391" y="3409"/>
                            <a:pt x="685" y="1962"/>
                            <a:pt x="1363" y="274"/>
                          </a:cubicBezTo>
                          <a:cubicBezTo>
                            <a:pt x="1425" y="116"/>
                            <a:pt x="1299" y="0"/>
                            <a:pt x="117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4" name="Google Shape;10254;p64"/>
                    <p:cNvSpPr/>
                    <p:nvPr/>
                  </p:nvSpPr>
                  <p:spPr>
                    <a:xfrm>
                      <a:off x="6212513" y="2647537"/>
                      <a:ext cx="27015" cy="122627"/>
                    </a:xfrm>
                    <a:custGeom>
                      <a:avLst/>
                      <a:gdLst/>
                      <a:ahLst/>
                      <a:cxnLst/>
                      <a:rect l="l" t="t" r="r" b="b"/>
                      <a:pathLst>
                        <a:path w="1070" h="4857" extrusionOk="0">
                          <a:moveTo>
                            <a:pt x="871" y="1"/>
                          </a:moveTo>
                          <a:cubicBezTo>
                            <a:pt x="771" y="1"/>
                            <a:pt x="672" y="66"/>
                            <a:pt x="672" y="196"/>
                          </a:cubicBezTo>
                          <a:cubicBezTo>
                            <a:pt x="672" y="1715"/>
                            <a:pt x="483" y="3038"/>
                            <a:pt x="27" y="4609"/>
                          </a:cubicBezTo>
                          <a:cubicBezTo>
                            <a:pt x="1" y="4713"/>
                            <a:pt x="59" y="4817"/>
                            <a:pt x="164" y="4850"/>
                          </a:cubicBezTo>
                          <a:cubicBezTo>
                            <a:pt x="183" y="4856"/>
                            <a:pt x="196" y="4856"/>
                            <a:pt x="216" y="4856"/>
                          </a:cubicBezTo>
                          <a:cubicBezTo>
                            <a:pt x="307" y="4856"/>
                            <a:pt x="385" y="4798"/>
                            <a:pt x="405" y="4713"/>
                          </a:cubicBezTo>
                          <a:cubicBezTo>
                            <a:pt x="867" y="3110"/>
                            <a:pt x="1070" y="1754"/>
                            <a:pt x="1070" y="196"/>
                          </a:cubicBezTo>
                          <a:cubicBezTo>
                            <a:pt x="1070" y="66"/>
                            <a:pt x="970" y="1"/>
                            <a:pt x="87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5" name="Google Shape;10255;p64"/>
                    <p:cNvSpPr/>
                    <p:nvPr/>
                  </p:nvSpPr>
                  <p:spPr>
                    <a:xfrm>
                      <a:off x="6211377" y="2649102"/>
                      <a:ext cx="29944" cy="63472"/>
                    </a:xfrm>
                    <a:custGeom>
                      <a:avLst/>
                      <a:gdLst/>
                      <a:ahLst/>
                      <a:cxnLst/>
                      <a:rect l="l" t="t" r="r" b="b"/>
                      <a:pathLst>
                        <a:path w="1186" h="2514" extrusionOk="0">
                          <a:moveTo>
                            <a:pt x="913" y="0"/>
                          </a:moveTo>
                          <a:cubicBezTo>
                            <a:pt x="864" y="0"/>
                            <a:pt x="812" y="21"/>
                            <a:pt x="769" y="69"/>
                          </a:cubicBezTo>
                          <a:cubicBezTo>
                            <a:pt x="313" y="610"/>
                            <a:pt x="137" y="1457"/>
                            <a:pt x="20" y="2285"/>
                          </a:cubicBezTo>
                          <a:cubicBezTo>
                            <a:pt x="0" y="2396"/>
                            <a:pt x="72" y="2494"/>
                            <a:pt x="183" y="2513"/>
                          </a:cubicBezTo>
                          <a:lnTo>
                            <a:pt x="209" y="2513"/>
                          </a:lnTo>
                          <a:cubicBezTo>
                            <a:pt x="306" y="2513"/>
                            <a:pt x="391" y="2441"/>
                            <a:pt x="404" y="2344"/>
                          </a:cubicBezTo>
                          <a:cubicBezTo>
                            <a:pt x="476" y="1861"/>
                            <a:pt x="626" y="851"/>
                            <a:pt x="1069" y="317"/>
                          </a:cubicBezTo>
                          <a:cubicBezTo>
                            <a:pt x="1185" y="171"/>
                            <a:pt x="1056" y="0"/>
                            <a:pt x="91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6" name="Google Shape;10256;p64"/>
                    <p:cNvSpPr/>
                    <p:nvPr/>
                  </p:nvSpPr>
                  <p:spPr>
                    <a:xfrm>
                      <a:off x="6235564" y="2514382"/>
                      <a:ext cx="32115" cy="78671"/>
                    </a:xfrm>
                    <a:custGeom>
                      <a:avLst/>
                      <a:gdLst/>
                      <a:ahLst/>
                      <a:cxnLst/>
                      <a:rect l="l" t="t" r="r" b="b"/>
                      <a:pathLst>
                        <a:path w="1272" h="3116" extrusionOk="0">
                          <a:moveTo>
                            <a:pt x="234" y="1"/>
                          </a:moveTo>
                          <a:cubicBezTo>
                            <a:pt x="118" y="1"/>
                            <a:pt x="1" y="94"/>
                            <a:pt x="39" y="243"/>
                          </a:cubicBezTo>
                          <a:cubicBezTo>
                            <a:pt x="124" y="569"/>
                            <a:pt x="241" y="888"/>
                            <a:pt x="385" y="1195"/>
                          </a:cubicBezTo>
                          <a:cubicBezTo>
                            <a:pt x="626" y="1755"/>
                            <a:pt x="860" y="2290"/>
                            <a:pt x="743" y="2883"/>
                          </a:cubicBezTo>
                          <a:cubicBezTo>
                            <a:pt x="724" y="2987"/>
                            <a:pt x="795" y="3091"/>
                            <a:pt x="900" y="3111"/>
                          </a:cubicBezTo>
                          <a:cubicBezTo>
                            <a:pt x="906" y="3114"/>
                            <a:pt x="913" y="3116"/>
                            <a:pt x="919" y="3116"/>
                          </a:cubicBezTo>
                          <a:cubicBezTo>
                            <a:pt x="926" y="3116"/>
                            <a:pt x="932" y="3114"/>
                            <a:pt x="939" y="3111"/>
                          </a:cubicBezTo>
                          <a:cubicBezTo>
                            <a:pt x="1030" y="3111"/>
                            <a:pt x="1115" y="3046"/>
                            <a:pt x="1128" y="2954"/>
                          </a:cubicBezTo>
                          <a:cubicBezTo>
                            <a:pt x="1271" y="2244"/>
                            <a:pt x="1004" y="1631"/>
                            <a:pt x="750" y="1038"/>
                          </a:cubicBezTo>
                          <a:cubicBezTo>
                            <a:pt x="613" y="752"/>
                            <a:pt x="502" y="458"/>
                            <a:pt x="424" y="152"/>
                          </a:cubicBezTo>
                          <a:cubicBezTo>
                            <a:pt x="397" y="47"/>
                            <a:pt x="315" y="1"/>
                            <a:pt x="23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7" name="Google Shape;10257;p64"/>
                    <p:cNvSpPr/>
                    <p:nvPr/>
                  </p:nvSpPr>
                  <p:spPr>
                    <a:xfrm>
                      <a:off x="6230010" y="2395996"/>
                      <a:ext cx="57893" cy="73369"/>
                    </a:xfrm>
                    <a:custGeom>
                      <a:avLst/>
                      <a:gdLst/>
                      <a:ahLst/>
                      <a:cxnLst/>
                      <a:rect l="l" t="t" r="r" b="b"/>
                      <a:pathLst>
                        <a:path w="2293" h="2906" extrusionOk="0">
                          <a:moveTo>
                            <a:pt x="285" y="1"/>
                          </a:moveTo>
                          <a:cubicBezTo>
                            <a:pt x="133" y="1"/>
                            <a:pt x="0" y="200"/>
                            <a:pt x="148" y="344"/>
                          </a:cubicBezTo>
                          <a:cubicBezTo>
                            <a:pt x="259" y="461"/>
                            <a:pt x="390" y="585"/>
                            <a:pt x="533" y="709"/>
                          </a:cubicBezTo>
                          <a:cubicBezTo>
                            <a:pt x="1133" y="1263"/>
                            <a:pt x="1810" y="1895"/>
                            <a:pt x="1471" y="2625"/>
                          </a:cubicBezTo>
                          <a:cubicBezTo>
                            <a:pt x="1426" y="2723"/>
                            <a:pt x="1465" y="2840"/>
                            <a:pt x="1563" y="2886"/>
                          </a:cubicBezTo>
                          <a:cubicBezTo>
                            <a:pt x="1589" y="2899"/>
                            <a:pt x="1615" y="2905"/>
                            <a:pt x="1647" y="2905"/>
                          </a:cubicBezTo>
                          <a:cubicBezTo>
                            <a:pt x="1726" y="2905"/>
                            <a:pt x="1797" y="2860"/>
                            <a:pt x="1830" y="2794"/>
                          </a:cubicBezTo>
                          <a:cubicBezTo>
                            <a:pt x="2293" y="1797"/>
                            <a:pt x="1426" y="1002"/>
                            <a:pt x="800" y="422"/>
                          </a:cubicBezTo>
                          <a:cubicBezTo>
                            <a:pt x="663" y="298"/>
                            <a:pt x="533" y="181"/>
                            <a:pt x="429" y="70"/>
                          </a:cubicBezTo>
                          <a:cubicBezTo>
                            <a:pt x="385" y="21"/>
                            <a:pt x="334" y="1"/>
                            <a:pt x="28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8" name="Google Shape;10258;p64"/>
                    <p:cNvSpPr/>
                    <p:nvPr/>
                  </p:nvSpPr>
                  <p:spPr>
                    <a:xfrm>
                      <a:off x="6203626" y="2399228"/>
                      <a:ext cx="38502" cy="70138"/>
                    </a:xfrm>
                    <a:custGeom>
                      <a:avLst/>
                      <a:gdLst/>
                      <a:ahLst/>
                      <a:cxnLst/>
                      <a:rect l="l" t="t" r="r" b="b"/>
                      <a:pathLst>
                        <a:path w="1525" h="2778" extrusionOk="0">
                          <a:moveTo>
                            <a:pt x="1265" y="1"/>
                          </a:moveTo>
                          <a:cubicBezTo>
                            <a:pt x="1216" y="1"/>
                            <a:pt x="1166" y="20"/>
                            <a:pt x="1122" y="66"/>
                          </a:cubicBezTo>
                          <a:cubicBezTo>
                            <a:pt x="731" y="555"/>
                            <a:pt x="1" y="1832"/>
                            <a:pt x="274" y="2647"/>
                          </a:cubicBezTo>
                          <a:cubicBezTo>
                            <a:pt x="301" y="2725"/>
                            <a:pt x="379" y="2777"/>
                            <a:pt x="463" y="2777"/>
                          </a:cubicBezTo>
                          <a:cubicBezTo>
                            <a:pt x="483" y="2777"/>
                            <a:pt x="503" y="2771"/>
                            <a:pt x="522" y="2764"/>
                          </a:cubicBezTo>
                          <a:cubicBezTo>
                            <a:pt x="626" y="2732"/>
                            <a:pt x="685" y="2621"/>
                            <a:pt x="646" y="2516"/>
                          </a:cubicBezTo>
                          <a:cubicBezTo>
                            <a:pt x="450" y="1949"/>
                            <a:pt x="978" y="868"/>
                            <a:pt x="1428" y="307"/>
                          </a:cubicBezTo>
                          <a:cubicBezTo>
                            <a:pt x="1525" y="158"/>
                            <a:pt x="1403" y="1"/>
                            <a:pt x="12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9" name="Google Shape;10259;p64"/>
                    <p:cNvSpPr/>
                    <p:nvPr/>
                  </p:nvSpPr>
                  <p:spPr>
                    <a:xfrm>
                      <a:off x="6169668" y="2269708"/>
                      <a:ext cx="96521" cy="88417"/>
                    </a:xfrm>
                    <a:custGeom>
                      <a:avLst/>
                      <a:gdLst/>
                      <a:ahLst/>
                      <a:cxnLst/>
                      <a:rect l="l" t="t" r="r" b="b"/>
                      <a:pathLst>
                        <a:path w="3823" h="3502" extrusionOk="0">
                          <a:moveTo>
                            <a:pt x="284" y="1"/>
                          </a:moveTo>
                          <a:cubicBezTo>
                            <a:pt x="130" y="1"/>
                            <a:pt x="1" y="200"/>
                            <a:pt x="146" y="340"/>
                          </a:cubicBezTo>
                          <a:cubicBezTo>
                            <a:pt x="524" y="712"/>
                            <a:pt x="987" y="1005"/>
                            <a:pt x="1443" y="1285"/>
                          </a:cubicBezTo>
                          <a:cubicBezTo>
                            <a:pt x="2310" y="1833"/>
                            <a:pt x="3125" y="2348"/>
                            <a:pt x="3412" y="3358"/>
                          </a:cubicBezTo>
                          <a:cubicBezTo>
                            <a:pt x="3438" y="3443"/>
                            <a:pt x="3510" y="3501"/>
                            <a:pt x="3601" y="3501"/>
                          </a:cubicBezTo>
                          <a:cubicBezTo>
                            <a:pt x="3620" y="3501"/>
                            <a:pt x="3640" y="3501"/>
                            <a:pt x="3653" y="3495"/>
                          </a:cubicBezTo>
                          <a:cubicBezTo>
                            <a:pt x="3757" y="3469"/>
                            <a:pt x="3822" y="3358"/>
                            <a:pt x="3790" y="3254"/>
                          </a:cubicBezTo>
                          <a:cubicBezTo>
                            <a:pt x="3464" y="2100"/>
                            <a:pt x="2545" y="1513"/>
                            <a:pt x="1652" y="960"/>
                          </a:cubicBezTo>
                          <a:cubicBezTo>
                            <a:pt x="1196" y="666"/>
                            <a:pt x="766" y="399"/>
                            <a:pt x="420" y="60"/>
                          </a:cubicBezTo>
                          <a:cubicBezTo>
                            <a:pt x="377" y="18"/>
                            <a:pt x="329" y="1"/>
                            <a:pt x="28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0" name="Google Shape;10260;p64"/>
                    <p:cNvSpPr/>
                    <p:nvPr/>
                  </p:nvSpPr>
                  <p:spPr>
                    <a:xfrm>
                      <a:off x="6083019" y="1717495"/>
                      <a:ext cx="184862" cy="609020"/>
                    </a:xfrm>
                    <a:custGeom>
                      <a:avLst/>
                      <a:gdLst/>
                      <a:ahLst/>
                      <a:cxnLst/>
                      <a:rect l="l" t="t" r="r" b="b"/>
                      <a:pathLst>
                        <a:path w="7322" h="24122" extrusionOk="0">
                          <a:moveTo>
                            <a:pt x="5019" y="1"/>
                          </a:moveTo>
                          <a:lnTo>
                            <a:pt x="1988" y="340"/>
                          </a:lnTo>
                          <a:cubicBezTo>
                            <a:pt x="2210" y="353"/>
                            <a:pt x="2920" y="1109"/>
                            <a:pt x="3344" y="2744"/>
                          </a:cubicBezTo>
                          <a:cubicBezTo>
                            <a:pt x="2607" y="2881"/>
                            <a:pt x="737" y="3364"/>
                            <a:pt x="85" y="4791"/>
                          </a:cubicBezTo>
                          <a:cubicBezTo>
                            <a:pt x="0" y="4952"/>
                            <a:pt x="133" y="5083"/>
                            <a:pt x="265" y="5083"/>
                          </a:cubicBezTo>
                          <a:cubicBezTo>
                            <a:pt x="336" y="5083"/>
                            <a:pt x="407" y="5045"/>
                            <a:pt x="444" y="4954"/>
                          </a:cubicBezTo>
                          <a:cubicBezTo>
                            <a:pt x="1017" y="3696"/>
                            <a:pt x="2777" y="3253"/>
                            <a:pt x="3435" y="3129"/>
                          </a:cubicBezTo>
                          <a:cubicBezTo>
                            <a:pt x="3442" y="3181"/>
                            <a:pt x="3455" y="3240"/>
                            <a:pt x="3461" y="3292"/>
                          </a:cubicBezTo>
                          <a:lnTo>
                            <a:pt x="3461" y="4576"/>
                          </a:lnTo>
                          <a:cubicBezTo>
                            <a:pt x="3461" y="4576"/>
                            <a:pt x="3455" y="4569"/>
                            <a:pt x="3448" y="4569"/>
                          </a:cubicBezTo>
                          <a:cubicBezTo>
                            <a:pt x="3437" y="4567"/>
                            <a:pt x="3371" y="4554"/>
                            <a:pt x="3263" y="4554"/>
                          </a:cubicBezTo>
                          <a:cubicBezTo>
                            <a:pt x="2879" y="4554"/>
                            <a:pt x="1965" y="4716"/>
                            <a:pt x="1050" y="6068"/>
                          </a:cubicBezTo>
                          <a:cubicBezTo>
                            <a:pt x="943" y="6221"/>
                            <a:pt x="1077" y="6378"/>
                            <a:pt x="1217" y="6378"/>
                          </a:cubicBezTo>
                          <a:cubicBezTo>
                            <a:pt x="1274" y="6378"/>
                            <a:pt x="1332" y="6352"/>
                            <a:pt x="1376" y="6290"/>
                          </a:cubicBezTo>
                          <a:cubicBezTo>
                            <a:pt x="2208" y="5067"/>
                            <a:pt x="2985" y="4947"/>
                            <a:pt x="3263" y="4947"/>
                          </a:cubicBezTo>
                          <a:cubicBezTo>
                            <a:pt x="3324" y="4947"/>
                            <a:pt x="3362" y="4953"/>
                            <a:pt x="3370" y="4954"/>
                          </a:cubicBezTo>
                          <a:cubicBezTo>
                            <a:pt x="3379" y="4956"/>
                            <a:pt x="3389" y="4957"/>
                            <a:pt x="3398" y="4957"/>
                          </a:cubicBezTo>
                          <a:cubicBezTo>
                            <a:pt x="3421" y="4957"/>
                            <a:pt x="3443" y="4952"/>
                            <a:pt x="3461" y="4947"/>
                          </a:cubicBezTo>
                          <a:lnTo>
                            <a:pt x="3461" y="7268"/>
                          </a:lnTo>
                          <a:lnTo>
                            <a:pt x="3461" y="7274"/>
                          </a:lnTo>
                          <a:lnTo>
                            <a:pt x="3461" y="23926"/>
                          </a:lnTo>
                          <a:cubicBezTo>
                            <a:pt x="3461" y="24057"/>
                            <a:pt x="3561" y="24122"/>
                            <a:pt x="3660" y="24122"/>
                          </a:cubicBezTo>
                          <a:cubicBezTo>
                            <a:pt x="3759" y="24122"/>
                            <a:pt x="3859" y="24057"/>
                            <a:pt x="3859" y="23926"/>
                          </a:cubicBezTo>
                          <a:lnTo>
                            <a:pt x="3859" y="23125"/>
                          </a:lnTo>
                          <a:lnTo>
                            <a:pt x="3859" y="23118"/>
                          </a:lnTo>
                          <a:lnTo>
                            <a:pt x="3859" y="4947"/>
                          </a:lnTo>
                          <a:cubicBezTo>
                            <a:pt x="3867" y="4947"/>
                            <a:pt x="3876" y="4947"/>
                            <a:pt x="3885" y="4947"/>
                          </a:cubicBezTo>
                          <a:cubicBezTo>
                            <a:pt x="4154" y="4947"/>
                            <a:pt x="4937" y="5055"/>
                            <a:pt x="5781" y="6290"/>
                          </a:cubicBezTo>
                          <a:cubicBezTo>
                            <a:pt x="5814" y="6342"/>
                            <a:pt x="5879" y="6375"/>
                            <a:pt x="5944" y="6375"/>
                          </a:cubicBezTo>
                          <a:cubicBezTo>
                            <a:pt x="6101" y="6375"/>
                            <a:pt x="6192" y="6199"/>
                            <a:pt x="6107" y="6068"/>
                          </a:cubicBezTo>
                          <a:cubicBezTo>
                            <a:pt x="5177" y="4711"/>
                            <a:pt x="4258" y="4556"/>
                            <a:pt x="3883" y="4556"/>
                          </a:cubicBezTo>
                          <a:cubicBezTo>
                            <a:pt x="3875" y="4556"/>
                            <a:pt x="3867" y="4556"/>
                            <a:pt x="3859" y="4556"/>
                          </a:cubicBezTo>
                          <a:lnTo>
                            <a:pt x="3859" y="3123"/>
                          </a:lnTo>
                          <a:cubicBezTo>
                            <a:pt x="4491" y="3240"/>
                            <a:pt x="6296" y="3676"/>
                            <a:pt x="6883" y="4954"/>
                          </a:cubicBezTo>
                          <a:cubicBezTo>
                            <a:pt x="6917" y="5045"/>
                            <a:pt x="6986" y="5083"/>
                            <a:pt x="7057" y="5083"/>
                          </a:cubicBezTo>
                          <a:cubicBezTo>
                            <a:pt x="7187" y="5083"/>
                            <a:pt x="7322" y="4952"/>
                            <a:pt x="7241" y="4791"/>
                          </a:cubicBezTo>
                          <a:cubicBezTo>
                            <a:pt x="6544" y="3279"/>
                            <a:pt x="4478" y="2823"/>
                            <a:pt x="3859" y="2725"/>
                          </a:cubicBezTo>
                          <a:cubicBezTo>
                            <a:pt x="4041" y="1702"/>
                            <a:pt x="4387" y="639"/>
                            <a:pt x="501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61" name="Google Shape;10261;p64"/>
                  <p:cNvSpPr/>
                  <p:nvPr/>
                </p:nvSpPr>
                <p:spPr>
                  <a:xfrm>
                    <a:off x="6020658" y="1575983"/>
                    <a:ext cx="321880" cy="161054"/>
                  </a:xfrm>
                  <a:custGeom>
                    <a:avLst/>
                    <a:gdLst/>
                    <a:ahLst/>
                    <a:cxnLst/>
                    <a:rect l="l" t="t" r="r" b="b"/>
                    <a:pathLst>
                      <a:path w="12749" h="6379" extrusionOk="0">
                        <a:moveTo>
                          <a:pt x="5794" y="1"/>
                        </a:moveTo>
                        <a:cubicBezTo>
                          <a:pt x="5038" y="1"/>
                          <a:pt x="4543" y="411"/>
                          <a:pt x="4308" y="939"/>
                        </a:cubicBezTo>
                        <a:cubicBezTo>
                          <a:pt x="4056" y="756"/>
                          <a:pt x="3749" y="665"/>
                          <a:pt x="3441" y="665"/>
                        </a:cubicBezTo>
                        <a:cubicBezTo>
                          <a:pt x="3430" y="665"/>
                          <a:pt x="3419" y="665"/>
                          <a:pt x="3409" y="665"/>
                        </a:cubicBezTo>
                        <a:cubicBezTo>
                          <a:pt x="2236" y="665"/>
                          <a:pt x="1753" y="1734"/>
                          <a:pt x="1962" y="2614"/>
                        </a:cubicBezTo>
                        <a:cubicBezTo>
                          <a:pt x="1799" y="2627"/>
                          <a:pt x="1649" y="2679"/>
                          <a:pt x="1506" y="2757"/>
                        </a:cubicBezTo>
                        <a:cubicBezTo>
                          <a:pt x="1460" y="2784"/>
                          <a:pt x="1414" y="2816"/>
                          <a:pt x="1369" y="2855"/>
                        </a:cubicBezTo>
                        <a:cubicBezTo>
                          <a:pt x="0" y="3474"/>
                          <a:pt x="222" y="5951"/>
                          <a:pt x="2053" y="5951"/>
                        </a:cubicBezTo>
                        <a:cubicBezTo>
                          <a:pt x="2063" y="5951"/>
                          <a:pt x="2073" y="5951"/>
                          <a:pt x="2083" y="5951"/>
                        </a:cubicBezTo>
                        <a:cubicBezTo>
                          <a:pt x="2393" y="5951"/>
                          <a:pt x="2700" y="5854"/>
                          <a:pt x="2966" y="5677"/>
                        </a:cubicBezTo>
                        <a:cubicBezTo>
                          <a:pt x="3251" y="6084"/>
                          <a:pt x="3729" y="6323"/>
                          <a:pt x="4229" y="6323"/>
                        </a:cubicBezTo>
                        <a:cubicBezTo>
                          <a:pt x="4243" y="6323"/>
                          <a:pt x="4256" y="6323"/>
                          <a:pt x="4269" y="6323"/>
                        </a:cubicBezTo>
                        <a:cubicBezTo>
                          <a:pt x="4830" y="6323"/>
                          <a:pt x="5253" y="6114"/>
                          <a:pt x="5553" y="5808"/>
                        </a:cubicBezTo>
                        <a:cubicBezTo>
                          <a:pt x="5841" y="6064"/>
                          <a:pt x="6213" y="6213"/>
                          <a:pt x="6599" y="6213"/>
                        </a:cubicBezTo>
                        <a:cubicBezTo>
                          <a:pt x="6616" y="6213"/>
                          <a:pt x="6632" y="6212"/>
                          <a:pt x="6648" y="6212"/>
                        </a:cubicBezTo>
                        <a:cubicBezTo>
                          <a:pt x="6660" y="6212"/>
                          <a:pt x="6671" y="6212"/>
                          <a:pt x="6683" y="6212"/>
                        </a:cubicBezTo>
                        <a:cubicBezTo>
                          <a:pt x="7016" y="6212"/>
                          <a:pt x="7342" y="6121"/>
                          <a:pt x="7626" y="5951"/>
                        </a:cubicBezTo>
                        <a:cubicBezTo>
                          <a:pt x="7821" y="6114"/>
                          <a:pt x="8049" y="6231"/>
                          <a:pt x="8291" y="6303"/>
                        </a:cubicBezTo>
                        <a:lnTo>
                          <a:pt x="8323" y="6316"/>
                        </a:lnTo>
                        <a:cubicBezTo>
                          <a:pt x="8479" y="6358"/>
                          <a:pt x="8640" y="6379"/>
                          <a:pt x="8800" y="6379"/>
                        </a:cubicBezTo>
                        <a:cubicBezTo>
                          <a:pt x="9115" y="6379"/>
                          <a:pt x="9428" y="6298"/>
                          <a:pt x="9705" y="6134"/>
                        </a:cubicBezTo>
                        <a:lnTo>
                          <a:pt x="10063" y="5853"/>
                        </a:lnTo>
                        <a:cubicBezTo>
                          <a:pt x="10213" y="5703"/>
                          <a:pt x="10331" y="5534"/>
                          <a:pt x="10415" y="5345"/>
                        </a:cubicBezTo>
                        <a:cubicBezTo>
                          <a:pt x="10602" y="5463"/>
                          <a:pt x="10812" y="5528"/>
                          <a:pt x="11035" y="5528"/>
                        </a:cubicBezTo>
                        <a:cubicBezTo>
                          <a:pt x="11046" y="5528"/>
                          <a:pt x="11056" y="5528"/>
                          <a:pt x="11067" y="5527"/>
                        </a:cubicBezTo>
                        <a:cubicBezTo>
                          <a:pt x="12605" y="5527"/>
                          <a:pt x="12749" y="3546"/>
                          <a:pt x="11478" y="3194"/>
                        </a:cubicBezTo>
                        <a:cubicBezTo>
                          <a:pt x="11536" y="2497"/>
                          <a:pt x="11119" y="1741"/>
                          <a:pt x="10207" y="1741"/>
                        </a:cubicBezTo>
                        <a:cubicBezTo>
                          <a:pt x="10037" y="1741"/>
                          <a:pt x="9868" y="1773"/>
                          <a:pt x="9711" y="1832"/>
                        </a:cubicBezTo>
                        <a:cubicBezTo>
                          <a:pt x="9672" y="972"/>
                          <a:pt x="8968" y="287"/>
                          <a:pt x="8102" y="281"/>
                        </a:cubicBezTo>
                        <a:cubicBezTo>
                          <a:pt x="7737" y="281"/>
                          <a:pt x="7385" y="411"/>
                          <a:pt x="7104" y="639"/>
                        </a:cubicBezTo>
                        <a:cubicBezTo>
                          <a:pt x="6837" y="261"/>
                          <a:pt x="6400" y="1"/>
                          <a:pt x="5794"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262" name="Google Shape;10262;p64"/>
              <p:cNvSpPr/>
              <p:nvPr/>
            </p:nvSpPr>
            <p:spPr>
              <a:xfrm>
                <a:off x="5970289"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4" y="10402"/>
                      <a:pt x="2112" y="12879"/>
                      <a:pt x="2112" y="12879"/>
                    </a:cubicBezTo>
                    <a:cubicBezTo>
                      <a:pt x="2112"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63" name="Google Shape;10263;p64"/>
          <p:cNvGrpSpPr/>
          <p:nvPr/>
        </p:nvGrpSpPr>
        <p:grpSpPr>
          <a:xfrm>
            <a:off x="1924124" y="3064707"/>
            <a:ext cx="550774" cy="1310497"/>
            <a:chOff x="1924124" y="3050537"/>
            <a:chExt cx="550774" cy="1310497"/>
          </a:xfrm>
        </p:grpSpPr>
        <p:sp>
          <p:nvSpPr>
            <p:cNvPr id="10264" name="Google Shape;10264;p64"/>
            <p:cNvSpPr/>
            <p:nvPr/>
          </p:nvSpPr>
          <p:spPr>
            <a:xfrm>
              <a:off x="1972978" y="4311978"/>
              <a:ext cx="453041" cy="49056"/>
            </a:xfrm>
            <a:custGeom>
              <a:avLst/>
              <a:gdLst/>
              <a:ahLst/>
              <a:cxnLst/>
              <a:rect l="l" t="t" r="r" b="b"/>
              <a:pathLst>
                <a:path w="17944" h="1943" extrusionOk="0">
                  <a:moveTo>
                    <a:pt x="8969" y="0"/>
                  </a:moveTo>
                  <a:cubicBezTo>
                    <a:pt x="4016" y="0"/>
                    <a:pt x="1" y="437"/>
                    <a:pt x="1" y="972"/>
                  </a:cubicBezTo>
                  <a:cubicBezTo>
                    <a:pt x="1" y="1506"/>
                    <a:pt x="4016" y="1943"/>
                    <a:pt x="8969" y="1943"/>
                  </a:cubicBezTo>
                  <a:cubicBezTo>
                    <a:pt x="13922" y="1943"/>
                    <a:pt x="17944" y="1506"/>
                    <a:pt x="17944" y="972"/>
                  </a:cubicBezTo>
                  <a:cubicBezTo>
                    <a:pt x="17944"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5" name="Google Shape;10265;p64"/>
            <p:cNvSpPr/>
            <p:nvPr/>
          </p:nvSpPr>
          <p:spPr>
            <a:xfrm>
              <a:off x="1924124" y="3050537"/>
              <a:ext cx="550774" cy="1278256"/>
            </a:xfrm>
            <a:custGeom>
              <a:avLst/>
              <a:gdLst/>
              <a:ahLst/>
              <a:cxnLst/>
              <a:rect l="l" t="t" r="r" b="b"/>
              <a:pathLst>
                <a:path w="21815" h="50629" extrusionOk="0">
                  <a:moveTo>
                    <a:pt x="3780" y="7802"/>
                  </a:moveTo>
                  <a:lnTo>
                    <a:pt x="3780" y="7834"/>
                  </a:lnTo>
                  <a:lnTo>
                    <a:pt x="3761" y="7834"/>
                  </a:lnTo>
                  <a:cubicBezTo>
                    <a:pt x="3761" y="7821"/>
                    <a:pt x="3774" y="7815"/>
                    <a:pt x="3780" y="7802"/>
                  </a:cubicBezTo>
                  <a:close/>
                  <a:moveTo>
                    <a:pt x="10695" y="0"/>
                  </a:moveTo>
                  <a:cubicBezTo>
                    <a:pt x="6752" y="0"/>
                    <a:pt x="3565" y="3187"/>
                    <a:pt x="3559" y="7130"/>
                  </a:cubicBezTo>
                  <a:cubicBezTo>
                    <a:pt x="3565" y="7365"/>
                    <a:pt x="3578" y="7600"/>
                    <a:pt x="3604" y="7834"/>
                  </a:cubicBezTo>
                  <a:cubicBezTo>
                    <a:pt x="2972" y="7906"/>
                    <a:pt x="2549" y="8512"/>
                    <a:pt x="2698" y="9131"/>
                  </a:cubicBezTo>
                  <a:cubicBezTo>
                    <a:pt x="2820" y="9609"/>
                    <a:pt x="3251" y="9920"/>
                    <a:pt x="3713" y="9920"/>
                  </a:cubicBezTo>
                  <a:cubicBezTo>
                    <a:pt x="3843" y="9920"/>
                    <a:pt x="3977" y="9895"/>
                    <a:pt x="4106" y="9842"/>
                  </a:cubicBezTo>
                  <a:cubicBezTo>
                    <a:pt x="4836" y="12044"/>
                    <a:pt x="6687" y="13804"/>
                    <a:pt x="8753" y="14560"/>
                  </a:cubicBezTo>
                  <a:lnTo>
                    <a:pt x="8890" y="14606"/>
                  </a:lnTo>
                  <a:lnTo>
                    <a:pt x="8890" y="16620"/>
                  </a:lnTo>
                  <a:lnTo>
                    <a:pt x="5651" y="16620"/>
                  </a:lnTo>
                  <a:cubicBezTo>
                    <a:pt x="5651" y="16620"/>
                    <a:pt x="5644" y="16685"/>
                    <a:pt x="5625" y="16698"/>
                  </a:cubicBezTo>
                  <a:cubicBezTo>
                    <a:pt x="5051" y="16705"/>
                    <a:pt x="4536" y="17076"/>
                    <a:pt x="4360" y="17623"/>
                  </a:cubicBezTo>
                  <a:lnTo>
                    <a:pt x="215" y="33239"/>
                  </a:lnTo>
                  <a:cubicBezTo>
                    <a:pt x="0" y="33872"/>
                    <a:pt x="293" y="34563"/>
                    <a:pt x="900" y="34849"/>
                  </a:cubicBezTo>
                  <a:cubicBezTo>
                    <a:pt x="1081" y="34936"/>
                    <a:pt x="1273" y="34977"/>
                    <a:pt x="1463" y="34977"/>
                  </a:cubicBezTo>
                  <a:cubicBezTo>
                    <a:pt x="1903" y="34977"/>
                    <a:pt x="2331" y="34756"/>
                    <a:pt x="2581" y="34360"/>
                  </a:cubicBezTo>
                  <a:cubicBezTo>
                    <a:pt x="2620" y="34387"/>
                    <a:pt x="2672" y="34413"/>
                    <a:pt x="2724" y="34419"/>
                  </a:cubicBezTo>
                  <a:cubicBezTo>
                    <a:pt x="2755" y="34427"/>
                    <a:pt x="2786" y="34430"/>
                    <a:pt x="2817" y="34430"/>
                  </a:cubicBezTo>
                  <a:cubicBezTo>
                    <a:pt x="2998" y="34430"/>
                    <a:pt x="3162" y="34303"/>
                    <a:pt x="3207" y="34119"/>
                  </a:cubicBezTo>
                  <a:lnTo>
                    <a:pt x="3565" y="32542"/>
                  </a:lnTo>
                  <a:cubicBezTo>
                    <a:pt x="3604" y="32347"/>
                    <a:pt x="3481" y="32040"/>
                    <a:pt x="3298" y="31949"/>
                  </a:cubicBezTo>
                  <a:lnTo>
                    <a:pt x="6335" y="20954"/>
                  </a:lnTo>
                  <a:cubicBezTo>
                    <a:pt x="6335" y="22844"/>
                    <a:pt x="6381" y="26507"/>
                    <a:pt x="6453" y="30567"/>
                  </a:cubicBezTo>
                  <a:lnTo>
                    <a:pt x="6407" y="30567"/>
                  </a:lnTo>
                  <a:lnTo>
                    <a:pt x="6466" y="32360"/>
                  </a:lnTo>
                  <a:lnTo>
                    <a:pt x="6485" y="32360"/>
                  </a:lnTo>
                  <a:cubicBezTo>
                    <a:pt x="6622" y="40194"/>
                    <a:pt x="6804" y="48732"/>
                    <a:pt x="6804" y="48732"/>
                  </a:cubicBezTo>
                  <a:cubicBezTo>
                    <a:pt x="6804" y="48732"/>
                    <a:pt x="4517" y="49090"/>
                    <a:pt x="4517" y="50622"/>
                  </a:cubicBezTo>
                  <a:lnTo>
                    <a:pt x="8936" y="50622"/>
                  </a:lnTo>
                  <a:lnTo>
                    <a:pt x="10630" y="33428"/>
                  </a:lnTo>
                  <a:lnTo>
                    <a:pt x="10669" y="33461"/>
                  </a:lnTo>
                  <a:lnTo>
                    <a:pt x="11034" y="33461"/>
                  </a:lnTo>
                  <a:lnTo>
                    <a:pt x="11041" y="33455"/>
                  </a:lnTo>
                  <a:lnTo>
                    <a:pt x="12892" y="50628"/>
                  </a:lnTo>
                  <a:lnTo>
                    <a:pt x="17311" y="50628"/>
                  </a:lnTo>
                  <a:cubicBezTo>
                    <a:pt x="17311" y="49097"/>
                    <a:pt x="15023" y="48738"/>
                    <a:pt x="15023" y="48738"/>
                  </a:cubicBezTo>
                  <a:cubicBezTo>
                    <a:pt x="15023" y="48738"/>
                    <a:pt x="15193" y="40102"/>
                    <a:pt x="15316" y="32216"/>
                  </a:cubicBezTo>
                  <a:cubicBezTo>
                    <a:pt x="15323" y="31897"/>
                    <a:pt x="15356" y="30574"/>
                    <a:pt x="15356" y="30574"/>
                  </a:cubicBezTo>
                  <a:lnTo>
                    <a:pt x="15343" y="30574"/>
                  </a:lnTo>
                  <a:cubicBezTo>
                    <a:pt x="15408" y="26481"/>
                    <a:pt x="15453" y="22779"/>
                    <a:pt x="15453" y="20863"/>
                  </a:cubicBezTo>
                  <a:lnTo>
                    <a:pt x="18510" y="31929"/>
                  </a:lnTo>
                  <a:cubicBezTo>
                    <a:pt x="18301" y="31995"/>
                    <a:pt x="18158" y="32334"/>
                    <a:pt x="18204" y="32542"/>
                  </a:cubicBezTo>
                  <a:lnTo>
                    <a:pt x="18562" y="34119"/>
                  </a:lnTo>
                  <a:cubicBezTo>
                    <a:pt x="18605" y="34315"/>
                    <a:pt x="18775" y="34433"/>
                    <a:pt x="18952" y="34433"/>
                  </a:cubicBezTo>
                  <a:cubicBezTo>
                    <a:pt x="19046" y="34433"/>
                    <a:pt x="19141" y="34400"/>
                    <a:pt x="19220" y="34328"/>
                  </a:cubicBezTo>
                  <a:cubicBezTo>
                    <a:pt x="19463" y="34748"/>
                    <a:pt x="19903" y="34984"/>
                    <a:pt x="20358" y="34984"/>
                  </a:cubicBezTo>
                  <a:cubicBezTo>
                    <a:pt x="20538" y="34984"/>
                    <a:pt x="20721" y="34947"/>
                    <a:pt x="20895" y="34869"/>
                  </a:cubicBezTo>
                  <a:cubicBezTo>
                    <a:pt x="21508" y="34589"/>
                    <a:pt x="21814" y="33891"/>
                    <a:pt x="21599" y="33252"/>
                  </a:cubicBezTo>
                  <a:lnTo>
                    <a:pt x="21599" y="33246"/>
                  </a:lnTo>
                  <a:lnTo>
                    <a:pt x="17291" y="17663"/>
                  </a:lnTo>
                  <a:cubicBezTo>
                    <a:pt x="17122" y="17141"/>
                    <a:pt x="16653" y="16744"/>
                    <a:pt x="16138" y="16705"/>
                  </a:cubicBezTo>
                  <a:cubicBezTo>
                    <a:pt x="16125" y="16691"/>
                    <a:pt x="16112" y="16626"/>
                    <a:pt x="16112" y="16626"/>
                  </a:cubicBezTo>
                  <a:lnTo>
                    <a:pt x="12631" y="16626"/>
                  </a:lnTo>
                  <a:lnTo>
                    <a:pt x="12631" y="14704"/>
                  </a:lnTo>
                  <a:lnTo>
                    <a:pt x="12664" y="14691"/>
                  </a:lnTo>
                  <a:lnTo>
                    <a:pt x="12703" y="14678"/>
                  </a:lnTo>
                  <a:cubicBezTo>
                    <a:pt x="14899" y="14013"/>
                    <a:pt x="16913" y="12194"/>
                    <a:pt x="17695" y="9887"/>
                  </a:cubicBezTo>
                  <a:cubicBezTo>
                    <a:pt x="17774" y="9907"/>
                    <a:pt x="17858" y="9920"/>
                    <a:pt x="17950" y="9920"/>
                  </a:cubicBezTo>
                  <a:cubicBezTo>
                    <a:pt x="17954" y="9920"/>
                    <a:pt x="17958" y="9920"/>
                    <a:pt x="17962" y="9920"/>
                  </a:cubicBezTo>
                  <a:cubicBezTo>
                    <a:pt x="18511" y="9920"/>
                    <a:pt x="18973" y="9492"/>
                    <a:pt x="19005" y="8936"/>
                  </a:cubicBezTo>
                  <a:cubicBezTo>
                    <a:pt x="19038" y="8375"/>
                    <a:pt x="18627" y="7893"/>
                    <a:pt x="18067" y="7834"/>
                  </a:cubicBezTo>
                  <a:lnTo>
                    <a:pt x="18067" y="7828"/>
                  </a:lnTo>
                  <a:cubicBezTo>
                    <a:pt x="18067" y="7815"/>
                    <a:pt x="18054" y="7802"/>
                    <a:pt x="18054" y="7789"/>
                  </a:cubicBezTo>
                  <a:cubicBezTo>
                    <a:pt x="18041" y="6061"/>
                    <a:pt x="17637" y="4295"/>
                    <a:pt x="16692" y="2992"/>
                  </a:cubicBezTo>
                  <a:cubicBezTo>
                    <a:pt x="17656" y="2464"/>
                    <a:pt x="17774" y="1786"/>
                    <a:pt x="18158" y="1147"/>
                  </a:cubicBezTo>
                  <a:lnTo>
                    <a:pt x="18158" y="1147"/>
                  </a:lnTo>
                  <a:cubicBezTo>
                    <a:pt x="17949" y="1170"/>
                    <a:pt x="17738" y="1181"/>
                    <a:pt x="17526" y="1181"/>
                  </a:cubicBezTo>
                  <a:cubicBezTo>
                    <a:pt x="15283" y="1181"/>
                    <a:pt x="12905" y="0"/>
                    <a:pt x="10695"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66" name="Google Shape;10266;p64"/>
            <p:cNvGrpSpPr/>
            <p:nvPr/>
          </p:nvGrpSpPr>
          <p:grpSpPr>
            <a:xfrm>
              <a:off x="1959824" y="3177406"/>
              <a:ext cx="474931" cy="1079810"/>
              <a:chOff x="1959824" y="3177406"/>
              <a:chExt cx="474931" cy="1079810"/>
            </a:xfrm>
          </p:grpSpPr>
          <p:sp>
            <p:nvSpPr>
              <p:cNvPr id="10267" name="Google Shape;10267;p64"/>
              <p:cNvSpPr/>
              <p:nvPr/>
            </p:nvSpPr>
            <p:spPr>
              <a:xfrm>
                <a:off x="2214193" y="3532512"/>
                <a:ext cx="208368" cy="330439"/>
              </a:xfrm>
              <a:custGeom>
                <a:avLst/>
                <a:gdLst/>
                <a:ahLst/>
                <a:cxnLst/>
                <a:rect l="l" t="t" r="r" b="b"/>
                <a:pathLst>
                  <a:path w="8253" h="13088" extrusionOk="0">
                    <a:moveTo>
                      <a:pt x="2439" y="0"/>
                    </a:moveTo>
                    <a:cubicBezTo>
                      <a:pt x="2335" y="0"/>
                      <a:pt x="2230" y="11"/>
                      <a:pt x="2126" y="33"/>
                    </a:cubicBezTo>
                    <a:cubicBezTo>
                      <a:pt x="1273" y="202"/>
                      <a:pt x="510" y="1030"/>
                      <a:pt x="86" y="1740"/>
                    </a:cubicBezTo>
                    <a:cubicBezTo>
                      <a:pt x="1" y="1898"/>
                      <a:pt x="130" y="2037"/>
                      <a:pt x="263" y="2037"/>
                    </a:cubicBezTo>
                    <a:cubicBezTo>
                      <a:pt x="323" y="2037"/>
                      <a:pt x="383" y="2009"/>
                      <a:pt x="425" y="1942"/>
                    </a:cubicBezTo>
                    <a:cubicBezTo>
                      <a:pt x="790" y="1329"/>
                      <a:pt x="1475" y="560"/>
                      <a:pt x="2205" y="417"/>
                    </a:cubicBezTo>
                    <a:cubicBezTo>
                      <a:pt x="2284" y="400"/>
                      <a:pt x="2364" y="391"/>
                      <a:pt x="2444" y="391"/>
                    </a:cubicBezTo>
                    <a:cubicBezTo>
                      <a:pt x="2693" y="391"/>
                      <a:pt x="2939" y="474"/>
                      <a:pt x="3137" y="632"/>
                    </a:cubicBezTo>
                    <a:cubicBezTo>
                      <a:pt x="4570" y="1688"/>
                      <a:pt x="5216" y="3598"/>
                      <a:pt x="5776" y="5273"/>
                    </a:cubicBezTo>
                    <a:lnTo>
                      <a:pt x="5854" y="5501"/>
                    </a:lnTo>
                    <a:cubicBezTo>
                      <a:pt x="6650" y="7867"/>
                      <a:pt x="7223" y="10265"/>
                      <a:pt x="7849" y="12937"/>
                    </a:cubicBezTo>
                    <a:cubicBezTo>
                      <a:pt x="7868" y="13022"/>
                      <a:pt x="7947" y="13087"/>
                      <a:pt x="8038" y="13087"/>
                    </a:cubicBezTo>
                    <a:cubicBezTo>
                      <a:pt x="8051" y="13087"/>
                      <a:pt x="8064" y="13087"/>
                      <a:pt x="8077" y="13081"/>
                    </a:cubicBezTo>
                    <a:cubicBezTo>
                      <a:pt x="8188" y="13061"/>
                      <a:pt x="8253" y="12950"/>
                      <a:pt x="8227" y="12846"/>
                    </a:cubicBezTo>
                    <a:cubicBezTo>
                      <a:pt x="7608" y="10167"/>
                      <a:pt x="7021" y="7756"/>
                      <a:pt x="6226" y="5377"/>
                    </a:cubicBezTo>
                    <a:lnTo>
                      <a:pt x="6148" y="5149"/>
                    </a:lnTo>
                    <a:cubicBezTo>
                      <a:pt x="5568" y="3409"/>
                      <a:pt x="4903" y="1447"/>
                      <a:pt x="3365" y="313"/>
                    </a:cubicBezTo>
                    <a:cubicBezTo>
                      <a:pt x="3097" y="109"/>
                      <a:pt x="2772" y="0"/>
                      <a:pt x="243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8" name="Google Shape;10268;p64"/>
              <p:cNvSpPr/>
              <p:nvPr/>
            </p:nvSpPr>
            <p:spPr>
              <a:xfrm>
                <a:off x="2369061" y="3697530"/>
                <a:ext cx="14517" cy="91850"/>
              </a:xfrm>
              <a:custGeom>
                <a:avLst/>
                <a:gdLst/>
                <a:ahLst/>
                <a:cxnLst/>
                <a:rect l="l" t="t" r="r" b="b"/>
                <a:pathLst>
                  <a:path w="575" h="3638" extrusionOk="0">
                    <a:moveTo>
                      <a:pt x="353" y="1"/>
                    </a:moveTo>
                    <a:cubicBezTo>
                      <a:pt x="242" y="8"/>
                      <a:pt x="157" y="99"/>
                      <a:pt x="164" y="210"/>
                    </a:cubicBezTo>
                    <a:cubicBezTo>
                      <a:pt x="170" y="607"/>
                      <a:pt x="157" y="1005"/>
                      <a:pt x="111" y="1402"/>
                    </a:cubicBezTo>
                    <a:cubicBezTo>
                      <a:pt x="59" y="2074"/>
                      <a:pt x="1" y="2771"/>
                      <a:pt x="170" y="3488"/>
                    </a:cubicBezTo>
                    <a:cubicBezTo>
                      <a:pt x="190" y="3573"/>
                      <a:pt x="268" y="3638"/>
                      <a:pt x="359" y="3638"/>
                    </a:cubicBezTo>
                    <a:cubicBezTo>
                      <a:pt x="372" y="3638"/>
                      <a:pt x="392" y="3638"/>
                      <a:pt x="405" y="3631"/>
                    </a:cubicBezTo>
                    <a:cubicBezTo>
                      <a:pt x="509" y="3605"/>
                      <a:pt x="574" y="3501"/>
                      <a:pt x="548" y="3397"/>
                    </a:cubicBezTo>
                    <a:cubicBezTo>
                      <a:pt x="398" y="2738"/>
                      <a:pt x="450" y="2080"/>
                      <a:pt x="509" y="1435"/>
                    </a:cubicBezTo>
                    <a:cubicBezTo>
                      <a:pt x="548" y="1024"/>
                      <a:pt x="568" y="607"/>
                      <a:pt x="555" y="190"/>
                    </a:cubicBezTo>
                    <a:cubicBezTo>
                      <a:pt x="548" y="86"/>
                      <a:pt x="457" y="1"/>
                      <a:pt x="35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9" name="Google Shape;10269;p64"/>
              <p:cNvSpPr/>
              <p:nvPr/>
            </p:nvSpPr>
            <p:spPr>
              <a:xfrm>
                <a:off x="2392238" y="3774560"/>
                <a:ext cx="37745" cy="41658"/>
              </a:xfrm>
              <a:custGeom>
                <a:avLst/>
                <a:gdLst/>
                <a:ahLst/>
                <a:cxnLst/>
                <a:rect l="l" t="t" r="r" b="b"/>
                <a:pathLst>
                  <a:path w="1495" h="1650" extrusionOk="0">
                    <a:moveTo>
                      <a:pt x="264" y="1"/>
                    </a:moveTo>
                    <a:cubicBezTo>
                      <a:pt x="46" y="1"/>
                      <a:pt x="0" y="349"/>
                      <a:pt x="249" y="391"/>
                    </a:cubicBezTo>
                    <a:cubicBezTo>
                      <a:pt x="777" y="489"/>
                      <a:pt x="1090" y="887"/>
                      <a:pt x="1064" y="1441"/>
                    </a:cubicBezTo>
                    <a:cubicBezTo>
                      <a:pt x="1057" y="1545"/>
                      <a:pt x="1136" y="1643"/>
                      <a:pt x="1247" y="1649"/>
                    </a:cubicBezTo>
                    <a:lnTo>
                      <a:pt x="1260" y="1649"/>
                    </a:lnTo>
                    <a:cubicBezTo>
                      <a:pt x="1364" y="1649"/>
                      <a:pt x="1455" y="1564"/>
                      <a:pt x="1455" y="1460"/>
                    </a:cubicBezTo>
                    <a:cubicBezTo>
                      <a:pt x="1494" y="711"/>
                      <a:pt x="1051" y="137"/>
                      <a:pt x="314" y="7"/>
                    </a:cubicBezTo>
                    <a:cubicBezTo>
                      <a:pt x="297" y="3"/>
                      <a:pt x="280" y="1"/>
                      <a:pt x="2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0" name="Google Shape;10270;p64"/>
              <p:cNvSpPr/>
              <p:nvPr/>
            </p:nvSpPr>
            <p:spPr>
              <a:xfrm>
                <a:off x="2342072" y="3613405"/>
                <a:ext cx="19415" cy="47137"/>
              </a:xfrm>
              <a:custGeom>
                <a:avLst/>
                <a:gdLst/>
                <a:ahLst/>
                <a:cxnLst/>
                <a:rect l="l" t="t" r="r" b="b"/>
                <a:pathLst>
                  <a:path w="769" h="1867" extrusionOk="0">
                    <a:moveTo>
                      <a:pt x="496" y="1"/>
                    </a:moveTo>
                    <a:cubicBezTo>
                      <a:pt x="438" y="1"/>
                      <a:pt x="380" y="28"/>
                      <a:pt x="340" y="94"/>
                    </a:cubicBezTo>
                    <a:cubicBezTo>
                      <a:pt x="1" y="628"/>
                      <a:pt x="1" y="1260"/>
                      <a:pt x="33" y="1684"/>
                    </a:cubicBezTo>
                    <a:cubicBezTo>
                      <a:pt x="40" y="1788"/>
                      <a:pt x="131" y="1867"/>
                      <a:pt x="229" y="1867"/>
                    </a:cubicBezTo>
                    <a:lnTo>
                      <a:pt x="242" y="1867"/>
                    </a:lnTo>
                    <a:cubicBezTo>
                      <a:pt x="353" y="1860"/>
                      <a:pt x="431" y="1762"/>
                      <a:pt x="424" y="1658"/>
                    </a:cubicBezTo>
                    <a:cubicBezTo>
                      <a:pt x="385" y="1058"/>
                      <a:pt x="457" y="641"/>
                      <a:pt x="672" y="309"/>
                    </a:cubicBezTo>
                    <a:cubicBezTo>
                      <a:pt x="768" y="153"/>
                      <a:pt x="633" y="1"/>
                      <a:pt x="49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1" name="Google Shape;10271;p64"/>
              <p:cNvSpPr/>
              <p:nvPr/>
            </p:nvSpPr>
            <p:spPr>
              <a:xfrm>
                <a:off x="2199246" y="3657891"/>
                <a:ext cx="59104" cy="412393"/>
              </a:xfrm>
              <a:custGeom>
                <a:avLst/>
                <a:gdLst/>
                <a:ahLst/>
                <a:cxnLst/>
                <a:rect l="l" t="t" r="r" b="b"/>
                <a:pathLst>
                  <a:path w="2341" h="16334" extrusionOk="0">
                    <a:moveTo>
                      <a:pt x="196" y="0"/>
                    </a:moveTo>
                    <a:cubicBezTo>
                      <a:pt x="98" y="0"/>
                      <a:pt x="1" y="65"/>
                      <a:pt x="1" y="196"/>
                    </a:cubicBezTo>
                    <a:lnTo>
                      <a:pt x="1" y="352"/>
                    </a:lnTo>
                    <a:cubicBezTo>
                      <a:pt x="1" y="2451"/>
                      <a:pt x="1" y="4106"/>
                      <a:pt x="750" y="6075"/>
                    </a:cubicBezTo>
                    <a:cubicBezTo>
                      <a:pt x="1271" y="7430"/>
                      <a:pt x="1617" y="8942"/>
                      <a:pt x="1845" y="10845"/>
                    </a:cubicBezTo>
                    <a:cubicBezTo>
                      <a:pt x="1936" y="11582"/>
                      <a:pt x="1695" y="12286"/>
                      <a:pt x="1434" y="13022"/>
                    </a:cubicBezTo>
                    <a:cubicBezTo>
                      <a:pt x="1095" y="14000"/>
                      <a:pt x="737" y="15023"/>
                      <a:pt x="1154" y="16203"/>
                    </a:cubicBezTo>
                    <a:cubicBezTo>
                      <a:pt x="1180" y="16281"/>
                      <a:pt x="1252" y="16333"/>
                      <a:pt x="1337" y="16333"/>
                    </a:cubicBezTo>
                    <a:cubicBezTo>
                      <a:pt x="1363" y="16333"/>
                      <a:pt x="1382" y="16333"/>
                      <a:pt x="1402" y="16327"/>
                    </a:cubicBezTo>
                    <a:cubicBezTo>
                      <a:pt x="1506" y="16288"/>
                      <a:pt x="1558" y="16177"/>
                      <a:pt x="1526" y="16072"/>
                    </a:cubicBezTo>
                    <a:cubicBezTo>
                      <a:pt x="1154" y="15030"/>
                      <a:pt x="1474" y="14117"/>
                      <a:pt x="1806" y="13153"/>
                    </a:cubicBezTo>
                    <a:cubicBezTo>
                      <a:pt x="2067" y="12403"/>
                      <a:pt x="2340" y="11628"/>
                      <a:pt x="2236" y="10800"/>
                    </a:cubicBezTo>
                    <a:cubicBezTo>
                      <a:pt x="2008" y="8864"/>
                      <a:pt x="1649" y="7319"/>
                      <a:pt x="1122" y="5931"/>
                    </a:cubicBezTo>
                    <a:cubicBezTo>
                      <a:pt x="392" y="4035"/>
                      <a:pt x="392" y="2412"/>
                      <a:pt x="392" y="352"/>
                    </a:cubicBezTo>
                    <a:lnTo>
                      <a:pt x="392" y="196"/>
                    </a:lnTo>
                    <a:cubicBezTo>
                      <a:pt x="392" y="65"/>
                      <a:pt x="294" y="0"/>
                      <a:pt x="19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2" name="Google Shape;10272;p64"/>
              <p:cNvSpPr/>
              <p:nvPr/>
            </p:nvSpPr>
            <p:spPr>
              <a:xfrm>
                <a:off x="2237092" y="3951444"/>
                <a:ext cx="41330" cy="305772"/>
              </a:xfrm>
              <a:custGeom>
                <a:avLst/>
                <a:gdLst/>
                <a:ahLst/>
                <a:cxnLst/>
                <a:rect l="l" t="t" r="r" b="b"/>
                <a:pathLst>
                  <a:path w="1637" h="12111" extrusionOk="0">
                    <a:moveTo>
                      <a:pt x="550" y="0"/>
                    </a:moveTo>
                    <a:cubicBezTo>
                      <a:pt x="420" y="0"/>
                      <a:pt x="287" y="125"/>
                      <a:pt x="366" y="287"/>
                    </a:cubicBezTo>
                    <a:cubicBezTo>
                      <a:pt x="1226" y="2379"/>
                      <a:pt x="900" y="4465"/>
                      <a:pt x="574" y="6479"/>
                    </a:cubicBezTo>
                    <a:cubicBezTo>
                      <a:pt x="294" y="8265"/>
                      <a:pt x="1" y="10109"/>
                      <a:pt x="522" y="11967"/>
                    </a:cubicBezTo>
                    <a:cubicBezTo>
                      <a:pt x="542" y="12045"/>
                      <a:pt x="620" y="12104"/>
                      <a:pt x="711" y="12110"/>
                    </a:cubicBezTo>
                    <a:cubicBezTo>
                      <a:pt x="731" y="12110"/>
                      <a:pt x="744" y="12104"/>
                      <a:pt x="763" y="12104"/>
                    </a:cubicBezTo>
                    <a:cubicBezTo>
                      <a:pt x="867" y="12071"/>
                      <a:pt x="933" y="11967"/>
                      <a:pt x="900" y="11856"/>
                    </a:cubicBezTo>
                    <a:cubicBezTo>
                      <a:pt x="398" y="10083"/>
                      <a:pt x="672" y="8363"/>
                      <a:pt x="965" y="6544"/>
                    </a:cubicBezTo>
                    <a:cubicBezTo>
                      <a:pt x="1298" y="4472"/>
                      <a:pt x="1636" y="2334"/>
                      <a:pt x="731" y="137"/>
                    </a:cubicBezTo>
                    <a:cubicBezTo>
                      <a:pt x="697" y="41"/>
                      <a:pt x="624" y="0"/>
                      <a:pt x="55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3" name="Google Shape;10273;p64"/>
              <p:cNvSpPr/>
              <p:nvPr/>
            </p:nvSpPr>
            <p:spPr>
              <a:xfrm>
                <a:off x="2212097" y="3799176"/>
                <a:ext cx="72587" cy="157065"/>
              </a:xfrm>
              <a:custGeom>
                <a:avLst/>
                <a:gdLst/>
                <a:ahLst/>
                <a:cxnLst/>
                <a:rect l="l" t="t" r="r" b="b"/>
                <a:pathLst>
                  <a:path w="2875" h="6221" extrusionOk="0">
                    <a:moveTo>
                      <a:pt x="286" y="0"/>
                    </a:moveTo>
                    <a:cubicBezTo>
                      <a:pt x="119" y="0"/>
                      <a:pt x="1" y="239"/>
                      <a:pt x="176" y="361"/>
                    </a:cubicBezTo>
                    <a:cubicBezTo>
                      <a:pt x="1903" y="1600"/>
                      <a:pt x="2477" y="4096"/>
                      <a:pt x="2431" y="6018"/>
                    </a:cubicBezTo>
                    <a:cubicBezTo>
                      <a:pt x="2431" y="6129"/>
                      <a:pt x="2516" y="6221"/>
                      <a:pt x="2626" y="6221"/>
                    </a:cubicBezTo>
                    <a:cubicBezTo>
                      <a:pt x="2731" y="6221"/>
                      <a:pt x="2822" y="6136"/>
                      <a:pt x="2829" y="6025"/>
                    </a:cubicBezTo>
                    <a:cubicBezTo>
                      <a:pt x="2874" y="4005"/>
                      <a:pt x="2261" y="1372"/>
                      <a:pt x="404" y="42"/>
                    </a:cubicBezTo>
                    <a:cubicBezTo>
                      <a:pt x="364" y="13"/>
                      <a:pt x="324" y="0"/>
                      <a:pt x="2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4" name="Google Shape;10274;p64"/>
              <p:cNvSpPr/>
              <p:nvPr/>
            </p:nvSpPr>
            <p:spPr>
              <a:xfrm>
                <a:off x="2210608" y="3495626"/>
                <a:ext cx="44284" cy="95158"/>
              </a:xfrm>
              <a:custGeom>
                <a:avLst/>
                <a:gdLst/>
                <a:ahLst/>
                <a:cxnLst/>
                <a:rect l="l" t="t" r="r" b="b"/>
                <a:pathLst>
                  <a:path w="1754" h="3769" extrusionOk="0">
                    <a:moveTo>
                      <a:pt x="1538" y="1"/>
                    </a:moveTo>
                    <a:cubicBezTo>
                      <a:pt x="1428" y="8"/>
                      <a:pt x="1343" y="92"/>
                      <a:pt x="1343" y="203"/>
                    </a:cubicBezTo>
                    <a:cubicBezTo>
                      <a:pt x="1356" y="809"/>
                      <a:pt x="1063" y="1220"/>
                      <a:pt x="756" y="1656"/>
                    </a:cubicBezTo>
                    <a:cubicBezTo>
                      <a:pt x="404" y="2152"/>
                      <a:pt x="0" y="2712"/>
                      <a:pt x="91" y="3592"/>
                    </a:cubicBezTo>
                    <a:cubicBezTo>
                      <a:pt x="105" y="3696"/>
                      <a:pt x="189" y="3768"/>
                      <a:pt x="287" y="3768"/>
                    </a:cubicBezTo>
                    <a:lnTo>
                      <a:pt x="313" y="3768"/>
                    </a:lnTo>
                    <a:cubicBezTo>
                      <a:pt x="417" y="3755"/>
                      <a:pt x="496" y="3657"/>
                      <a:pt x="489" y="3553"/>
                    </a:cubicBezTo>
                    <a:cubicBezTo>
                      <a:pt x="404" y="2823"/>
                      <a:pt x="730" y="2367"/>
                      <a:pt x="1076" y="1885"/>
                    </a:cubicBezTo>
                    <a:cubicBezTo>
                      <a:pt x="1415" y="1415"/>
                      <a:pt x="1753" y="926"/>
                      <a:pt x="1740" y="197"/>
                    </a:cubicBezTo>
                    <a:cubicBezTo>
                      <a:pt x="1734" y="86"/>
                      <a:pt x="1649" y="1"/>
                      <a:pt x="153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5" name="Google Shape;10275;p64"/>
              <p:cNvSpPr/>
              <p:nvPr/>
            </p:nvSpPr>
            <p:spPr>
              <a:xfrm>
                <a:off x="2276756" y="3501104"/>
                <a:ext cx="35145" cy="41608"/>
              </a:xfrm>
              <a:custGeom>
                <a:avLst/>
                <a:gdLst/>
                <a:ahLst/>
                <a:cxnLst/>
                <a:rect l="l" t="t" r="r" b="b"/>
                <a:pathLst>
                  <a:path w="1392" h="1648" extrusionOk="0">
                    <a:moveTo>
                      <a:pt x="1113" y="1"/>
                    </a:moveTo>
                    <a:cubicBezTo>
                      <a:pt x="1087" y="1"/>
                      <a:pt x="1059" y="6"/>
                      <a:pt x="1030" y="19"/>
                    </a:cubicBezTo>
                    <a:cubicBezTo>
                      <a:pt x="385" y="260"/>
                      <a:pt x="0" y="807"/>
                      <a:pt x="33" y="1459"/>
                    </a:cubicBezTo>
                    <a:cubicBezTo>
                      <a:pt x="33" y="1563"/>
                      <a:pt x="124" y="1648"/>
                      <a:pt x="228" y="1648"/>
                    </a:cubicBezTo>
                    <a:lnTo>
                      <a:pt x="235" y="1648"/>
                    </a:lnTo>
                    <a:cubicBezTo>
                      <a:pt x="346" y="1641"/>
                      <a:pt x="430" y="1550"/>
                      <a:pt x="424" y="1446"/>
                    </a:cubicBezTo>
                    <a:cubicBezTo>
                      <a:pt x="404" y="964"/>
                      <a:pt x="678" y="566"/>
                      <a:pt x="1167" y="384"/>
                    </a:cubicBezTo>
                    <a:cubicBezTo>
                      <a:pt x="1391" y="309"/>
                      <a:pt x="1306" y="1"/>
                      <a:pt x="111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6" name="Google Shape;10276;p64"/>
              <p:cNvSpPr/>
              <p:nvPr/>
            </p:nvSpPr>
            <p:spPr>
              <a:xfrm>
                <a:off x="2197959" y="3704574"/>
                <a:ext cx="63018" cy="88265"/>
              </a:xfrm>
              <a:custGeom>
                <a:avLst/>
                <a:gdLst/>
                <a:ahLst/>
                <a:cxnLst/>
                <a:rect l="l" t="t" r="r" b="b"/>
                <a:pathLst>
                  <a:path w="2496" h="3496" extrusionOk="0">
                    <a:moveTo>
                      <a:pt x="256" y="1"/>
                    </a:moveTo>
                    <a:cubicBezTo>
                      <a:pt x="127" y="1"/>
                      <a:pt x="1" y="128"/>
                      <a:pt x="71" y="282"/>
                    </a:cubicBezTo>
                    <a:cubicBezTo>
                      <a:pt x="228" y="576"/>
                      <a:pt x="514" y="915"/>
                      <a:pt x="821" y="1273"/>
                    </a:cubicBezTo>
                    <a:cubicBezTo>
                      <a:pt x="1368" y="1912"/>
                      <a:pt x="2046" y="2714"/>
                      <a:pt x="1857" y="3228"/>
                    </a:cubicBezTo>
                    <a:cubicBezTo>
                      <a:pt x="1818" y="3333"/>
                      <a:pt x="1870" y="3443"/>
                      <a:pt x="1974" y="3483"/>
                    </a:cubicBezTo>
                    <a:cubicBezTo>
                      <a:pt x="1994" y="3489"/>
                      <a:pt x="2020" y="3496"/>
                      <a:pt x="2039" y="3496"/>
                    </a:cubicBezTo>
                    <a:cubicBezTo>
                      <a:pt x="2124" y="3496"/>
                      <a:pt x="2196" y="3443"/>
                      <a:pt x="2228" y="3365"/>
                    </a:cubicBezTo>
                    <a:cubicBezTo>
                      <a:pt x="2496" y="2629"/>
                      <a:pt x="1766" y="1775"/>
                      <a:pt x="1120" y="1019"/>
                    </a:cubicBezTo>
                    <a:cubicBezTo>
                      <a:pt x="827" y="674"/>
                      <a:pt x="553" y="354"/>
                      <a:pt x="423" y="100"/>
                    </a:cubicBezTo>
                    <a:cubicBezTo>
                      <a:pt x="381" y="30"/>
                      <a:pt x="318" y="1"/>
                      <a:pt x="2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7" name="Google Shape;10277;p64"/>
              <p:cNvSpPr/>
              <p:nvPr/>
            </p:nvSpPr>
            <p:spPr>
              <a:xfrm>
                <a:off x="2219646" y="3748252"/>
                <a:ext cx="22319" cy="27974"/>
              </a:xfrm>
              <a:custGeom>
                <a:avLst/>
                <a:gdLst/>
                <a:ahLst/>
                <a:cxnLst/>
                <a:rect l="l" t="t" r="r" b="b"/>
                <a:pathLst>
                  <a:path w="884" h="1108" extrusionOk="0">
                    <a:moveTo>
                      <a:pt x="590" y="1"/>
                    </a:moveTo>
                    <a:cubicBezTo>
                      <a:pt x="551" y="1"/>
                      <a:pt x="510" y="14"/>
                      <a:pt x="470" y="45"/>
                    </a:cubicBezTo>
                    <a:cubicBezTo>
                      <a:pt x="203" y="254"/>
                      <a:pt x="40" y="560"/>
                      <a:pt x="7" y="892"/>
                    </a:cubicBezTo>
                    <a:cubicBezTo>
                      <a:pt x="1" y="1003"/>
                      <a:pt x="79" y="1101"/>
                      <a:pt x="190" y="1107"/>
                    </a:cubicBezTo>
                    <a:lnTo>
                      <a:pt x="203" y="1107"/>
                    </a:lnTo>
                    <a:cubicBezTo>
                      <a:pt x="207" y="1108"/>
                      <a:pt x="211" y="1108"/>
                      <a:pt x="215" y="1108"/>
                    </a:cubicBezTo>
                    <a:cubicBezTo>
                      <a:pt x="314" y="1108"/>
                      <a:pt x="392" y="1032"/>
                      <a:pt x="405" y="931"/>
                    </a:cubicBezTo>
                    <a:cubicBezTo>
                      <a:pt x="418" y="710"/>
                      <a:pt x="529" y="508"/>
                      <a:pt x="705" y="364"/>
                    </a:cubicBezTo>
                    <a:cubicBezTo>
                      <a:pt x="884" y="238"/>
                      <a:pt x="756" y="1"/>
                      <a:pt x="5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8" name="Google Shape;10278;p64"/>
              <p:cNvSpPr/>
              <p:nvPr/>
            </p:nvSpPr>
            <p:spPr>
              <a:xfrm>
                <a:off x="2208134" y="3883023"/>
                <a:ext cx="38906" cy="52641"/>
              </a:xfrm>
              <a:custGeom>
                <a:avLst/>
                <a:gdLst/>
                <a:ahLst/>
                <a:cxnLst/>
                <a:rect l="l" t="t" r="r" b="b"/>
                <a:pathLst>
                  <a:path w="1541" h="2085" extrusionOk="0">
                    <a:moveTo>
                      <a:pt x="1255" y="1"/>
                    </a:moveTo>
                    <a:cubicBezTo>
                      <a:pt x="1208" y="1"/>
                      <a:pt x="1158" y="20"/>
                      <a:pt x="1115" y="64"/>
                    </a:cubicBezTo>
                    <a:cubicBezTo>
                      <a:pt x="1050" y="136"/>
                      <a:pt x="978" y="208"/>
                      <a:pt x="906" y="273"/>
                    </a:cubicBezTo>
                    <a:cubicBezTo>
                      <a:pt x="463" y="716"/>
                      <a:pt x="0" y="1166"/>
                      <a:pt x="27" y="1896"/>
                    </a:cubicBezTo>
                    <a:cubicBezTo>
                      <a:pt x="33" y="2000"/>
                      <a:pt x="118" y="2085"/>
                      <a:pt x="222" y="2085"/>
                    </a:cubicBezTo>
                    <a:lnTo>
                      <a:pt x="235" y="2085"/>
                    </a:lnTo>
                    <a:cubicBezTo>
                      <a:pt x="339" y="2078"/>
                      <a:pt x="424" y="1987"/>
                      <a:pt x="424" y="1876"/>
                    </a:cubicBezTo>
                    <a:cubicBezTo>
                      <a:pt x="398" y="1329"/>
                      <a:pt x="783" y="951"/>
                      <a:pt x="1180" y="553"/>
                    </a:cubicBezTo>
                    <a:cubicBezTo>
                      <a:pt x="1258" y="482"/>
                      <a:pt x="1330" y="410"/>
                      <a:pt x="1402" y="338"/>
                    </a:cubicBezTo>
                    <a:cubicBezTo>
                      <a:pt x="1541" y="194"/>
                      <a:pt x="1407" y="1"/>
                      <a:pt x="12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9" name="Google Shape;10279;p64"/>
              <p:cNvSpPr/>
              <p:nvPr/>
            </p:nvSpPr>
            <p:spPr>
              <a:xfrm>
                <a:off x="2209573" y="3556194"/>
                <a:ext cx="225182" cy="286004"/>
              </a:xfrm>
              <a:custGeom>
                <a:avLst/>
                <a:gdLst/>
                <a:ahLst/>
                <a:cxnLst/>
                <a:rect l="l" t="t" r="r" b="b"/>
                <a:pathLst>
                  <a:path w="8919" h="11328" extrusionOk="0">
                    <a:moveTo>
                      <a:pt x="3483" y="1"/>
                    </a:moveTo>
                    <a:cubicBezTo>
                      <a:pt x="3312" y="1"/>
                      <a:pt x="3136" y="18"/>
                      <a:pt x="2955" y="53"/>
                    </a:cubicBezTo>
                    <a:cubicBezTo>
                      <a:pt x="2453" y="150"/>
                      <a:pt x="2088" y="431"/>
                      <a:pt x="1768" y="678"/>
                    </a:cubicBezTo>
                    <a:cubicBezTo>
                      <a:pt x="1424" y="948"/>
                      <a:pt x="1114" y="1188"/>
                      <a:pt x="661" y="1188"/>
                    </a:cubicBezTo>
                    <a:cubicBezTo>
                      <a:pt x="556" y="1188"/>
                      <a:pt x="444" y="1176"/>
                      <a:pt x="321" y="1148"/>
                    </a:cubicBezTo>
                    <a:cubicBezTo>
                      <a:pt x="303" y="1143"/>
                      <a:pt x="286" y="1141"/>
                      <a:pt x="270" y="1141"/>
                    </a:cubicBezTo>
                    <a:cubicBezTo>
                      <a:pt x="57" y="1141"/>
                      <a:pt x="0" y="1472"/>
                      <a:pt x="230" y="1532"/>
                    </a:cubicBezTo>
                    <a:cubicBezTo>
                      <a:pt x="386" y="1567"/>
                      <a:pt x="529" y="1583"/>
                      <a:pt x="662" y="1583"/>
                    </a:cubicBezTo>
                    <a:cubicBezTo>
                      <a:pt x="1244" y="1583"/>
                      <a:pt x="1633" y="1283"/>
                      <a:pt x="2010" y="991"/>
                    </a:cubicBezTo>
                    <a:cubicBezTo>
                      <a:pt x="2322" y="743"/>
                      <a:pt x="2622" y="522"/>
                      <a:pt x="3026" y="437"/>
                    </a:cubicBezTo>
                    <a:cubicBezTo>
                      <a:pt x="3181" y="409"/>
                      <a:pt x="3331" y="394"/>
                      <a:pt x="3476" y="394"/>
                    </a:cubicBezTo>
                    <a:cubicBezTo>
                      <a:pt x="3928" y="394"/>
                      <a:pt x="4331" y="534"/>
                      <a:pt x="4682" y="815"/>
                    </a:cubicBezTo>
                    <a:cubicBezTo>
                      <a:pt x="5718" y="1643"/>
                      <a:pt x="6148" y="3611"/>
                      <a:pt x="6200" y="5045"/>
                    </a:cubicBezTo>
                    <a:cubicBezTo>
                      <a:pt x="6285" y="7404"/>
                      <a:pt x="6709" y="9373"/>
                      <a:pt x="8514" y="11269"/>
                    </a:cubicBezTo>
                    <a:cubicBezTo>
                      <a:pt x="8547" y="11308"/>
                      <a:pt x="8599" y="11328"/>
                      <a:pt x="8657" y="11328"/>
                    </a:cubicBezTo>
                    <a:cubicBezTo>
                      <a:pt x="8827" y="11328"/>
                      <a:pt x="8918" y="11119"/>
                      <a:pt x="8801" y="10996"/>
                    </a:cubicBezTo>
                    <a:cubicBezTo>
                      <a:pt x="7080" y="9184"/>
                      <a:pt x="6676" y="7300"/>
                      <a:pt x="6591" y="5032"/>
                    </a:cubicBezTo>
                    <a:cubicBezTo>
                      <a:pt x="6533" y="3442"/>
                      <a:pt x="6063" y="1415"/>
                      <a:pt x="4923" y="509"/>
                    </a:cubicBezTo>
                    <a:cubicBezTo>
                      <a:pt x="4502" y="172"/>
                      <a:pt x="4021" y="1"/>
                      <a:pt x="348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0" name="Google Shape;10280;p64"/>
              <p:cNvSpPr/>
              <p:nvPr/>
            </p:nvSpPr>
            <p:spPr>
              <a:xfrm>
                <a:off x="2204675" y="3663471"/>
                <a:ext cx="77863" cy="446780"/>
              </a:xfrm>
              <a:custGeom>
                <a:avLst/>
                <a:gdLst/>
                <a:ahLst/>
                <a:cxnLst/>
                <a:rect l="l" t="t" r="r" b="b"/>
                <a:pathLst>
                  <a:path w="3084" h="17696" extrusionOk="0">
                    <a:moveTo>
                      <a:pt x="421" y="1"/>
                    </a:moveTo>
                    <a:cubicBezTo>
                      <a:pt x="311" y="1"/>
                      <a:pt x="200" y="83"/>
                      <a:pt x="222" y="229"/>
                    </a:cubicBezTo>
                    <a:cubicBezTo>
                      <a:pt x="385" y="1272"/>
                      <a:pt x="313" y="2406"/>
                      <a:pt x="235" y="3612"/>
                    </a:cubicBezTo>
                    <a:cubicBezTo>
                      <a:pt x="118" y="5443"/>
                      <a:pt x="1" y="7340"/>
                      <a:pt x="796" y="8904"/>
                    </a:cubicBezTo>
                    <a:lnTo>
                      <a:pt x="815" y="8949"/>
                    </a:lnTo>
                    <a:cubicBezTo>
                      <a:pt x="1773" y="10826"/>
                      <a:pt x="2673" y="12606"/>
                      <a:pt x="2269" y="14724"/>
                    </a:cubicBezTo>
                    <a:cubicBezTo>
                      <a:pt x="2191" y="15102"/>
                      <a:pt x="1949" y="15487"/>
                      <a:pt x="1702" y="15865"/>
                    </a:cubicBezTo>
                    <a:cubicBezTo>
                      <a:pt x="1369" y="16379"/>
                      <a:pt x="1017" y="16914"/>
                      <a:pt x="1089" y="17520"/>
                    </a:cubicBezTo>
                    <a:cubicBezTo>
                      <a:pt x="1102" y="17618"/>
                      <a:pt x="1187" y="17689"/>
                      <a:pt x="1285" y="17689"/>
                    </a:cubicBezTo>
                    <a:lnTo>
                      <a:pt x="1311" y="17696"/>
                    </a:lnTo>
                    <a:cubicBezTo>
                      <a:pt x="1415" y="17683"/>
                      <a:pt x="1493" y="17585"/>
                      <a:pt x="1480" y="17481"/>
                    </a:cubicBezTo>
                    <a:cubicBezTo>
                      <a:pt x="1428" y="17018"/>
                      <a:pt x="1721" y="16562"/>
                      <a:pt x="2034" y="16086"/>
                    </a:cubicBezTo>
                    <a:cubicBezTo>
                      <a:pt x="2295" y="15682"/>
                      <a:pt x="2569" y="15265"/>
                      <a:pt x="2660" y="14796"/>
                    </a:cubicBezTo>
                    <a:cubicBezTo>
                      <a:pt x="3083" y="12547"/>
                      <a:pt x="2112" y="10631"/>
                      <a:pt x="1167" y="8780"/>
                    </a:cubicBezTo>
                    <a:lnTo>
                      <a:pt x="1141" y="8728"/>
                    </a:lnTo>
                    <a:cubicBezTo>
                      <a:pt x="398" y="7261"/>
                      <a:pt x="515" y="5417"/>
                      <a:pt x="633" y="3631"/>
                    </a:cubicBezTo>
                    <a:cubicBezTo>
                      <a:pt x="705" y="2464"/>
                      <a:pt x="783" y="1252"/>
                      <a:pt x="613" y="164"/>
                    </a:cubicBezTo>
                    <a:cubicBezTo>
                      <a:pt x="593" y="52"/>
                      <a:pt x="507" y="1"/>
                      <a:pt x="421"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1" name="Google Shape;10281;p64"/>
              <p:cNvSpPr/>
              <p:nvPr/>
            </p:nvSpPr>
            <p:spPr>
              <a:xfrm>
                <a:off x="2190688" y="3807432"/>
                <a:ext cx="26257" cy="34766"/>
              </a:xfrm>
              <a:custGeom>
                <a:avLst/>
                <a:gdLst/>
                <a:ahLst/>
                <a:cxnLst/>
                <a:rect l="l" t="t" r="r" b="b"/>
                <a:pathLst>
                  <a:path w="1040" h="1377" extrusionOk="0">
                    <a:moveTo>
                      <a:pt x="750" y="0"/>
                    </a:moveTo>
                    <a:cubicBezTo>
                      <a:pt x="707" y="0"/>
                      <a:pt x="662" y="16"/>
                      <a:pt x="620" y="54"/>
                    </a:cubicBezTo>
                    <a:cubicBezTo>
                      <a:pt x="287" y="334"/>
                      <a:pt x="72" y="725"/>
                      <a:pt x="14" y="1155"/>
                    </a:cubicBezTo>
                    <a:cubicBezTo>
                      <a:pt x="1" y="1266"/>
                      <a:pt x="72" y="1364"/>
                      <a:pt x="183" y="1377"/>
                    </a:cubicBezTo>
                    <a:lnTo>
                      <a:pt x="209" y="1377"/>
                    </a:lnTo>
                    <a:cubicBezTo>
                      <a:pt x="307" y="1377"/>
                      <a:pt x="392" y="1305"/>
                      <a:pt x="405" y="1207"/>
                    </a:cubicBezTo>
                    <a:cubicBezTo>
                      <a:pt x="450" y="875"/>
                      <a:pt x="620" y="569"/>
                      <a:pt x="880" y="354"/>
                    </a:cubicBezTo>
                    <a:cubicBezTo>
                      <a:pt x="1039" y="215"/>
                      <a:pt x="908" y="0"/>
                      <a:pt x="7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2" name="Google Shape;10282;p64"/>
              <p:cNvSpPr/>
              <p:nvPr/>
            </p:nvSpPr>
            <p:spPr>
              <a:xfrm>
                <a:off x="2263628" y="4021784"/>
                <a:ext cx="25980" cy="78772"/>
              </a:xfrm>
              <a:custGeom>
                <a:avLst/>
                <a:gdLst/>
                <a:ahLst/>
                <a:cxnLst/>
                <a:rect l="l" t="t" r="r" b="b"/>
                <a:pathLst>
                  <a:path w="1029" h="3120" extrusionOk="0">
                    <a:moveTo>
                      <a:pt x="262" y="1"/>
                    </a:moveTo>
                    <a:cubicBezTo>
                      <a:pt x="130" y="1"/>
                      <a:pt x="0" y="137"/>
                      <a:pt x="84" y="291"/>
                    </a:cubicBezTo>
                    <a:cubicBezTo>
                      <a:pt x="455" y="988"/>
                      <a:pt x="631" y="1894"/>
                      <a:pt x="605" y="2917"/>
                    </a:cubicBezTo>
                    <a:cubicBezTo>
                      <a:pt x="599" y="3022"/>
                      <a:pt x="690" y="3113"/>
                      <a:pt x="794" y="3119"/>
                    </a:cubicBezTo>
                    <a:lnTo>
                      <a:pt x="801" y="3119"/>
                    </a:lnTo>
                    <a:cubicBezTo>
                      <a:pt x="911" y="3119"/>
                      <a:pt x="996" y="3035"/>
                      <a:pt x="1003" y="2924"/>
                    </a:cubicBezTo>
                    <a:cubicBezTo>
                      <a:pt x="1029" y="1816"/>
                      <a:pt x="840" y="877"/>
                      <a:pt x="429" y="108"/>
                    </a:cubicBezTo>
                    <a:cubicBezTo>
                      <a:pt x="389" y="32"/>
                      <a:pt x="325" y="1"/>
                      <a:pt x="262"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3" name="Google Shape;10283;p64"/>
              <p:cNvSpPr/>
              <p:nvPr/>
            </p:nvSpPr>
            <p:spPr>
              <a:xfrm>
                <a:off x="2217021" y="3921475"/>
                <a:ext cx="34438" cy="45799"/>
              </a:xfrm>
              <a:custGeom>
                <a:avLst/>
                <a:gdLst/>
                <a:ahLst/>
                <a:cxnLst/>
                <a:rect l="l" t="t" r="r" b="b"/>
                <a:pathLst>
                  <a:path w="1364" h="1814" extrusionOk="0">
                    <a:moveTo>
                      <a:pt x="1080" y="0"/>
                    </a:moveTo>
                    <a:cubicBezTo>
                      <a:pt x="1052" y="0"/>
                      <a:pt x="1022" y="7"/>
                      <a:pt x="991" y="21"/>
                    </a:cubicBezTo>
                    <a:cubicBezTo>
                      <a:pt x="424" y="275"/>
                      <a:pt x="20" y="927"/>
                      <a:pt x="0" y="1611"/>
                    </a:cubicBezTo>
                    <a:cubicBezTo>
                      <a:pt x="0" y="1722"/>
                      <a:pt x="85" y="1807"/>
                      <a:pt x="196" y="1813"/>
                    </a:cubicBezTo>
                    <a:lnTo>
                      <a:pt x="202" y="1813"/>
                    </a:lnTo>
                    <a:cubicBezTo>
                      <a:pt x="307" y="1813"/>
                      <a:pt x="398" y="1728"/>
                      <a:pt x="398" y="1618"/>
                    </a:cubicBezTo>
                    <a:cubicBezTo>
                      <a:pt x="411" y="1090"/>
                      <a:pt x="730" y="568"/>
                      <a:pt x="1154" y="379"/>
                    </a:cubicBezTo>
                    <a:cubicBezTo>
                      <a:pt x="1364" y="289"/>
                      <a:pt x="1268" y="0"/>
                      <a:pt x="108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4" name="Google Shape;10284;p64"/>
              <p:cNvSpPr/>
              <p:nvPr/>
            </p:nvSpPr>
            <p:spPr>
              <a:xfrm>
                <a:off x="1971994" y="3532411"/>
                <a:ext cx="208393" cy="330540"/>
              </a:xfrm>
              <a:custGeom>
                <a:avLst/>
                <a:gdLst/>
                <a:ahLst/>
                <a:cxnLst/>
                <a:rect l="l" t="t" r="r" b="b"/>
                <a:pathLst>
                  <a:path w="8254" h="13092" extrusionOk="0">
                    <a:moveTo>
                      <a:pt x="5803" y="1"/>
                    </a:moveTo>
                    <a:cubicBezTo>
                      <a:pt x="5475" y="1"/>
                      <a:pt x="5154" y="111"/>
                      <a:pt x="4889" y="317"/>
                    </a:cubicBezTo>
                    <a:cubicBezTo>
                      <a:pt x="3351" y="1451"/>
                      <a:pt x="2686" y="3419"/>
                      <a:pt x="2106" y="5153"/>
                    </a:cubicBezTo>
                    <a:lnTo>
                      <a:pt x="2028" y="5381"/>
                    </a:lnTo>
                    <a:cubicBezTo>
                      <a:pt x="1226" y="7760"/>
                      <a:pt x="646" y="10171"/>
                      <a:pt x="27" y="12850"/>
                    </a:cubicBezTo>
                    <a:cubicBezTo>
                      <a:pt x="1" y="12954"/>
                      <a:pt x="66" y="13059"/>
                      <a:pt x="177" y="13085"/>
                    </a:cubicBezTo>
                    <a:cubicBezTo>
                      <a:pt x="190" y="13091"/>
                      <a:pt x="203" y="13091"/>
                      <a:pt x="222" y="13091"/>
                    </a:cubicBezTo>
                    <a:cubicBezTo>
                      <a:pt x="314" y="13091"/>
                      <a:pt x="392" y="13026"/>
                      <a:pt x="411" y="12935"/>
                    </a:cubicBezTo>
                    <a:cubicBezTo>
                      <a:pt x="1031" y="10269"/>
                      <a:pt x="1611" y="7871"/>
                      <a:pt x="2406" y="5505"/>
                    </a:cubicBezTo>
                    <a:lnTo>
                      <a:pt x="2484" y="5277"/>
                    </a:lnTo>
                    <a:cubicBezTo>
                      <a:pt x="3044" y="3595"/>
                      <a:pt x="3683" y="1692"/>
                      <a:pt x="5117" y="636"/>
                    </a:cubicBezTo>
                    <a:cubicBezTo>
                      <a:pt x="5319" y="478"/>
                      <a:pt x="5563" y="395"/>
                      <a:pt x="5810" y="395"/>
                    </a:cubicBezTo>
                    <a:cubicBezTo>
                      <a:pt x="5890" y="395"/>
                      <a:pt x="5970" y="404"/>
                      <a:pt x="6049" y="421"/>
                    </a:cubicBezTo>
                    <a:cubicBezTo>
                      <a:pt x="6779" y="564"/>
                      <a:pt x="7463" y="1333"/>
                      <a:pt x="7828" y="1946"/>
                    </a:cubicBezTo>
                    <a:cubicBezTo>
                      <a:pt x="7870" y="2012"/>
                      <a:pt x="7930" y="2039"/>
                      <a:pt x="7989" y="2039"/>
                    </a:cubicBezTo>
                    <a:cubicBezTo>
                      <a:pt x="8122" y="2039"/>
                      <a:pt x="8253" y="1898"/>
                      <a:pt x="8167" y="1744"/>
                    </a:cubicBezTo>
                    <a:cubicBezTo>
                      <a:pt x="7744" y="1034"/>
                      <a:pt x="6988" y="206"/>
                      <a:pt x="6127" y="37"/>
                    </a:cubicBezTo>
                    <a:cubicBezTo>
                      <a:pt x="6019" y="12"/>
                      <a:pt x="5911" y="1"/>
                      <a:pt x="580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5" name="Google Shape;10285;p64"/>
              <p:cNvSpPr/>
              <p:nvPr/>
            </p:nvSpPr>
            <p:spPr>
              <a:xfrm>
                <a:off x="2011481" y="3703135"/>
                <a:ext cx="16815" cy="95133"/>
              </a:xfrm>
              <a:custGeom>
                <a:avLst/>
                <a:gdLst/>
                <a:ahLst/>
                <a:cxnLst/>
                <a:rect l="l" t="t" r="r" b="b"/>
                <a:pathLst>
                  <a:path w="666" h="3768" extrusionOk="0">
                    <a:moveTo>
                      <a:pt x="230" y="0"/>
                    </a:moveTo>
                    <a:cubicBezTo>
                      <a:pt x="131" y="0"/>
                      <a:pt x="46" y="77"/>
                      <a:pt x="34" y="183"/>
                    </a:cubicBezTo>
                    <a:cubicBezTo>
                      <a:pt x="21" y="620"/>
                      <a:pt x="47" y="1056"/>
                      <a:pt x="112" y="1487"/>
                    </a:cubicBezTo>
                    <a:cubicBezTo>
                      <a:pt x="183" y="2151"/>
                      <a:pt x="262" y="2836"/>
                      <a:pt x="47" y="3507"/>
                    </a:cubicBezTo>
                    <a:cubicBezTo>
                      <a:pt x="1" y="3637"/>
                      <a:pt x="99" y="3768"/>
                      <a:pt x="236" y="3768"/>
                    </a:cubicBezTo>
                    <a:cubicBezTo>
                      <a:pt x="320" y="3768"/>
                      <a:pt x="392" y="3709"/>
                      <a:pt x="418" y="3631"/>
                    </a:cubicBezTo>
                    <a:cubicBezTo>
                      <a:pt x="666" y="2875"/>
                      <a:pt x="581" y="2145"/>
                      <a:pt x="503" y="1441"/>
                    </a:cubicBezTo>
                    <a:cubicBezTo>
                      <a:pt x="438" y="1030"/>
                      <a:pt x="418" y="620"/>
                      <a:pt x="431" y="209"/>
                    </a:cubicBezTo>
                    <a:cubicBezTo>
                      <a:pt x="438" y="98"/>
                      <a:pt x="353" y="7"/>
                      <a:pt x="242" y="1"/>
                    </a:cubicBezTo>
                    <a:cubicBezTo>
                      <a:pt x="238" y="0"/>
                      <a:pt x="234" y="0"/>
                      <a:pt x="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6" name="Google Shape;10286;p64"/>
              <p:cNvSpPr/>
              <p:nvPr/>
            </p:nvSpPr>
            <p:spPr>
              <a:xfrm>
                <a:off x="1964748" y="3774560"/>
                <a:ext cx="37770" cy="41658"/>
              </a:xfrm>
              <a:custGeom>
                <a:avLst/>
                <a:gdLst/>
                <a:ahLst/>
                <a:cxnLst/>
                <a:rect l="l" t="t" r="r" b="b"/>
                <a:pathLst>
                  <a:path w="1496" h="1650" extrusionOk="0">
                    <a:moveTo>
                      <a:pt x="1226" y="1"/>
                    </a:moveTo>
                    <a:cubicBezTo>
                      <a:pt x="1209" y="1"/>
                      <a:pt x="1192" y="3"/>
                      <a:pt x="1174" y="7"/>
                    </a:cubicBezTo>
                    <a:cubicBezTo>
                      <a:pt x="444" y="137"/>
                      <a:pt x="1" y="711"/>
                      <a:pt x="34" y="1460"/>
                    </a:cubicBezTo>
                    <a:cubicBezTo>
                      <a:pt x="40" y="1564"/>
                      <a:pt x="125" y="1649"/>
                      <a:pt x="236" y="1649"/>
                    </a:cubicBezTo>
                    <a:lnTo>
                      <a:pt x="242" y="1649"/>
                    </a:lnTo>
                    <a:cubicBezTo>
                      <a:pt x="353" y="1643"/>
                      <a:pt x="438" y="1545"/>
                      <a:pt x="431" y="1441"/>
                    </a:cubicBezTo>
                    <a:cubicBezTo>
                      <a:pt x="399" y="887"/>
                      <a:pt x="718" y="489"/>
                      <a:pt x="1246" y="391"/>
                    </a:cubicBezTo>
                    <a:cubicBezTo>
                      <a:pt x="1495" y="355"/>
                      <a:pt x="1449" y="1"/>
                      <a:pt x="122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7" name="Google Shape;10287;p64"/>
              <p:cNvSpPr/>
              <p:nvPr/>
            </p:nvSpPr>
            <p:spPr>
              <a:xfrm>
                <a:off x="2036602" y="3620651"/>
                <a:ext cx="19516" cy="47137"/>
              </a:xfrm>
              <a:custGeom>
                <a:avLst/>
                <a:gdLst/>
                <a:ahLst/>
                <a:cxnLst/>
                <a:rect l="l" t="t" r="r" b="b"/>
                <a:pathLst>
                  <a:path w="773" h="1867" extrusionOk="0">
                    <a:moveTo>
                      <a:pt x="273" y="0"/>
                    </a:moveTo>
                    <a:cubicBezTo>
                      <a:pt x="134" y="0"/>
                      <a:pt x="0" y="153"/>
                      <a:pt x="101" y="309"/>
                    </a:cubicBezTo>
                    <a:cubicBezTo>
                      <a:pt x="316" y="641"/>
                      <a:pt x="394" y="1058"/>
                      <a:pt x="349" y="1651"/>
                    </a:cubicBezTo>
                    <a:cubicBezTo>
                      <a:pt x="336" y="1762"/>
                      <a:pt x="420" y="1860"/>
                      <a:pt x="531" y="1866"/>
                    </a:cubicBezTo>
                    <a:lnTo>
                      <a:pt x="544" y="1866"/>
                    </a:lnTo>
                    <a:cubicBezTo>
                      <a:pt x="642" y="1866"/>
                      <a:pt x="727" y="1788"/>
                      <a:pt x="740" y="1684"/>
                    </a:cubicBezTo>
                    <a:cubicBezTo>
                      <a:pt x="772" y="1254"/>
                      <a:pt x="772" y="628"/>
                      <a:pt x="433" y="94"/>
                    </a:cubicBezTo>
                    <a:cubicBezTo>
                      <a:pt x="391" y="28"/>
                      <a:pt x="331" y="0"/>
                      <a:pt x="2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8" name="Google Shape;10288;p64"/>
              <p:cNvSpPr/>
              <p:nvPr/>
            </p:nvSpPr>
            <p:spPr>
              <a:xfrm>
                <a:off x="2136380" y="3657715"/>
                <a:ext cx="59104" cy="412569"/>
              </a:xfrm>
              <a:custGeom>
                <a:avLst/>
                <a:gdLst/>
                <a:ahLst/>
                <a:cxnLst/>
                <a:rect l="l" t="t" r="r" b="b"/>
                <a:pathLst>
                  <a:path w="2341" h="16341" extrusionOk="0">
                    <a:moveTo>
                      <a:pt x="2139" y="1"/>
                    </a:moveTo>
                    <a:cubicBezTo>
                      <a:pt x="2034" y="1"/>
                      <a:pt x="1943" y="85"/>
                      <a:pt x="1943" y="196"/>
                    </a:cubicBezTo>
                    <a:lnTo>
                      <a:pt x="1943" y="359"/>
                    </a:lnTo>
                    <a:cubicBezTo>
                      <a:pt x="1943" y="2419"/>
                      <a:pt x="1943" y="4042"/>
                      <a:pt x="1220" y="5938"/>
                    </a:cubicBezTo>
                    <a:cubicBezTo>
                      <a:pt x="685" y="7320"/>
                      <a:pt x="333" y="8871"/>
                      <a:pt x="99" y="10800"/>
                    </a:cubicBezTo>
                    <a:cubicBezTo>
                      <a:pt x="1" y="11635"/>
                      <a:pt x="268" y="12410"/>
                      <a:pt x="529" y="13160"/>
                    </a:cubicBezTo>
                    <a:cubicBezTo>
                      <a:pt x="868" y="14118"/>
                      <a:pt x="1180" y="15024"/>
                      <a:pt x="816" y="16079"/>
                    </a:cubicBezTo>
                    <a:cubicBezTo>
                      <a:pt x="776" y="16184"/>
                      <a:pt x="829" y="16295"/>
                      <a:pt x="933" y="16327"/>
                    </a:cubicBezTo>
                    <a:cubicBezTo>
                      <a:pt x="952" y="16340"/>
                      <a:pt x="978" y="16340"/>
                      <a:pt x="998" y="16340"/>
                    </a:cubicBezTo>
                    <a:cubicBezTo>
                      <a:pt x="1083" y="16340"/>
                      <a:pt x="1161" y="16288"/>
                      <a:pt x="1187" y="16203"/>
                    </a:cubicBezTo>
                    <a:cubicBezTo>
                      <a:pt x="1598" y="15030"/>
                      <a:pt x="1246" y="14013"/>
                      <a:pt x="900" y="13029"/>
                    </a:cubicBezTo>
                    <a:cubicBezTo>
                      <a:pt x="646" y="12286"/>
                      <a:pt x="405" y="11589"/>
                      <a:pt x="490" y="10846"/>
                    </a:cubicBezTo>
                    <a:cubicBezTo>
                      <a:pt x="718" y="8949"/>
                      <a:pt x="1063" y="7431"/>
                      <a:pt x="1585" y="6075"/>
                    </a:cubicBezTo>
                    <a:cubicBezTo>
                      <a:pt x="2341" y="4113"/>
                      <a:pt x="2341" y="2458"/>
                      <a:pt x="2341" y="359"/>
                    </a:cubicBezTo>
                    <a:lnTo>
                      <a:pt x="2341" y="196"/>
                    </a:lnTo>
                    <a:cubicBezTo>
                      <a:pt x="2341" y="85"/>
                      <a:pt x="2249" y="1"/>
                      <a:pt x="213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9" name="Google Shape;10289;p64"/>
              <p:cNvSpPr/>
              <p:nvPr/>
            </p:nvSpPr>
            <p:spPr>
              <a:xfrm>
                <a:off x="2116157" y="3951747"/>
                <a:ext cx="41482" cy="305470"/>
              </a:xfrm>
              <a:custGeom>
                <a:avLst/>
                <a:gdLst/>
                <a:ahLst/>
                <a:cxnLst/>
                <a:rect l="l" t="t" r="r" b="b"/>
                <a:pathLst>
                  <a:path w="1643" h="12099" extrusionOk="0">
                    <a:moveTo>
                      <a:pt x="1086" y="0"/>
                    </a:moveTo>
                    <a:cubicBezTo>
                      <a:pt x="1016" y="0"/>
                      <a:pt x="947" y="37"/>
                      <a:pt x="913" y="125"/>
                    </a:cubicBezTo>
                    <a:cubicBezTo>
                      <a:pt x="0" y="2322"/>
                      <a:pt x="339" y="4460"/>
                      <a:pt x="671" y="6532"/>
                    </a:cubicBezTo>
                    <a:cubicBezTo>
                      <a:pt x="965" y="8351"/>
                      <a:pt x="1238" y="10071"/>
                      <a:pt x="737" y="11844"/>
                    </a:cubicBezTo>
                    <a:cubicBezTo>
                      <a:pt x="704" y="11968"/>
                      <a:pt x="795" y="12092"/>
                      <a:pt x="926" y="12098"/>
                    </a:cubicBezTo>
                    <a:cubicBezTo>
                      <a:pt x="1017" y="12092"/>
                      <a:pt x="1095" y="12033"/>
                      <a:pt x="1121" y="11948"/>
                    </a:cubicBezTo>
                    <a:cubicBezTo>
                      <a:pt x="1643" y="10091"/>
                      <a:pt x="1349" y="8246"/>
                      <a:pt x="1063" y="6467"/>
                    </a:cubicBezTo>
                    <a:cubicBezTo>
                      <a:pt x="737" y="4453"/>
                      <a:pt x="404" y="2367"/>
                      <a:pt x="1271" y="275"/>
                    </a:cubicBezTo>
                    <a:cubicBezTo>
                      <a:pt x="1338" y="120"/>
                      <a:pt x="1211" y="0"/>
                      <a:pt x="10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0" name="Google Shape;10290;p64"/>
              <p:cNvSpPr/>
              <p:nvPr/>
            </p:nvSpPr>
            <p:spPr>
              <a:xfrm>
                <a:off x="2110072" y="3799227"/>
                <a:ext cx="72435" cy="157014"/>
              </a:xfrm>
              <a:custGeom>
                <a:avLst/>
                <a:gdLst/>
                <a:ahLst/>
                <a:cxnLst/>
                <a:rect l="l" t="t" r="r" b="b"/>
                <a:pathLst>
                  <a:path w="2869" h="6219" extrusionOk="0">
                    <a:moveTo>
                      <a:pt x="2583" y="1"/>
                    </a:moveTo>
                    <a:cubicBezTo>
                      <a:pt x="2547" y="1"/>
                      <a:pt x="2508" y="13"/>
                      <a:pt x="2470" y="40"/>
                    </a:cubicBezTo>
                    <a:cubicBezTo>
                      <a:pt x="613" y="1370"/>
                      <a:pt x="0" y="4003"/>
                      <a:pt x="46" y="6030"/>
                    </a:cubicBezTo>
                    <a:cubicBezTo>
                      <a:pt x="46" y="6134"/>
                      <a:pt x="137" y="6219"/>
                      <a:pt x="248" y="6219"/>
                    </a:cubicBezTo>
                    <a:cubicBezTo>
                      <a:pt x="358" y="6219"/>
                      <a:pt x="443" y="6127"/>
                      <a:pt x="437" y="6016"/>
                    </a:cubicBezTo>
                    <a:cubicBezTo>
                      <a:pt x="398" y="4094"/>
                      <a:pt x="965" y="1598"/>
                      <a:pt x="2698" y="359"/>
                    </a:cubicBezTo>
                    <a:cubicBezTo>
                      <a:pt x="2869" y="237"/>
                      <a:pt x="2747" y="1"/>
                      <a:pt x="25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1" name="Google Shape;10291;p64"/>
              <p:cNvSpPr/>
              <p:nvPr/>
            </p:nvSpPr>
            <p:spPr>
              <a:xfrm>
                <a:off x="2139688" y="3495626"/>
                <a:ext cx="44284" cy="95158"/>
              </a:xfrm>
              <a:custGeom>
                <a:avLst/>
                <a:gdLst/>
                <a:ahLst/>
                <a:cxnLst/>
                <a:rect l="l" t="t" r="r" b="b"/>
                <a:pathLst>
                  <a:path w="1754" h="3769" extrusionOk="0">
                    <a:moveTo>
                      <a:pt x="215" y="1"/>
                    </a:moveTo>
                    <a:cubicBezTo>
                      <a:pt x="104" y="1"/>
                      <a:pt x="20" y="86"/>
                      <a:pt x="20" y="197"/>
                    </a:cubicBezTo>
                    <a:cubicBezTo>
                      <a:pt x="0" y="933"/>
                      <a:pt x="346" y="1415"/>
                      <a:pt x="678" y="1885"/>
                    </a:cubicBezTo>
                    <a:cubicBezTo>
                      <a:pt x="1023" y="2367"/>
                      <a:pt x="1349" y="2823"/>
                      <a:pt x="1271" y="3553"/>
                    </a:cubicBezTo>
                    <a:cubicBezTo>
                      <a:pt x="1258" y="3664"/>
                      <a:pt x="1336" y="3755"/>
                      <a:pt x="1447" y="3768"/>
                    </a:cubicBezTo>
                    <a:lnTo>
                      <a:pt x="1467" y="3768"/>
                    </a:lnTo>
                    <a:cubicBezTo>
                      <a:pt x="1564" y="3768"/>
                      <a:pt x="1649" y="3696"/>
                      <a:pt x="1662" y="3592"/>
                    </a:cubicBezTo>
                    <a:cubicBezTo>
                      <a:pt x="1753" y="2712"/>
                      <a:pt x="1356" y="2152"/>
                      <a:pt x="1004" y="1656"/>
                    </a:cubicBezTo>
                    <a:cubicBezTo>
                      <a:pt x="691" y="1220"/>
                      <a:pt x="398" y="809"/>
                      <a:pt x="411" y="203"/>
                    </a:cubicBezTo>
                    <a:cubicBezTo>
                      <a:pt x="417" y="99"/>
                      <a:pt x="326" y="8"/>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2" name="Google Shape;10292;p64"/>
              <p:cNvSpPr/>
              <p:nvPr/>
            </p:nvSpPr>
            <p:spPr>
              <a:xfrm>
                <a:off x="2082956" y="3501155"/>
                <a:ext cx="34867" cy="41557"/>
              </a:xfrm>
              <a:custGeom>
                <a:avLst/>
                <a:gdLst/>
                <a:ahLst/>
                <a:cxnLst/>
                <a:rect l="l" t="t" r="r" b="b"/>
                <a:pathLst>
                  <a:path w="1381" h="1646" extrusionOk="0">
                    <a:moveTo>
                      <a:pt x="277" y="0"/>
                    </a:moveTo>
                    <a:cubicBezTo>
                      <a:pt x="83" y="0"/>
                      <a:pt x="0" y="301"/>
                      <a:pt x="214" y="382"/>
                    </a:cubicBezTo>
                    <a:cubicBezTo>
                      <a:pt x="703" y="564"/>
                      <a:pt x="976" y="962"/>
                      <a:pt x="957" y="1444"/>
                    </a:cubicBezTo>
                    <a:cubicBezTo>
                      <a:pt x="957" y="1548"/>
                      <a:pt x="1041" y="1639"/>
                      <a:pt x="1146" y="1646"/>
                    </a:cubicBezTo>
                    <a:lnTo>
                      <a:pt x="1159" y="1646"/>
                    </a:lnTo>
                    <a:cubicBezTo>
                      <a:pt x="1263" y="1646"/>
                      <a:pt x="1348" y="1561"/>
                      <a:pt x="1354" y="1457"/>
                    </a:cubicBezTo>
                    <a:cubicBezTo>
                      <a:pt x="1380" y="812"/>
                      <a:pt x="996" y="258"/>
                      <a:pt x="357" y="17"/>
                    </a:cubicBezTo>
                    <a:cubicBezTo>
                      <a:pt x="329" y="5"/>
                      <a:pt x="302" y="0"/>
                      <a:pt x="27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3" name="Google Shape;10293;p64"/>
              <p:cNvSpPr/>
              <p:nvPr/>
            </p:nvSpPr>
            <p:spPr>
              <a:xfrm>
                <a:off x="2133603" y="3704624"/>
                <a:ext cx="63119" cy="88215"/>
              </a:xfrm>
              <a:custGeom>
                <a:avLst/>
                <a:gdLst/>
                <a:ahLst/>
                <a:cxnLst/>
                <a:rect l="l" t="t" r="r" b="b"/>
                <a:pathLst>
                  <a:path w="2500" h="3494" extrusionOk="0">
                    <a:moveTo>
                      <a:pt x="2240" y="1"/>
                    </a:moveTo>
                    <a:cubicBezTo>
                      <a:pt x="2179" y="1"/>
                      <a:pt x="2119" y="29"/>
                      <a:pt x="2079" y="98"/>
                    </a:cubicBezTo>
                    <a:cubicBezTo>
                      <a:pt x="1942" y="352"/>
                      <a:pt x="1669" y="678"/>
                      <a:pt x="1382" y="1017"/>
                    </a:cubicBezTo>
                    <a:cubicBezTo>
                      <a:pt x="730" y="1773"/>
                      <a:pt x="0" y="2627"/>
                      <a:pt x="274" y="3363"/>
                    </a:cubicBezTo>
                    <a:cubicBezTo>
                      <a:pt x="300" y="3441"/>
                      <a:pt x="372" y="3494"/>
                      <a:pt x="456" y="3494"/>
                    </a:cubicBezTo>
                    <a:cubicBezTo>
                      <a:pt x="476" y="3494"/>
                      <a:pt x="502" y="3487"/>
                      <a:pt x="521" y="3481"/>
                    </a:cubicBezTo>
                    <a:cubicBezTo>
                      <a:pt x="626" y="3441"/>
                      <a:pt x="678" y="3331"/>
                      <a:pt x="639" y="3226"/>
                    </a:cubicBezTo>
                    <a:cubicBezTo>
                      <a:pt x="450" y="2712"/>
                      <a:pt x="1134" y="1910"/>
                      <a:pt x="1682" y="1271"/>
                    </a:cubicBezTo>
                    <a:cubicBezTo>
                      <a:pt x="1981" y="913"/>
                      <a:pt x="2275" y="580"/>
                      <a:pt x="2425" y="287"/>
                    </a:cubicBezTo>
                    <a:cubicBezTo>
                      <a:pt x="2500" y="132"/>
                      <a:pt x="2370" y="1"/>
                      <a:pt x="224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4" name="Google Shape;10294;p64"/>
              <p:cNvSpPr/>
              <p:nvPr/>
            </p:nvSpPr>
            <p:spPr>
              <a:xfrm>
                <a:off x="2153372" y="3748479"/>
                <a:ext cx="21713" cy="27747"/>
              </a:xfrm>
              <a:custGeom>
                <a:avLst/>
                <a:gdLst/>
                <a:ahLst/>
                <a:cxnLst/>
                <a:rect l="l" t="t" r="r" b="b"/>
                <a:pathLst>
                  <a:path w="860" h="1099" extrusionOk="0">
                    <a:moveTo>
                      <a:pt x="279" y="1"/>
                    </a:moveTo>
                    <a:cubicBezTo>
                      <a:pt x="117" y="1"/>
                      <a:pt x="1" y="222"/>
                      <a:pt x="156" y="355"/>
                    </a:cubicBezTo>
                    <a:cubicBezTo>
                      <a:pt x="325" y="492"/>
                      <a:pt x="436" y="701"/>
                      <a:pt x="455" y="922"/>
                    </a:cubicBezTo>
                    <a:cubicBezTo>
                      <a:pt x="468" y="1027"/>
                      <a:pt x="553" y="1098"/>
                      <a:pt x="651" y="1098"/>
                    </a:cubicBezTo>
                    <a:lnTo>
                      <a:pt x="670" y="1098"/>
                    </a:lnTo>
                    <a:cubicBezTo>
                      <a:pt x="781" y="1085"/>
                      <a:pt x="859" y="994"/>
                      <a:pt x="846" y="883"/>
                    </a:cubicBezTo>
                    <a:cubicBezTo>
                      <a:pt x="820" y="551"/>
                      <a:pt x="651" y="245"/>
                      <a:pt x="390" y="36"/>
                    </a:cubicBezTo>
                    <a:cubicBezTo>
                      <a:pt x="353" y="11"/>
                      <a:pt x="315" y="1"/>
                      <a:pt x="2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5" name="Google Shape;10295;p64"/>
              <p:cNvSpPr/>
              <p:nvPr/>
            </p:nvSpPr>
            <p:spPr>
              <a:xfrm>
                <a:off x="2147691" y="3883023"/>
                <a:ext cx="38755" cy="52641"/>
              </a:xfrm>
              <a:custGeom>
                <a:avLst/>
                <a:gdLst/>
                <a:ahLst/>
                <a:cxnLst/>
                <a:rect l="l" t="t" r="r" b="b"/>
                <a:pathLst>
                  <a:path w="1535" h="2085" extrusionOk="0">
                    <a:moveTo>
                      <a:pt x="281" y="1"/>
                    </a:moveTo>
                    <a:cubicBezTo>
                      <a:pt x="130" y="1"/>
                      <a:pt x="0" y="194"/>
                      <a:pt x="139" y="338"/>
                    </a:cubicBezTo>
                    <a:cubicBezTo>
                      <a:pt x="211" y="410"/>
                      <a:pt x="283" y="482"/>
                      <a:pt x="354" y="553"/>
                    </a:cubicBezTo>
                    <a:cubicBezTo>
                      <a:pt x="759" y="951"/>
                      <a:pt x="1137" y="1329"/>
                      <a:pt x="1117" y="1876"/>
                    </a:cubicBezTo>
                    <a:cubicBezTo>
                      <a:pt x="1111" y="1987"/>
                      <a:pt x="1195" y="2078"/>
                      <a:pt x="1306" y="2085"/>
                    </a:cubicBezTo>
                    <a:lnTo>
                      <a:pt x="1313" y="2085"/>
                    </a:lnTo>
                    <a:cubicBezTo>
                      <a:pt x="1417" y="2085"/>
                      <a:pt x="1508" y="2000"/>
                      <a:pt x="1508" y="1896"/>
                    </a:cubicBezTo>
                    <a:cubicBezTo>
                      <a:pt x="1534" y="1166"/>
                      <a:pt x="1078" y="716"/>
                      <a:pt x="635" y="273"/>
                    </a:cubicBezTo>
                    <a:cubicBezTo>
                      <a:pt x="563" y="208"/>
                      <a:pt x="491" y="136"/>
                      <a:pt x="420" y="64"/>
                    </a:cubicBezTo>
                    <a:cubicBezTo>
                      <a:pt x="376" y="20"/>
                      <a:pt x="327" y="1"/>
                      <a:pt x="28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6" name="Google Shape;10296;p64"/>
              <p:cNvSpPr/>
              <p:nvPr/>
            </p:nvSpPr>
            <p:spPr>
              <a:xfrm>
                <a:off x="1959824" y="3556194"/>
                <a:ext cx="225561" cy="286004"/>
              </a:xfrm>
              <a:custGeom>
                <a:avLst/>
                <a:gdLst/>
                <a:ahLst/>
                <a:cxnLst/>
                <a:rect l="l" t="t" r="r" b="b"/>
                <a:pathLst>
                  <a:path w="8934" h="11328" extrusionOk="0">
                    <a:moveTo>
                      <a:pt x="5434" y="0"/>
                    </a:moveTo>
                    <a:cubicBezTo>
                      <a:pt x="4897" y="0"/>
                      <a:pt x="4415" y="169"/>
                      <a:pt x="3996" y="509"/>
                    </a:cubicBezTo>
                    <a:cubicBezTo>
                      <a:pt x="2855" y="1415"/>
                      <a:pt x="2386" y="3442"/>
                      <a:pt x="2334" y="5032"/>
                    </a:cubicBezTo>
                    <a:cubicBezTo>
                      <a:pt x="2249" y="7300"/>
                      <a:pt x="1845" y="9190"/>
                      <a:pt x="124" y="10996"/>
                    </a:cubicBezTo>
                    <a:cubicBezTo>
                      <a:pt x="0" y="11119"/>
                      <a:pt x="92" y="11328"/>
                      <a:pt x="268" y="11328"/>
                    </a:cubicBezTo>
                    <a:cubicBezTo>
                      <a:pt x="320" y="11328"/>
                      <a:pt x="372" y="11308"/>
                      <a:pt x="411" y="11269"/>
                    </a:cubicBezTo>
                    <a:cubicBezTo>
                      <a:pt x="2210" y="9366"/>
                      <a:pt x="2640" y="7404"/>
                      <a:pt x="2725" y="5045"/>
                    </a:cubicBezTo>
                    <a:cubicBezTo>
                      <a:pt x="2777" y="3611"/>
                      <a:pt x="3207" y="1643"/>
                      <a:pt x="4243" y="815"/>
                    </a:cubicBezTo>
                    <a:cubicBezTo>
                      <a:pt x="4594" y="534"/>
                      <a:pt x="4997" y="394"/>
                      <a:pt x="5449" y="394"/>
                    </a:cubicBezTo>
                    <a:cubicBezTo>
                      <a:pt x="5594" y="394"/>
                      <a:pt x="5744" y="409"/>
                      <a:pt x="5899" y="437"/>
                    </a:cubicBezTo>
                    <a:cubicBezTo>
                      <a:pt x="6303" y="515"/>
                      <a:pt x="6603" y="743"/>
                      <a:pt x="6909" y="991"/>
                    </a:cubicBezTo>
                    <a:cubicBezTo>
                      <a:pt x="7290" y="1282"/>
                      <a:pt x="7679" y="1585"/>
                      <a:pt x="8254" y="1585"/>
                    </a:cubicBezTo>
                    <a:cubicBezTo>
                      <a:pt x="8388" y="1585"/>
                      <a:pt x="8532" y="1569"/>
                      <a:pt x="8688" y="1532"/>
                    </a:cubicBezTo>
                    <a:cubicBezTo>
                      <a:pt x="8934" y="1478"/>
                      <a:pt x="8877" y="1139"/>
                      <a:pt x="8664" y="1139"/>
                    </a:cubicBezTo>
                    <a:cubicBezTo>
                      <a:pt x="8645" y="1139"/>
                      <a:pt x="8625" y="1142"/>
                      <a:pt x="8604" y="1148"/>
                    </a:cubicBezTo>
                    <a:cubicBezTo>
                      <a:pt x="8482" y="1176"/>
                      <a:pt x="8369" y="1188"/>
                      <a:pt x="8265" y="1188"/>
                    </a:cubicBezTo>
                    <a:cubicBezTo>
                      <a:pt x="7811" y="1188"/>
                      <a:pt x="7500" y="948"/>
                      <a:pt x="7150" y="678"/>
                    </a:cubicBezTo>
                    <a:cubicBezTo>
                      <a:pt x="6837" y="431"/>
                      <a:pt x="6472" y="150"/>
                      <a:pt x="5971" y="53"/>
                    </a:cubicBezTo>
                    <a:cubicBezTo>
                      <a:pt x="5786" y="18"/>
                      <a:pt x="5607" y="0"/>
                      <a:pt x="543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7" name="Google Shape;10297;p64"/>
              <p:cNvSpPr/>
              <p:nvPr/>
            </p:nvSpPr>
            <p:spPr>
              <a:xfrm>
                <a:off x="2112042" y="3663320"/>
                <a:ext cx="78015" cy="446780"/>
              </a:xfrm>
              <a:custGeom>
                <a:avLst/>
                <a:gdLst/>
                <a:ahLst/>
                <a:cxnLst/>
                <a:rect l="l" t="t" r="r" b="b"/>
                <a:pathLst>
                  <a:path w="3090" h="17696" extrusionOk="0">
                    <a:moveTo>
                      <a:pt x="2666" y="0"/>
                    </a:moveTo>
                    <a:cubicBezTo>
                      <a:pt x="2580" y="0"/>
                      <a:pt x="2494" y="51"/>
                      <a:pt x="2477" y="163"/>
                    </a:cubicBezTo>
                    <a:cubicBezTo>
                      <a:pt x="2301" y="1252"/>
                      <a:pt x="2379" y="2464"/>
                      <a:pt x="2457" y="3631"/>
                    </a:cubicBezTo>
                    <a:cubicBezTo>
                      <a:pt x="2568" y="5416"/>
                      <a:pt x="2685" y="7261"/>
                      <a:pt x="1942" y="8727"/>
                    </a:cubicBezTo>
                    <a:lnTo>
                      <a:pt x="1916" y="8779"/>
                    </a:lnTo>
                    <a:cubicBezTo>
                      <a:pt x="978" y="10630"/>
                      <a:pt x="0" y="12547"/>
                      <a:pt x="430" y="14795"/>
                    </a:cubicBezTo>
                    <a:cubicBezTo>
                      <a:pt x="515" y="15264"/>
                      <a:pt x="789" y="15675"/>
                      <a:pt x="1050" y="16086"/>
                    </a:cubicBezTo>
                    <a:cubicBezTo>
                      <a:pt x="1362" y="16561"/>
                      <a:pt x="1656" y="17018"/>
                      <a:pt x="1604" y="17480"/>
                    </a:cubicBezTo>
                    <a:cubicBezTo>
                      <a:pt x="1591" y="17585"/>
                      <a:pt x="1669" y="17682"/>
                      <a:pt x="1780" y="17695"/>
                    </a:cubicBezTo>
                    <a:lnTo>
                      <a:pt x="1799" y="17695"/>
                    </a:lnTo>
                    <a:cubicBezTo>
                      <a:pt x="1903" y="17695"/>
                      <a:pt x="1988" y="17617"/>
                      <a:pt x="1995" y="17519"/>
                    </a:cubicBezTo>
                    <a:cubicBezTo>
                      <a:pt x="2066" y="16913"/>
                      <a:pt x="1721" y="16379"/>
                      <a:pt x="1382" y="15864"/>
                    </a:cubicBezTo>
                    <a:cubicBezTo>
                      <a:pt x="1141" y="15493"/>
                      <a:pt x="887" y="15108"/>
                      <a:pt x="815" y="14723"/>
                    </a:cubicBezTo>
                    <a:cubicBezTo>
                      <a:pt x="417" y="12605"/>
                      <a:pt x="1317" y="10826"/>
                      <a:pt x="2268" y="8949"/>
                    </a:cubicBezTo>
                    <a:lnTo>
                      <a:pt x="2294" y="8903"/>
                    </a:lnTo>
                    <a:cubicBezTo>
                      <a:pt x="3090" y="7346"/>
                      <a:pt x="2966" y="5442"/>
                      <a:pt x="2848" y="3611"/>
                    </a:cubicBezTo>
                    <a:cubicBezTo>
                      <a:pt x="2770" y="2405"/>
                      <a:pt x="2698" y="1271"/>
                      <a:pt x="2861" y="228"/>
                    </a:cubicBezTo>
                    <a:cubicBezTo>
                      <a:pt x="2887" y="83"/>
                      <a:pt x="2776" y="0"/>
                      <a:pt x="266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8" name="Google Shape;10298;p64"/>
              <p:cNvSpPr/>
              <p:nvPr/>
            </p:nvSpPr>
            <p:spPr>
              <a:xfrm>
                <a:off x="2177786" y="3807407"/>
                <a:ext cx="26257" cy="34791"/>
              </a:xfrm>
              <a:custGeom>
                <a:avLst/>
                <a:gdLst/>
                <a:ahLst/>
                <a:cxnLst/>
                <a:rect l="l" t="t" r="r" b="b"/>
                <a:pathLst>
                  <a:path w="1040" h="1378" extrusionOk="0">
                    <a:moveTo>
                      <a:pt x="283" y="1"/>
                    </a:moveTo>
                    <a:cubicBezTo>
                      <a:pt x="127" y="1"/>
                      <a:pt x="0" y="210"/>
                      <a:pt x="153" y="348"/>
                    </a:cubicBezTo>
                    <a:cubicBezTo>
                      <a:pt x="414" y="563"/>
                      <a:pt x="583" y="870"/>
                      <a:pt x="635" y="1208"/>
                    </a:cubicBezTo>
                    <a:cubicBezTo>
                      <a:pt x="648" y="1306"/>
                      <a:pt x="727" y="1378"/>
                      <a:pt x="831" y="1378"/>
                    </a:cubicBezTo>
                    <a:lnTo>
                      <a:pt x="857" y="1378"/>
                    </a:lnTo>
                    <a:cubicBezTo>
                      <a:pt x="961" y="1358"/>
                      <a:pt x="1040" y="1261"/>
                      <a:pt x="1027" y="1156"/>
                    </a:cubicBezTo>
                    <a:cubicBezTo>
                      <a:pt x="961" y="726"/>
                      <a:pt x="746" y="335"/>
                      <a:pt x="414" y="55"/>
                    </a:cubicBezTo>
                    <a:cubicBezTo>
                      <a:pt x="371" y="17"/>
                      <a:pt x="326" y="1"/>
                      <a:pt x="283"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9" name="Google Shape;10299;p64"/>
              <p:cNvSpPr/>
              <p:nvPr/>
            </p:nvSpPr>
            <p:spPr>
              <a:xfrm>
                <a:off x="2104947" y="4021784"/>
                <a:ext cx="26005" cy="78772"/>
              </a:xfrm>
              <a:custGeom>
                <a:avLst/>
                <a:gdLst/>
                <a:ahLst/>
                <a:cxnLst/>
                <a:rect l="l" t="t" r="r" b="b"/>
                <a:pathLst>
                  <a:path w="1030" h="3120" extrusionOk="0">
                    <a:moveTo>
                      <a:pt x="768" y="1"/>
                    </a:moveTo>
                    <a:cubicBezTo>
                      <a:pt x="704" y="1"/>
                      <a:pt x="641" y="32"/>
                      <a:pt x="601" y="108"/>
                    </a:cubicBezTo>
                    <a:cubicBezTo>
                      <a:pt x="196" y="877"/>
                      <a:pt x="1" y="1822"/>
                      <a:pt x="34" y="2924"/>
                    </a:cubicBezTo>
                    <a:cubicBezTo>
                      <a:pt x="34" y="3035"/>
                      <a:pt x="125" y="3119"/>
                      <a:pt x="229" y="3119"/>
                    </a:cubicBezTo>
                    <a:lnTo>
                      <a:pt x="236" y="3119"/>
                    </a:lnTo>
                    <a:cubicBezTo>
                      <a:pt x="346" y="3113"/>
                      <a:pt x="431" y="3022"/>
                      <a:pt x="425" y="2917"/>
                    </a:cubicBezTo>
                    <a:cubicBezTo>
                      <a:pt x="399" y="1894"/>
                      <a:pt x="581" y="988"/>
                      <a:pt x="946" y="291"/>
                    </a:cubicBezTo>
                    <a:cubicBezTo>
                      <a:pt x="1030" y="137"/>
                      <a:pt x="899" y="1"/>
                      <a:pt x="76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0" name="Google Shape;10300;p64"/>
              <p:cNvSpPr/>
              <p:nvPr/>
            </p:nvSpPr>
            <p:spPr>
              <a:xfrm>
                <a:off x="2143273" y="3921475"/>
                <a:ext cx="34438" cy="45799"/>
              </a:xfrm>
              <a:custGeom>
                <a:avLst/>
                <a:gdLst/>
                <a:ahLst/>
                <a:cxnLst/>
                <a:rect l="l" t="t" r="r" b="b"/>
                <a:pathLst>
                  <a:path w="1364" h="1814" extrusionOk="0">
                    <a:moveTo>
                      <a:pt x="284" y="0"/>
                    </a:moveTo>
                    <a:cubicBezTo>
                      <a:pt x="97" y="0"/>
                      <a:pt x="0" y="289"/>
                      <a:pt x="210" y="379"/>
                    </a:cubicBezTo>
                    <a:cubicBezTo>
                      <a:pt x="640" y="568"/>
                      <a:pt x="953" y="1090"/>
                      <a:pt x="966" y="1618"/>
                    </a:cubicBezTo>
                    <a:cubicBezTo>
                      <a:pt x="966" y="1728"/>
                      <a:pt x="1051" y="1813"/>
                      <a:pt x="1162" y="1813"/>
                    </a:cubicBezTo>
                    <a:lnTo>
                      <a:pt x="1168" y="1813"/>
                    </a:lnTo>
                    <a:cubicBezTo>
                      <a:pt x="1279" y="1807"/>
                      <a:pt x="1364" y="1722"/>
                      <a:pt x="1364" y="1611"/>
                    </a:cubicBezTo>
                    <a:cubicBezTo>
                      <a:pt x="1344" y="927"/>
                      <a:pt x="947" y="275"/>
                      <a:pt x="373" y="21"/>
                    </a:cubicBezTo>
                    <a:cubicBezTo>
                      <a:pt x="342" y="7"/>
                      <a:pt x="312" y="0"/>
                      <a:pt x="28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1" name="Google Shape;10301;p64"/>
              <p:cNvSpPr/>
              <p:nvPr/>
            </p:nvSpPr>
            <p:spPr>
              <a:xfrm>
                <a:off x="2065965" y="3199069"/>
                <a:ext cx="117350" cy="370154"/>
              </a:xfrm>
              <a:custGeom>
                <a:avLst/>
                <a:gdLst/>
                <a:ahLst/>
                <a:cxnLst/>
                <a:rect l="l" t="t" r="r" b="b"/>
                <a:pathLst>
                  <a:path w="4648" h="14661" extrusionOk="0">
                    <a:moveTo>
                      <a:pt x="787" y="1"/>
                    </a:moveTo>
                    <a:cubicBezTo>
                      <a:pt x="713" y="1"/>
                      <a:pt x="640" y="41"/>
                      <a:pt x="606" y="133"/>
                    </a:cubicBezTo>
                    <a:cubicBezTo>
                      <a:pt x="580" y="224"/>
                      <a:pt x="0" y="2310"/>
                      <a:pt x="2099" y="4330"/>
                    </a:cubicBezTo>
                    <a:cubicBezTo>
                      <a:pt x="4061" y="6207"/>
                      <a:pt x="4250" y="8847"/>
                      <a:pt x="4250" y="8860"/>
                    </a:cubicBezTo>
                    <a:lnTo>
                      <a:pt x="4250" y="14465"/>
                    </a:lnTo>
                    <a:cubicBezTo>
                      <a:pt x="4250" y="14576"/>
                      <a:pt x="4341" y="14660"/>
                      <a:pt x="4452" y="14660"/>
                    </a:cubicBezTo>
                    <a:cubicBezTo>
                      <a:pt x="4556" y="14660"/>
                      <a:pt x="4641" y="14576"/>
                      <a:pt x="4647" y="14471"/>
                    </a:cubicBezTo>
                    <a:lnTo>
                      <a:pt x="4647" y="8847"/>
                    </a:lnTo>
                    <a:cubicBezTo>
                      <a:pt x="4641" y="8729"/>
                      <a:pt x="4445" y="6025"/>
                      <a:pt x="2373" y="4043"/>
                    </a:cubicBezTo>
                    <a:cubicBezTo>
                      <a:pt x="457" y="2199"/>
                      <a:pt x="958" y="328"/>
                      <a:pt x="984" y="244"/>
                    </a:cubicBezTo>
                    <a:cubicBezTo>
                      <a:pt x="1016" y="97"/>
                      <a:pt x="901" y="1"/>
                      <a:pt x="78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2" name="Google Shape;10302;p64"/>
              <p:cNvSpPr/>
              <p:nvPr/>
            </p:nvSpPr>
            <p:spPr>
              <a:xfrm>
                <a:off x="2083234" y="3194499"/>
                <a:ext cx="117350" cy="370431"/>
              </a:xfrm>
              <a:custGeom>
                <a:avLst/>
                <a:gdLst/>
                <a:ahLst/>
                <a:cxnLst/>
                <a:rect l="l" t="t" r="r" b="b"/>
                <a:pathLst>
                  <a:path w="4648" h="14672" extrusionOk="0">
                    <a:moveTo>
                      <a:pt x="789" y="0"/>
                    </a:moveTo>
                    <a:cubicBezTo>
                      <a:pt x="711" y="0"/>
                      <a:pt x="635" y="44"/>
                      <a:pt x="607" y="144"/>
                    </a:cubicBezTo>
                    <a:cubicBezTo>
                      <a:pt x="581" y="236"/>
                      <a:pt x="1" y="2321"/>
                      <a:pt x="2099" y="4335"/>
                    </a:cubicBezTo>
                    <a:cubicBezTo>
                      <a:pt x="4061" y="6212"/>
                      <a:pt x="4250" y="8852"/>
                      <a:pt x="4250" y="8865"/>
                    </a:cubicBezTo>
                    <a:lnTo>
                      <a:pt x="4250" y="14476"/>
                    </a:lnTo>
                    <a:cubicBezTo>
                      <a:pt x="4250" y="14587"/>
                      <a:pt x="4341" y="14672"/>
                      <a:pt x="4452" y="14672"/>
                    </a:cubicBezTo>
                    <a:cubicBezTo>
                      <a:pt x="4556" y="14672"/>
                      <a:pt x="4641" y="14587"/>
                      <a:pt x="4648" y="14483"/>
                    </a:cubicBezTo>
                    <a:lnTo>
                      <a:pt x="4648" y="8858"/>
                    </a:lnTo>
                    <a:cubicBezTo>
                      <a:pt x="4641" y="8741"/>
                      <a:pt x="4446" y="6036"/>
                      <a:pt x="2373" y="4055"/>
                    </a:cubicBezTo>
                    <a:cubicBezTo>
                      <a:pt x="457" y="2210"/>
                      <a:pt x="959" y="340"/>
                      <a:pt x="985" y="255"/>
                    </a:cubicBezTo>
                    <a:cubicBezTo>
                      <a:pt x="1028" y="102"/>
                      <a:pt x="907" y="0"/>
                      <a:pt x="789"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3" name="Google Shape;10303;p64"/>
              <p:cNvSpPr/>
              <p:nvPr/>
            </p:nvSpPr>
            <p:spPr>
              <a:xfrm>
                <a:off x="2104796" y="3190257"/>
                <a:ext cx="49359" cy="67966"/>
              </a:xfrm>
              <a:custGeom>
                <a:avLst/>
                <a:gdLst/>
                <a:ahLst/>
                <a:cxnLst/>
                <a:rect l="l" t="t" r="r" b="b"/>
                <a:pathLst>
                  <a:path w="1955" h="2692" extrusionOk="0">
                    <a:moveTo>
                      <a:pt x="1720" y="0"/>
                    </a:moveTo>
                    <a:cubicBezTo>
                      <a:pt x="1638" y="0"/>
                      <a:pt x="1556" y="48"/>
                      <a:pt x="1532" y="156"/>
                    </a:cubicBezTo>
                    <a:cubicBezTo>
                      <a:pt x="1141" y="1811"/>
                      <a:pt x="202" y="2313"/>
                      <a:pt x="189" y="2320"/>
                    </a:cubicBezTo>
                    <a:cubicBezTo>
                      <a:pt x="0" y="2411"/>
                      <a:pt x="72" y="2691"/>
                      <a:pt x="274" y="2691"/>
                    </a:cubicBezTo>
                    <a:cubicBezTo>
                      <a:pt x="307" y="2691"/>
                      <a:pt x="339" y="2685"/>
                      <a:pt x="365" y="2672"/>
                    </a:cubicBezTo>
                    <a:cubicBezTo>
                      <a:pt x="411" y="2646"/>
                      <a:pt x="1473" y="2098"/>
                      <a:pt x="1917" y="247"/>
                    </a:cubicBezTo>
                    <a:cubicBezTo>
                      <a:pt x="1955" y="95"/>
                      <a:pt x="1837" y="0"/>
                      <a:pt x="1720" y="0"/>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4" name="Google Shape;10304;p64"/>
              <p:cNvSpPr/>
              <p:nvPr/>
            </p:nvSpPr>
            <p:spPr>
              <a:xfrm>
                <a:off x="2024483" y="3177406"/>
                <a:ext cx="70617" cy="87558"/>
              </a:xfrm>
              <a:custGeom>
                <a:avLst/>
                <a:gdLst/>
                <a:ahLst/>
                <a:cxnLst/>
                <a:rect l="l" t="t" r="r" b="b"/>
                <a:pathLst>
                  <a:path w="2797" h="3468" extrusionOk="0">
                    <a:moveTo>
                      <a:pt x="828" y="0"/>
                    </a:moveTo>
                    <a:cubicBezTo>
                      <a:pt x="738" y="0"/>
                      <a:pt x="660" y="56"/>
                      <a:pt x="633" y="143"/>
                    </a:cubicBezTo>
                    <a:cubicBezTo>
                      <a:pt x="1" y="2412"/>
                      <a:pt x="2425" y="3441"/>
                      <a:pt x="2445" y="3448"/>
                    </a:cubicBezTo>
                    <a:cubicBezTo>
                      <a:pt x="2471" y="3461"/>
                      <a:pt x="2497" y="3461"/>
                      <a:pt x="2523" y="3461"/>
                    </a:cubicBezTo>
                    <a:lnTo>
                      <a:pt x="2523" y="3467"/>
                    </a:lnTo>
                    <a:cubicBezTo>
                      <a:pt x="2738" y="3467"/>
                      <a:pt x="2797" y="3168"/>
                      <a:pt x="2601" y="3083"/>
                    </a:cubicBezTo>
                    <a:cubicBezTo>
                      <a:pt x="2510" y="3050"/>
                      <a:pt x="477" y="2177"/>
                      <a:pt x="1011" y="254"/>
                    </a:cubicBezTo>
                    <a:cubicBezTo>
                      <a:pt x="1044" y="143"/>
                      <a:pt x="985" y="39"/>
                      <a:pt x="881" y="7"/>
                    </a:cubicBezTo>
                    <a:cubicBezTo>
                      <a:pt x="863" y="2"/>
                      <a:pt x="846" y="0"/>
                      <a:pt x="82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5" name="Google Shape;10305;p64"/>
              <p:cNvSpPr/>
              <p:nvPr/>
            </p:nvSpPr>
            <p:spPr>
              <a:xfrm>
                <a:off x="2211921" y="3198816"/>
                <a:ext cx="117174" cy="370406"/>
              </a:xfrm>
              <a:custGeom>
                <a:avLst/>
                <a:gdLst/>
                <a:ahLst/>
                <a:cxnLst/>
                <a:rect l="l" t="t" r="r" b="b"/>
                <a:pathLst>
                  <a:path w="4641" h="14671" extrusionOk="0">
                    <a:moveTo>
                      <a:pt x="3854" y="1"/>
                    </a:moveTo>
                    <a:cubicBezTo>
                      <a:pt x="3734" y="1"/>
                      <a:pt x="3612" y="103"/>
                      <a:pt x="3663" y="260"/>
                    </a:cubicBezTo>
                    <a:cubicBezTo>
                      <a:pt x="3663" y="280"/>
                      <a:pt x="4198" y="2202"/>
                      <a:pt x="2262" y="4053"/>
                    </a:cubicBezTo>
                    <a:cubicBezTo>
                      <a:pt x="196" y="6041"/>
                      <a:pt x="13" y="8746"/>
                      <a:pt x="7" y="8870"/>
                    </a:cubicBezTo>
                    <a:lnTo>
                      <a:pt x="7" y="14475"/>
                    </a:lnTo>
                    <a:cubicBezTo>
                      <a:pt x="0" y="14586"/>
                      <a:pt x="92" y="14670"/>
                      <a:pt x="196" y="14670"/>
                    </a:cubicBezTo>
                    <a:cubicBezTo>
                      <a:pt x="307" y="14670"/>
                      <a:pt x="398" y="14586"/>
                      <a:pt x="398" y="14475"/>
                    </a:cubicBezTo>
                    <a:lnTo>
                      <a:pt x="398" y="8883"/>
                    </a:lnTo>
                    <a:cubicBezTo>
                      <a:pt x="398" y="8857"/>
                      <a:pt x="580" y="6211"/>
                      <a:pt x="2536" y="4340"/>
                    </a:cubicBezTo>
                    <a:cubicBezTo>
                      <a:pt x="4641" y="2326"/>
                      <a:pt x="4061" y="234"/>
                      <a:pt x="4041" y="149"/>
                    </a:cubicBezTo>
                    <a:cubicBezTo>
                      <a:pt x="4013" y="45"/>
                      <a:pt x="3934" y="1"/>
                      <a:pt x="385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6" name="Google Shape;10306;p64"/>
              <p:cNvSpPr/>
              <p:nvPr/>
            </p:nvSpPr>
            <p:spPr>
              <a:xfrm>
                <a:off x="2194651" y="3194600"/>
                <a:ext cx="117022" cy="370330"/>
              </a:xfrm>
              <a:custGeom>
                <a:avLst/>
                <a:gdLst/>
                <a:ahLst/>
                <a:cxnLst/>
                <a:rect l="l" t="t" r="r" b="b"/>
                <a:pathLst>
                  <a:path w="4635" h="14668" extrusionOk="0">
                    <a:moveTo>
                      <a:pt x="3857" y="1"/>
                    </a:moveTo>
                    <a:cubicBezTo>
                      <a:pt x="3738" y="1"/>
                      <a:pt x="3617" y="101"/>
                      <a:pt x="3656" y="251"/>
                    </a:cubicBezTo>
                    <a:cubicBezTo>
                      <a:pt x="3682" y="329"/>
                      <a:pt x="4184" y="2206"/>
                      <a:pt x="2262" y="4051"/>
                    </a:cubicBezTo>
                    <a:cubicBezTo>
                      <a:pt x="196" y="6032"/>
                      <a:pt x="7" y="8737"/>
                      <a:pt x="0" y="8861"/>
                    </a:cubicBezTo>
                    <a:lnTo>
                      <a:pt x="0" y="14472"/>
                    </a:lnTo>
                    <a:cubicBezTo>
                      <a:pt x="0" y="14583"/>
                      <a:pt x="91" y="14668"/>
                      <a:pt x="202" y="14668"/>
                    </a:cubicBezTo>
                    <a:cubicBezTo>
                      <a:pt x="306" y="14668"/>
                      <a:pt x="398" y="14583"/>
                      <a:pt x="398" y="14472"/>
                    </a:cubicBezTo>
                    <a:lnTo>
                      <a:pt x="398" y="8874"/>
                    </a:lnTo>
                    <a:cubicBezTo>
                      <a:pt x="398" y="8848"/>
                      <a:pt x="580" y="6208"/>
                      <a:pt x="2535" y="4331"/>
                    </a:cubicBezTo>
                    <a:cubicBezTo>
                      <a:pt x="4634" y="2317"/>
                      <a:pt x="4060" y="232"/>
                      <a:pt x="4041" y="140"/>
                    </a:cubicBezTo>
                    <a:cubicBezTo>
                      <a:pt x="4010" y="43"/>
                      <a:pt x="3934" y="1"/>
                      <a:pt x="3857" y="1"/>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7" name="Google Shape;10307;p64"/>
              <p:cNvSpPr/>
              <p:nvPr/>
            </p:nvSpPr>
            <p:spPr>
              <a:xfrm>
                <a:off x="2240753" y="3190358"/>
                <a:ext cx="49182" cy="67865"/>
              </a:xfrm>
              <a:custGeom>
                <a:avLst/>
                <a:gdLst/>
                <a:ahLst/>
                <a:cxnLst/>
                <a:rect l="l" t="t" r="r" b="b"/>
                <a:pathLst>
                  <a:path w="1948" h="2688" extrusionOk="0">
                    <a:moveTo>
                      <a:pt x="230" y="1"/>
                    </a:moveTo>
                    <a:cubicBezTo>
                      <a:pt x="116" y="1"/>
                      <a:pt x="1" y="94"/>
                      <a:pt x="32" y="243"/>
                    </a:cubicBezTo>
                    <a:cubicBezTo>
                      <a:pt x="468" y="2094"/>
                      <a:pt x="1537" y="2642"/>
                      <a:pt x="1583" y="2668"/>
                    </a:cubicBezTo>
                    <a:cubicBezTo>
                      <a:pt x="1609" y="2681"/>
                      <a:pt x="1641" y="2687"/>
                      <a:pt x="1667" y="2687"/>
                    </a:cubicBezTo>
                    <a:lnTo>
                      <a:pt x="1674" y="2687"/>
                    </a:lnTo>
                    <a:cubicBezTo>
                      <a:pt x="1883" y="2687"/>
                      <a:pt x="1948" y="2407"/>
                      <a:pt x="1765" y="2316"/>
                    </a:cubicBezTo>
                    <a:cubicBezTo>
                      <a:pt x="1752" y="2309"/>
                      <a:pt x="814" y="1814"/>
                      <a:pt x="416" y="152"/>
                    </a:cubicBezTo>
                    <a:cubicBezTo>
                      <a:pt x="389" y="47"/>
                      <a:pt x="310" y="1"/>
                      <a:pt x="230" y="1"/>
                    </a:cubicBezTo>
                    <a:close/>
                  </a:path>
                </a:pathLst>
              </a:custGeom>
              <a:solidFill>
                <a:srgbClr val="8292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8" name="Google Shape;10308;p64"/>
              <p:cNvSpPr/>
              <p:nvPr/>
            </p:nvSpPr>
            <p:spPr>
              <a:xfrm>
                <a:off x="2299504" y="3177507"/>
                <a:ext cx="70743" cy="87281"/>
              </a:xfrm>
              <a:custGeom>
                <a:avLst/>
                <a:gdLst/>
                <a:ahLst/>
                <a:cxnLst/>
                <a:rect l="l" t="t" r="r" b="b"/>
                <a:pathLst>
                  <a:path w="2802" h="3457" extrusionOk="0">
                    <a:moveTo>
                      <a:pt x="1983" y="1"/>
                    </a:moveTo>
                    <a:cubicBezTo>
                      <a:pt x="1866" y="1"/>
                      <a:pt x="1749" y="95"/>
                      <a:pt x="1785" y="244"/>
                    </a:cubicBezTo>
                    <a:cubicBezTo>
                      <a:pt x="2326" y="2173"/>
                      <a:pt x="292" y="3046"/>
                      <a:pt x="201" y="3079"/>
                    </a:cubicBezTo>
                    <a:cubicBezTo>
                      <a:pt x="1" y="3163"/>
                      <a:pt x="56" y="3457"/>
                      <a:pt x="272" y="3457"/>
                    </a:cubicBezTo>
                    <a:cubicBezTo>
                      <a:pt x="274" y="3457"/>
                      <a:pt x="277" y="3457"/>
                      <a:pt x="279" y="3457"/>
                    </a:cubicBezTo>
                    <a:cubicBezTo>
                      <a:pt x="305" y="3457"/>
                      <a:pt x="331" y="3457"/>
                      <a:pt x="351" y="3444"/>
                    </a:cubicBezTo>
                    <a:cubicBezTo>
                      <a:pt x="377" y="3437"/>
                      <a:pt x="2801" y="2408"/>
                      <a:pt x="2169" y="139"/>
                    </a:cubicBezTo>
                    <a:cubicBezTo>
                      <a:pt x="2138" y="43"/>
                      <a:pt x="2060" y="1"/>
                      <a:pt x="19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9" name="Google Shape;10309;p64"/>
              <p:cNvSpPr/>
              <p:nvPr/>
            </p:nvSpPr>
            <p:spPr>
              <a:xfrm>
                <a:off x="2158118" y="3552180"/>
                <a:ext cx="33099" cy="33983"/>
              </a:xfrm>
              <a:custGeom>
                <a:avLst/>
                <a:gdLst/>
                <a:ahLst/>
                <a:cxnLst/>
                <a:rect l="l" t="t" r="r" b="b"/>
                <a:pathLst>
                  <a:path w="1311" h="1346" extrusionOk="0">
                    <a:moveTo>
                      <a:pt x="856" y="1"/>
                    </a:moveTo>
                    <a:cubicBezTo>
                      <a:pt x="825" y="1"/>
                      <a:pt x="792" y="8"/>
                      <a:pt x="763" y="23"/>
                    </a:cubicBezTo>
                    <a:lnTo>
                      <a:pt x="756" y="23"/>
                    </a:lnTo>
                    <a:lnTo>
                      <a:pt x="737" y="10"/>
                    </a:lnTo>
                    <a:lnTo>
                      <a:pt x="717" y="10"/>
                    </a:lnTo>
                    <a:cubicBezTo>
                      <a:pt x="639" y="10"/>
                      <a:pt x="209" y="335"/>
                      <a:pt x="209" y="335"/>
                    </a:cubicBezTo>
                    <a:cubicBezTo>
                      <a:pt x="117" y="440"/>
                      <a:pt x="52" y="550"/>
                      <a:pt x="7" y="674"/>
                    </a:cubicBezTo>
                    <a:lnTo>
                      <a:pt x="0" y="700"/>
                    </a:lnTo>
                    <a:lnTo>
                      <a:pt x="0" y="720"/>
                    </a:lnTo>
                    <a:cubicBezTo>
                      <a:pt x="46" y="922"/>
                      <a:pt x="98" y="1111"/>
                      <a:pt x="150" y="1274"/>
                    </a:cubicBezTo>
                    <a:lnTo>
                      <a:pt x="170" y="1320"/>
                    </a:lnTo>
                    <a:lnTo>
                      <a:pt x="222" y="1326"/>
                    </a:lnTo>
                    <a:lnTo>
                      <a:pt x="287" y="1339"/>
                    </a:lnTo>
                    <a:lnTo>
                      <a:pt x="326" y="1346"/>
                    </a:lnTo>
                    <a:lnTo>
                      <a:pt x="359" y="1326"/>
                    </a:lnTo>
                    <a:lnTo>
                      <a:pt x="398" y="1293"/>
                    </a:lnTo>
                    <a:lnTo>
                      <a:pt x="398" y="1254"/>
                    </a:lnTo>
                    <a:cubicBezTo>
                      <a:pt x="424" y="792"/>
                      <a:pt x="678" y="440"/>
                      <a:pt x="1154" y="212"/>
                    </a:cubicBezTo>
                    <a:lnTo>
                      <a:pt x="1310" y="140"/>
                    </a:lnTo>
                    <a:lnTo>
                      <a:pt x="1154" y="62"/>
                    </a:lnTo>
                    <a:cubicBezTo>
                      <a:pt x="1069" y="23"/>
                      <a:pt x="978" y="3"/>
                      <a:pt x="887" y="3"/>
                    </a:cubicBezTo>
                    <a:cubicBezTo>
                      <a:pt x="877" y="1"/>
                      <a:pt x="867" y="1"/>
                      <a:pt x="85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0" name="Google Shape;10310;p64"/>
              <p:cNvSpPr/>
              <p:nvPr/>
            </p:nvSpPr>
            <p:spPr>
              <a:xfrm>
                <a:off x="2155796" y="3550110"/>
                <a:ext cx="40194" cy="38351"/>
              </a:xfrm>
              <a:custGeom>
                <a:avLst/>
                <a:gdLst/>
                <a:ahLst/>
                <a:cxnLst/>
                <a:rect l="l" t="t" r="r" b="b"/>
                <a:pathLst>
                  <a:path w="1592" h="1519" extrusionOk="0">
                    <a:moveTo>
                      <a:pt x="979" y="163"/>
                    </a:moveTo>
                    <a:cubicBezTo>
                      <a:pt x="1063" y="163"/>
                      <a:pt x="1141" y="183"/>
                      <a:pt x="1213" y="222"/>
                    </a:cubicBezTo>
                    <a:cubicBezTo>
                      <a:pt x="594" y="515"/>
                      <a:pt x="425" y="971"/>
                      <a:pt x="411" y="1330"/>
                    </a:cubicBezTo>
                    <a:lnTo>
                      <a:pt x="398" y="1343"/>
                    </a:lnTo>
                    <a:lnTo>
                      <a:pt x="320" y="1330"/>
                    </a:lnTo>
                    <a:cubicBezTo>
                      <a:pt x="262" y="1154"/>
                      <a:pt x="216" y="971"/>
                      <a:pt x="177" y="789"/>
                    </a:cubicBezTo>
                    <a:cubicBezTo>
                      <a:pt x="216" y="672"/>
                      <a:pt x="281" y="567"/>
                      <a:pt x="359" y="476"/>
                    </a:cubicBezTo>
                    <a:cubicBezTo>
                      <a:pt x="503" y="365"/>
                      <a:pt x="653" y="268"/>
                      <a:pt x="809" y="176"/>
                    </a:cubicBezTo>
                    <a:cubicBezTo>
                      <a:pt x="822" y="183"/>
                      <a:pt x="835" y="183"/>
                      <a:pt x="842" y="183"/>
                    </a:cubicBezTo>
                    <a:cubicBezTo>
                      <a:pt x="855" y="183"/>
                      <a:pt x="868" y="183"/>
                      <a:pt x="881" y="176"/>
                    </a:cubicBezTo>
                    <a:cubicBezTo>
                      <a:pt x="913" y="170"/>
                      <a:pt x="946" y="163"/>
                      <a:pt x="979" y="163"/>
                    </a:cubicBezTo>
                    <a:close/>
                    <a:moveTo>
                      <a:pt x="979" y="0"/>
                    </a:moveTo>
                    <a:cubicBezTo>
                      <a:pt x="939" y="0"/>
                      <a:pt x="894" y="7"/>
                      <a:pt x="855" y="13"/>
                    </a:cubicBezTo>
                    <a:lnTo>
                      <a:pt x="809" y="13"/>
                    </a:lnTo>
                    <a:cubicBezTo>
                      <a:pt x="757" y="13"/>
                      <a:pt x="731" y="26"/>
                      <a:pt x="483" y="183"/>
                    </a:cubicBezTo>
                    <a:cubicBezTo>
                      <a:pt x="398" y="235"/>
                      <a:pt x="314" y="300"/>
                      <a:pt x="236" y="365"/>
                    </a:cubicBezTo>
                    <a:cubicBezTo>
                      <a:pt x="138" y="476"/>
                      <a:pt x="66" y="593"/>
                      <a:pt x="20" y="730"/>
                    </a:cubicBezTo>
                    <a:lnTo>
                      <a:pt x="1" y="776"/>
                    </a:lnTo>
                    <a:lnTo>
                      <a:pt x="7" y="821"/>
                    </a:lnTo>
                    <a:cubicBezTo>
                      <a:pt x="53" y="1030"/>
                      <a:pt x="105" y="1213"/>
                      <a:pt x="164" y="1382"/>
                    </a:cubicBezTo>
                    <a:lnTo>
                      <a:pt x="196" y="1480"/>
                    </a:lnTo>
                    <a:lnTo>
                      <a:pt x="294" y="1493"/>
                    </a:lnTo>
                    <a:lnTo>
                      <a:pt x="359" y="1506"/>
                    </a:lnTo>
                    <a:lnTo>
                      <a:pt x="431" y="1519"/>
                    </a:lnTo>
                    <a:lnTo>
                      <a:pt x="490" y="1473"/>
                    </a:lnTo>
                    <a:lnTo>
                      <a:pt x="496" y="1467"/>
                    </a:lnTo>
                    <a:lnTo>
                      <a:pt x="561" y="1421"/>
                    </a:lnTo>
                    <a:lnTo>
                      <a:pt x="568" y="1336"/>
                    </a:lnTo>
                    <a:cubicBezTo>
                      <a:pt x="587" y="906"/>
                      <a:pt x="829" y="580"/>
                      <a:pt x="1278" y="365"/>
                    </a:cubicBezTo>
                    <a:lnTo>
                      <a:pt x="1591" y="215"/>
                    </a:lnTo>
                    <a:lnTo>
                      <a:pt x="1278" y="72"/>
                    </a:lnTo>
                    <a:cubicBezTo>
                      <a:pt x="1181" y="26"/>
                      <a:pt x="1083" y="0"/>
                      <a:pt x="979"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1" name="Google Shape;10311;p64"/>
              <p:cNvSpPr/>
              <p:nvPr/>
            </p:nvSpPr>
            <p:spPr>
              <a:xfrm>
                <a:off x="2202529" y="3560310"/>
                <a:ext cx="27520" cy="26182"/>
              </a:xfrm>
              <a:custGeom>
                <a:avLst/>
                <a:gdLst/>
                <a:ahLst/>
                <a:cxnLst/>
                <a:rect l="l" t="t" r="r" b="b"/>
                <a:pathLst>
                  <a:path w="1090" h="1037" extrusionOk="0">
                    <a:moveTo>
                      <a:pt x="620" y="0"/>
                    </a:moveTo>
                    <a:lnTo>
                      <a:pt x="379" y="157"/>
                    </a:lnTo>
                    <a:lnTo>
                      <a:pt x="438" y="235"/>
                    </a:lnTo>
                    <a:cubicBezTo>
                      <a:pt x="340" y="274"/>
                      <a:pt x="33" y="424"/>
                      <a:pt x="20" y="633"/>
                    </a:cubicBezTo>
                    <a:cubicBezTo>
                      <a:pt x="1" y="848"/>
                      <a:pt x="196" y="952"/>
                      <a:pt x="366" y="985"/>
                    </a:cubicBezTo>
                    <a:lnTo>
                      <a:pt x="385" y="985"/>
                    </a:lnTo>
                    <a:cubicBezTo>
                      <a:pt x="438" y="978"/>
                      <a:pt x="483" y="978"/>
                      <a:pt x="529" y="978"/>
                    </a:cubicBezTo>
                    <a:cubicBezTo>
                      <a:pt x="627" y="978"/>
                      <a:pt x="724" y="991"/>
                      <a:pt x="822" y="1011"/>
                    </a:cubicBezTo>
                    <a:lnTo>
                      <a:pt x="926" y="1037"/>
                    </a:lnTo>
                    <a:lnTo>
                      <a:pt x="926" y="926"/>
                    </a:lnTo>
                    <a:cubicBezTo>
                      <a:pt x="920" y="782"/>
                      <a:pt x="926" y="587"/>
                      <a:pt x="1031" y="502"/>
                    </a:cubicBezTo>
                    <a:lnTo>
                      <a:pt x="1089" y="450"/>
                    </a:lnTo>
                    <a:lnTo>
                      <a:pt x="939" y="255"/>
                    </a:lnTo>
                    <a:lnTo>
                      <a:pt x="881" y="287"/>
                    </a:lnTo>
                    <a:cubicBezTo>
                      <a:pt x="816" y="320"/>
                      <a:pt x="750" y="359"/>
                      <a:pt x="698" y="404"/>
                    </a:cubicBezTo>
                    <a:cubicBezTo>
                      <a:pt x="698" y="339"/>
                      <a:pt x="718" y="281"/>
                      <a:pt x="744" y="228"/>
                    </a:cubicBezTo>
                    <a:lnTo>
                      <a:pt x="783" y="176"/>
                    </a:lnTo>
                    <a:lnTo>
                      <a:pt x="620"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2" name="Google Shape;10312;p64"/>
              <p:cNvSpPr/>
              <p:nvPr/>
            </p:nvSpPr>
            <p:spPr>
              <a:xfrm>
                <a:off x="2200408" y="3557507"/>
                <a:ext cx="32443" cy="31458"/>
              </a:xfrm>
              <a:custGeom>
                <a:avLst/>
                <a:gdLst/>
                <a:ahLst/>
                <a:cxnLst/>
                <a:rect l="l" t="t" r="r" b="b"/>
                <a:pathLst>
                  <a:path w="1285" h="1246" extrusionOk="0">
                    <a:moveTo>
                      <a:pt x="691" y="209"/>
                    </a:moveTo>
                    <a:lnTo>
                      <a:pt x="691" y="216"/>
                    </a:lnTo>
                    <a:lnTo>
                      <a:pt x="763" y="287"/>
                    </a:lnTo>
                    <a:cubicBezTo>
                      <a:pt x="711" y="379"/>
                      <a:pt x="691" y="476"/>
                      <a:pt x="698" y="581"/>
                    </a:cubicBezTo>
                    <a:cubicBezTo>
                      <a:pt x="698" y="607"/>
                      <a:pt x="711" y="626"/>
                      <a:pt x="737" y="633"/>
                    </a:cubicBezTo>
                    <a:lnTo>
                      <a:pt x="750" y="633"/>
                    </a:lnTo>
                    <a:cubicBezTo>
                      <a:pt x="769" y="633"/>
                      <a:pt x="789" y="620"/>
                      <a:pt x="795" y="607"/>
                    </a:cubicBezTo>
                    <a:cubicBezTo>
                      <a:pt x="854" y="548"/>
                      <a:pt x="919" y="502"/>
                      <a:pt x="997" y="463"/>
                    </a:cubicBezTo>
                    <a:lnTo>
                      <a:pt x="1063" y="548"/>
                    </a:lnTo>
                    <a:cubicBezTo>
                      <a:pt x="932" y="659"/>
                      <a:pt x="919" y="874"/>
                      <a:pt x="926" y="1043"/>
                    </a:cubicBezTo>
                    <a:cubicBezTo>
                      <a:pt x="821" y="1017"/>
                      <a:pt x="717" y="1004"/>
                      <a:pt x="613" y="1004"/>
                    </a:cubicBezTo>
                    <a:cubicBezTo>
                      <a:pt x="567" y="1004"/>
                      <a:pt x="515" y="1004"/>
                      <a:pt x="463" y="1011"/>
                    </a:cubicBezTo>
                    <a:cubicBezTo>
                      <a:pt x="461" y="1011"/>
                      <a:pt x="458" y="1011"/>
                      <a:pt x="456" y="1011"/>
                    </a:cubicBezTo>
                    <a:cubicBezTo>
                      <a:pt x="396" y="1011"/>
                      <a:pt x="170" y="943"/>
                      <a:pt x="183" y="750"/>
                    </a:cubicBezTo>
                    <a:cubicBezTo>
                      <a:pt x="196" y="581"/>
                      <a:pt x="476" y="444"/>
                      <a:pt x="587" y="411"/>
                    </a:cubicBezTo>
                    <a:cubicBezTo>
                      <a:pt x="600" y="405"/>
                      <a:pt x="613" y="392"/>
                      <a:pt x="619" y="372"/>
                    </a:cubicBezTo>
                    <a:cubicBezTo>
                      <a:pt x="626" y="353"/>
                      <a:pt x="619" y="339"/>
                      <a:pt x="613" y="326"/>
                    </a:cubicBezTo>
                    <a:lnTo>
                      <a:pt x="580" y="281"/>
                    </a:lnTo>
                    <a:lnTo>
                      <a:pt x="691" y="209"/>
                    </a:lnTo>
                    <a:close/>
                    <a:moveTo>
                      <a:pt x="717" y="1"/>
                    </a:moveTo>
                    <a:lnTo>
                      <a:pt x="606" y="72"/>
                    </a:lnTo>
                    <a:lnTo>
                      <a:pt x="495" y="144"/>
                    </a:lnTo>
                    <a:lnTo>
                      <a:pt x="352" y="235"/>
                    </a:lnTo>
                    <a:lnTo>
                      <a:pt x="404" y="307"/>
                    </a:lnTo>
                    <a:cubicBezTo>
                      <a:pt x="254" y="385"/>
                      <a:pt x="39" y="522"/>
                      <a:pt x="20" y="737"/>
                    </a:cubicBezTo>
                    <a:cubicBezTo>
                      <a:pt x="0" y="998"/>
                      <a:pt x="235" y="1135"/>
                      <a:pt x="437" y="1174"/>
                    </a:cubicBezTo>
                    <a:lnTo>
                      <a:pt x="476" y="1174"/>
                    </a:lnTo>
                    <a:cubicBezTo>
                      <a:pt x="522" y="1174"/>
                      <a:pt x="567" y="1167"/>
                      <a:pt x="613" y="1167"/>
                    </a:cubicBezTo>
                    <a:cubicBezTo>
                      <a:pt x="704" y="1167"/>
                      <a:pt x="795" y="1180"/>
                      <a:pt x="887" y="1200"/>
                    </a:cubicBezTo>
                    <a:lnTo>
                      <a:pt x="1095" y="1245"/>
                    </a:lnTo>
                    <a:lnTo>
                      <a:pt x="1089" y="1037"/>
                    </a:lnTo>
                    <a:cubicBezTo>
                      <a:pt x="1089" y="965"/>
                      <a:pt x="1082" y="744"/>
                      <a:pt x="1167" y="672"/>
                    </a:cubicBezTo>
                    <a:lnTo>
                      <a:pt x="1284" y="574"/>
                    </a:lnTo>
                    <a:lnTo>
                      <a:pt x="1186" y="450"/>
                    </a:lnTo>
                    <a:lnTo>
                      <a:pt x="1121" y="366"/>
                    </a:lnTo>
                    <a:lnTo>
                      <a:pt x="1043" y="261"/>
                    </a:lnTo>
                    <a:lnTo>
                      <a:pt x="945" y="313"/>
                    </a:lnTo>
                    <a:lnTo>
                      <a:pt x="971" y="274"/>
                    </a:lnTo>
                    <a:lnTo>
                      <a:pt x="880" y="177"/>
                    </a:lnTo>
                    <a:lnTo>
                      <a:pt x="815" y="105"/>
                    </a:lnTo>
                    <a:lnTo>
                      <a:pt x="724" y="1"/>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3" name="Google Shape;10313;p64"/>
              <p:cNvSpPr/>
              <p:nvPr/>
            </p:nvSpPr>
            <p:spPr>
              <a:xfrm>
                <a:off x="2137037" y="3585330"/>
                <a:ext cx="29338" cy="46077"/>
              </a:xfrm>
              <a:custGeom>
                <a:avLst/>
                <a:gdLst/>
                <a:ahLst/>
                <a:cxnLst/>
                <a:rect l="l" t="t" r="r" b="b"/>
                <a:pathLst>
                  <a:path w="1162" h="1825" extrusionOk="0">
                    <a:moveTo>
                      <a:pt x="900" y="0"/>
                    </a:moveTo>
                    <a:cubicBezTo>
                      <a:pt x="796" y="0"/>
                      <a:pt x="692" y="13"/>
                      <a:pt x="594" y="46"/>
                    </a:cubicBezTo>
                    <a:cubicBezTo>
                      <a:pt x="392" y="111"/>
                      <a:pt x="222" y="261"/>
                      <a:pt x="125" y="450"/>
                    </a:cubicBezTo>
                    <a:cubicBezTo>
                      <a:pt x="1" y="710"/>
                      <a:pt x="7" y="1375"/>
                      <a:pt x="183" y="1662"/>
                    </a:cubicBezTo>
                    <a:cubicBezTo>
                      <a:pt x="229" y="1753"/>
                      <a:pt x="320" y="1818"/>
                      <a:pt x="425" y="1825"/>
                    </a:cubicBezTo>
                    <a:lnTo>
                      <a:pt x="431" y="1818"/>
                    </a:lnTo>
                    <a:cubicBezTo>
                      <a:pt x="457" y="1818"/>
                      <a:pt x="483" y="1818"/>
                      <a:pt x="509" y="1812"/>
                    </a:cubicBezTo>
                    <a:cubicBezTo>
                      <a:pt x="542" y="1799"/>
                      <a:pt x="568" y="1773"/>
                      <a:pt x="587" y="1740"/>
                    </a:cubicBezTo>
                    <a:cubicBezTo>
                      <a:pt x="614" y="1669"/>
                      <a:pt x="614" y="1584"/>
                      <a:pt x="574" y="1512"/>
                    </a:cubicBezTo>
                    <a:cubicBezTo>
                      <a:pt x="568" y="1480"/>
                      <a:pt x="555" y="1440"/>
                      <a:pt x="555" y="1408"/>
                    </a:cubicBezTo>
                    <a:cubicBezTo>
                      <a:pt x="561" y="763"/>
                      <a:pt x="822" y="359"/>
                      <a:pt x="1044" y="143"/>
                    </a:cubicBezTo>
                    <a:lnTo>
                      <a:pt x="1161" y="13"/>
                    </a:lnTo>
                    <a:lnTo>
                      <a:pt x="992"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4" name="Google Shape;10314;p64"/>
              <p:cNvSpPr/>
              <p:nvPr/>
            </p:nvSpPr>
            <p:spPr>
              <a:xfrm>
                <a:off x="2134916" y="3583184"/>
                <a:ext cx="36053" cy="50217"/>
              </a:xfrm>
              <a:custGeom>
                <a:avLst/>
                <a:gdLst/>
                <a:ahLst/>
                <a:cxnLst/>
                <a:rect l="l" t="t" r="r" b="b"/>
                <a:pathLst>
                  <a:path w="1428" h="1989" extrusionOk="0">
                    <a:moveTo>
                      <a:pt x="978" y="0"/>
                    </a:moveTo>
                    <a:cubicBezTo>
                      <a:pt x="978" y="0"/>
                      <a:pt x="979" y="0"/>
                      <a:pt x="980" y="0"/>
                    </a:cubicBezTo>
                    <a:lnTo>
                      <a:pt x="980" y="0"/>
                    </a:lnTo>
                    <a:cubicBezTo>
                      <a:pt x="981" y="0"/>
                      <a:pt x="983" y="0"/>
                      <a:pt x="984" y="0"/>
                    </a:cubicBezTo>
                    <a:close/>
                    <a:moveTo>
                      <a:pt x="984" y="163"/>
                    </a:moveTo>
                    <a:cubicBezTo>
                      <a:pt x="1010" y="163"/>
                      <a:pt x="1036" y="163"/>
                      <a:pt x="1063" y="170"/>
                    </a:cubicBezTo>
                    <a:cubicBezTo>
                      <a:pt x="854" y="378"/>
                      <a:pt x="561" y="795"/>
                      <a:pt x="554" y="1486"/>
                    </a:cubicBezTo>
                    <a:cubicBezTo>
                      <a:pt x="554" y="1597"/>
                      <a:pt x="671" y="1786"/>
                      <a:pt x="567" y="1812"/>
                    </a:cubicBezTo>
                    <a:cubicBezTo>
                      <a:pt x="548" y="1819"/>
                      <a:pt x="528" y="1819"/>
                      <a:pt x="509" y="1825"/>
                    </a:cubicBezTo>
                    <a:cubicBezTo>
                      <a:pt x="176" y="1825"/>
                      <a:pt x="137" y="854"/>
                      <a:pt x="280" y="574"/>
                    </a:cubicBezTo>
                    <a:cubicBezTo>
                      <a:pt x="365" y="398"/>
                      <a:pt x="522" y="268"/>
                      <a:pt x="704" y="202"/>
                    </a:cubicBezTo>
                    <a:cubicBezTo>
                      <a:pt x="795" y="176"/>
                      <a:pt x="887" y="163"/>
                      <a:pt x="984" y="163"/>
                    </a:cubicBezTo>
                    <a:close/>
                    <a:moveTo>
                      <a:pt x="980" y="0"/>
                    </a:moveTo>
                    <a:lnTo>
                      <a:pt x="980" y="0"/>
                    </a:lnTo>
                    <a:cubicBezTo>
                      <a:pt x="864" y="1"/>
                      <a:pt x="755" y="14"/>
                      <a:pt x="652" y="52"/>
                    </a:cubicBezTo>
                    <a:cubicBezTo>
                      <a:pt x="424" y="124"/>
                      <a:pt x="241" y="287"/>
                      <a:pt x="137" y="496"/>
                    </a:cubicBezTo>
                    <a:cubicBezTo>
                      <a:pt x="0" y="776"/>
                      <a:pt x="0" y="1473"/>
                      <a:pt x="196" y="1786"/>
                    </a:cubicBezTo>
                    <a:cubicBezTo>
                      <a:pt x="254" y="1903"/>
                      <a:pt x="378" y="1982"/>
                      <a:pt x="509" y="1988"/>
                    </a:cubicBezTo>
                    <a:cubicBezTo>
                      <a:pt x="541" y="1982"/>
                      <a:pt x="580" y="1982"/>
                      <a:pt x="613" y="1969"/>
                    </a:cubicBezTo>
                    <a:cubicBezTo>
                      <a:pt x="665" y="1956"/>
                      <a:pt x="717" y="1916"/>
                      <a:pt x="743" y="1864"/>
                    </a:cubicBezTo>
                    <a:cubicBezTo>
                      <a:pt x="782" y="1767"/>
                      <a:pt x="782" y="1662"/>
                      <a:pt x="737" y="1571"/>
                    </a:cubicBezTo>
                    <a:cubicBezTo>
                      <a:pt x="730" y="1545"/>
                      <a:pt x="724" y="1519"/>
                      <a:pt x="717" y="1486"/>
                    </a:cubicBezTo>
                    <a:cubicBezTo>
                      <a:pt x="724" y="874"/>
                      <a:pt x="971" y="489"/>
                      <a:pt x="1180" y="281"/>
                    </a:cubicBezTo>
                    <a:lnTo>
                      <a:pt x="1428" y="33"/>
                    </a:lnTo>
                    <a:lnTo>
                      <a:pt x="1076" y="7"/>
                    </a:lnTo>
                    <a:cubicBezTo>
                      <a:pt x="1044" y="7"/>
                      <a:pt x="1012" y="1"/>
                      <a:pt x="98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5" name="Google Shape;10315;p64"/>
              <p:cNvSpPr/>
              <p:nvPr/>
            </p:nvSpPr>
            <p:spPr>
              <a:xfrm>
                <a:off x="2154811" y="3552584"/>
                <a:ext cx="99576" cy="131666"/>
              </a:xfrm>
              <a:custGeom>
                <a:avLst/>
                <a:gdLst/>
                <a:ahLst/>
                <a:cxnLst/>
                <a:rect l="l" t="t" r="r" b="b"/>
                <a:pathLst>
                  <a:path w="3944" h="5215" extrusionOk="0">
                    <a:moveTo>
                      <a:pt x="2041" y="0"/>
                    </a:moveTo>
                    <a:lnTo>
                      <a:pt x="1989" y="13"/>
                    </a:lnTo>
                    <a:cubicBezTo>
                      <a:pt x="1897" y="33"/>
                      <a:pt x="1813" y="59"/>
                      <a:pt x="1721" y="85"/>
                    </a:cubicBezTo>
                    <a:cubicBezTo>
                      <a:pt x="1259" y="235"/>
                      <a:pt x="705" y="567"/>
                      <a:pt x="692" y="1277"/>
                    </a:cubicBezTo>
                    <a:cubicBezTo>
                      <a:pt x="672" y="1291"/>
                      <a:pt x="27" y="1701"/>
                      <a:pt x="20" y="2711"/>
                    </a:cubicBezTo>
                    <a:cubicBezTo>
                      <a:pt x="14" y="3226"/>
                      <a:pt x="1" y="4438"/>
                      <a:pt x="1747" y="5012"/>
                    </a:cubicBezTo>
                    <a:cubicBezTo>
                      <a:pt x="1956" y="5084"/>
                      <a:pt x="2510" y="5214"/>
                      <a:pt x="2725" y="5214"/>
                    </a:cubicBezTo>
                    <a:cubicBezTo>
                      <a:pt x="2751" y="5214"/>
                      <a:pt x="2777" y="5214"/>
                      <a:pt x="2797" y="5208"/>
                    </a:cubicBezTo>
                    <a:cubicBezTo>
                      <a:pt x="2816" y="5208"/>
                      <a:pt x="2835" y="5209"/>
                      <a:pt x="2854" y="5209"/>
                    </a:cubicBezTo>
                    <a:cubicBezTo>
                      <a:pt x="2990" y="5209"/>
                      <a:pt x="3121" y="5188"/>
                      <a:pt x="3247" y="5142"/>
                    </a:cubicBezTo>
                    <a:cubicBezTo>
                      <a:pt x="3540" y="5058"/>
                      <a:pt x="3892" y="4803"/>
                      <a:pt x="3911" y="4093"/>
                    </a:cubicBezTo>
                    <a:cubicBezTo>
                      <a:pt x="3918" y="3865"/>
                      <a:pt x="3924" y="3565"/>
                      <a:pt x="3911" y="3285"/>
                    </a:cubicBezTo>
                    <a:cubicBezTo>
                      <a:pt x="3944" y="2992"/>
                      <a:pt x="3774" y="2359"/>
                      <a:pt x="3709" y="2229"/>
                    </a:cubicBezTo>
                    <a:cubicBezTo>
                      <a:pt x="3644" y="2060"/>
                      <a:pt x="3540" y="1903"/>
                      <a:pt x="3409" y="1779"/>
                    </a:cubicBezTo>
                    <a:cubicBezTo>
                      <a:pt x="3168" y="1551"/>
                      <a:pt x="2849" y="1440"/>
                      <a:pt x="2425" y="1440"/>
                    </a:cubicBezTo>
                    <a:lnTo>
                      <a:pt x="2282" y="1440"/>
                    </a:lnTo>
                    <a:cubicBezTo>
                      <a:pt x="2256" y="1434"/>
                      <a:pt x="2223" y="1434"/>
                      <a:pt x="2197" y="1434"/>
                    </a:cubicBezTo>
                    <a:lnTo>
                      <a:pt x="2139" y="1434"/>
                    </a:lnTo>
                    <a:cubicBezTo>
                      <a:pt x="2041" y="1408"/>
                      <a:pt x="1702" y="1304"/>
                      <a:pt x="1728" y="991"/>
                    </a:cubicBezTo>
                    <a:cubicBezTo>
                      <a:pt x="1747" y="730"/>
                      <a:pt x="2106" y="548"/>
                      <a:pt x="2256" y="476"/>
                    </a:cubicBezTo>
                    <a:lnTo>
                      <a:pt x="2347" y="437"/>
                    </a:lnTo>
                    <a:lnTo>
                      <a:pt x="2041" y="0"/>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6" name="Google Shape;10316;p64"/>
              <p:cNvSpPr/>
              <p:nvPr/>
            </p:nvSpPr>
            <p:spPr>
              <a:xfrm>
                <a:off x="2152842" y="3550110"/>
                <a:ext cx="103540" cy="136109"/>
              </a:xfrm>
              <a:custGeom>
                <a:avLst/>
                <a:gdLst/>
                <a:ahLst/>
                <a:cxnLst/>
                <a:rect l="l" t="t" r="r" b="b"/>
                <a:pathLst>
                  <a:path w="4101" h="5391" extrusionOk="0">
                    <a:moveTo>
                      <a:pt x="2086" y="189"/>
                    </a:moveTo>
                    <a:lnTo>
                      <a:pt x="2301" y="502"/>
                    </a:lnTo>
                    <a:cubicBezTo>
                      <a:pt x="2125" y="580"/>
                      <a:pt x="1754" y="782"/>
                      <a:pt x="1728" y="1082"/>
                    </a:cubicBezTo>
                    <a:cubicBezTo>
                      <a:pt x="1702" y="1415"/>
                      <a:pt x="2008" y="1571"/>
                      <a:pt x="2217" y="1617"/>
                    </a:cubicBezTo>
                    <a:cubicBezTo>
                      <a:pt x="2236" y="1610"/>
                      <a:pt x="2256" y="1610"/>
                      <a:pt x="2275" y="1610"/>
                    </a:cubicBezTo>
                    <a:cubicBezTo>
                      <a:pt x="2314" y="1610"/>
                      <a:pt x="2347" y="1617"/>
                      <a:pt x="2379" y="1623"/>
                    </a:cubicBezTo>
                    <a:cubicBezTo>
                      <a:pt x="2406" y="1630"/>
                      <a:pt x="2438" y="1636"/>
                      <a:pt x="2464" y="1649"/>
                    </a:cubicBezTo>
                    <a:cubicBezTo>
                      <a:pt x="2458" y="1636"/>
                      <a:pt x="2451" y="1623"/>
                      <a:pt x="2445" y="1617"/>
                    </a:cubicBezTo>
                    <a:lnTo>
                      <a:pt x="2503" y="1617"/>
                    </a:lnTo>
                    <a:cubicBezTo>
                      <a:pt x="2901" y="1617"/>
                      <a:pt x="3207" y="1721"/>
                      <a:pt x="3429" y="1929"/>
                    </a:cubicBezTo>
                    <a:cubicBezTo>
                      <a:pt x="3553" y="2047"/>
                      <a:pt x="3650" y="2190"/>
                      <a:pt x="3716" y="2353"/>
                    </a:cubicBezTo>
                    <a:cubicBezTo>
                      <a:pt x="3748" y="2392"/>
                      <a:pt x="3944" y="3083"/>
                      <a:pt x="3905" y="3376"/>
                    </a:cubicBezTo>
                    <a:cubicBezTo>
                      <a:pt x="3918" y="3637"/>
                      <a:pt x="3918" y="3911"/>
                      <a:pt x="3905" y="4185"/>
                    </a:cubicBezTo>
                    <a:cubicBezTo>
                      <a:pt x="3892" y="4706"/>
                      <a:pt x="3690" y="5045"/>
                      <a:pt x="3298" y="5162"/>
                    </a:cubicBezTo>
                    <a:cubicBezTo>
                      <a:pt x="3176" y="5203"/>
                      <a:pt x="3042" y="5228"/>
                      <a:pt x="2912" y="5228"/>
                    </a:cubicBezTo>
                    <a:cubicBezTo>
                      <a:pt x="2898" y="5228"/>
                      <a:pt x="2883" y="5228"/>
                      <a:pt x="2868" y="5227"/>
                    </a:cubicBezTo>
                    <a:cubicBezTo>
                      <a:pt x="2849" y="5227"/>
                      <a:pt x="2829" y="5234"/>
                      <a:pt x="2803" y="5234"/>
                    </a:cubicBezTo>
                    <a:cubicBezTo>
                      <a:pt x="2601" y="5234"/>
                      <a:pt x="2067" y="5110"/>
                      <a:pt x="1858" y="5038"/>
                    </a:cubicBezTo>
                    <a:cubicBezTo>
                      <a:pt x="164" y="4478"/>
                      <a:pt x="177" y="3311"/>
                      <a:pt x="183" y="2809"/>
                    </a:cubicBezTo>
                    <a:cubicBezTo>
                      <a:pt x="190" y="1845"/>
                      <a:pt x="796" y="1460"/>
                      <a:pt x="822" y="1447"/>
                    </a:cubicBezTo>
                    <a:cubicBezTo>
                      <a:pt x="841" y="1434"/>
                      <a:pt x="854" y="1408"/>
                      <a:pt x="861" y="1382"/>
                    </a:cubicBezTo>
                    <a:cubicBezTo>
                      <a:pt x="874" y="717"/>
                      <a:pt x="1395" y="404"/>
                      <a:pt x="1832" y="261"/>
                    </a:cubicBezTo>
                    <a:cubicBezTo>
                      <a:pt x="1917" y="235"/>
                      <a:pt x="2001" y="209"/>
                      <a:pt x="2086" y="189"/>
                    </a:cubicBezTo>
                    <a:close/>
                    <a:moveTo>
                      <a:pt x="2158" y="0"/>
                    </a:moveTo>
                    <a:lnTo>
                      <a:pt x="2158" y="7"/>
                    </a:lnTo>
                    <a:lnTo>
                      <a:pt x="2054" y="33"/>
                    </a:lnTo>
                    <a:cubicBezTo>
                      <a:pt x="1962" y="52"/>
                      <a:pt x="1871" y="79"/>
                      <a:pt x="1780" y="105"/>
                    </a:cubicBezTo>
                    <a:cubicBezTo>
                      <a:pt x="1109" y="326"/>
                      <a:pt x="724" y="756"/>
                      <a:pt x="698" y="1330"/>
                    </a:cubicBezTo>
                    <a:cubicBezTo>
                      <a:pt x="548" y="1441"/>
                      <a:pt x="27" y="1884"/>
                      <a:pt x="20" y="2803"/>
                    </a:cubicBezTo>
                    <a:cubicBezTo>
                      <a:pt x="14" y="3292"/>
                      <a:pt x="1" y="4595"/>
                      <a:pt x="1806" y="5188"/>
                    </a:cubicBezTo>
                    <a:cubicBezTo>
                      <a:pt x="2021" y="5260"/>
                      <a:pt x="2575" y="5390"/>
                      <a:pt x="2803" y="5390"/>
                    </a:cubicBezTo>
                    <a:cubicBezTo>
                      <a:pt x="2836" y="5390"/>
                      <a:pt x="2862" y="5390"/>
                      <a:pt x="2888" y="5384"/>
                    </a:cubicBezTo>
                    <a:cubicBezTo>
                      <a:pt x="2904" y="5384"/>
                      <a:pt x="2919" y="5385"/>
                      <a:pt x="2935" y="5385"/>
                    </a:cubicBezTo>
                    <a:cubicBezTo>
                      <a:pt x="3076" y="5385"/>
                      <a:pt x="3216" y="5359"/>
                      <a:pt x="3351" y="5312"/>
                    </a:cubicBezTo>
                    <a:cubicBezTo>
                      <a:pt x="3670" y="5214"/>
                      <a:pt x="4055" y="4941"/>
                      <a:pt x="4074" y="4185"/>
                    </a:cubicBezTo>
                    <a:cubicBezTo>
                      <a:pt x="4081" y="3963"/>
                      <a:pt x="4081" y="3663"/>
                      <a:pt x="4074" y="3383"/>
                    </a:cubicBezTo>
                    <a:cubicBezTo>
                      <a:pt x="4100" y="3090"/>
                      <a:pt x="3950" y="2464"/>
                      <a:pt x="3865" y="2288"/>
                    </a:cubicBezTo>
                    <a:cubicBezTo>
                      <a:pt x="3794" y="2105"/>
                      <a:pt x="3676" y="1943"/>
                      <a:pt x="3540" y="1806"/>
                    </a:cubicBezTo>
                    <a:cubicBezTo>
                      <a:pt x="3285" y="1564"/>
                      <a:pt x="2947" y="1447"/>
                      <a:pt x="2503" y="1447"/>
                    </a:cubicBezTo>
                    <a:lnTo>
                      <a:pt x="2366" y="1447"/>
                    </a:lnTo>
                    <a:cubicBezTo>
                      <a:pt x="2340" y="1447"/>
                      <a:pt x="2308" y="1441"/>
                      <a:pt x="2275" y="1441"/>
                    </a:cubicBezTo>
                    <a:lnTo>
                      <a:pt x="2230" y="1441"/>
                    </a:lnTo>
                    <a:cubicBezTo>
                      <a:pt x="2132" y="1421"/>
                      <a:pt x="1871" y="1330"/>
                      <a:pt x="1891" y="1089"/>
                    </a:cubicBezTo>
                    <a:cubicBezTo>
                      <a:pt x="1910" y="867"/>
                      <a:pt x="2262" y="691"/>
                      <a:pt x="2373" y="646"/>
                    </a:cubicBezTo>
                    <a:lnTo>
                      <a:pt x="2549" y="561"/>
                    </a:lnTo>
                    <a:lnTo>
                      <a:pt x="2438" y="398"/>
                    </a:lnTo>
                    <a:lnTo>
                      <a:pt x="2217" y="92"/>
                    </a:lnTo>
                    <a:lnTo>
                      <a:pt x="2158" y="0"/>
                    </a:ln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317" name="Google Shape;10317;p64"/>
          <p:cNvGrpSpPr/>
          <p:nvPr/>
        </p:nvGrpSpPr>
        <p:grpSpPr>
          <a:xfrm>
            <a:off x="2942205" y="3064707"/>
            <a:ext cx="550623" cy="1310497"/>
            <a:chOff x="2942205" y="3050537"/>
            <a:chExt cx="550623" cy="1310497"/>
          </a:xfrm>
        </p:grpSpPr>
        <p:sp>
          <p:nvSpPr>
            <p:cNvPr id="10318" name="Google Shape;10318;p64"/>
            <p:cNvSpPr/>
            <p:nvPr/>
          </p:nvSpPr>
          <p:spPr>
            <a:xfrm>
              <a:off x="2991084" y="4311978"/>
              <a:ext cx="453016" cy="49056"/>
            </a:xfrm>
            <a:custGeom>
              <a:avLst/>
              <a:gdLst/>
              <a:ahLst/>
              <a:cxnLst/>
              <a:rect l="l" t="t" r="r" b="b"/>
              <a:pathLst>
                <a:path w="17943" h="1943" extrusionOk="0">
                  <a:moveTo>
                    <a:pt x="8975" y="0"/>
                  </a:moveTo>
                  <a:cubicBezTo>
                    <a:pt x="4015" y="0"/>
                    <a:pt x="0" y="437"/>
                    <a:pt x="0" y="972"/>
                  </a:cubicBezTo>
                  <a:cubicBezTo>
                    <a:pt x="0" y="1506"/>
                    <a:pt x="4021"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19" name="Google Shape;10319;p64"/>
            <p:cNvGrpSpPr/>
            <p:nvPr/>
          </p:nvGrpSpPr>
          <p:grpSpPr>
            <a:xfrm>
              <a:off x="2942205" y="3050537"/>
              <a:ext cx="550623" cy="1278079"/>
              <a:chOff x="2942205" y="3050537"/>
              <a:chExt cx="550623" cy="1278079"/>
            </a:xfrm>
          </p:grpSpPr>
          <p:sp>
            <p:nvSpPr>
              <p:cNvPr id="10320" name="Google Shape;10320;p64"/>
              <p:cNvSpPr/>
              <p:nvPr/>
            </p:nvSpPr>
            <p:spPr>
              <a:xfrm>
                <a:off x="2942205" y="3050537"/>
                <a:ext cx="550623" cy="1278079"/>
              </a:xfrm>
              <a:custGeom>
                <a:avLst/>
                <a:gdLst/>
                <a:ahLst/>
                <a:cxnLst/>
                <a:rect l="l" t="t" r="r" b="b"/>
                <a:pathLst>
                  <a:path w="21809" h="50622" extrusionOk="0">
                    <a:moveTo>
                      <a:pt x="3774" y="7802"/>
                    </a:moveTo>
                    <a:lnTo>
                      <a:pt x="3774" y="7834"/>
                    </a:lnTo>
                    <a:lnTo>
                      <a:pt x="3755" y="7834"/>
                    </a:lnTo>
                    <a:lnTo>
                      <a:pt x="3774" y="7802"/>
                    </a:lnTo>
                    <a:close/>
                    <a:moveTo>
                      <a:pt x="10689" y="0"/>
                    </a:moveTo>
                    <a:cubicBezTo>
                      <a:pt x="6753" y="0"/>
                      <a:pt x="3559" y="3187"/>
                      <a:pt x="3559" y="7130"/>
                    </a:cubicBezTo>
                    <a:cubicBezTo>
                      <a:pt x="3559" y="7365"/>
                      <a:pt x="3572" y="7600"/>
                      <a:pt x="3598" y="7834"/>
                    </a:cubicBezTo>
                    <a:cubicBezTo>
                      <a:pt x="2972" y="7906"/>
                      <a:pt x="2542" y="8512"/>
                      <a:pt x="2699" y="9131"/>
                    </a:cubicBezTo>
                    <a:cubicBezTo>
                      <a:pt x="2821" y="9609"/>
                      <a:pt x="3247" y="9920"/>
                      <a:pt x="3710" y="9920"/>
                    </a:cubicBezTo>
                    <a:cubicBezTo>
                      <a:pt x="3841" y="9920"/>
                      <a:pt x="3976" y="9895"/>
                      <a:pt x="4106" y="9842"/>
                    </a:cubicBezTo>
                    <a:cubicBezTo>
                      <a:pt x="4830" y="12044"/>
                      <a:pt x="6681" y="13804"/>
                      <a:pt x="8747" y="14560"/>
                    </a:cubicBezTo>
                    <a:cubicBezTo>
                      <a:pt x="8793" y="14573"/>
                      <a:pt x="8871" y="14593"/>
                      <a:pt x="8871" y="14606"/>
                    </a:cubicBezTo>
                    <a:lnTo>
                      <a:pt x="8871" y="16620"/>
                    </a:lnTo>
                    <a:lnTo>
                      <a:pt x="5651" y="16620"/>
                    </a:lnTo>
                    <a:cubicBezTo>
                      <a:pt x="5651" y="16620"/>
                      <a:pt x="5645" y="16685"/>
                      <a:pt x="5625" y="16698"/>
                    </a:cubicBezTo>
                    <a:cubicBezTo>
                      <a:pt x="5051" y="16705"/>
                      <a:pt x="4537" y="17076"/>
                      <a:pt x="4361" y="17623"/>
                    </a:cubicBezTo>
                    <a:lnTo>
                      <a:pt x="215" y="33239"/>
                    </a:lnTo>
                    <a:cubicBezTo>
                      <a:pt x="0" y="33872"/>
                      <a:pt x="294" y="34563"/>
                      <a:pt x="900" y="34849"/>
                    </a:cubicBezTo>
                    <a:cubicBezTo>
                      <a:pt x="1081" y="34936"/>
                      <a:pt x="1273" y="34977"/>
                      <a:pt x="1463" y="34977"/>
                    </a:cubicBezTo>
                    <a:cubicBezTo>
                      <a:pt x="1903" y="34977"/>
                      <a:pt x="2329" y="34756"/>
                      <a:pt x="2575" y="34360"/>
                    </a:cubicBezTo>
                    <a:cubicBezTo>
                      <a:pt x="2647" y="34407"/>
                      <a:pt x="2726" y="34429"/>
                      <a:pt x="2804" y="34429"/>
                    </a:cubicBezTo>
                    <a:cubicBezTo>
                      <a:pt x="2987" y="34429"/>
                      <a:pt x="3161" y="34309"/>
                      <a:pt x="3207"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85" y="32360"/>
                    </a:lnTo>
                    <a:cubicBezTo>
                      <a:pt x="6622" y="40187"/>
                      <a:pt x="6798" y="48725"/>
                      <a:pt x="6798" y="48725"/>
                    </a:cubicBezTo>
                    <a:cubicBezTo>
                      <a:pt x="6798" y="48725"/>
                      <a:pt x="4517" y="49090"/>
                      <a:pt x="4517" y="50615"/>
                    </a:cubicBezTo>
                    <a:lnTo>
                      <a:pt x="8936" y="50615"/>
                    </a:lnTo>
                    <a:lnTo>
                      <a:pt x="10631" y="33428"/>
                    </a:lnTo>
                    <a:lnTo>
                      <a:pt x="10663" y="33455"/>
                    </a:lnTo>
                    <a:lnTo>
                      <a:pt x="11035" y="33455"/>
                    </a:lnTo>
                    <a:lnTo>
                      <a:pt x="11035" y="33448"/>
                    </a:lnTo>
                    <a:lnTo>
                      <a:pt x="12892" y="50622"/>
                    </a:lnTo>
                    <a:lnTo>
                      <a:pt x="17311" y="50622"/>
                    </a:lnTo>
                    <a:cubicBezTo>
                      <a:pt x="17311" y="49090"/>
                      <a:pt x="15023" y="48732"/>
                      <a:pt x="15023" y="48732"/>
                    </a:cubicBezTo>
                    <a:cubicBezTo>
                      <a:pt x="15023" y="48732"/>
                      <a:pt x="15193" y="40096"/>
                      <a:pt x="15317" y="32216"/>
                    </a:cubicBezTo>
                    <a:cubicBezTo>
                      <a:pt x="15323" y="31897"/>
                      <a:pt x="15356" y="30567"/>
                      <a:pt x="15356" y="30567"/>
                    </a:cubicBezTo>
                    <a:lnTo>
                      <a:pt x="15343" y="30567"/>
                    </a:lnTo>
                    <a:cubicBezTo>
                      <a:pt x="15408" y="26474"/>
                      <a:pt x="15454" y="22779"/>
                      <a:pt x="15454" y="20863"/>
                    </a:cubicBezTo>
                    <a:lnTo>
                      <a:pt x="18510" y="31923"/>
                    </a:lnTo>
                    <a:cubicBezTo>
                      <a:pt x="18302" y="31988"/>
                      <a:pt x="18152" y="32334"/>
                      <a:pt x="18204" y="32542"/>
                    </a:cubicBezTo>
                    <a:lnTo>
                      <a:pt x="18562" y="34113"/>
                    </a:lnTo>
                    <a:cubicBezTo>
                      <a:pt x="18602" y="34305"/>
                      <a:pt x="18769" y="34428"/>
                      <a:pt x="18956" y="34428"/>
                    </a:cubicBezTo>
                    <a:cubicBezTo>
                      <a:pt x="18985" y="34428"/>
                      <a:pt x="19015" y="34425"/>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8" y="34582"/>
                      <a:pt x="21808" y="33885"/>
                      <a:pt x="21600" y="33246"/>
                    </a:cubicBezTo>
                    <a:lnTo>
                      <a:pt x="17292" y="17663"/>
                    </a:lnTo>
                    <a:cubicBezTo>
                      <a:pt x="17116" y="17141"/>
                      <a:pt x="16653" y="16744"/>
                      <a:pt x="16138" y="16705"/>
                    </a:cubicBezTo>
                    <a:cubicBezTo>
                      <a:pt x="16125" y="16691"/>
                      <a:pt x="16112" y="16626"/>
                      <a:pt x="16112" y="16626"/>
                    </a:cubicBezTo>
                    <a:lnTo>
                      <a:pt x="12612" y="16626"/>
                    </a:lnTo>
                    <a:lnTo>
                      <a:pt x="12612" y="14704"/>
                    </a:lnTo>
                    <a:cubicBezTo>
                      <a:pt x="12612" y="14704"/>
                      <a:pt x="12638" y="14697"/>
                      <a:pt x="12651" y="14691"/>
                    </a:cubicBezTo>
                    <a:cubicBezTo>
                      <a:pt x="12664" y="14691"/>
                      <a:pt x="12684" y="14684"/>
                      <a:pt x="12697" y="14678"/>
                    </a:cubicBezTo>
                    <a:cubicBezTo>
                      <a:pt x="14893" y="14013"/>
                      <a:pt x="16913" y="12201"/>
                      <a:pt x="17689" y="9887"/>
                    </a:cubicBezTo>
                    <a:cubicBezTo>
                      <a:pt x="17774" y="9907"/>
                      <a:pt x="17859" y="9920"/>
                      <a:pt x="17943" y="9920"/>
                    </a:cubicBezTo>
                    <a:cubicBezTo>
                      <a:pt x="17947" y="9920"/>
                      <a:pt x="17952" y="9920"/>
                      <a:pt x="17956" y="9920"/>
                    </a:cubicBezTo>
                    <a:cubicBezTo>
                      <a:pt x="18511" y="9920"/>
                      <a:pt x="18973" y="9485"/>
                      <a:pt x="19006" y="8929"/>
                    </a:cubicBezTo>
                    <a:cubicBezTo>
                      <a:pt x="19032" y="8369"/>
                      <a:pt x="18608" y="7880"/>
                      <a:pt x="18048" y="7834"/>
                    </a:cubicBezTo>
                    <a:lnTo>
                      <a:pt x="18048" y="7828"/>
                    </a:lnTo>
                    <a:cubicBezTo>
                      <a:pt x="18048" y="7815"/>
                      <a:pt x="18041" y="7802"/>
                      <a:pt x="18041" y="7789"/>
                    </a:cubicBezTo>
                    <a:cubicBezTo>
                      <a:pt x="18035" y="6068"/>
                      <a:pt x="17637" y="4295"/>
                      <a:pt x="16685" y="2998"/>
                    </a:cubicBezTo>
                    <a:cubicBezTo>
                      <a:pt x="17656" y="2464"/>
                      <a:pt x="17774" y="1786"/>
                      <a:pt x="18152" y="1147"/>
                    </a:cubicBezTo>
                    <a:lnTo>
                      <a:pt x="18152" y="1147"/>
                    </a:lnTo>
                    <a:cubicBezTo>
                      <a:pt x="17943" y="1170"/>
                      <a:pt x="17732" y="1181"/>
                      <a:pt x="17520" y="1181"/>
                    </a:cubicBezTo>
                    <a:cubicBezTo>
                      <a:pt x="15276" y="1181"/>
                      <a:pt x="12899" y="0"/>
                      <a:pt x="10689"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21" name="Google Shape;10321;p64"/>
              <p:cNvGrpSpPr/>
              <p:nvPr/>
            </p:nvGrpSpPr>
            <p:grpSpPr>
              <a:xfrm>
                <a:off x="2976264" y="3168065"/>
                <a:ext cx="478718" cy="1086021"/>
                <a:chOff x="2976264" y="3168065"/>
                <a:chExt cx="478718" cy="1086021"/>
              </a:xfrm>
            </p:grpSpPr>
            <p:sp>
              <p:nvSpPr>
                <p:cNvPr id="10322" name="Google Shape;10322;p64"/>
                <p:cNvSpPr/>
                <p:nvPr/>
              </p:nvSpPr>
              <p:spPr>
                <a:xfrm>
                  <a:off x="2976264" y="3716491"/>
                  <a:ext cx="68522" cy="119951"/>
                </a:xfrm>
                <a:custGeom>
                  <a:avLst/>
                  <a:gdLst/>
                  <a:ahLst/>
                  <a:cxnLst/>
                  <a:rect l="l" t="t" r="r" b="b"/>
                  <a:pathLst>
                    <a:path w="2714" h="4751" extrusionOk="0">
                      <a:moveTo>
                        <a:pt x="2269" y="1"/>
                      </a:moveTo>
                      <a:cubicBezTo>
                        <a:pt x="2234" y="1"/>
                        <a:pt x="2197" y="6"/>
                        <a:pt x="2158" y="19"/>
                      </a:cubicBezTo>
                      <a:cubicBezTo>
                        <a:pt x="450" y="593"/>
                        <a:pt x="1" y="3161"/>
                        <a:pt x="79" y="4699"/>
                      </a:cubicBezTo>
                      <a:cubicBezTo>
                        <a:pt x="79" y="4731"/>
                        <a:pt x="106" y="4750"/>
                        <a:pt x="132" y="4750"/>
                      </a:cubicBezTo>
                      <a:cubicBezTo>
                        <a:pt x="149" y="4750"/>
                        <a:pt x="166" y="4742"/>
                        <a:pt x="176" y="4725"/>
                      </a:cubicBezTo>
                      <a:cubicBezTo>
                        <a:pt x="535" y="4079"/>
                        <a:pt x="763" y="3402"/>
                        <a:pt x="1024" y="2717"/>
                      </a:cubicBezTo>
                      <a:cubicBezTo>
                        <a:pt x="1369" y="1818"/>
                        <a:pt x="1871" y="1303"/>
                        <a:pt x="2510" y="619"/>
                      </a:cubicBezTo>
                      <a:cubicBezTo>
                        <a:pt x="2713" y="398"/>
                        <a:pt x="2559" y="1"/>
                        <a:pt x="226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3" name="Google Shape;10323;p64"/>
                <p:cNvSpPr/>
                <p:nvPr/>
              </p:nvSpPr>
              <p:spPr>
                <a:xfrm>
                  <a:off x="3000047" y="3758831"/>
                  <a:ext cx="39588" cy="65871"/>
                </a:xfrm>
                <a:custGeom>
                  <a:avLst/>
                  <a:gdLst/>
                  <a:ahLst/>
                  <a:cxnLst/>
                  <a:rect l="l" t="t" r="r" b="b"/>
                  <a:pathLst>
                    <a:path w="1568" h="2609" extrusionOk="0">
                      <a:moveTo>
                        <a:pt x="1310" y="1"/>
                      </a:moveTo>
                      <a:cubicBezTo>
                        <a:pt x="1276" y="1"/>
                        <a:pt x="1242" y="12"/>
                        <a:pt x="1209" y="37"/>
                      </a:cubicBezTo>
                      <a:cubicBezTo>
                        <a:pt x="883" y="284"/>
                        <a:pt x="720" y="656"/>
                        <a:pt x="564" y="1027"/>
                      </a:cubicBezTo>
                      <a:cubicBezTo>
                        <a:pt x="369" y="1464"/>
                        <a:pt x="186" y="1920"/>
                        <a:pt x="36" y="2376"/>
                      </a:cubicBezTo>
                      <a:cubicBezTo>
                        <a:pt x="0" y="2489"/>
                        <a:pt x="105" y="2609"/>
                        <a:pt x="211" y="2609"/>
                      </a:cubicBezTo>
                      <a:cubicBezTo>
                        <a:pt x="240" y="2609"/>
                        <a:pt x="270" y="2600"/>
                        <a:pt x="297" y="2578"/>
                      </a:cubicBezTo>
                      <a:cubicBezTo>
                        <a:pt x="668" y="2318"/>
                        <a:pt x="962" y="1959"/>
                        <a:pt x="1144" y="1542"/>
                      </a:cubicBezTo>
                      <a:cubicBezTo>
                        <a:pt x="1340" y="1138"/>
                        <a:pt x="1568" y="675"/>
                        <a:pt x="1522" y="219"/>
                      </a:cubicBezTo>
                      <a:cubicBezTo>
                        <a:pt x="1512" y="110"/>
                        <a:pt x="1416" y="1"/>
                        <a:pt x="131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4" name="Google Shape;10324;p64"/>
                <p:cNvSpPr/>
                <p:nvPr/>
              </p:nvSpPr>
              <p:spPr>
                <a:xfrm>
                  <a:off x="3021684" y="3580659"/>
                  <a:ext cx="59912" cy="110205"/>
                </a:xfrm>
                <a:custGeom>
                  <a:avLst/>
                  <a:gdLst/>
                  <a:ahLst/>
                  <a:cxnLst/>
                  <a:rect l="l" t="t" r="r" b="b"/>
                  <a:pathLst>
                    <a:path w="2373" h="4365" extrusionOk="0">
                      <a:moveTo>
                        <a:pt x="1377" y="0"/>
                      </a:moveTo>
                      <a:cubicBezTo>
                        <a:pt x="925" y="0"/>
                        <a:pt x="616" y="342"/>
                        <a:pt x="509" y="772"/>
                      </a:cubicBezTo>
                      <a:cubicBezTo>
                        <a:pt x="274" y="1743"/>
                        <a:pt x="0" y="2870"/>
                        <a:pt x="20" y="3874"/>
                      </a:cubicBezTo>
                      <a:cubicBezTo>
                        <a:pt x="29" y="4173"/>
                        <a:pt x="324" y="4364"/>
                        <a:pt x="606" y="4364"/>
                      </a:cubicBezTo>
                      <a:cubicBezTo>
                        <a:pt x="730" y="4364"/>
                        <a:pt x="852" y="4327"/>
                        <a:pt x="945" y="4245"/>
                      </a:cubicBezTo>
                      <a:cubicBezTo>
                        <a:pt x="1819" y="3463"/>
                        <a:pt x="2014" y="2088"/>
                        <a:pt x="2262" y="1000"/>
                      </a:cubicBezTo>
                      <a:cubicBezTo>
                        <a:pt x="2373" y="530"/>
                        <a:pt x="1949" y="68"/>
                        <a:pt x="1506" y="9"/>
                      </a:cubicBezTo>
                      <a:cubicBezTo>
                        <a:pt x="1462" y="3"/>
                        <a:pt x="1419" y="0"/>
                        <a:pt x="137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5" name="Google Shape;10325;p64"/>
                <p:cNvSpPr/>
                <p:nvPr/>
              </p:nvSpPr>
              <p:spPr>
                <a:xfrm>
                  <a:off x="3064554" y="3484820"/>
                  <a:ext cx="76626" cy="82383"/>
                </a:xfrm>
                <a:custGeom>
                  <a:avLst/>
                  <a:gdLst/>
                  <a:ahLst/>
                  <a:cxnLst/>
                  <a:rect l="l" t="t" r="r" b="b"/>
                  <a:pathLst>
                    <a:path w="3035" h="3263" extrusionOk="0">
                      <a:moveTo>
                        <a:pt x="2038" y="1"/>
                      </a:moveTo>
                      <a:cubicBezTo>
                        <a:pt x="1451" y="1"/>
                        <a:pt x="821" y="436"/>
                        <a:pt x="518" y="898"/>
                      </a:cubicBezTo>
                      <a:cubicBezTo>
                        <a:pt x="277" y="1257"/>
                        <a:pt x="290" y="1596"/>
                        <a:pt x="192" y="1993"/>
                      </a:cubicBezTo>
                      <a:cubicBezTo>
                        <a:pt x="108" y="2352"/>
                        <a:pt x="49" y="2717"/>
                        <a:pt x="16" y="3082"/>
                      </a:cubicBezTo>
                      <a:cubicBezTo>
                        <a:pt x="1" y="3196"/>
                        <a:pt x="100" y="3263"/>
                        <a:pt x="199" y="3263"/>
                      </a:cubicBezTo>
                      <a:cubicBezTo>
                        <a:pt x="264" y="3263"/>
                        <a:pt x="329" y="3235"/>
                        <a:pt x="362" y="3173"/>
                      </a:cubicBezTo>
                      <a:cubicBezTo>
                        <a:pt x="486" y="2932"/>
                        <a:pt x="597" y="2684"/>
                        <a:pt x="714" y="2443"/>
                      </a:cubicBezTo>
                      <a:cubicBezTo>
                        <a:pt x="838" y="2182"/>
                        <a:pt x="1027" y="2019"/>
                        <a:pt x="1203" y="1798"/>
                      </a:cubicBezTo>
                      <a:cubicBezTo>
                        <a:pt x="1333" y="1622"/>
                        <a:pt x="1502" y="1485"/>
                        <a:pt x="1705" y="1387"/>
                      </a:cubicBezTo>
                      <a:cubicBezTo>
                        <a:pt x="2030" y="1263"/>
                        <a:pt x="2356" y="1361"/>
                        <a:pt x="2682" y="1165"/>
                      </a:cubicBezTo>
                      <a:cubicBezTo>
                        <a:pt x="2982" y="989"/>
                        <a:pt x="3034" y="572"/>
                        <a:pt x="2793" y="325"/>
                      </a:cubicBezTo>
                      <a:cubicBezTo>
                        <a:pt x="2576" y="95"/>
                        <a:pt x="2311" y="1"/>
                        <a:pt x="203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6" name="Google Shape;10326;p64"/>
                <p:cNvSpPr/>
                <p:nvPr/>
              </p:nvSpPr>
              <p:spPr>
                <a:xfrm>
                  <a:off x="3110378" y="3514536"/>
                  <a:ext cx="118764" cy="101596"/>
                </a:xfrm>
                <a:custGeom>
                  <a:avLst/>
                  <a:gdLst/>
                  <a:ahLst/>
                  <a:cxnLst/>
                  <a:rect l="l" t="t" r="r" b="b"/>
                  <a:pathLst>
                    <a:path w="4704" h="4024" extrusionOk="0">
                      <a:moveTo>
                        <a:pt x="2490" y="1"/>
                      </a:moveTo>
                      <a:cubicBezTo>
                        <a:pt x="2445" y="1"/>
                        <a:pt x="2399" y="3"/>
                        <a:pt x="2353" y="8"/>
                      </a:cubicBezTo>
                      <a:cubicBezTo>
                        <a:pt x="1473" y="106"/>
                        <a:pt x="574" y="640"/>
                        <a:pt x="385" y="914"/>
                      </a:cubicBezTo>
                      <a:cubicBezTo>
                        <a:pt x="0" y="1468"/>
                        <a:pt x="137" y="2100"/>
                        <a:pt x="391" y="2674"/>
                      </a:cubicBezTo>
                      <a:cubicBezTo>
                        <a:pt x="742" y="3475"/>
                        <a:pt x="1557" y="4023"/>
                        <a:pt x="2372" y="4023"/>
                      </a:cubicBezTo>
                      <a:cubicBezTo>
                        <a:pt x="2783" y="4023"/>
                        <a:pt x="3194" y="3884"/>
                        <a:pt x="3546" y="3567"/>
                      </a:cubicBezTo>
                      <a:cubicBezTo>
                        <a:pt x="4703" y="2523"/>
                        <a:pt x="3958" y="1"/>
                        <a:pt x="249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7" name="Google Shape;10327;p64"/>
                <p:cNvSpPr/>
                <p:nvPr/>
              </p:nvSpPr>
              <p:spPr>
                <a:xfrm>
                  <a:off x="3162388" y="3474090"/>
                  <a:ext cx="36104" cy="28504"/>
                </a:xfrm>
                <a:custGeom>
                  <a:avLst/>
                  <a:gdLst/>
                  <a:ahLst/>
                  <a:cxnLst/>
                  <a:rect l="l" t="t" r="r" b="b"/>
                  <a:pathLst>
                    <a:path w="1430" h="1129" extrusionOk="0">
                      <a:moveTo>
                        <a:pt x="413" y="0"/>
                      </a:moveTo>
                      <a:cubicBezTo>
                        <a:pt x="204" y="0"/>
                        <a:pt x="1" y="207"/>
                        <a:pt x="52" y="424"/>
                      </a:cubicBezTo>
                      <a:cubicBezTo>
                        <a:pt x="26" y="541"/>
                        <a:pt x="13" y="658"/>
                        <a:pt x="19" y="782"/>
                      </a:cubicBezTo>
                      <a:cubicBezTo>
                        <a:pt x="19" y="919"/>
                        <a:pt x="111" y="1043"/>
                        <a:pt x="241" y="1076"/>
                      </a:cubicBezTo>
                      <a:cubicBezTo>
                        <a:pt x="495" y="1108"/>
                        <a:pt x="749" y="1128"/>
                        <a:pt x="1004" y="1128"/>
                      </a:cubicBezTo>
                      <a:cubicBezTo>
                        <a:pt x="1011" y="1128"/>
                        <a:pt x="1019" y="1128"/>
                        <a:pt x="1026" y="1128"/>
                      </a:cubicBezTo>
                      <a:cubicBezTo>
                        <a:pt x="1322" y="1128"/>
                        <a:pt x="1429" y="751"/>
                        <a:pt x="1245" y="548"/>
                      </a:cubicBezTo>
                      <a:cubicBezTo>
                        <a:pt x="1147" y="437"/>
                        <a:pt x="1036" y="346"/>
                        <a:pt x="912" y="267"/>
                      </a:cubicBezTo>
                      <a:cubicBezTo>
                        <a:pt x="762" y="170"/>
                        <a:pt x="678" y="65"/>
                        <a:pt x="502" y="13"/>
                      </a:cubicBezTo>
                      <a:cubicBezTo>
                        <a:pt x="473" y="4"/>
                        <a:pt x="443" y="0"/>
                        <a:pt x="41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8" name="Google Shape;10328;p64"/>
                <p:cNvSpPr/>
                <p:nvPr/>
              </p:nvSpPr>
              <p:spPr>
                <a:xfrm>
                  <a:off x="3179001" y="3433012"/>
                  <a:ext cx="38351" cy="58675"/>
                </a:xfrm>
                <a:custGeom>
                  <a:avLst/>
                  <a:gdLst/>
                  <a:ahLst/>
                  <a:cxnLst/>
                  <a:rect l="l" t="t" r="r" b="b"/>
                  <a:pathLst>
                    <a:path w="1519" h="2324" extrusionOk="0">
                      <a:moveTo>
                        <a:pt x="259" y="1"/>
                      </a:moveTo>
                      <a:cubicBezTo>
                        <a:pt x="245" y="1"/>
                        <a:pt x="229" y="9"/>
                        <a:pt x="222" y="24"/>
                      </a:cubicBezTo>
                      <a:lnTo>
                        <a:pt x="222" y="37"/>
                      </a:lnTo>
                      <a:cubicBezTo>
                        <a:pt x="52" y="128"/>
                        <a:pt x="0" y="408"/>
                        <a:pt x="202" y="526"/>
                      </a:cubicBezTo>
                      <a:cubicBezTo>
                        <a:pt x="248" y="1132"/>
                        <a:pt x="541" y="1686"/>
                        <a:pt x="887" y="2201"/>
                      </a:cubicBezTo>
                      <a:cubicBezTo>
                        <a:pt x="941" y="2280"/>
                        <a:pt x="1038" y="2324"/>
                        <a:pt x="1129" y="2324"/>
                      </a:cubicBezTo>
                      <a:cubicBezTo>
                        <a:pt x="1233" y="2324"/>
                        <a:pt x="1332" y="2267"/>
                        <a:pt x="1356" y="2142"/>
                      </a:cubicBezTo>
                      <a:cubicBezTo>
                        <a:pt x="1519" y="1347"/>
                        <a:pt x="1317" y="278"/>
                        <a:pt x="417" y="24"/>
                      </a:cubicBezTo>
                      <a:cubicBezTo>
                        <a:pt x="393" y="16"/>
                        <a:pt x="366" y="10"/>
                        <a:pt x="339" y="10"/>
                      </a:cubicBezTo>
                      <a:cubicBezTo>
                        <a:pt x="322" y="10"/>
                        <a:pt x="304" y="12"/>
                        <a:pt x="287" y="17"/>
                      </a:cubicBezTo>
                      <a:cubicBezTo>
                        <a:pt x="281" y="6"/>
                        <a:pt x="270" y="1"/>
                        <a:pt x="25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9" name="Google Shape;10329;p64"/>
                <p:cNvSpPr/>
                <p:nvPr/>
              </p:nvSpPr>
              <p:spPr>
                <a:xfrm>
                  <a:off x="3156859" y="3628907"/>
                  <a:ext cx="50621" cy="52212"/>
                </a:xfrm>
                <a:custGeom>
                  <a:avLst/>
                  <a:gdLst/>
                  <a:ahLst/>
                  <a:cxnLst/>
                  <a:rect l="l" t="t" r="r" b="b"/>
                  <a:pathLst>
                    <a:path w="2005" h="2068" extrusionOk="0">
                      <a:moveTo>
                        <a:pt x="1455" y="1"/>
                      </a:moveTo>
                      <a:cubicBezTo>
                        <a:pt x="1388" y="1"/>
                        <a:pt x="1321" y="9"/>
                        <a:pt x="1255" y="27"/>
                      </a:cubicBezTo>
                      <a:cubicBezTo>
                        <a:pt x="1131" y="47"/>
                        <a:pt x="1014" y="99"/>
                        <a:pt x="916" y="190"/>
                      </a:cubicBezTo>
                      <a:cubicBezTo>
                        <a:pt x="525" y="464"/>
                        <a:pt x="245" y="985"/>
                        <a:pt x="121" y="1396"/>
                      </a:cubicBezTo>
                      <a:cubicBezTo>
                        <a:pt x="1" y="1784"/>
                        <a:pt x="289" y="2067"/>
                        <a:pt x="658" y="2067"/>
                      </a:cubicBezTo>
                      <a:cubicBezTo>
                        <a:pt x="729" y="2067"/>
                        <a:pt x="803" y="2057"/>
                        <a:pt x="877" y="2035"/>
                      </a:cubicBezTo>
                      <a:cubicBezTo>
                        <a:pt x="1242" y="1924"/>
                        <a:pt x="1555" y="1891"/>
                        <a:pt x="1783" y="1578"/>
                      </a:cubicBezTo>
                      <a:cubicBezTo>
                        <a:pt x="1979" y="1311"/>
                        <a:pt x="2005" y="946"/>
                        <a:pt x="1998" y="633"/>
                      </a:cubicBezTo>
                      <a:cubicBezTo>
                        <a:pt x="1992" y="568"/>
                        <a:pt x="1985" y="510"/>
                        <a:pt x="1966" y="451"/>
                      </a:cubicBezTo>
                      <a:cubicBezTo>
                        <a:pt x="1992" y="262"/>
                        <a:pt x="1874" y="86"/>
                        <a:pt x="1692" y="34"/>
                      </a:cubicBezTo>
                      <a:cubicBezTo>
                        <a:pt x="1614" y="13"/>
                        <a:pt x="1535" y="1"/>
                        <a:pt x="14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0" name="Google Shape;10330;p64"/>
                <p:cNvSpPr/>
                <p:nvPr/>
              </p:nvSpPr>
              <p:spPr>
                <a:xfrm>
                  <a:off x="3156859" y="3684098"/>
                  <a:ext cx="50621" cy="52288"/>
                </a:xfrm>
                <a:custGeom>
                  <a:avLst/>
                  <a:gdLst/>
                  <a:ahLst/>
                  <a:cxnLst/>
                  <a:rect l="l" t="t" r="r" b="b"/>
                  <a:pathLst>
                    <a:path w="2005" h="2071" extrusionOk="0">
                      <a:moveTo>
                        <a:pt x="1464" y="1"/>
                      </a:moveTo>
                      <a:cubicBezTo>
                        <a:pt x="1394" y="1"/>
                        <a:pt x="1324" y="9"/>
                        <a:pt x="1255" y="25"/>
                      </a:cubicBezTo>
                      <a:cubicBezTo>
                        <a:pt x="1131" y="44"/>
                        <a:pt x="1008" y="103"/>
                        <a:pt x="916" y="188"/>
                      </a:cubicBezTo>
                      <a:cubicBezTo>
                        <a:pt x="525" y="461"/>
                        <a:pt x="245" y="989"/>
                        <a:pt x="121" y="1400"/>
                      </a:cubicBezTo>
                      <a:cubicBezTo>
                        <a:pt x="1" y="1788"/>
                        <a:pt x="289" y="2071"/>
                        <a:pt x="658" y="2071"/>
                      </a:cubicBezTo>
                      <a:cubicBezTo>
                        <a:pt x="729" y="2071"/>
                        <a:pt x="803" y="2061"/>
                        <a:pt x="877" y="2039"/>
                      </a:cubicBezTo>
                      <a:cubicBezTo>
                        <a:pt x="1242" y="1928"/>
                        <a:pt x="1555" y="1895"/>
                        <a:pt x="1783" y="1582"/>
                      </a:cubicBezTo>
                      <a:cubicBezTo>
                        <a:pt x="1979" y="1322"/>
                        <a:pt x="2005" y="950"/>
                        <a:pt x="1998" y="637"/>
                      </a:cubicBezTo>
                      <a:cubicBezTo>
                        <a:pt x="1992" y="572"/>
                        <a:pt x="1985" y="513"/>
                        <a:pt x="1966" y="455"/>
                      </a:cubicBezTo>
                      <a:cubicBezTo>
                        <a:pt x="1992" y="266"/>
                        <a:pt x="1874" y="83"/>
                        <a:pt x="1692" y="31"/>
                      </a:cubicBezTo>
                      <a:cubicBezTo>
                        <a:pt x="1617" y="11"/>
                        <a:pt x="1540" y="1"/>
                        <a:pt x="146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1" name="Google Shape;10331;p64"/>
                <p:cNvSpPr/>
                <p:nvPr/>
              </p:nvSpPr>
              <p:spPr>
                <a:xfrm>
                  <a:off x="3156859" y="3739491"/>
                  <a:ext cx="50621" cy="52187"/>
                </a:xfrm>
                <a:custGeom>
                  <a:avLst/>
                  <a:gdLst/>
                  <a:ahLst/>
                  <a:cxnLst/>
                  <a:rect l="l" t="t" r="r" b="b"/>
                  <a:pathLst>
                    <a:path w="2005" h="2067" extrusionOk="0">
                      <a:moveTo>
                        <a:pt x="1455" y="1"/>
                      </a:moveTo>
                      <a:cubicBezTo>
                        <a:pt x="1388" y="1"/>
                        <a:pt x="1321" y="9"/>
                        <a:pt x="1255" y="27"/>
                      </a:cubicBezTo>
                      <a:cubicBezTo>
                        <a:pt x="1131" y="47"/>
                        <a:pt x="1014" y="99"/>
                        <a:pt x="916" y="190"/>
                      </a:cubicBezTo>
                      <a:cubicBezTo>
                        <a:pt x="525" y="464"/>
                        <a:pt x="245" y="985"/>
                        <a:pt x="121" y="1402"/>
                      </a:cubicBezTo>
                      <a:cubicBezTo>
                        <a:pt x="1" y="1785"/>
                        <a:pt x="289" y="2067"/>
                        <a:pt x="658" y="2067"/>
                      </a:cubicBezTo>
                      <a:cubicBezTo>
                        <a:pt x="729" y="2067"/>
                        <a:pt x="803" y="2056"/>
                        <a:pt x="877" y="2034"/>
                      </a:cubicBezTo>
                      <a:cubicBezTo>
                        <a:pt x="1242" y="1924"/>
                        <a:pt x="1555" y="1898"/>
                        <a:pt x="1783" y="1585"/>
                      </a:cubicBezTo>
                      <a:cubicBezTo>
                        <a:pt x="1979" y="1318"/>
                        <a:pt x="2005" y="946"/>
                        <a:pt x="1998" y="633"/>
                      </a:cubicBezTo>
                      <a:cubicBezTo>
                        <a:pt x="1992" y="575"/>
                        <a:pt x="1985" y="509"/>
                        <a:pt x="1966" y="451"/>
                      </a:cubicBezTo>
                      <a:cubicBezTo>
                        <a:pt x="1992" y="262"/>
                        <a:pt x="1874" y="86"/>
                        <a:pt x="1692" y="34"/>
                      </a:cubicBezTo>
                      <a:cubicBezTo>
                        <a:pt x="1614" y="12"/>
                        <a:pt x="1535" y="1"/>
                        <a:pt x="145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2" name="Google Shape;10332;p64"/>
                <p:cNvSpPr/>
                <p:nvPr/>
              </p:nvSpPr>
              <p:spPr>
                <a:xfrm>
                  <a:off x="3118129" y="3629437"/>
                  <a:ext cx="32923" cy="44511"/>
                </a:xfrm>
                <a:custGeom>
                  <a:avLst/>
                  <a:gdLst/>
                  <a:ahLst/>
                  <a:cxnLst/>
                  <a:rect l="l" t="t" r="r" b="b"/>
                  <a:pathLst>
                    <a:path w="1304" h="1763" extrusionOk="0">
                      <a:moveTo>
                        <a:pt x="478" y="1"/>
                      </a:moveTo>
                      <a:cubicBezTo>
                        <a:pt x="239" y="1"/>
                        <a:pt x="1" y="207"/>
                        <a:pt x="52" y="528"/>
                      </a:cubicBezTo>
                      <a:cubicBezTo>
                        <a:pt x="117" y="919"/>
                        <a:pt x="208" y="1668"/>
                        <a:pt x="691" y="1753"/>
                      </a:cubicBezTo>
                      <a:cubicBezTo>
                        <a:pt x="726" y="1759"/>
                        <a:pt x="762" y="1763"/>
                        <a:pt x="798" y="1763"/>
                      </a:cubicBezTo>
                      <a:cubicBezTo>
                        <a:pt x="947" y="1763"/>
                        <a:pt x="1093" y="1704"/>
                        <a:pt x="1166" y="1557"/>
                      </a:cubicBezTo>
                      <a:cubicBezTo>
                        <a:pt x="1303" y="1297"/>
                        <a:pt x="1205" y="1056"/>
                        <a:pt x="1082" y="801"/>
                      </a:cubicBezTo>
                      <a:cubicBezTo>
                        <a:pt x="997" y="638"/>
                        <a:pt x="925" y="476"/>
                        <a:pt x="867" y="300"/>
                      </a:cubicBezTo>
                      <a:cubicBezTo>
                        <a:pt x="794" y="91"/>
                        <a:pt x="636" y="1"/>
                        <a:pt x="47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3" name="Google Shape;10333;p64"/>
                <p:cNvSpPr/>
                <p:nvPr/>
              </p:nvSpPr>
              <p:spPr>
                <a:xfrm>
                  <a:off x="3114872" y="3672282"/>
                  <a:ext cx="31761" cy="47667"/>
                </a:xfrm>
                <a:custGeom>
                  <a:avLst/>
                  <a:gdLst/>
                  <a:ahLst/>
                  <a:cxnLst/>
                  <a:rect l="l" t="t" r="r" b="b"/>
                  <a:pathLst>
                    <a:path w="1258" h="1888" extrusionOk="0">
                      <a:moveTo>
                        <a:pt x="271" y="0"/>
                      </a:moveTo>
                      <a:cubicBezTo>
                        <a:pt x="141" y="0"/>
                        <a:pt x="1" y="104"/>
                        <a:pt x="5" y="251"/>
                      </a:cubicBezTo>
                      <a:cubicBezTo>
                        <a:pt x="5" y="760"/>
                        <a:pt x="50" y="1522"/>
                        <a:pt x="533" y="1822"/>
                      </a:cubicBezTo>
                      <a:cubicBezTo>
                        <a:pt x="606" y="1868"/>
                        <a:pt x="681" y="1888"/>
                        <a:pt x="754" y="1888"/>
                      </a:cubicBezTo>
                      <a:cubicBezTo>
                        <a:pt x="1025" y="1888"/>
                        <a:pt x="1258" y="1607"/>
                        <a:pt x="1191" y="1314"/>
                      </a:cubicBezTo>
                      <a:cubicBezTo>
                        <a:pt x="1132" y="1086"/>
                        <a:pt x="950" y="936"/>
                        <a:pt x="826" y="747"/>
                      </a:cubicBezTo>
                      <a:cubicBezTo>
                        <a:pt x="683" y="551"/>
                        <a:pt x="565" y="343"/>
                        <a:pt x="461" y="121"/>
                      </a:cubicBezTo>
                      <a:cubicBezTo>
                        <a:pt x="422" y="36"/>
                        <a:pt x="349" y="0"/>
                        <a:pt x="27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4" name="Google Shape;10334;p64"/>
                <p:cNvSpPr/>
                <p:nvPr/>
              </p:nvSpPr>
              <p:spPr>
                <a:xfrm>
                  <a:off x="3107071" y="3719823"/>
                  <a:ext cx="39033" cy="45143"/>
                </a:xfrm>
                <a:custGeom>
                  <a:avLst/>
                  <a:gdLst/>
                  <a:ahLst/>
                  <a:cxnLst/>
                  <a:rect l="l" t="t" r="r" b="b"/>
                  <a:pathLst>
                    <a:path w="1546" h="1788" extrusionOk="0">
                      <a:moveTo>
                        <a:pt x="288" y="1"/>
                      </a:moveTo>
                      <a:cubicBezTo>
                        <a:pt x="192" y="1"/>
                        <a:pt x="103" y="51"/>
                        <a:pt x="86" y="167"/>
                      </a:cubicBezTo>
                      <a:cubicBezTo>
                        <a:pt x="1" y="689"/>
                        <a:pt x="183" y="1119"/>
                        <a:pt x="496" y="1536"/>
                      </a:cubicBezTo>
                      <a:cubicBezTo>
                        <a:pt x="608" y="1688"/>
                        <a:pt x="771" y="1787"/>
                        <a:pt x="944" y="1787"/>
                      </a:cubicBezTo>
                      <a:cubicBezTo>
                        <a:pt x="1024" y="1787"/>
                        <a:pt x="1107" y="1766"/>
                        <a:pt x="1187" y="1718"/>
                      </a:cubicBezTo>
                      <a:cubicBezTo>
                        <a:pt x="1448" y="1562"/>
                        <a:pt x="1546" y="1138"/>
                        <a:pt x="1291" y="923"/>
                      </a:cubicBezTo>
                      <a:cubicBezTo>
                        <a:pt x="992" y="695"/>
                        <a:pt x="731" y="421"/>
                        <a:pt x="509" y="109"/>
                      </a:cubicBezTo>
                      <a:cubicBezTo>
                        <a:pt x="463" y="41"/>
                        <a:pt x="373" y="1"/>
                        <a:pt x="28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5" name="Google Shape;10335;p64"/>
                <p:cNvSpPr/>
                <p:nvPr/>
              </p:nvSpPr>
              <p:spPr>
                <a:xfrm>
                  <a:off x="3109697" y="3774535"/>
                  <a:ext cx="33933" cy="37619"/>
                </a:xfrm>
                <a:custGeom>
                  <a:avLst/>
                  <a:gdLst/>
                  <a:ahLst/>
                  <a:cxnLst/>
                  <a:rect l="l" t="t" r="r" b="b"/>
                  <a:pathLst>
                    <a:path w="1344" h="1490" extrusionOk="0">
                      <a:moveTo>
                        <a:pt x="201" y="0"/>
                      </a:moveTo>
                      <a:cubicBezTo>
                        <a:pt x="86" y="0"/>
                        <a:pt x="0" y="123"/>
                        <a:pt x="21" y="242"/>
                      </a:cubicBezTo>
                      <a:cubicBezTo>
                        <a:pt x="27" y="288"/>
                        <a:pt x="1" y="392"/>
                        <a:pt x="1" y="464"/>
                      </a:cubicBezTo>
                      <a:cubicBezTo>
                        <a:pt x="14" y="588"/>
                        <a:pt x="40" y="705"/>
                        <a:pt x="86" y="822"/>
                      </a:cubicBezTo>
                      <a:cubicBezTo>
                        <a:pt x="125" y="933"/>
                        <a:pt x="177" y="1037"/>
                        <a:pt x="229" y="1135"/>
                      </a:cubicBezTo>
                      <a:cubicBezTo>
                        <a:pt x="366" y="1363"/>
                        <a:pt x="536" y="1455"/>
                        <a:pt x="790" y="1487"/>
                      </a:cubicBezTo>
                      <a:cubicBezTo>
                        <a:pt x="802" y="1488"/>
                        <a:pt x="813" y="1489"/>
                        <a:pt x="825" y="1489"/>
                      </a:cubicBezTo>
                      <a:cubicBezTo>
                        <a:pt x="996" y="1489"/>
                        <a:pt x="1167" y="1360"/>
                        <a:pt x="1246" y="1220"/>
                      </a:cubicBezTo>
                      <a:cubicBezTo>
                        <a:pt x="1344" y="1057"/>
                        <a:pt x="1344" y="855"/>
                        <a:pt x="1253" y="686"/>
                      </a:cubicBezTo>
                      <a:cubicBezTo>
                        <a:pt x="1187" y="562"/>
                        <a:pt x="1083" y="470"/>
                        <a:pt x="953" y="418"/>
                      </a:cubicBezTo>
                      <a:cubicBezTo>
                        <a:pt x="914" y="399"/>
                        <a:pt x="875" y="373"/>
                        <a:pt x="842" y="353"/>
                      </a:cubicBezTo>
                      <a:cubicBezTo>
                        <a:pt x="842" y="353"/>
                        <a:pt x="769" y="301"/>
                        <a:pt x="770" y="301"/>
                      </a:cubicBezTo>
                      <a:lnTo>
                        <a:pt x="770" y="301"/>
                      </a:lnTo>
                      <a:cubicBezTo>
                        <a:pt x="770" y="301"/>
                        <a:pt x="776" y="304"/>
                        <a:pt x="790" y="314"/>
                      </a:cubicBezTo>
                      <a:cubicBezTo>
                        <a:pt x="705" y="242"/>
                        <a:pt x="614" y="184"/>
                        <a:pt x="523" y="125"/>
                      </a:cubicBezTo>
                      <a:cubicBezTo>
                        <a:pt x="444" y="86"/>
                        <a:pt x="360" y="73"/>
                        <a:pt x="295" y="27"/>
                      </a:cubicBezTo>
                      <a:cubicBezTo>
                        <a:pt x="262" y="8"/>
                        <a:pt x="231" y="0"/>
                        <a:pt x="2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6" name="Google Shape;10336;p64"/>
                <p:cNvSpPr/>
                <p:nvPr/>
              </p:nvSpPr>
              <p:spPr>
                <a:xfrm>
                  <a:off x="3177688" y="3800363"/>
                  <a:ext cx="78823" cy="63775"/>
                </a:xfrm>
                <a:custGeom>
                  <a:avLst/>
                  <a:gdLst/>
                  <a:ahLst/>
                  <a:cxnLst/>
                  <a:rect l="l" t="t" r="r" b="b"/>
                  <a:pathLst>
                    <a:path w="3122" h="2526" extrusionOk="0">
                      <a:moveTo>
                        <a:pt x="1559" y="0"/>
                      </a:moveTo>
                      <a:cubicBezTo>
                        <a:pt x="1157" y="0"/>
                        <a:pt x="761" y="81"/>
                        <a:pt x="385" y="269"/>
                      </a:cubicBezTo>
                      <a:cubicBezTo>
                        <a:pt x="72" y="432"/>
                        <a:pt x="0" y="764"/>
                        <a:pt x="91" y="1057"/>
                      </a:cubicBezTo>
                      <a:cubicBezTo>
                        <a:pt x="169" y="1742"/>
                        <a:pt x="587" y="2380"/>
                        <a:pt x="1317" y="2504"/>
                      </a:cubicBezTo>
                      <a:cubicBezTo>
                        <a:pt x="1402" y="2519"/>
                        <a:pt x="1484" y="2526"/>
                        <a:pt x="1563" y="2526"/>
                      </a:cubicBezTo>
                      <a:cubicBezTo>
                        <a:pt x="2403" y="2526"/>
                        <a:pt x="2895" y="1739"/>
                        <a:pt x="3050" y="953"/>
                      </a:cubicBezTo>
                      <a:cubicBezTo>
                        <a:pt x="3122" y="608"/>
                        <a:pt x="2959" y="269"/>
                        <a:pt x="2607" y="164"/>
                      </a:cubicBezTo>
                      <a:cubicBezTo>
                        <a:pt x="2261" y="61"/>
                        <a:pt x="1908" y="0"/>
                        <a:pt x="15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7" name="Google Shape;10337;p64"/>
                <p:cNvSpPr/>
                <p:nvPr/>
              </p:nvSpPr>
              <p:spPr>
                <a:xfrm>
                  <a:off x="3111843" y="3828792"/>
                  <a:ext cx="48500" cy="114649"/>
                </a:xfrm>
                <a:custGeom>
                  <a:avLst/>
                  <a:gdLst/>
                  <a:ahLst/>
                  <a:cxnLst/>
                  <a:rect l="l" t="t" r="r" b="b"/>
                  <a:pathLst>
                    <a:path w="1921" h="4541" extrusionOk="0">
                      <a:moveTo>
                        <a:pt x="1024" y="1"/>
                      </a:moveTo>
                      <a:cubicBezTo>
                        <a:pt x="744" y="1"/>
                        <a:pt x="470" y="146"/>
                        <a:pt x="379" y="492"/>
                      </a:cubicBezTo>
                      <a:cubicBezTo>
                        <a:pt x="40" y="1737"/>
                        <a:pt x="1" y="3236"/>
                        <a:pt x="496" y="4448"/>
                      </a:cubicBezTo>
                      <a:cubicBezTo>
                        <a:pt x="516" y="4510"/>
                        <a:pt x="570" y="4541"/>
                        <a:pt x="623" y="4541"/>
                      </a:cubicBezTo>
                      <a:cubicBezTo>
                        <a:pt x="677" y="4541"/>
                        <a:pt x="731" y="4510"/>
                        <a:pt x="751" y="4448"/>
                      </a:cubicBezTo>
                      <a:cubicBezTo>
                        <a:pt x="1220" y="3307"/>
                        <a:pt x="1265" y="2023"/>
                        <a:pt x="1722" y="863"/>
                      </a:cubicBezTo>
                      <a:cubicBezTo>
                        <a:pt x="1921" y="358"/>
                        <a:pt x="1464" y="1"/>
                        <a:pt x="102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8" name="Google Shape;10338;p64"/>
                <p:cNvSpPr/>
                <p:nvPr/>
              </p:nvSpPr>
              <p:spPr>
                <a:xfrm>
                  <a:off x="3106414" y="3951495"/>
                  <a:ext cx="48526" cy="129141"/>
                </a:xfrm>
                <a:custGeom>
                  <a:avLst/>
                  <a:gdLst/>
                  <a:ahLst/>
                  <a:cxnLst/>
                  <a:rect l="l" t="t" r="r" b="b"/>
                  <a:pathLst>
                    <a:path w="1922" h="5115" extrusionOk="0">
                      <a:moveTo>
                        <a:pt x="1324" y="0"/>
                      </a:moveTo>
                      <a:cubicBezTo>
                        <a:pt x="1159" y="0"/>
                        <a:pt x="988" y="76"/>
                        <a:pt x="868" y="246"/>
                      </a:cubicBezTo>
                      <a:cubicBezTo>
                        <a:pt x="27" y="1439"/>
                        <a:pt x="1" y="3733"/>
                        <a:pt x="803" y="4952"/>
                      </a:cubicBezTo>
                      <a:cubicBezTo>
                        <a:pt x="872" y="5058"/>
                        <a:pt x="999" y="5114"/>
                        <a:pt x="1121" y="5114"/>
                      </a:cubicBezTo>
                      <a:cubicBezTo>
                        <a:pt x="1262" y="5114"/>
                        <a:pt x="1397" y="5038"/>
                        <a:pt x="1428" y="4874"/>
                      </a:cubicBezTo>
                      <a:cubicBezTo>
                        <a:pt x="1546" y="4222"/>
                        <a:pt x="1428" y="3570"/>
                        <a:pt x="1409" y="2912"/>
                      </a:cubicBezTo>
                      <a:cubicBezTo>
                        <a:pt x="1389" y="2104"/>
                        <a:pt x="1669" y="1419"/>
                        <a:pt x="1832" y="657"/>
                      </a:cubicBezTo>
                      <a:cubicBezTo>
                        <a:pt x="1921" y="262"/>
                        <a:pt x="1632" y="0"/>
                        <a:pt x="132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9" name="Google Shape;10339;p64"/>
                <p:cNvSpPr/>
                <p:nvPr/>
              </p:nvSpPr>
              <p:spPr>
                <a:xfrm>
                  <a:off x="3155344" y="3867471"/>
                  <a:ext cx="47869" cy="172491"/>
                </a:xfrm>
                <a:custGeom>
                  <a:avLst/>
                  <a:gdLst/>
                  <a:ahLst/>
                  <a:cxnLst/>
                  <a:rect l="l" t="t" r="r" b="b"/>
                  <a:pathLst>
                    <a:path w="1896" h="6832" extrusionOk="0">
                      <a:moveTo>
                        <a:pt x="944" y="1"/>
                      </a:moveTo>
                      <a:cubicBezTo>
                        <a:pt x="580" y="1"/>
                        <a:pt x="217" y="240"/>
                        <a:pt x="201" y="720"/>
                      </a:cubicBezTo>
                      <a:cubicBezTo>
                        <a:pt x="149" y="2655"/>
                        <a:pt x="214" y="4545"/>
                        <a:pt x="18" y="6481"/>
                      </a:cubicBezTo>
                      <a:cubicBezTo>
                        <a:pt x="0" y="6682"/>
                        <a:pt x="200" y="6831"/>
                        <a:pt x="387" y="6831"/>
                      </a:cubicBezTo>
                      <a:cubicBezTo>
                        <a:pt x="472" y="6831"/>
                        <a:pt x="554" y="6800"/>
                        <a:pt x="611" y="6729"/>
                      </a:cubicBezTo>
                      <a:cubicBezTo>
                        <a:pt x="1895" y="5132"/>
                        <a:pt x="1752" y="2649"/>
                        <a:pt x="1687" y="720"/>
                      </a:cubicBezTo>
                      <a:cubicBezTo>
                        <a:pt x="1670" y="240"/>
                        <a:pt x="1307" y="1"/>
                        <a:pt x="9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0" name="Google Shape;10340;p64"/>
                <p:cNvSpPr/>
                <p:nvPr/>
              </p:nvSpPr>
              <p:spPr>
                <a:xfrm>
                  <a:off x="3386283" y="3720783"/>
                  <a:ext cx="68698" cy="119926"/>
                </a:xfrm>
                <a:custGeom>
                  <a:avLst/>
                  <a:gdLst/>
                  <a:ahLst/>
                  <a:cxnLst/>
                  <a:rect l="l" t="t" r="r" b="b"/>
                  <a:pathLst>
                    <a:path w="2721" h="4750" extrusionOk="0">
                      <a:moveTo>
                        <a:pt x="445" y="0"/>
                      </a:moveTo>
                      <a:cubicBezTo>
                        <a:pt x="155" y="0"/>
                        <a:pt x="1" y="397"/>
                        <a:pt x="204" y="618"/>
                      </a:cubicBezTo>
                      <a:cubicBezTo>
                        <a:pt x="850" y="1302"/>
                        <a:pt x="1345" y="1817"/>
                        <a:pt x="1690" y="2723"/>
                      </a:cubicBezTo>
                      <a:cubicBezTo>
                        <a:pt x="1958" y="3408"/>
                        <a:pt x="2186" y="4085"/>
                        <a:pt x="2538" y="4724"/>
                      </a:cubicBezTo>
                      <a:cubicBezTo>
                        <a:pt x="2550" y="4742"/>
                        <a:pt x="2569" y="4750"/>
                        <a:pt x="2587" y="4750"/>
                      </a:cubicBezTo>
                      <a:cubicBezTo>
                        <a:pt x="2615" y="4750"/>
                        <a:pt x="2642" y="4730"/>
                        <a:pt x="2642" y="4698"/>
                      </a:cubicBezTo>
                      <a:cubicBezTo>
                        <a:pt x="2720" y="3160"/>
                        <a:pt x="2270" y="592"/>
                        <a:pt x="556" y="19"/>
                      </a:cubicBezTo>
                      <a:cubicBezTo>
                        <a:pt x="518" y="6"/>
                        <a:pt x="480" y="0"/>
                        <a:pt x="44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1" name="Google Shape;10341;p64"/>
                <p:cNvSpPr/>
                <p:nvPr/>
              </p:nvSpPr>
              <p:spPr>
                <a:xfrm>
                  <a:off x="3391585" y="3763148"/>
                  <a:ext cx="39487" cy="65845"/>
                </a:xfrm>
                <a:custGeom>
                  <a:avLst/>
                  <a:gdLst/>
                  <a:ahLst/>
                  <a:cxnLst/>
                  <a:rect l="l" t="t" r="r" b="b"/>
                  <a:pathLst>
                    <a:path w="1564" h="2608" extrusionOk="0">
                      <a:moveTo>
                        <a:pt x="259" y="0"/>
                      </a:moveTo>
                      <a:cubicBezTo>
                        <a:pt x="151" y="0"/>
                        <a:pt x="56" y="113"/>
                        <a:pt x="46" y="218"/>
                      </a:cubicBezTo>
                      <a:cubicBezTo>
                        <a:pt x="1" y="674"/>
                        <a:pt x="229" y="1137"/>
                        <a:pt x="418" y="1541"/>
                      </a:cubicBezTo>
                      <a:cubicBezTo>
                        <a:pt x="607" y="1958"/>
                        <a:pt x="900" y="2316"/>
                        <a:pt x="1265" y="2577"/>
                      </a:cubicBezTo>
                      <a:cubicBezTo>
                        <a:pt x="1294" y="2598"/>
                        <a:pt x="1324" y="2607"/>
                        <a:pt x="1354" y="2607"/>
                      </a:cubicBezTo>
                      <a:cubicBezTo>
                        <a:pt x="1462" y="2607"/>
                        <a:pt x="1563" y="2487"/>
                        <a:pt x="1533" y="2375"/>
                      </a:cubicBezTo>
                      <a:cubicBezTo>
                        <a:pt x="1376" y="1919"/>
                        <a:pt x="1200" y="1462"/>
                        <a:pt x="998" y="1026"/>
                      </a:cubicBezTo>
                      <a:cubicBezTo>
                        <a:pt x="842" y="654"/>
                        <a:pt x="685" y="283"/>
                        <a:pt x="359" y="35"/>
                      </a:cubicBezTo>
                      <a:cubicBezTo>
                        <a:pt x="326" y="11"/>
                        <a:pt x="292" y="0"/>
                        <a:pt x="2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2" name="Google Shape;10342;p64"/>
                <p:cNvSpPr/>
                <p:nvPr/>
              </p:nvSpPr>
              <p:spPr>
                <a:xfrm>
                  <a:off x="3350457" y="3580558"/>
                  <a:ext cx="58599" cy="110609"/>
                </a:xfrm>
                <a:custGeom>
                  <a:avLst/>
                  <a:gdLst/>
                  <a:ahLst/>
                  <a:cxnLst/>
                  <a:rect l="l" t="t" r="r" b="b"/>
                  <a:pathLst>
                    <a:path w="2321" h="4381" extrusionOk="0">
                      <a:moveTo>
                        <a:pt x="993" y="0"/>
                      </a:moveTo>
                      <a:cubicBezTo>
                        <a:pt x="958" y="0"/>
                        <a:pt x="923" y="2"/>
                        <a:pt x="887" y="7"/>
                      </a:cubicBezTo>
                      <a:cubicBezTo>
                        <a:pt x="437" y="52"/>
                        <a:pt x="0" y="502"/>
                        <a:pt x="98" y="978"/>
                      </a:cubicBezTo>
                      <a:cubicBezTo>
                        <a:pt x="320" y="2073"/>
                        <a:pt x="489" y="3454"/>
                        <a:pt x="1343" y="4249"/>
                      </a:cubicBezTo>
                      <a:cubicBezTo>
                        <a:pt x="1437" y="4339"/>
                        <a:pt x="1565" y="4380"/>
                        <a:pt x="1695" y="4380"/>
                      </a:cubicBezTo>
                      <a:cubicBezTo>
                        <a:pt x="1972" y="4380"/>
                        <a:pt x="2262" y="4196"/>
                        <a:pt x="2275" y="3904"/>
                      </a:cubicBezTo>
                      <a:cubicBezTo>
                        <a:pt x="2321" y="2900"/>
                        <a:pt x="2080" y="1766"/>
                        <a:pt x="1865" y="789"/>
                      </a:cubicBezTo>
                      <a:cubicBezTo>
                        <a:pt x="1761" y="352"/>
                        <a:pt x="1450" y="0"/>
                        <a:pt x="99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3" name="Google Shape;10343;p64"/>
                <p:cNvSpPr/>
                <p:nvPr/>
              </p:nvSpPr>
              <p:spPr>
                <a:xfrm>
                  <a:off x="3289913" y="3480452"/>
                  <a:ext cx="76500" cy="82433"/>
                </a:xfrm>
                <a:custGeom>
                  <a:avLst/>
                  <a:gdLst/>
                  <a:ahLst/>
                  <a:cxnLst/>
                  <a:rect l="l" t="t" r="r" b="b"/>
                  <a:pathLst>
                    <a:path w="3030" h="3265" extrusionOk="0">
                      <a:moveTo>
                        <a:pt x="996" y="0"/>
                      </a:moveTo>
                      <a:cubicBezTo>
                        <a:pt x="722" y="0"/>
                        <a:pt x="458" y="94"/>
                        <a:pt x="241" y="322"/>
                      </a:cubicBezTo>
                      <a:cubicBezTo>
                        <a:pt x="0" y="576"/>
                        <a:pt x="52" y="987"/>
                        <a:pt x="352" y="1169"/>
                      </a:cubicBezTo>
                      <a:cubicBezTo>
                        <a:pt x="678" y="1358"/>
                        <a:pt x="1004" y="1260"/>
                        <a:pt x="1330" y="1391"/>
                      </a:cubicBezTo>
                      <a:cubicBezTo>
                        <a:pt x="1525" y="1482"/>
                        <a:pt x="1701" y="1619"/>
                        <a:pt x="1831" y="1795"/>
                      </a:cubicBezTo>
                      <a:cubicBezTo>
                        <a:pt x="2007" y="2016"/>
                        <a:pt x="2190" y="2186"/>
                        <a:pt x="2320" y="2440"/>
                      </a:cubicBezTo>
                      <a:cubicBezTo>
                        <a:pt x="2438" y="2688"/>
                        <a:pt x="2548" y="2929"/>
                        <a:pt x="2672" y="3176"/>
                      </a:cubicBezTo>
                      <a:cubicBezTo>
                        <a:pt x="2705" y="3237"/>
                        <a:pt x="2767" y="3264"/>
                        <a:pt x="2829" y="3264"/>
                      </a:cubicBezTo>
                      <a:cubicBezTo>
                        <a:pt x="2929" y="3264"/>
                        <a:pt x="3030" y="3195"/>
                        <a:pt x="3018" y="3079"/>
                      </a:cubicBezTo>
                      <a:cubicBezTo>
                        <a:pt x="2985" y="2714"/>
                        <a:pt x="2920" y="2349"/>
                        <a:pt x="2842" y="1990"/>
                      </a:cubicBezTo>
                      <a:cubicBezTo>
                        <a:pt x="2744" y="1599"/>
                        <a:pt x="2757" y="1260"/>
                        <a:pt x="2516" y="895"/>
                      </a:cubicBezTo>
                      <a:cubicBezTo>
                        <a:pt x="2213" y="433"/>
                        <a:pt x="1583" y="0"/>
                        <a:pt x="99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4" name="Google Shape;10344;p64"/>
                <p:cNvSpPr/>
                <p:nvPr/>
              </p:nvSpPr>
              <p:spPr>
                <a:xfrm>
                  <a:off x="3208515" y="3517843"/>
                  <a:ext cx="116467" cy="99551"/>
                </a:xfrm>
                <a:custGeom>
                  <a:avLst/>
                  <a:gdLst/>
                  <a:ahLst/>
                  <a:cxnLst/>
                  <a:rect l="l" t="t" r="r" b="b"/>
                  <a:pathLst>
                    <a:path w="4613" h="3943" extrusionOk="0">
                      <a:moveTo>
                        <a:pt x="2163" y="0"/>
                      </a:moveTo>
                      <a:cubicBezTo>
                        <a:pt x="732" y="0"/>
                        <a:pt x="1" y="2470"/>
                        <a:pt x="1132" y="3494"/>
                      </a:cubicBezTo>
                      <a:cubicBezTo>
                        <a:pt x="1478" y="3806"/>
                        <a:pt x="1883" y="3943"/>
                        <a:pt x="2287" y="3943"/>
                      </a:cubicBezTo>
                      <a:cubicBezTo>
                        <a:pt x="3085" y="3943"/>
                        <a:pt x="3882" y="3408"/>
                        <a:pt x="4228" y="2621"/>
                      </a:cubicBezTo>
                      <a:cubicBezTo>
                        <a:pt x="4469" y="2060"/>
                        <a:pt x="4612" y="1435"/>
                        <a:pt x="4234" y="887"/>
                      </a:cubicBezTo>
                      <a:cubicBezTo>
                        <a:pt x="4052" y="620"/>
                        <a:pt x="3165" y="92"/>
                        <a:pt x="2299" y="7"/>
                      </a:cubicBezTo>
                      <a:cubicBezTo>
                        <a:pt x="2253" y="2"/>
                        <a:pt x="2207" y="0"/>
                        <a:pt x="216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5" name="Google Shape;10345;p64"/>
                <p:cNvSpPr/>
                <p:nvPr/>
              </p:nvSpPr>
              <p:spPr>
                <a:xfrm>
                  <a:off x="3232576" y="3474090"/>
                  <a:ext cx="36255" cy="28504"/>
                </a:xfrm>
                <a:custGeom>
                  <a:avLst/>
                  <a:gdLst/>
                  <a:ahLst/>
                  <a:cxnLst/>
                  <a:rect l="l" t="t" r="r" b="b"/>
                  <a:pathLst>
                    <a:path w="1436" h="1129" extrusionOk="0">
                      <a:moveTo>
                        <a:pt x="1019" y="0"/>
                      </a:moveTo>
                      <a:cubicBezTo>
                        <a:pt x="989" y="0"/>
                        <a:pt x="958" y="4"/>
                        <a:pt x="928" y="13"/>
                      </a:cubicBezTo>
                      <a:cubicBezTo>
                        <a:pt x="759" y="65"/>
                        <a:pt x="668" y="170"/>
                        <a:pt x="524" y="267"/>
                      </a:cubicBezTo>
                      <a:cubicBezTo>
                        <a:pt x="400" y="346"/>
                        <a:pt x="283" y="437"/>
                        <a:pt x="185" y="548"/>
                      </a:cubicBezTo>
                      <a:cubicBezTo>
                        <a:pt x="1" y="751"/>
                        <a:pt x="108" y="1128"/>
                        <a:pt x="410" y="1128"/>
                      </a:cubicBezTo>
                      <a:cubicBezTo>
                        <a:pt x="418" y="1128"/>
                        <a:pt x="425" y="1128"/>
                        <a:pt x="433" y="1128"/>
                      </a:cubicBezTo>
                      <a:cubicBezTo>
                        <a:pt x="687" y="1128"/>
                        <a:pt x="941" y="1108"/>
                        <a:pt x="1189" y="1076"/>
                      </a:cubicBezTo>
                      <a:cubicBezTo>
                        <a:pt x="1326" y="1043"/>
                        <a:pt x="1417" y="919"/>
                        <a:pt x="1417" y="782"/>
                      </a:cubicBezTo>
                      <a:cubicBezTo>
                        <a:pt x="1424" y="658"/>
                        <a:pt x="1411" y="541"/>
                        <a:pt x="1378" y="424"/>
                      </a:cubicBezTo>
                      <a:cubicBezTo>
                        <a:pt x="1435" y="207"/>
                        <a:pt x="1232" y="0"/>
                        <a:pt x="101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6" name="Google Shape;10346;p64"/>
                <p:cNvSpPr/>
                <p:nvPr/>
              </p:nvSpPr>
              <p:spPr>
                <a:xfrm>
                  <a:off x="3213716" y="3433012"/>
                  <a:ext cx="38528" cy="58675"/>
                </a:xfrm>
                <a:custGeom>
                  <a:avLst/>
                  <a:gdLst/>
                  <a:ahLst/>
                  <a:cxnLst/>
                  <a:rect l="l" t="t" r="r" b="b"/>
                  <a:pathLst>
                    <a:path w="1526" h="2324" extrusionOk="0">
                      <a:moveTo>
                        <a:pt x="1265" y="1"/>
                      </a:moveTo>
                      <a:cubicBezTo>
                        <a:pt x="1253" y="1"/>
                        <a:pt x="1241" y="6"/>
                        <a:pt x="1232" y="17"/>
                      </a:cubicBezTo>
                      <a:cubicBezTo>
                        <a:pt x="1215" y="12"/>
                        <a:pt x="1198" y="10"/>
                        <a:pt x="1182" y="10"/>
                      </a:cubicBezTo>
                      <a:cubicBezTo>
                        <a:pt x="1156" y="10"/>
                        <a:pt x="1130" y="16"/>
                        <a:pt x="1102" y="24"/>
                      </a:cubicBezTo>
                      <a:cubicBezTo>
                        <a:pt x="209" y="278"/>
                        <a:pt x="0" y="1347"/>
                        <a:pt x="163" y="2142"/>
                      </a:cubicBezTo>
                      <a:cubicBezTo>
                        <a:pt x="188" y="2267"/>
                        <a:pt x="286" y="2324"/>
                        <a:pt x="390" y="2324"/>
                      </a:cubicBezTo>
                      <a:cubicBezTo>
                        <a:pt x="482" y="2324"/>
                        <a:pt x="578" y="2280"/>
                        <a:pt x="633" y="2201"/>
                      </a:cubicBezTo>
                      <a:cubicBezTo>
                        <a:pt x="978" y="1686"/>
                        <a:pt x="1271" y="1132"/>
                        <a:pt x="1317" y="526"/>
                      </a:cubicBezTo>
                      <a:cubicBezTo>
                        <a:pt x="1525" y="408"/>
                        <a:pt x="1467" y="128"/>
                        <a:pt x="1297" y="37"/>
                      </a:cubicBezTo>
                      <a:lnTo>
                        <a:pt x="1297" y="24"/>
                      </a:lnTo>
                      <a:cubicBezTo>
                        <a:pt x="1294" y="9"/>
                        <a:pt x="1280" y="1"/>
                        <a:pt x="12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7" name="Google Shape;10347;p64"/>
                <p:cNvSpPr/>
                <p:nvPr/>
              </p:nvSpPr>
              <p:spPr>
                <a:xfrm>
                  <a:off x="3223740" y="3628907"/>
                  <a:ext cx="50621" cy="52212"/>
                </a:xfrm>
                <a:custGeom>
                  <a:avLst/>
                  <a:gdLst/>
                  <a:ahLst/>
                  <a:cxnLst/>
                  <a:rect l="l" t="t" r="r" b="b"/>
                  <a:pathLst>
                    <a:path w="2005" h="2068" extrusionOk="0">
                      <a:moveTo>
                        <a:pt x="544" y="1"/>
                      </a:moveTo>
                      <a:cubicBezTo>
                        <a:pt x="464" y="1"/>
                        <a:pt x="385" y="13"/>
                        <a:pt x="307" y="34"/>
                      </a:cubicBezTo>
                      <a:cubicBezTo>
                        <a:pt x="125" y="86"/>
                        <a:pt x="7" y="262"/>
                        <a:pt x="34" y="451"/>
                      </a:cubicBezTo>
                      <a:cubicBezTo>
                        <a:pt x="14" y="510"/>
                        <a:pt x="7" y="568"/>
                        <a:pt x="7" y="633"/>
                      </a:cubicBezTo>
                      <a:cubicBezTo>
                        <a:pt x="1" y="946"/>
                        <a:pt x="27" y="1311"/>
                        <a:pt x="216" y="1578"/>
                      </a:cubicBezTo>
                      <a:cubicBezTo>
                        <a:pt x="444" y="1891"/>
                        <a:pt x="757" y="1924"/>
                        <a:pt x="1128" y="2035"/>
                      </a:cubicBezTo>
                      <a:cubicBezTo>
                        <a:pt x="1202" y="2057"/>
                        <a:pt x="1275" y="2067"/>
                        <a:pt x="1345" y="2067"/>
                      </a:cubicBezTo>
                      <a:cubicBezTo>
                        <a:pt x="1712" y="2067"/>
                        <a:pt x="2005" y="1784"/>
                        <a:pt x="1885" y="1396"/>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8" name="Google Shape;10348;p64"/>
                <p:cNvSpPr/>
                <p:nvPr/>
              </p:nvSpPr>
              <p:spPr>
                <a:xfrm>
                  <a:off x="3223740" y="3684098"/>
                  <a:ext cx="50621" cy="52288"/>
                </a:xfrm>
                <a:custGeom>
                  <a:avLst/>
                  <a:gdLst/>
                  <a:ahLst/>
                  <a:cxnLst/>
                  <a:rect l="l" t="t" r="r" b="b"/>
                  <a:pathLst>
                    <a:path w="2005" h="2071" extrusionOk="0">
                      <a:moveTo>
                        <a:pt x="536" y="1"/>
                      </a:moveTo>
                      <a:cubicBezTo>
                        <a:pt x="459" y="1"/>
                        <a:pt x="382" y="11"/>
                        <a:pt x="307" y="31"/>
                      </a:cubicBezTo>
                      <a:cubicBezTo>
                        <a:pt x="125" y="83"/>
                        <a:pt x="7" y="266"/>
                        <a:pt x="34" y="455"/>
                      </a:cubicBezTo>
                      <a:cubicBezTo>
                        <a:pt x="14" y="513"/>
                        <a:pt x="7" y="572"/>
                        <a:pt x="7" y="637"/>
                      </a:cubicBezTo>
                      <a:cubicBezTo>
                        <a:pt x="1" y="950"/>
                        <a:pt x="27" y="1322"/>
                        <a:pt x="216" y="1582"/>
                      </a:cubicBezTo>
                      <a:cubicBezTo>
                        <a:pt x="444" y="1895"/>
                        <a:pt x="757" y="1928"/>
                        <a:pt x="1128" y="2039"/>
                      </a:cubicBezTo>
                      <a:cubicBezTo>
                        <a:pt x="1202" y="2061"/>
                        <a:pt x="1275" y="2071"/>
                        <a:pt x="1345" y="2071"/>
                      </a:cubicBezTo>
                      <a:cubicBezTo>
                        <a:pt x="1712" y="2071"/>
                        <a:pt x="2005" y="1788"/>
                        <a:pt x="1885" y="1400"/>
                      </a:cubicBezTo>
                      <a:cubicBezTo>
                        <a:pt x="1754" y="989"/>
                        <a:pt x="1474" y="461"/>
                        <a:pt x="1083" y="188"/>
                      </a:cubicBezTo>
                      <a:cubicBezTo>
                        <a:pt x="992" y="103"/>
                        <a:pt x="874" y="44"/>
                        <a:pt x="744" y="25"/>
                      </a:cubicBezTo>
                      <a:cubicBezTo>
                        <a:pt x="676" y="9"/>
                        <a:pt x="606" y="1"/>
                        <a:pt x="53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9" name="Google Shape;10349;p64"/>
                <p:cNvSpPr/>
                <p:nvPr/>
              </p:nvSpPr>
              <p:spPr>
                <a:xfrm>
                  <a:off x="3223740" y="3739491"/>
                  <a:ext cx="50621" cy="52187"/>
                </a:xfrm>
                <a:custGeom>
                  <a:avLst/>
                  <a:gdLst/>
                  <a:ahLst/>
                  <a:cxnLst/>
                  <a:rect l="l" t="t" r="r" b="b"/>
                  <a:pathLst>
                    <a:path w="2005" h="2067" extrusionOk="0">
                      <a:moveTo>
                        <a:pt x="544" y="1"/>
                      </a:moveTo>
                      <a:cubicBezTo>
                        <a:pt x="464" y="1"/>
                        <a:pt x="385" y="12"/>
                        <a:pt x="307" y="34"/>
                      </a:cubicBezTo>
                      <a:cubicBezTo>
                        <a:pt x="125" y="86"/>
                        <a:pt x="7" y="262"/>
                        <a:pt x="34" y="451"/>
                      </a:cubicBezTo>
                      <a:cubicBezTo>
                        <a:pt x="14" y="509"/>
                        <a:pt x="7" y="575"/>
                        <a:pt x="7" y="633"/>
                      </a:cubicBezTo>
                      <a:cubicBezTo>
                        <a:pt x="1" y="946"/>
                        <a:pt x="27" y="1318"/>
                        <a:pt x="216" y="1585"/>
                      </a:cubicBezTo>
                      <a:cubicBezTo>
                        <a:pt x="444" y="1898"/>
                        <a:pt x="757" y="1924"/>
                        <a:pt x="1128" y="2034"/>
                      </a:cubicBezTo>
                      <a:cubicBezTo>
                        <a:pt x="1202" y="2056"/>
                        <a:pt x="1275" y="2067"/>
                        <a:pt x="1345" y="2067"/>
                      </a:cubicBezTo>
                      <a:cubicBezTo>
                        <a:pt x="1712" y="2067"/>
                        <a:pt x="2005" y="1785"/>
                        <a:pt x="1885" y="1402"/>
                      </a:cubicBezTo>
                      <a:cubicBezTo>
                        <a:pt x="1754" y="985"/>
                        <a:pt x="1474" y="464"/>
                        <a:pt x="1083" y="190"/>
                      </a:cubicBezTo>
                      <a:cubicBezTo>
                        <a:pt x="992" y="99"/>
                        <a:pt x="874" y="47"/>
                        <a:pt x="744" y="27"/>
                      </a:cubicBezTo>
                      <a:cubicBezTo>
                        <a:pt x="678" y="9"/>
                        <a:pt x="611" y="1"/>
                        <a:pt x="54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0" name="Google Shape;10350;p64"/>
                <p:cNvSpPr/>
                <p:nvPr/>
              </p:nvSpPr>
              <p:spPr>
                <a:xfrm>
                  <a:off x="3280016" y="3629437"/>
                  <a:ext cx="32923" cy="44511"/>
                </a:xfrm>
                <a:custGeom>
                  <a:avLst/>
                  <a:gdLst/>
                  <a:ahLst/>
                  <a:cxnLst/>
                  <a:rect l="l" t="t" r="r" b="b"/>
                  <a:pathLst>
                    <a:path w="1304" h="1763" extrusionOk="0">
                      <a:moveTo>
                        <a:pt x="827" y="1"/>
                      </a:moveTo>
                      <a:cubicBezTo>
                        <a:pt x="668" y="1"/>
                        <a:pt x="510" y="91"/>
                        <a:pt x="438" y="300"/>
                      </a:cubicBezTo>
                      <a:cubicBezTo>
                        <a:pt x="379" y="476"/>
                        <a:pt x="307" y="645"/>
                        <a:pt x="229" y="801"/>
                      </a:cubicBezTo>
                      <a:cubicBezTo>
                        <a:pt x="99" y="1056"/>
                        <a:pt x="1" y="1297"/>
                        <a:pt x="138" y="1557"/>
                      </a:cubicBezTo>
                      <a:cubicBezTo>
                        <a:pt x="217" y="1704"/>
                        <a:pt x="363" y="1763"/>
                        <a:pt x="513" y="1763"/>
                      </a:cubicBezTo>
                      <a:cubicBezTo>
                        <a:pt x="549" y="1763"/>
                        <a:pt x="585" y="1759"/>
                        <a:pt x="620" y="1753"/>
                      </a:cubicBezTo>
                      <a:cubicBezTo>
                        <a:pt x="1096" y="1668"/>
                        <a:pt x="1187" y="919"/>
                        <a:pt x="1252" y="528"/>
                      </a:cubicBezTo>
                      <a:cubicBezTo>
                        <a:pt x="1303" y="207"/>
                        <a:pt x="1065" y="1"/>
                        <a:pt x="82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1" name="Google Shape;10351;p64"/>
                <p:cNvSpPr/>
                <p:nvPr/>
              </p:nvSpPr>
              <p:spPr>
                <a:xfrm>
                  <a:off x="3284460" y="3672282"/>
                  <a:ext cx="31787" cy="47667"/>
                </a:xfrm>
                <a:custGeom>
                  <a:avLst/>
                  <a:gdLst/>
                  <a:ahLst/>
                  <a:cxnLst/>
                  <a:rect l="l" t="t" r="r" b="b"/>
                  <a:pathLst>
                    <a:path w="1259" h="1888" extrusionOk="0">
                      <a:moveTo>
                        <a:pt x="986" y="0"/>
                      </a:moveTo>
                      <a:cubicBezTo>
                        <a:pt x="909" y="0"/>
                        <a:pt x="835" y="36"/>
                        <a:pt x="796" y="121"/>
                      </a:cubicBezTo>
                      <a:cubicBezTo>
                        <a:pt x="698" y="343"/>
                        <a:pt x="574" y="551"/>
                        <a:pt x="438" y="747"/>
                      </a:cubicBezTo>
                      <a:cubicBezTo>
                        <a:pt x="307" y="936"/>
                        <a:pt x="125" y="1086"/>
                        <a:pt x="73" y="1314"/>
                      </a:cubicBezTo>
                      <a:cubicBezTo>
                        <a:pt x="1" y="1607"/>
                        <a:pt x="233" y="1888"/>
                        <a:pt x="504" y="1888"/>
                      </a:cubicBezTo>
                      <a:cubicBezTo>
                        <a:pt x="576" y="1888"/>
                        <a:pt x="651" y="1868"/>
                        <a:pt x="724" y="1822"/>
                      </a:cubicBezTo>
                      <a:cubicBezTo>
                        <a:pt x="1207" y="1522"/>
                        <a:pt x="1259" y="760"/>
                        <a:pt x="1259" y="251"/>
                      </a:cubicBezTo>
                      <a:cubicBezTo>
                        <a:pt x="1259" y="104"/>
                        <a:pt x="1117" y="0"/>
                        <a:pt x="9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2" name="Google Shape;10352;p64"/>
                <p:cNvSpPr/>
                <p:nvPr/>
              </p:nvSpPr>
              <p:spPr>
                <a:xfrm>
                  <a:off x="3285141" y="3719823"/>
                  <a:ext cx="39007" cy="45143"/>
                </a:xfrm>
                <a:custGeom>
                  <a:avLst/>
                  <a:gdLst/>
                  <a:ahLst/>
                  <a:cxnLst/>
                  <a:rect l="l" t="t" r="r" b="b"/>
                  <a:pathLst>
                    <a:path w="1545" h="1788" extrusionOk="0">
                      <a:moveTo>
                        <a:pt x="1258" y="1"/>
                      </a:moveTo>
                      <a:cubicBezTo>
                        <a:pt x="1173" y="1"/>
                        <a:pt x="1083" y="41"/>
                        <a:pt x="1036" y="109"/>
                      </a:cubicBezTo>
                      <a:cubicBezTo>
                        <a:pt x="815" y="421"/>
                        <a:pt x="554" y="695"/>
                        <a:pt x="254" y="923"/>
                      </a:cubicBezTo>
                      <a:cubicBezTo>
                        <a:pt x="0" y="1138"/>
                        <a:pt x="98" y="1562"/>
                        <a:pt x="358" y="1718"/>
                      </a:cubicBezTo>
                      <a:cubicBezTo>
                        <a:pt x="439" y="1766"/>
                        <a:pt x="521" y="1787"/>
                        <a:pt x="601" y="1787"/>
                      </a:cubicBezTo>
                      <a:cubicBezTo>
                        <a:pt x="775" y="1787"/>
                        <a:pt x="938" y="1688"/>
                        <a:pt x="1049" y="1536"/>
                      </a:cubicBezTo>
                      <a:cubicBezTo>
                        <a:pt x="1362" y="1119"/>
                        <a:pt x="1545" y="689"/>
                        <a:pt x="1460" y="167"/>
                      </a:cubicBezTo>
                      <a:cubicBezTo>
                        <a:pt x="1443" y="51"/>
                        <a:pt x="1353" y="1"/>
                        <a:pt x="1258"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3" name="Google Shape;10353;p64"/>
                <p:cNvSpPr/>
                <p:nvPr/>
              </p:nvSpPr>
              <p:spPr>
                <a:xfrm>
                  <a:off x="3287439" y="3774535"/>
                  <a:ext cx="34084" cy="37619"/>
                </a:xfrm>
                <a:custGeom>
                  <a:avLst/>
                  <a:gdLst/>
                  <a:ahLst/>
                  <a:cxnLst/>
                  <a:rect l="l" t="t" r="r" b="b"/>
                  <a:pathLst>
                    <a:path w="1350" h="1490" extrusionOk="0">
                      <a:moveTo>
                        <a:pt x="1147" y="0"/>
                      </a:moveTo>
                      <a:cubicBezTo>
                        <a:pt x="1118" y="0"/>
                        <a:pt x="1087" y="8"/>
                        <a:pt x="1056" y="27"/>
                      </a:cubicBezTo>
                      <a:cubicBezTo>
                        <a:pt x="991" y="73"/>
                        <a:pt x="900" y="86"/>
                        <a:pt x="828" y="125"/>
                      </a:cubicBezTo>
                      <a:cubicBezTo>
                        <a:pt x="733" y="182"/>
                        <a:pt x="651" y="239"/>
                        <a:pt x="569" y="308"/>
                      </a:cubicBezTo>
                      <a:lnTo>
                        <a:pt x="569" y="308"/>
                      </a:lnTo>
                      <a:cubicBezTo>
                        <a:pt x="550" y="322"/>
                        <a:pt x="509" y="353"/>
                        <a:pt x="509" y="353"/>
                      </a:cubicBezTo>
                      <a:cubicBezTo>
                        <a:pt x="470" y="373"/>
                        <a:pt x="430" y="399"/>
                        <a:pt x="391" y="418"/>
                      </a:cubicBezTo>
                      <a:cubicBezTo>
                        <a:pt x="261" y="470"/>
                        <a:pt x="157" y="562"/>
                        <a:pt x="98" y="686"/>
                      </a:cubicBezTo>
                      <a:cubicBezTo>
                        <a:pt x="0" y="855"/>
                        <a:pt x="7" y="1057"/>
                        <a:pt x="98" y="1220"/>
                      </a:cubicBezTo>
                      <a:cubicBezTo>
                        <a:pt x="177" y="1360"/>
                        <a:pt x="354" y="1489"/>
                        <a:pt x="520" y="1489"/>
                      </a:cubicBezTo>
                      <a:cubicBezTo>
                        <a:pt x="531" y="1489"/>
                        <a:pt x="543" y="1488"/>
                        <a:pt x="554" y="1487"/>
                      </a:cubicBezTo>
                      <a:cubicBezTo>
                        <a:pt x="808" y="1455"/>
                        <a:pt x="984" y="1363"/>
                        <a:pt x="1115" y="1135"/>
                      </a:cubicBezTo>
                      <a:cubicBezTo>
                        <a:pt x="1173" y="1037"/>
                        <a:pt x="1219" y="933"/>
                        <a:pt x="1258" y="822"/>
                      </a:cubicBezTo>
                      <a:cubicBezTo>
                        <a:pt x="1304" y="705"/>
                        <a:pt x="1336" y="588"/>
                        <a:pt x="1343" y="464"/>
                      </a:cubicBezTo>
                      <a:cubicBezTo>
                        <a:pt x="1349" y="392"/>
                        <a:pt x="1317" y="288"/>
                        <a:pt x="1330" y="242"/>
                      </a:cubicBezTo>
                      <a:cubicBezTo>
                        <a:pt x="1345" y="123"/>
                        <a:pt x="1258" y="0"/>
                        <a:pt x="114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4" name="Google Shape;10354;p64"/>
                <p:cNvSpPr/>
                <p:nvPr/>
              </p:nvSpPr>
              <p:spPr>
                <a:xfrm>
                  <a:off x="3275169" y="3828792"/>
                  <a:ext cx="48500" cy="114649"/>
                </a:xfrm>
                <a:custGeom>
                  <a:avLst/>
                  <a:gdLst/>
                  <a:ahLst/>
                  <a:cxnLst/>
                  <a:rect l="l" t="t" r="r" b="b"/>
                  <a:pathLst>
                    <a:path w="1921" h="4541" extrusionOk="0">
                      <a:moveTo>
                        <a:pt x="894" y="1"/>
                      </a:moveTo>
                      <a:cubicBezTo>
                        <a:pt x="455" y="1"/>
                        <a:pt x="1" y="358"/>
                        <a:pt x="199" y="863"/>
                      </a:cubicBezTo>
                      <a:cubicBezTo>
                        <a:pt x="656" y="2023"/>
                        <a:pt x="695" y="3307"/>
                        <a:pt x="1171" y="4448"/>
                      </a:cubicBezTo>
                      <a:cubicBezTo>
                        <a:pt x="1187" y="4510"/>
                        <a:pt x="1239" y="4541"/>
                        <a:pt x="1292" y="4541"/>
                      </a:cubicBezTo>
                      <a:cubicBezTo>
                        <a:pt x="1345" y="4541"/>
                        <a:pt x="1399" y="4510"/>
                        <a:pt x="1418" y="4448"/>
                      </a:cubicBezTo>
                      <a:cubicBezTo>
                        <a:pt x="1920" y="3236"/>
                        <a:pt x="1881" y="1737"/>
                        <a:pt x="1542" y="492"/>
                      </a:cubicBezTo>
                      <a:cubicBezTo>
                        <a:pt x="1448" y="146"/>
                        <a:pt x="1174" y="1"/>
                        <a:pt x="894"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5" name="Google Shape;10355;p64"/>
                <p:cNvSpPr/>
                <p:nvPr/>
              </p:nvSpPr>
              <p:spPr>
                <a:xfrm>
                  <a:off x="3280723" y="3951495"/>
                  <a:ext cx="43602" cy="116214"/>
                </a:xfrm>
                <a:custGeom>
                  <a:avLst/>
                  <a:gdLst/>
                  <a:ahLst/>
                  <a:cxnLst/>
                  <a:rect l="l" t="t" r="r" b="b"/>
                  <a:pathLst>
                    <a:path w="1727" h="4603" extrusionOk="0">
                      <a:moveTo>
                        <a:pt x="537" y="0"/>
                      </a:moveTo>
                      <a:cubicBezTo>
                        <a:pt x="262" y="0"/>
                        <a:pt x="1" y="235"/>
                        <a:pt x="77" y="592"/>
                      </a:cubicBezTo>
                      <a:cubicBezTo>
                        <a:pt x="227" y="1282"/>
                        <a:pt x="481" y="1895"/>
                        <a:pt x="462" y="2619"/>
                      </a:cubicBezTo>
                      <a:cubicBezTo>
                        <a:pt x="442" y="3212"/>
                        <a:pt x="338" y="3798"/>
                        <a:pt x="442" y="4385"/>
                      </a:cubicBezTo>
                      <a:cubicBezTo>
                        <a:pt x="470" y="4534"/>
                        <a:pt x="591" y="4602"/>
                        <a:pt x="718" y="4602"/>
                      </a:cubicBezTo>
                      <a:cubicBezTo>
                        <a:pt x="829" y="4602"/>
                        <a:pt x="945" y="4551"/>
                        <a:pt x="1009" y="4457"/>
                      </a:cubicBezTo>
                      <a:cubicBezTo>
                        <a:pt x="1726" y="3362"/>
                        <a:pt x="1707" y="1296"/>
                        <a:pt x="944" y="220"/>
                      </a:cubicBezTo>
                      <a:cubicBezTo>
                        <a:pt x="837" y="68"/>
                        <a:pt x="685" y="0"/>
                        <a:pt x="53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6" name="Google Shape;10356;p64"/>
                <p:cNvSpPr/>
                <p:nvPr/>
              </p:nvSpPr>
              <p:spPr>
                <a:xfrm>
                  <a:off x="3232298" y="3867471"/>
                  <a:ext cx="47718" cy="172163"/>
                </a:xfrm>
                <a:custGeom>
                  <a:avLst/>
                  <a:gdLst/>
                  <a:ahLst/>
                  <a:cxnLst/>
                  <a:rect l="l" t="t" r="r" b="b"/>
                  <a:pathLst>
                    <a:path w="1890" h="6819" extrusionOk="0">
                      <a:moveTo>
                        <a:pt x="952" y="1"/>
                      </a:moveTo>
                      <a:cubicBezTo>
                        <a:pt x="589" y="1"/>
                        <a:pt x="226" y="240"/>
                        <a:pt x="209" y="720"/>
                      </a:cubicBezTo>
                      <a:cubicBezTo>
                        <a:pt x="144" y="2642"/>
                        <a:pt x="1" y="5119"/>
                        <a:pt x="1278" y="6716"/>
                      </a:cubicBezTo>
                      <a:cubicBezTo>
                        <a:pt x="1336" y="6787"/>
                        <a:pt x="1418" y="6819"/>
                        <a:pt x="1504" y="6819"/>
                      </a:cubicBezTo>
                      <a:cubicBezTo>
                        <a:pt x="1690" y="6819"/>
                        <a:pt x="1889" y="6671"/>
                        <a:pt x="1871" y="6474"/>
                      </a:cubicBezTo>
                      <a:cubicBezTo>
                        <a:pt x="1682" y="4545"/>
                        <a:pt x="1748" y="2649"/>
                        <a:pt x="1689" y="720"/>
                      </a:cubicBezTo>
                      <a:cubicBezTo>
                        <a:pt x="1676" y="240"/>
                        <a:pt x="1314" y="1"/>
                        <a:pt x="95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7" name="Google Shape;10357;p64"/>
                <p:cNvSpPr/>
                <p:nvPr/>
              </p:nvSpPr>
              <p:spPr>
                <a:xfrm>
                  <a:off x="3147063" y="4072304"/>
                  <a:ext cx="31307" cy="181782"/>
                </a:xfrm>
                <a:custGeom>
                  <a:avLst/>
                  <a:gdLst/>
                  <a:ahLst/>
                  <a:cxnLst/>
                  <a:rect l="l" t="t" r="r" b="b"/>
                  <a:pathLst>
                    <a:path w="1240" h="7200" extrusionOk="0">
                      <a:moveTo>
                        <a:pt x="599" y="0"/>
                      </a:moveTo>
                      <a:cubicBezTo>
                        <a:pt x="536" y="0"/>
                        <a:pt x="468" y="52"/>
                        <a:pt x="464" y="121"/>
                      </a:cubicBezTo>
                      <a:cubicBezTo>
                        <a:pt x="444" y="1184"/>
                        <a:pt x="457" y="2226"/>
                        <a:pt x="359" y="3276"/>
                      </a:cubicBezTo>
                      <a:cubicBezTo>
                        <a:pt x="261" y="4429"/>
                        <a:pt x="1" y="5596"/>
                        <a:pt x="33" y="6750"/>
                      </a:cubicBezTo>
                      <a:cubicBezTo>
                        <a:pt x="46" y="7054"/>
                        <a:pt x="255" y="7199"/>
                        <a:pt x="471" y="7199"/>
                      </a:cubicBezTo>
                      <a:cubicBezTo>
                        <a:pt x="696" y="7199"/>
                        <a:pt x="929" y="7044"/>
                        <a:pt x="965" y="6750"/>
                      </a:cubicBezTo>
                      <a:cubicBezTo>
                        <a:pt x="1109" y="5609"/>
                        <a:pt x="1148" y="4429"/>
                        <a:pt x="1193" y="3276"/>
                      </a:cubicBezTo>
                      <a:cubicBezTo>
                        <a:pt x="1239" y="2181"/>
                        <a:pt x="1161" y="1073"/>
                        <a:pt x="692" y="63"/>
                      </a:cubicBezTo>
                      <a:cubicBezTo>
                        <a:pt x="672" y="19"/>
                        <a:pt x="636" y="0"/>
                        <a:pt x="59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8" name="Google Shape;10358;p64"/>
                <p:cNvSpPr/>
                <p:nvPr/>
              </p:nvSpPr>
              <p:spPr>
                <a:xfrm>
                  <a:off x="3113989" y="4102121"/>
                  <a:ext cx="40093" cy="120986"/>
                </a:xfrm>
                <a:custGeom>
                  <a:avLst/>
                  <a:gdLst/>
                  <a:ahLst/>
                  <a:cxnLst/>
                  <a:rect l="l" t="t" r="r" b="b"/>
                  <a:pathLst>
                    <a:path w="1588" h="4792" extrusionOk="0">
                      <a:moveTo>
                        <a:pt x="850" y="0"/>
                      </a:moveTo>
                      <a:cubicBezTo>
                        <a:pt x="683" y="0"/>
                        <a:pt x="514" y="82"/>
                        <a:pt x="398" y="276"/>
                      </a:cubicBezTo>
                      <a:cubicBezTo>
                        <a:pt x="1" y="941"/>
                        <a:pt x="27" y="1873"/>
                        <a:pt x="59" y="2616"/>
                      </a:cubicBezTo>
                      <a:cubicBezTo>
                        <a:pt x="85" y="3164"/>
                        <a:pt x="40" y="4376"/>
                        <a:pt x="509" y="4747"/>
                      </a:cubicBezTo>
                      <a:cubicBezTo>
                        <a:pt x="542" y="4777"/>
                        <a:pt x="582" y="4791"/>
                        <a:pt x="623" y="4791"/>
                      </a:cubicBezTo>
                      <a:cubicBezTo>
                        <a:pt x="664" y="4791"/>
                        <a:pt x="705" y="4777"/>
                        <a:pt x="737" y="4747"/>
                      </a:cubicBezTo>
                      <a:cubicBezTo>
                        <a:pt x="1154" y="4402"/>
                        <a:pt x="998" y="3574"/>
                        <a:pt x="998" y="3098"/>
                      </a:cubicBezTo>
                      <a:cubicBezTo>
                        <a:pt x="998" y="2297"/>
                        <a:pt x="991" y="1560"/>
                        <a:pt x="1363" y="837"/>
                      </a:cubicBezTo>
                      <a:cubicBezTo>
                        <a:pt x="1587" y="397"/>
                        <a:pt x="1221" y="0"/>
                        <a:pt x="85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9" name="Google Shape;10359;p64"/>
                <p:cNvSpPr/>
                <p:nvPr/>
              </p:nvSpPr>
              <p:spPr>
                <a:xfrm>
                  <a:off x="3253052" y="4072304"/>
                  <a:ext cx="31282" cy="181782"/>
                </a:xfrm>
                <a:custGeom>
                  <a:avLst/>
                  <a:gdLst/>
                  <a:ahLst/>
                  <a:cxnLst/>
                  <a:rect l="l" t="t" r="r" b="b"/>
                  <a:pathLst>
                    <a:path w="1239" h="7200" extrusionOk="0">
                      <a:moveTo>
                        <a:pt x="642" y="0"/>
                      </a:moveTo>
                      <a:cubicBezTo>
                        <a:pt x="604" y="0"/>
                        <a:pt x="567" y="19"/>
                        <a:pt x="548" y="63"/>
                      </a:cubicBezTo>
                      <a:cubicBezTo>
                        <a:pt x="85" y="1073"/>
                        <a:pt x="0" y="2181"/>
                        <a:pt x="46" y="3276"/>
                      </a:cubicBezTo>
                      <a:cubicBezTo>
                        <a:pt x="91" y="4429"/>
                        <a:pt x="130" y="5609"/>
                        <a:pt x="274" y="6750"/>
                      </a:cubicBezTo>
                      <a:cubicBezTo>
                        <a:pt x="314" y="7044"/>
                        <a:pt x="549" y="7199"/>
                        <a:pt x="773" y="7199"/>
                      </a:cubicBezTo>
                      <a:cubicBezTo>
                        <a:pt x="990" y="7199"/>
                        <a:pt x="1196" y="7054"/>
                        <a:pt x="1206" y="6750"/>
                      </a:cubicBezTo>
                      <a:cubicBezTo>
                        <a:pt x="1238" y="5596"/>
                        <a:pt x="984" y="4429"/>
                        <a:pt x="880" y="3276"/>
                      </a:cubicBezTo>
                      <a:cubicBezTo>
                        <a:pt x="789" y="2226"/>
                        <a:pt x="795" y="1184"/>
                        <a:pt x="776" y="121"/>
                      </a:cubicBezTo>
                      <a:cubicBezTo>
                        <a:pt x="776" y="52"/>
                        <a:pt x="707" y="0"/>
                        <a:pt x="64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0" name="Google Shape;10360;p64"/>
                <p:cNvSpPr/>
                <p:nvPr/>
              </p:nvSpPr>
              <p:spPr>
                <a:xfrm>
                  <a:off x="3277491" y="4102121"/>
                  <a:ext cx="40068" cy="120986"/>
                </a:xfrm>
                <a:custGeom>
                  <a:avLst/>
                  <a:gdLst/>
                  <a:ahLst/>
                  <a:cxnLst/>
                  <a:rect l="l" t="t" r="r" b="b"/>
                  <a:pathLst>
                    <a:path w="1587" h="4792" extrusionOk="0">
                      <a:moveTo>
                        <a:pt x="737" y="0"/>
                      </a:moveTo>
                      <a:cubicBezTo>
                        <a:pt x="366" y="0"/>
                        <a:pt x="0" y="397"/>
                        <a:pt x="225" y="837"/>
                      </a:cubicBezTo>
                      <a:cubicBezTo>
                        <a:pt x="596" y="1560"/>
                        <a:pt x="590" y="2297"/>
                        <a:pt x="590" y="3098"/>
                      </a:cubicBezTo>
                      <a:cubicBezTo>
                        <a:pt x="590" y="3574"/>
                        <a:pt x="433" y="4402"/>
                        <a:pt x="844" y="4747"/>
                      </a:cubicBezTo>
                      <a:cubicBezTo>
                        <a:pt x="877" y="4777"/>
                        <a:pt x="917" y="4791"/>
                        <a:pt x="958" y="4791"/>
                      </a:cubicBezTo>
                      <a:cubicBezTo>
                        <a:pt x="999" y="4791"/>
                        <a:pt x="1039" y="4777"/>
                        <a:pt x="1072" y="4747"/>
                      </a:cubicBezTo>
                      <a:cubicBezTo>
                        <a:pt x="1541" y="4376"/>
                        <a:pt x="1496" y="3164"/>
                        <a:pt x="1522" y="2616"/>
                      </a:cubicBezTo>
                      <a:cubicBezTo>
                        <a:pt x="1554" y="1873"/>
                        <a:pt x="1587" y="941"/>
                        <a:pt x="1189" y="276"/>
                      </a:cubicBezTo>
                      <a:cubicBezTo>
                        <a:pt x="1074" y="82"/>
                        <a:pt x="905" y="0"/>
                        <a:pt x="73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1" name="Google Shape;10361;p64"/>
                <p:cNvSpPr/>
                <p:nvPr/>
              </p:nvSpPr>
              <p:spPr>
                <a:xfrm>
                  <a:off x="3097199" y="3168065"/>
                  <a:ext cx="106494" cy="74859"/>
                </a:xfrm>
                <a:custGeom>
                  <a:avLst/>
                  <a:gdLst/>
                  <a:ahLst/>
                  <a:cxnLst/>
                  <a:rect l="l" t="t" r="r" b="b"/>
                  <a:pathLst>
                    <a:path w="4218" h="2965" extrusionOk="0">
                      <a:moveTo>
                        <a:pt x="2117" y="1"/>
                      </a:moveTo>
                      <a:cubicBezTo>
                        <a:pt x="1413" y="1"/>
                        <a:pt x="712" y="474"/>
                        <a:pt x="444" y="1107"/>
                      </a:cubicBezTo>
                      <a:cubicBezTo>
                        <a:pt x="236" y="1602"/>
                        <a:pt x="86" y="2117"/>
                        <a:pt x="1" y="2651"/>
                      </a:cubicBezTo>
                      <a:cubicBezTo>
                        <a:pt x="451" y="2188"/>
                        <a:pt x="1070" y="1921"/>
                        <a:pt x="1715" y="1921"/>
                      </a:cubicBezTo>
                      <a:cubicBezTo>
                        <a:pt x="2504" y="1928"/>
                        <a:pt x="3240" y="2312"/>
                        <a:pt x="3683" y="2964"/>
                      </a:cubicBezTo>
                      <a:cubicBezTo>
                        <a:pt x="3729" y="2847"/>
                        <a:pt x="3775" y="2729"/>
                        <a:pt x="3833" y="2619"/>
                      </a:cubicBezTo>
                      <a:cubicBezTo>
                        <a:pt x="4218" y="1830"/>
                        <a:pt x="3898" y="989"/>
                        <a:pt x="3305" y="422"/>
                      </a:cubicBezTo>
                      <a:cubicBezTo>
                        <a:pt x="3058" y="188"/>
                        <a:pt x="2738" y="96"/>
                        <a:pt x="2419" y="31"/>
                      </a:cubicBezTo>
                      <a:cubicBezTo>
                        <a:pt x="2319" y="11"/>
                        <a:pt x="2218" y="1"/>
                        <a:pt x="211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2" name="Google Shape;10362;p64"/>
                <p:cNvSpPr/>
                <p:nvPr/>
              </p:nvSpPr>
              <p:spPr>
                <a:xfrm>
                  <a:off x="3104117" y="3314955"/>
                  <a:ext cx="103868" cy="80994"/>
                </a:xfrm>
                <a:custGeom>
                  <a:avLst/>
                  <a:gdLst/>
                  <a:ahLst/>
                  <a:cxnLst/>
                  <a:rect l="l" t="t" r="r" b="b"/>
                  <a:pathLst>
                    <a:path w="4114" h="3208" extrusionOk="0">
                      <a:moveTo>
                        <a:pt x="3312" y="1"/>
                      </a:moveTo>
                      <a:cubicBezTo>
                        <a:pt x="2855" y="574"/>
                        <a:pt x="2165" y="907"/>
                        <a:pt x="1435" y="913"/>
                      </a:cubicBezTo>
                      <a:cubicBezTo>
                        <a:pt x="920" y="907"/>
                        <a:pt x="411" y="737"/>
                        <a:pt x="1" y="424"/>
                      </a:cubicBezTo>
                      <a:lnTo>
                        <a:pt x="1" y="424"/>
                      </a:lnTo>
                      <a:cubicBezTo>
                        <a:pt x="397" y="1681"/>
                        <a:pt x="1622" y="3208"/>
                        <a:pt x="3011" y="3208"/>
                      </a:cubicBezTo>
                      <a:cubicBezTo>
                        <a:pt x="3085" y="3208"/>
                        <a:pt x="3159" y="3203"/>
                        <a:pt x="3233" y="3194"/>
                      </a:cubicBezTo>
                      <a:cubicBezTo>
                        <a:pt x="3690" y="3142"/>
                        <a:pt x="4113" y="2686"/>
                        <a:pt x="4015" y="2210"/>
                      </a:cubicBezTo>
                      <a:cubicBezTo>
                        <a:pt x="3853" y="1428"/>
                        <a:pt x="3488" y="763"/>
                        <a:pt x="33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3" name="Google Shape;10363;p64"/>
                <p:cNvSpPr/>
                <p:nvPr/>
              </p:nvSpPr>
              <p:spPr>
                <a:xfrm>
                  <a:off x="3097199" y="3249967"/>
                  <a:ext cx="70617" cy="70441"/>
                </a:xfrm>
                <a:custGeom>
                  <a:avLst/>
                  <a:gdLst/>
                  <a:ahLst/>
                  <a:cxnLst/>
                  <a:rect l="l" t="t" r="r" b="b"/>
                  <a:pathLst>
                    <a:path w="2797" h="2790" fill="none" extrusionOk="0">
                      <a:moveTo>
                        <a:pt x="2797" y="1193"/>
                      </a:moveTo>
                      <a:cubicBezTo>
                        <a:pt x="2797" y="2255"/>
                        <a:pt x="1513" y="2790"/>
                        <a:pt x="757" y="2040"/>
                      </a:cubicBezTo>
                      <a:cubicBezTo>
                        <a:pt x="1" y="1291"/>
                        <a:pt x="535" y="0"/>
                        <a:pt x="1604" y="0"/>
                      </a:cubicBezTo>
                      <a:cubicBezTo>
                        <a:pt x="2256" y="0"/>
                        <a:pt x="2790" y="535"/>
                        <a:pt x="2797" y="1193"/>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4" name="Google Shape;10364;p64"/>
                <p:cNvSpPr/>
                <p:nvPr/>
              </p:nvSpPr>
              <p:spPr>
                <a:xfrm>
                  <a:off x="3227527" y="3168065"/>
                  <a:ext cx="106342" cy="74859"/>
                </a:xfrm>
                <a:custGeom>
                  <a:avLst/>
                  <a:gdLst/>
                  <a:ahLst/>
                  <a:cxnLst/>
                  <a:rect l="l" t="t" r="r" b="b"/>
                  <a:pathLst>
                    <a:path w="4212" h="2965" extrusionOk="0">
                      <a:moveTo>
                        <a:pt x="2102" y="1"/>
                      </a:moveTo>
                      <a:cubicBezTo>
                        <a:pt x="2001" y="1"/>
                        <a:pt x="1900" y="11"/>
                        <a:pt x="1800" y="31"/>
                      </a:cubicBezTo>
                      <a:cubicBezTo>
                        <a:pt x="1474" y="96"/>
                        <a:pt x="1154" y="188"/>
                        <a:pt x="913" y="422"/>
                      </a:cubicBezTo>
                      <a:cubicBezTo>
                        <a:pt x="320" y="989"/>
                        <a:pt x="1" y="1830"/>
                        <a:pt x="385" y="2619"/>
                      </a:cubicBezTo>
                      <a:cubicBezTo>
                        <a:pt x="438" y="2729"/>
                        <a:pt x="490" y="2847"/>
                        <a:pt x="529" y="2964"/>
                      </a:cubicBezTo>
                      <a:cubicBezTo>
                        <a:pt x="978" y="2312"/>
                        <a:pt x="1715" y="1928"/>
                        <a:pt x="2504" y="1921"/>
                      </a:cubicBezTo>
                      <a:cubicBezTo>
                        <a:pt x="3142" y="1921"/>
                        <a:pt x="3761" y="2188"/>
                        <a:pt x="4211" y="2651"/>
                      </a:cubicBezTo>
                      <a:cubicBezTo>
                        <a:pt x="4126" y="2117"/>
                        <a:pt x="3983" y="1602"/>
                        <a:pt x="3775" y="1107"/>
                      </a:cubicBezTo>
                      <a:cubicBezTo>
                        <a:pt x="3501" y="474"/>
                        <a:pt x="2804" y="1"/>
                        <a:pt x="210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5" name="Google Shape;10365;p64"/>
                <p:cNvSpPr/>
                <p:nvPr/>
              </p:nvSpPr>
              <p:spPr>
                <a:xfrm>
                  <a:off x="3223083" y="3314955"/>
                  <a:ext cx="103868" cy="80994"/>
                </a:xfrm>
                <a:custGeom>
                  <a:avLst/>
                  <a:gdLst/>
                  <a:ahLst/>
                  <a:cxnLst/>
                  <a:rect l="l" t="t" r="r" b="b"/>
                  <a:pathLst>
                    <a:path w="4114" h="3208" extrusionOk="0">
                      <a:moveTo>
                        <a:pt x="809" y="1"/>
                      </a:moveTo>
                      <a:cubicBezTo>
                        <a:pt x="627" y="763"/>
                        <a:pt x="262" y="1428"/>
                        <a:pt x="99" y="2210"/>
                      </a:cubicBezTo>
                      <a:cubicBezTo>
                        <a:pt x="1" y="2686"/>
                        <a:pt x="425" y="3142"/>
                        <a:pt x="881" y="3194"/>
                      </a:cubicBezTo>
                      <a:cubicBezTo>
                        <a:pt x="955" y="3203"/>
                        <a:pt x="1030" y="3208"/>
                        <a:pt x="1103" y="3208"/>
                      </a:cubicBezTo>
                      <a:cubicBezTo>
                        <a:pt x="2493" y="3208"/>
                        <a:pt x="3717" y="1681"/>
                        <a:pt x="4113" y="424"/>
                      </a:cubicBezTo>
                      <a:lnTo>
                        <a:pt x="4113" y="424"/>
                      </a:lnTo>
                      <a:cubicBezTo>
                        <a:pt x="3703" y="737"/>
                        <a:pt x="3194" y="907"/>
                        <a:pt x="2680" y="913"/>
                      </a:cubicBezTo>
                      <a:cubicBezTo>
                        <a:pt x="1950" y="907"/>
                        <a:pt x="1259" y="574"/>
                        <a:pt x="80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6" name="Google Shape;10366;p64"/>
                <p:cNvSpPr/>
                <p:nvPr/>
              </p:nvSpPr>
              <p:spPr>
                <a:xfrm>
                  <a:off x="3263252" y="3249967"/>
                  <a:ext cx="70617" cy="70441"/>
                </a:xfrm>
                <a:custGeom>
                  <a:avLst/>
                  <a:gdLst/>
                  <a:ahLst/>
                  <a:cxnLst/>
                  <a:rect l="l" t="t" r="r" b="b"/>
                  <a:pathLst>
                    <a:path w="2797" h="2790" fill="none" extrusionOk="0">
                      <a:moveTo>
                        <a:pt x="7" y="1193"/>
                      </a:moveTo>
                      <a:cubicBezTo>
                        <a:pt x="0" y="2255"/>
                        <a:pt x="1284" y="2790"/>
                        <a:pt x="2040" y="2040"/>
                      </a:cubicBezTo>
                      <a:cubicBezTo>
                        <a:pt x="2796" y="1291"/>
                        <a:pt x="2262" y="0"/>
                        <a:pt x="1199" y="0"/>
                      </a:cubicBezTo>
                      <a:cubicBezTo>
                        <a:pt x="541" y="0"/>
                        <a:pt x="7" y="535"/>
                        <a:pt x="7" y="1193"/>
                      </a:cubicBezTo>
                      <a:close/>
                    </a:path>
                  </a:pathLst>
                </a:custGeom>
                <a:noFill/>
                <a:ln w="10275" cap="flat" cmpd="sng">
                  <a:solidFill>
                    <a:srgbClr val="445D73"/>
                  </a:solidFill>
                  <a:prstDash val="solid"/>
                  <a:miter lim="651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367" name="Google Shape;10367;p64"/>
          <p:cNvGrpSpPr/>
          <p:nvPr/>
        </p:nvGrpSpPr>
        <p:grpSpPr>
          <a:xfrm>
            <a:off x="3928852" y="3064707"/>
            <a:ext cx="550799" cy="1310497"/>
            <a:chOff x="3928852" y="3050537"/>
            <a:chExt cx="550799" cy="1310497"/>
          </a:xfrm>
        </p:grpSpPr>
        <p:sp>
          <p:nvSpPr>
            <p:cNvPr id="10368" name="Google Shape;10368;p64"/>
            <p:cNvSpPr/>
            <p:nvPr/>
          </p:nvSpPr>
          <p:spPr>
            <a:xfrm>
              <a:off x="3977731" y="4311978"/>
              <a:ext cx="453041" cy="49056"/>
            </a:xfrm>
            <a:custGeom>
              <a:avLst/>
              <a:gdLst/>
              <a:ahLst/>
              <a:cxnLst/>
              <a:rect l="l" t="t" r="r" b="b"/>
              <a:pathLst>
                <a:path w="17944" h="1943" extrusionOk="0">
                  <a:moveTo>
                    <a:pt x="8969" y="0"/>
                  </a:moveTo>
                  <a:cubicBezTo>
                    <a:pt x="4015" y="0"/>
                    <a:pt x="0" y="437"/>
                    <a:pt x="0" y="972"/>
                  </a:cubicBezTo>
                  <a:cubicBezTo>
                    <a:pt x="0" y="1506"/>
                    <a:pt x="4015" y="1943"/>
                    <a:pt x="8969" y="1943"/>
                  </a:cubicBezTo>
                  <a:cubicBezTo>
                    <a:pt x="13929" y="1943"/>
                    <a:pt x="17943" y="1506"/>
                    <a:pt x="17943" y="972"/>
                  </a:cubicBezTo>
                  <a:cubicBezTo>
                    <a:pt x="17943" y="437"/>
                    <a:pt x="13929"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69" name="Google Shape;10369;p64"/>
            <p:cNvGrpSpPr/>
            <p:nvPr/>
          </p:nvGrpSpPr>
          <p:grpSpPr>
            <a:xfrm>
              <a:off x="3928852" y="3050537"/>
              <a:ext cx="550799" cy="1278256"/>
              <a:chOff x="3928852" y="3050537"/>
              <a:chExt cx="550799" cy="1278256"/>
            </a:xfrm>
          </p:grpSpPr>
          <p:sp>
            <p:nvSpPr>
              <p:cNvPr id="10370" name="Google Shape;10370;p64"/>
              <p:cNvSpPr/>
              <p:nvPr/>
            </p:nvSpPr>
            <p:spPr>
              <a:xfrm>
                <a:off x="3928852" y="3050537"/>
                <a:ext cx="550799" cy="1278256"/>
              </a:xfrm>
              <a:custGeom>
                <a:avLst/>
                <a:gdLst/>
                <a:ahLst/>
                <a:cxnLst/>
                <a:rect l="l" t="t" r="r" b="b"/>
                <a:pathLst>
                  <a:path w="21816" h="50629" extrusionOk="0">
                    <a:moveTo>
                      <a:pt x="3781" y="7802"/>
                    </a:moveTo>
                    <a:lnTo>
                      <a:pt x="3781" y="7834"/>
                    </a:lnTo>
                    <a:lnTo>
                      <a:pt x="3755" y="7834"/>
                    </a:lnTo>
                    <a:lnTo>
                      <a:pt x="3781" y="7802"/>
                    </a:lnTo>
                    <a:close/>
                    <a:moveTo>
                      <a:pt x="10690" y="0"/>
                    </a:moveTo>
                    <a:cubicBezTo>
                      <a:pt x="6753" y="0"/>
                      <a:pt x="3559" y="3187"/>
                      <a:pt x="3559" y="7130"/>
                    </a:cubicBezTo>
                    <a:cubicBezTo>
                      <a:pt x="3559" y="7365"/>
                      <a:pt x="3579" y="7600"/>
                      <a:pt x="3605" y="7834"/>
                    </a:cubicBezTo>
                    <a:cubicBezTo>
                      <a:pt x="2973" y="7906"/>
                      <a:pt x="2549" y="8512"/>
                      <a:pt x="2699" y="9131"/>
                    </a:cubicBezTo>
                    <a:cubicBezTo>
                      <a:pt x="2821" y="9609"/>
                      <a:pt x="3252" y="9920"/>
                      <a:pt x="3713" y="9920"/>
                    </a:cubicBezTo>
                    <a:cubicBezTo>
                      <a:pt x="3844" y="9920"/>
                      <a:pt x="3977" y="9895"/>
                      <a:pt x="4107" y="9842"/>
                    </a:cubicBezTo>
                    <a:cubicBezTo>
                      <a:pt x="4837" y="12044"/>
                      <a:pt x="6688" y="13804"/>
                      <a:pt x="8754" y="14560"/>
                    </a:cubicBezTo>
                    <a:cubicBezTo>
                      <a:pt x="8793" y="14573"/>
                      <a:pt x="8884" y="14593"/>
                      <a:pt x="8884" y="14606"/>
                    </a:cubicBezTo>
                    <a:lnTo>
                      <a:pt x="8884" y="16620"/>
                    </a:lnTo>
                    <a:lnTo>
                      <a:pt x="5651" y="16620"/>
                    </a:lnTo>
                    <a:cubicBezTo>
                      <a:pt x="5651" y="16620"/>
                      <a:pt x="5638" y="16685"/>
                      <a:pt x="5625" y="16698"/>
                    </a:cubicBezTo>
                    <a:cubicBezTo>
                      <a:pt x="5045" y="16705"/>
                      <a:pt x="4537" y="17076"/>
                      <a:pt x="4361" y="17623"/>
                    </a:cubicBezTo>
                    <a:lnTo>
                      <a:pt x="216" y="33239"/>
                    </a:lnTo>
                    <a:cubicBezTo>
                      <a:pt x="1" y="33872"/>
                      <a:pt x="294" y="34563"/>
                      <a:pt x="900" y="34849"/>
                    </a:cubicBezTo>
                    <a:cubicBezTo>
                      <a:pt x="1081" y="34936"/>
                      <a:pt x="1274" y="34977"/>
                      <a:pt x="1464" y="34977"/>
                    </a:cubicBezTo>
                    <a:cubicBezTo>
                      <a:pt x="1903" y="34977"/>
                      <a:pt x="2330" y="34756"/>
                      <a:pt x="2575" y="34360"/>
                    </a:cubicBezTo>
                    <a:cubicBezTo>
                      <a:pt x="2621" y="34387"/>
                      <a:pt x="2666"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70" y="33461"/>
                    </a:lnTo>
                    <a:lnTo>
                      <a:pt x="11035" y="33461"/>
                    </a:lnTo>
                    <a:lnTo>
                      <a:pt x="11035" y="33455"/>
                    </a:lnTo>
                    <a:lnTo>
                      <a:pt x="12893"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43" y="30574"/>
                    </a:lnTo>
                    <a:cubicBezTo>
                      <a:pt x="15408" y="26481"/>
                      <a:pt x="15454" y="22785"/>
                      <a:pt x="15454" y="20863"/>
                    </a:cubicBezTo>
                    <a:lnTo>
                      <a:pt x="18511" y="31929"/>
                    </a:lnTo>
                    <a:cubicBezTo>
                      <a:pt x="18302" y="31995"/>
                      <a:pt x="18159" y="32334"/>
                      <a:pt x="18204" y="32542"/>
                    </a:cubicBezTo>
                    <a:lnTo>
                      <a:pt x="18563" y="34119"/>
                    </a:lnTo>
                    <a:cubicBezTo>
                      <a:pt x="18606" y="34317"/>
                      <a:pt x="18779" y="34435"/>
                      <a:pt x="18957" y="34435"/>
                    </a:cubicBezTo>
                    <a:cubicBezTo>
                      <a:pt x="19049" y="34435"/>
                      <a:pt x="19143" y="34403"/>
                      <a:pt x="19221" y="34334"/>
                    </a:cubicBezTo>
                    <a:cubicBezTo>
                      <a:pt x="19463" y="34749"/>
                      <a:pt x="19903" y="34984"/>
                      <a:pt x="20357" y="34984"/>
                    </a:cubicBezTo>
                    <a:cubicBezTo>
                      <a:pt x="20538" y="34984"/>
                      <a:pt x="20722" y="34947"/>
                      <a:pt x="20896" y="34869"/>
                    </a:cubicBezTo>
                    <a:cubicBezTo>
                      <a:pt x="21509" y="34589"/>
                      <a:pt x="21815" y="33891"/>
                      <a:pt x="21600" y="33252"/>
                    </a:cubicBezTo>
                    <a:lnTo>
                      <a:pt x="21600" y="33246"/>
                    </a:lnTo>
                    <a:lnTo>
                      <a:pt x="17292" y="17663"/>
                    </a:lnTo>
                    <a:cubicBezTo>
                      <a:pt x="17116" y="17141"/>
                      <a:pt x="16653" y="16744"/>
                      <a:pt x="16138" y="16705"/>
                    </a:cubicBezTo>
                    <a:cubicBezTo>
                      <a:pt x="16125" y="16691"/>
                      <a:pt x="16112" y="16626"/>
                      <a:pt x="16112" y="16626"/>
                    </a:cubicBezTo>
                    <a:lnTo>
                      <a:pt x="12625" y="16626"/>
                    </a:lnTo>
                    <a:lnTo>
                      <a:pt x="12625" y="14704"/>
                    </a:lnTo>
                    <a:cubicBezTo>
                      <a:pt x="12625" y="14704"/>
                      <a:pt x="12651" y="14697"/>
                      <a:pt x="12658" y="14691"/>
                    </a:cubicBezTo>
                    <a:lnTo>
                      <a:pt x="12704" y="14678"/>
                    </a:lnTo>
                    <a:cubicBezTo>
                      <a:pt x="14900" y="14013"/>
                      <a:pt x="16914" y="12194"/>
                      <a:pt x="17696" y="9887"/>
                    </a:cubicBezTo>
                    <a:cubicBezTo>
                      <a:pt x="17774" y="9907"/>
                      <a:pt x="17859" y="9920"/>
                      <a:pt x="17944" y="9920"/>
                    </a:cubicBezTo>
                    <a:cubicBezTo>
                      <a:pt x="17948" y="9920"/>
                      <a:pt x="17952" y="9920"/>
                      <a:pt x="17956" y="9920"/>
                    </a:cubicBezTo>
                    <a:cubicBezTo>
                      <a:pt x="18511" y="9920"/>
                      <a:pt x="18967" y="9485"/>
                      <a:pt x="18999" y="8929"/>
                    </a:cubicBezTo>
                    <a:cubicBezTo>
                      <a:pt x="19032" y="8375"/>
                      <a:pt x="18615" y="7893"/>
                      <a:pt x="18061" y="7834"/>
                    </a:cubicBezTo>
                    <a:lnTo>
                      <a:pt x="18061" y="7828"/>
                    </a:lnTo>
                    <a:cubicBezTo>
                      <a:pt x="18061" y="7815"/>
                      <a:pt x="18048" y="7802"/>
                      <a:pt x="18048"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71" name="Google Shape;10371;p64"/>
              <p:cNvGrpSpPr/>
              <p:nvPr/>
            </p:nvGrpSpPr>
            <p:grpSpPr>
              <a:xfrm>
                <a:off x="4097202" y="3317252"/>
                <a:ext cx="209832" cy="593417"/>
                <a:chOff x="4097202" y="3317252"/>
                <a:chExt cx="209832" cy="593417"/>
              </a:xfrm>
            </p:grpSpPr>
            <p:grpSp>
              <p:nvGrpSpPr>
                <p:cNvPr id="10372" name="Google Shape;10372;p64"/>
                <p:cNvGrpSpPr/>
                <p:nvPr/>
              </p:nvGrpSpPr>
              <p:grpSpPr>
                <a:xfrm>
                  <a:off x="4155271" y="3317252"/>
                  <a:ext cx="96622" cy="294739"/>
                  <a:chOff x="4155271" y="3317252"/>
                  <a:chExt cx="96622" cy="294739"/>
                </a:xfrm>
              </p:grpSpPr>
              <p:sp>
                <p:nvSpPr>
                  <p:cNvPr id="10373" name="Google Shape;10373;p64"/>
                  <p:cNvSpPr/>
                  <p:nvPr/>
                </p:nvSpPr>
                <p:spPr>
                  <a:xfrm>
                    <a:off x="4191804" y="3350175"/>
                    <a:ext cx="21435" cy="261817"/>
                  </a:xfrm>
                  <a:custGeom>
                    <a:avLst/>
                    <a:gdLst/>
                    <a:ahLst/>
                    <a:cxnLst/>
                    <a:rect l="l" t="t" r="r" b="b"/>
                    <a:pathLst>
                      <a:path w="849" h="10370" extrusionOk="0">
                        <a:moveTo>
                          <a:pt x="1" y="0"/>
                        </a:moveTo>
                        <a:lnTo>
                          <a:pt x="1" y="10370"/>
                        </a:lnTo>
                        <a:lnTo>
                          <a:pt x="848" y="10370"/>
                        </a:lnTo>
                        <a:lnTo>
                          <a:pt x="848" y="0"/>
                        </a:ln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4" name="Google Shape;10374;p64"/>
                  <p:cNvSpPr/>
                  <p:nvPr/>
                </p:nvSpPr>
                <p:spPr>
                  <a:xfrm>
                    <a:off x="4155271" y="3317252"/>
                    <a:ext cx="96622" cy="60089"/>
                  </a:xfrm>
                  <a:custGeom>
                    <a:avLst/>
                    <a:gdLst/>
                    <a:ahLst/>
                    <a:cxnLst/>
                    <a:rect l="l" t="t" r="r" b="b"/>
                    <a:pathLst>
                      <a:path w="3827" h="2380" extrusionOk="0">
                        <a:moveTo>
                          <a:pt x="1911" y="1"/>
                        </a:moveTo>
                        <a:cubicBezTo>
                          <a:pt x="855" y="1"/>
                          <a:pt x="1" y="535"/>
                          <a:pt x="1" y="1194"/>
                        </a:cubicBezTo>
                        <a:cubicBezTo>
                          <a:pt x="1" y="1852"/>
                          <a:pt x="855" y="2380"/>
                          <a:pt x="1911" y="2380"/>
                        </a:cubicBezTo>
                        <a:cubicBezTo>
                          <a:pt x="2973" y="2380"/>
                          <a:pt x="3827" y="1852"/>
                          <a:pt x="3827" y="1194"/>
                        </a:cubicBezTo>
                        <a:cubicBezTo>
                          <a:pt x="3827" y="535"/>
                          <a:pt x="2973" y="1"/>
                          <a:pt x="1911"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75" name="Google Shape;10375;p64"/>
                <p:cNvSpPr/>
                <p:nvPr/>
              </p:nvSpPr>
              <p:spPr>
                <a:xfrm>
                  <a:off x="4138835" y="3605149"/>
                  <a:ext cx="148455" cy="137346"/>
                </a:xfrm>
                <a:custGeom>
                  <a:avLst/>
                  <a:gdLst/>
                  <a:ahLst/>
                  <a:cxnLst/>
                  <a:rect l="l" t="t" r="r" b="b"/>
                  <a:pathLst>
                    <a:path w="5880" h="5440" extrusionOk="0">
                      <a:moveTo>
                        <a:pt x="3434" y="0"/>
                      </a:moveTo>
                      <a:cubicBezTo>
                        <a:pt x="3129" y="0"/>
                        <a:pt x="2783" y="173"/>
                        <a:pt x="2783" y="173"/>
                      </a:cubicBezTo>
                      <a:cubicBezTo>
                        <a:pt x="2725" y="1444"/>
                        <a:pt x="3819" y="1763"/>
                        <a:pt x="3272" y="3145"/>
                      </a:cubicBezTo>
                      <a:cubicBezTo>
                        <a:pt x="3194" y="3338"/>
                        <a:pt x="3083" y="3412"/>
                        <a:pt x="2954" y="3412"/>
                      </a:cubicBezTo>
                      <a:cubicBezTo>
                        <a:pt x="2770" y="3412"/>
                        <a:pt x="2550" y="3259"/>
                        <a:pt x="2347" y="3086"/>
                      </a:cubicBezTo>
                      <a:cubicBezTo>
                        <a:pt x="2142" y="2920"/>
                        <a:pt x="1689" y="2641"/>
                        <a:pt x="1242" y="2641"/>
                      </a:cubicBezTo>
                      <a:cubicBezTo>
                        <a:pt x="1077" y="2641"/>
                        <a:pt x="913" y="2679"/>
                        <a:pt x="763" y="2774"/>
                      </a:cubicBezTo>
                      <a:cubicBezTo>
                        <a:pt x="0" y="3236"/>
                        <a:pt x="124" y="5439"/>
                        <a:pt x="124" y="5439"/>
                      </a:cubicBezTo>
                      <a:lnTo>
                        <a:pt x="789" y="5394"/>
                      </a:lnTo>
                      <a:cubicBezTo>
                        <a:pt x="789" y="5394"/>
                        <a:pt x="1095" y="3614"/>
                        <a:pt x="1095" y="3608"/>
                      </a:cubicBezTo>
                      <a:cubicBezTo>
                        <a:pt x="1095" y="3608"/>
                        <a:pt x="1102" y="3601"/>
                        <a:pt x="1102" y="3601"/>
                      </a:cubicBezTo>
                      <a:cubicBezTo>
                        <a:pt x="1102" y="3601"/>
                        <a:pt x="1108" y="3595"/>
                        <a:pt x="1108" y="3595"/>
                      </a:cubicBezTo>
                      <a:lnTo>
                        <a:pt x="1115" y="3588"/>
                      </a:lnTo>
                      <a:lnTo>
                        <a:pt x="1115" y="3575"/>
                      </a:lnTo>
                      <a:lnTo>
                        <a:pt x="1115" y="3569"/>
                      </a:lnTo>
                      <a:lnTo>
                        <a:pt x="1121" y="3562"/>
                      </a:lnTo>
                      <a:lnTo>
                        <a:pt x="1128" y="3556"/>
                      </a:lnTo>
                      <a:lnTo>
                        <a:pt x="1134" y="3556"/>
                      </a:lnTo>
                      <a:lnTo>
                        <a:pt x="1141" y="3549"/>
                      </a:lnTo>
                      <a:lnTo>
                        <a:pt x="1147" y="3549"/>
                      </a:lnTo>
                      <a:lnTo>
                        <a:pt x="1154" y="3543"/>
                      </a:lnTo>
                      <a:lnTo>
                        <a:pt x="1180" y="3543"/>
                      </a:lnTo>
                      <a:cubicBezTo>
                        <a:pt x="1180" y="3543"/>
                        <a:pt x="1239" y="3588"/>
                        <a:pt x="1239" y="3588"/>
                      </a:cubicBezTo>
                      <a:cubicBezTo>
                        <a:pt x="1239" y="3588"/>
                        <a:pt x="1245" y="3582"/>
                        <a:pt x="1245" y="3582"/>
                      </a:cubicBezTo>
                      <a:lnTo>
                        <a:pt x="1258" y="3582"/>
                      </a:lnTo>
                      <a:cubicBezTo>
                        <a:pt x="1258" y="3582"/>
                        <a:pt x="1265" y="3588"/>
                        <a:pt x="1265" y="3595"/>
                      </a:cubicBezTo>
                      <a:cubicBezTo>
                        <a:pt x="1265" y="3595"/>
                        <a:pt x="1265" y="3601"/>
                        <a:pt x="1265" y="3601"/>
                      </a:cubicBezTo>
                      <a:cubicBezTo>
                        <a:pt x="1265" y="3608"/>
                        <a:pt x="1265" y="3608"/>
                        <a:pt x="1265" y="3608"/>
                      </a:cubicBezTo>
                      <a:cubicBezTo>
                        <a:pt x="1304" y="3790"/>
                        <a:pt x="1369" y="3966"/>
                        <a:pt x="1447" y="4136"/>
                      </a:cubicBezTo>
                      <a:cubicBezTo>
                        <a:pt x="1643" y="4423"/>
                        <a:pt x="1916" y="4840"/>
                        <a:pt x="2679" y="5029"/>
                      </a:cubicBezTo>
                      <a:cubicBezTo>
                        <a:pt x="2882" y="5079"/>
                        <a:pt x="3079" y="5102"/>
                        <a:pt x="3269" y="5102"/>
                      </a:cubicBezTo>
                      <a:cubicBezTo>
                        <a:pt x="4290" y="5102"/>
                        <a:pt x="5100" y="4413"/>
                        <a:pt x="5540" y="3412"/>
                      </a:cubicBezTo>
                      <a:cubicBezTo>
                        <a:pt x="5879" y="2663"/>
                        <a:pt x="5768" y="1314"/>
                        <a:pt x="5103" y="1027"/>
                      </a:cubicBezTo>
                      <a:cubicBezTo>
                        <a:pt x="4961" y="964"/>
                        <a:pt x="4840" y="940"/>
                        <a:pt x="4736" y="940"/>
                      </a:cubicBezTo>
                      <a:cubicBezTo>
                        <a:pt x="4400" y="940"/>
                        <a:pt x="4228" y="1187"/>
                        <a:pt x="4026" y="1187"/>
                      </a:cubicBezTo>
                      <a:cubicBezTo>
                        <a:pt x="3997" y="1187"/>
                        <a:pt x="3968" y="1182"/>
                        <a:pt x="3937" y="1170"/>
                      </a:cubicBezTo>
                      <a:cubicBezTo>
                        <a:pt x="3617" y="1053"/>
                        <a:pt x="3507" y="4"/>
                        <a:pt x="3507" y="4"/>
                      </a:cubicBezTo>
                      <a:cubicBezTo>
                        <a:pt x="3483" y="1"/>
                        <a:pt x="3458" y="0"/>
                        <a:pt x="343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6" name="Google Shape;10376;p64"/>
                <p:cNvSpPr/>
                <p:nvPr/>
              </p:nvSpPr>
              <p:spPr>
                <a:xfrm>
                  <a:off x="4100005" y="3582275"/>
                  <a:ext cx="167694" cy="101646"/>
                </a:xfrm>
                <a:custGeom>
                  <a:avLst/>
                  <a:gdLst/>
                  <a:ahLst/>
                  <a:cxnLst/>
                  <a:rect l="l" t="t" r="r" b="b"/>
                  <a:pathLst>
                    <a:path w="6642" h="4026" extrusionOk="0">
                      <a:moveTo>
                        <a:pt x="4886" y="1"/>
                      </a:moveTo>
                      <a:cubicBezTo>
                        <a:pt x="4691" y="1"/>
                        <a:pt x="4372" y="32"/>
                        <a:pt x="4236" y="69"/>
                      </a:cubicBezTo>
                      <a:cubicBezTo>
                        <a:pt x="4158" y="69"/>
                        <a:pt x="3643" y="88"/>
                        <a:pt x="3624" y="88"/>
                      </a:cubicBezTo>
                      <a:cubicBezTo>
                        <a:pt x="3383" y="88"/>
                        <a:pt x="3128" y="75"/>
                        <a:pt x="2887" y="69"/>
                      </a:cubicBezTo>
                      <a:cubicBezTo>
                        <a:pt x="2646" y="62"/>
                        <a:pt x="2418" y="56"/>
                        <a:pt x="2196" y="56"/>
                      </a:cubicBezTo>
                      <a:cubicBezTo>
                        <a:pt x="1493" y="56"/>
                        <a:pt x="795" y="128"/>
                        <a:pt x="469" y="649"/>
                      </a:cubicBezTo>
                      <a:cubicBezTo>
                        <a:pt x="0" y="1392"/>
                        <a:pt x="98" y="2148"/>
                        <a:pt x="189" y="2813"/>
                      </a:cubicBezTo>
                      <a:cubicBezTo>
                        <a:pt x="209" y="2956"/>
                        <a:pt x="222" y="3093"/>
                        <a:pt x="235" y="3230"/>
                      </a:cubicBezTo>
                      <a:cubicBezTo>
                        <a:pt x="280" y="3706"/>
                        <a:pt x="352" y="4025"/>
                        <a:pt x="574" y="4025"/>
                      </a:cubicBezTo>
                      <a:cubicBezTo>
                        <a:pt x="756" y="4025"/>
                        <a:pt x="1030" y="3849"/>
                        <a:pt x="1395" y="3510"/>
                      </a:cubicBezTo>
                      <a:cubicBezTo>
                        <a:pt x="1408" y="3504"/>
                        <a:pt x="1421" y="3497"/>
                        <a:pt x="1434" y="3491"/>
                      </a:cubicBezTo>
                      <a:cubicBezTo>
                        <a:pt x="1453" y="3484"/>
                        <a:pt x="3350" y="2911"/>
                        <a:pt x="4021" y="2402"/>
                      </a:cubicBezTo>
                      <a:cubicBezTo>
                        <a:pt x="4210" y="2337"/>
                        <a:pt x="4399" y="2265"/>
                        <a:pt x="4588" y="2194"/>
                      </a:cubicBezTo>
                      <a:cubicBezTo>
                        <a:pt x="4999" y="2109"/>
                        <a:pt x="5651" y="1907"/>
                        <a:pt x="6048" y="1353"/>
                      </a:cubicBezTo>
                      <a:lnTo>
                        <a:pt x="6166" y="1190"/>
                      </a:lnTo>
                      <a:cubicBezTo>
                        <a:pt x="6413" y="864"/>
                        <a:pt x="6641" y="532"/>
                        <a:pt x="6550" y="356"/>
                      </a:cubicBezTo>
                      <a:cubicBezTo>
                        <a:pt x="6452" y="154"/>
                        <a:pt x="5944" y="30"/>
                        <a:pt x="5038" y="17"/>
                      </a:cubicBezTo>
                      <a:cubicBezTo>
                        <a:pt x="5020" y="6"/>
                        <a:pt x="4962" y="1"/>
                        <a:pt x="48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7" name="Google Shape;10377;p64"/>
                <p:cNvSpPr/>
                <p:nvPr/>
              </p:nvSpPr>
              <p:spPr>
                <a:xfrm>
                  <a:off x="4122046" y="3755473"/>
                  <a:ext cx="151258" cy="124091"/>
                </a:xfrm>
                <a:custGeom>
                  <a:avLst/>
                  <a:gdLst/>
                  <a:ahLst/>
                  <a:cxnLst/>
                  <a:rect l="l" t="t" r="r" b="b"/>
                  <a:pathLst>
                    <a:path w="5991" h="4915" extrusionOk="0">
                      <a:moveTo>
                        <a:pt x="4876" y="1180"/>
                      </a:moveTo>
                      <a:cubicBezTo>
                        <a:pt x="4908" y="1199"/>
                        <a:pt x="4941" y="1212"/>
                        <a:pt x="4980" y="1225"/>
                      </a:cubicBezTo>
                      <a:cubicBezTo>
                        <a:pt x="4973" y="1310"/>
                        <a:pt x="4993" y="1395"/>
                        <a:pt x="5032" y="1467"/>
                      </a:cubicBezTo>
                      <a:cubicBezTo>
                        <a:pt x="4941" y="1486"/>
                        <a:pt x="4862" y="1532"/>
                        <a:pt x="4797" y="1597"/>
                      </a:cubicBezTo>
                      <a:cubicBezTo>
                        <a:pt x="4726" y="1669"/>
                        <a:pt x="4680" y="1760"/>
                        <a:pt x="4660" y="1858"/>
                      </a:cubicBezTo>
                      <a:cubicBezTo>
                        <a:pt x="4600" y="1831"/>
                        <a:pt x="4534" y="1818"/>
                        <a:pt x="4469" y="1818"/>
                      </a:cubicBezTo>
                      <a:cubicBezTo>
                        <a:pt x="4422" y="1818"/>
                        <a:pt x="4374" y="1825"/>
                        <a:pt x="4328" y="1838"/>
                      </a:cubicBezTo>
                      <a:cubicBezTo>
                        <a:pt x="4198" y="1871"/>
                        <a:pt x="4087" y="1962"/>
                        <a:pt x="4028" y="2079"/>
                      </a:cubicBezTo>
                      <a:lnTo>
                        <a:pt x="4022" y="2079"/>
                      </a:lnTo>
                      <a:cubicBezTo>
                        <a:pt x="3976" y="2040"/>
                        <a:pt x="3930" y="2008"/>
                        <a:pt x="3885" y="1981"/>
                      </a:cubicBezTo>
                      <a:cubicBezTo>
                        <a:pt x="3937" y="1968"/>
                        <a:pt x="3983" y="1942"/>
                        <a:pt x="4028" y="1910"/>
                      </a:cubicBezTo>
                      <a:cubicBezTo>
                        <a:pt x="4146" y="1819"/>
                        <a:pt x="4224" y="1682"/>
                        <a:pt x="4230" y="1538"/>
                      </a:cubicBezTo>
                      <a:cubicBezTo>
                        <a:pt x="4282" y="1556"/>
                        <a:pt x="4337" y="1565"/>
                        <a:pt x="4392" y="1565"/>
                      </a:cubicBezTo>
                      <a:cubicBezTo>
                        <a:pt x="4482" y="1565"/>
                        <a:pt x="4571" y="1541"/>
                        <a:pt x="4647" y="1493"/>
                      </a:cubicBezTo>
                      <a:cubicBezTo>
                        <a:pt x="4765" y="1421"/>
                        <a:pt x="4843" y="1310"/>
                        <a:pt x="4876" y="1180"/>
                      </a:cubicBezTo>
                      <a:close/>
                      <a:moveTo>
                        <a:pt x="2627" y="2868"/>
                      </a:moveTo>
                      <a:cubicBezTo>
                        <a:pt x="2705" y="2927"/>
                        <a:pt x="2796" y="2953"/>
                        <a:pt x="2894" y="2953"/>
                      </a:cubicBezTo>
                      <a:cubicBezTo>
                        <a:pt x="2927" y="2953"/>
                        <a:pt x="2959" y="2946"/>
                        <a:pt x="2985" y="2940"/>
                      </a:cubicBezTo>
                      <a:lnTo>
                        <a:pt x="2985" y="2940"/>
                      </a:lnTo>
                      <a:cubicBezTo>
                        <a:pt x="2953" y="2998"/>
                        <a:pt x="2933" y="3063"/>
                        <a:pt x="2927" y="3135"/>
                      </a:cubicBezTo>
                      <a:cubicBezTo>
                        <a:pt x="2866" y="3109"/>
                        <a:pt x="2803" y="3096"/>
                        <a:pt x="2740" y="3096"/>
                      </a:cubicBezTo>
                      <a:cubicBezTo>
                        <a:pt x="2647" y="3096"/>
                        <a:pt x="2555" y="3124"/>
                        <a:pt x="2477" y="3174"/>
                      </a:cubicBezTo>
                      <a:cubicBezTo>
                        <a:pt x="2360" y="3246"/>
                        <a:pt x="2282" y="3363"/>
                        <a:pt x="2255" y="3500"/>
                      </a:cubicBezTo>
                      <a:cubicBezTo>
                        <a:pt x="2185" y="3467"/>
                        <a:pt x="2110" y="3450"/>
                        <a:pt x="2033" y="3450"/>
                      </a:cubicBezTo>
                      <a:cubicBezTo>
                        <a:pt x="1988" y="3450"/>
                        <a:pt x="1942" y="3456"/>
                        <a:pt x="1897" y="3467"/>
                      </a:cubicBezTo>
                      <a:cubicBezTo>
                        <a:pt x="1793" y="3500"/>
                        <a:pt x="1701" y="3572"/>
                        <a:pt x="1636" y="3656"/>
                      </a:cubicBezTo>
                      <a:cubicBezTo>
                        <a:pt x="1558" y="3572"/>
                        <a:pt x="1454" y="3507"/>
                        <a:pt x="1336" y="3487"/>
                      </a:cubicBezTo>
                      <a:lnTo>
                        <a:pt x="1258" y="3487"/>
                      </a:lnTo>
                      <a:cubicBezTo>
                        <a:pt x="1180" y="3487"/>
                        <a:pt x="1102" y="3507"/>
                        <a:pt x="1037" y="3539"/>
                      </a:cubicBezTo>
                      <a:cubicBezTo>
                        <a:pt x="1017" y="3474"/>
                        <a:pt x="985" y="3409"/>
                        <a:pt x="945" y="3350"/>
                      </a:cubicBezTo>
                      <a:cubicBezTo>
                        <a:pt x="958" y="3337"/>
                        <a:pt x="978" y="3324"/>
                        <a:pt x="991" y="3305"/>
                      </a:cubicBezTo>
                      <a:cubicBezTo>
                        <a:pt x="1069" y="3233"/>
                        <a:pt x="1115" y="3135"/>
                        <a:pt x="1128" y="3031"/>
                      </a:cubicBezTo>
                      <a:cubicBezTo>
                        <a:pt x="1188" y="3055"/>
                        <a:pt x="1252" y="3069"/>
                        <a:pt x="1317" y="3069"/>
                      </a:cubicBezTo>
                      <a:cubicBezTo>
                        <a:pt x="1359" y="3069"/>
                        <a:pt x="1400" y="3063"/>
                        <a:pt x="1441" y="3050"/>
                      </a:cubicBezTo>
                      <a:lnTo>
                        <a:pt x="1460" y="3050"/>
                      </a:lnTo>
                      <a:cubicBezTo>
                        <a:pt x="1539" y="3089"/>
                        <a:pt x="1623" y="3103"/>
                        <a:pt x="1708" y="3103"/>
                      </a:cubicBezTo>
                      <a:cubicBezTo>
                        <a:pt x="1825" y="3096"/>
                        <a:pt x="1943" y="3044"/>
                        <a:pt x="2027" y="2966"/>
                      </a:cubicBezTo>
                      <a:lnTo>
                        <a:pt x="2125" y="2966"/>
                      </a:lnTo>
                      <a:cubicBezTo>
                        <a:pt x="2203" y="2959"/>
                        <a:pt x="2288" y="2940"/>
                        <a:pt x="2353" y="2894"/>
                      </a:cubicBezTo>
                      <a:cubicBezTo>
                        <a:pt x="2382" y="2900"/>
                        <a:pt x="2412" y="2903"/>
                        <a:pt x="2441" y="2903"/>
                      </a:cubicBezTo>
                      <a:cubicBezTo>
                        <a:pt x="2503" y="2903"/>
                        <a:pt x="2565" y="2890"/>
                        <a:pt x="2627" y="2868"/>
                      </a:cubicBezTo>
                      <a:close/>
                      <a:moveTo>
                        <a:pt x="3106" y="0"/>
                      </a:moveTo>
                      <a:cubicBezTo>
                        <a:pt x="3003" y="0"/>
                        <a:pt x="2899" y="32"/>
                        <a:pt x="2809" y="98"/>
                      </a:cubicBezTo>
                      <a:cubicBezTo>
                        <a:pt x="2699" y="176"/>
                        <a:pt x="2627" y="300"/>
                        <a:pt x="2614" y="430"/>
                      </a:cubicBezTo>
                      <a:cubicBezTo>
                        <a:pt x="2597" y="429"/>
                        <a:pt x="2580" y="428"/>
                        <a:pt x="2564" y="428"/>
                      </a:cubicBezTo>
                      <a:cubicBezTo>
                        <a:pt x="2511" y="428"/>
                        <a:pt x="2460" y="436"/>
                        <a:pt x="2405" y="456"/>
                      </a:cubicBezTo>
                      <a:cubicBezTo>
                        <a:pt x="2262" y="502"/>
                        <a:pt x="2145" y="619"/>
                        <a:pt x="2093" y="769"/>
                      </a:cubicBezTo>
                      <a:cubicBezTo>
                        <a:pt x="2009" y="711"/>
                        <a:pt x="1910" y="679"/>
                        <a:pt x="1810" y="679"/>
                      </a:cubicBezTo>
                      <a:cubicBezTo>
                        <a:pt x="1754" y="679"/>
                        <a:pt x="1697" y="689"/>
                        <a:pt x="1643" y="711"/>
                      </a:cubicBezTo>
                      <a:cubicBezTo>
                        <a:pt x="1473" y="776"/>
                        <a:pt x="1350" y="926"/>
                        <a:pt x="1323" y="1102"/>
                      </a:cubicBezTo>
                      <a:cubicBezTo>
                        <a:pt x="1259" y="1072"/>
                        <a:pt x="1191" y="1057"/>
                        <a:pt x="1123" y="1057"/>
                      </a:cubicBezTo>
                      <a:cubicBezTo>
                        <a:pt x="998" y="1057"/>
                        <a:pt x="875" y="1106"/>
                        <a:pt x="782" y="1199"/>
                      </a:cubicBezTo>
                      <a:cubicBezTo>
                        <a:pt x="600" y="1382"/>
                        <a:pt x="587" y="1675"/>
                        <a:pt x="750" y="1871"/>
                      </a:cubicBezTo>
                      <a:cubicBezTo>
                        <a:pt x="548" y="2001"/>
                        <a:pt x="476" y="2255"/>
                        <a:pt x="567" y="2477"/>
                      </a:cubicBezTo>
                      <a:cubicBezTo>
                        <a:pt x="463" y="2490"/>
                        <a:pt x="365" y="2542"/>
                        <a:pt x="287" y="2614"/>
                      </a:cubicBezTo>
                      <a:cubicBezTo>
                        <a:pt x="111" y="2796"/>
                        <a:pt x="98" y="3070"/>
                        <a:pt x="248" y="3265"/>
                      </a:cubicBezTo>
                      <a:cubicBezTo>
                        <a:pt x="242" y="3278"/>
                        <a:pt x="229" y="3285"/>
                        <a:pt x="222" y="3292"/>
                      </a:cubicBezTo>
                      <a:cubicBezTo>
                        <a:pt x="20" y="3474"/>
                        <a:pt x="0" y="3787"/>
                        <a:pt x="183" y="3989"/>
                      </a:cubicBezTo>
                      <a:cubicBezTo>
                        <a:pt x="279" y="4097"/>
                        <a:pt x="412" y="4152"/>
                        <a:pt x="548" y="4152"/>
                      </a:cubicBezTo>
                      <a:cubicBezTo>
                        <a:pt x="625" y="4152"/>
                        <a:pt x="703" y="4135"/>
                        <a:pt x="776" y="4100"/>
                      </a:cubicBezTo>
                      <a:cubicBezTo>
                        <a:pt x="822" y="4289"/>
                        <a:pt x="985" y="4432"/>
                        <a:pt x="1180" y="4465"/>
                      </a:cubicBezTo>
                      <a:cubicBezTo>
                        <a:pt x="1208" y="4470"/>
                        <a:pt x="1235" y="4472"/>
                        <a:pt x="1263" y="4472"/>
                      </a:cubicBezTo>
                      <a:cubicBezTo>
                        <a:pt x="1418" y="4472"/>
                        <a:pt x="1568" y="4396"/>
                        <a:pt x="1662" y="4263"/>
                      </a:cubicBezTo>
                      <a:cubicBezTo>
                        <a:pt x="1756" y="4376"/>
                        <a:pt x="1896" y="4438"/>
                        <a:pt x="2040" y="4438"/>
                      </a:cubicBezTo>
                      <a:cubicBezTo>
                        <a:pt x="2086" y="4438"/>
                        <a:pt x="2132" y="4432"/>
                        <a:pt x="2177" y="4419"/>
                      </a:cubicBezTo>
                      <a:cubicBezTo>
                        <a:pt x="2353" y="4360"/>
                        <a:pt x="2484" y="4217"/>
                        <a:pt x="2523" y="4035"/>
                      </a:cubicBezTo>
                      <a:cubicBezTo>
                        <a:pt x="2589" y="4069"/>
                        <a:pt x="2662" y="4086"/>
                        <a:pt x="2735" y="4086"/>
                      </a:cubicBezTo>
                      <a:cubicBezTo>
                        <a:pt x="2828" y="4086"/>
                        <a:pt x="2921" y="4059"/>
                        <a:pt x="3005" y="4008"/>
                      </a:cubicBezTo>
                      <a:cubicBezTo>
                        <a:pt x="3129" y="3924"/>
                        <a:pt x="3214" y="3793"/>
                        <a:pt x="3227" y="3643"/>
                      </a:cubicBezTo>
                      <a:cubicBezTo>
                        <a:pt x="3286" y="3667"/>
                        <a:pt x="3348" y="3679"/>
                        <a:pt x="3410" y="3679"/>
                      </a:cubicBezTo>
                      <a:cubicBezTo>
                        <a:pt x="3484" y="3679"/>
                        <a:pt x="3557" y="3662"/>
                        <a:pt x="3624" y="3630"/>
                      </a:cubicBezTo>
                      <a:cubicBezTo>
                        <a:pt x="3722" y="3585"/>
                        <a:pt x="3800" y="3507"/>
                        <a:pt x="3852" y="3409"/>
                      </a:cubicBezTo>
                      <a:cubicBezTo>
                        <a:pt x="3911" y="3461"/>
                        <a:pt x="3976" y="3494"/>
                        <a:pt x="4048" y="3513"/>
                      </a:cubicBezTo>
                      <a:cubicBezTo>
                        <a:pt x="3957" y="3520"/>
                        <a:pt x="3865" y="3552"/>
                        <a:pt x="3787" y="3611"/>
                      </a:cubicBezTo>
                      <a:cubicBezTo>
                        <a:pt x="3670" y="3696"/>
                        <a:pt x="3598" y="3826"/>
                        <a:pt x="3585" y="3969"/>
                      </a:cubicBezTo>
                      <a:cubicBezTo>
                        <a:pt x="3531" y="3948"/>
                        <a:pt x="3473" y="3937"/>
                        <a:pt x="3415" y="3937"/>
                      </a:cubicBezTo>
                      <a:cubicBezTo>
                        <a:pt x="3334" y="3937"/>
                        <a:pt x="3253" y="3957"/>
                        <a:pt x="3181" y="3995"/>
                      </a:cubicBezTo>
                      <a:cubicBezTo>
                        <a:pt x="2940" y="4126"/>
                        <a:pt x="2855" y="4426"/>
                        <a:pt x="2979" y="4667"/>
                      </a:cubicBezTo>
                      <a:cubicBezTo>
                        <a:pt x="3070" y="4817"/>
                        <a:pt x="3233" y="4914"/>
                        <a:pt x="3416" y="4914"/>
                      </a:cubicBezTo>
                      <a:cubicBezTo>
                        <a:pt x="3494" y="4914"/>
                        <a:pt x="3572" y="4895"/>
                        <a:pt x="3644" y="4856"/>
                      </a:cubicBezTo>
                      <a:cubicBezTo>
                        <a:pt x="3794" y="4771"/>
                        <a:pt x="3891" y="4628"/>
                        <a:pt x="3904" y="4458"/>
                      </a:cubicBezTo>
                      <a:cubicBezTo>
                        <a:pt x="3960" y="4479"/>
                        <a:pt x="4018" y="4489"/>
                        <a:pt x="4076" y="4489"/>
                      </a:cubicBezTo>
                      <a:cubicBezTo>
                        <a:pt x="4180" y="4489"/>
                        <a:pt x="4283" y="4456"/>
                        <a:pt x="4367" y="4393"/>
                      </a:cubicBezTo>
                      <a:cubicBezTo>
                        <a:pt x="4517" y="4289"/>
                        <a:pt x="4589" y="4113"/>
                        <a:pt x="4563" y="3930"/>
                      </a:cubicBezTo>
                      <a:lnTo>
                        <a:pt x="4563" y="3930"/>
                      </a:lnTo>
                      <a:cubicBezTo>
                        <a:pt x="4588" y="3934"/>
                        <a:pt x="4613" y="3936"/>
                        <a:pt x="4638" y="3936"/>
                      </a:cubicBezTo>
                      <a:cubicBezTo>
                        <a:pt x="4818" y="3936"/>
                        <a:pt x="4980" y="3836"/>
                        <a:pt x="5071" y="3676"/>
                      </a:cubicBezTo>
                      <a:cubicBezTo>
                        <a:pt x="5195" y="3441"/>
                        <a:pt x="5104" y="3142"/>
                        <a:pt x="4869" y="3011"/>
                      </a:cubicBezTo>
                      <a:cubicBezTo>
                        <a:pt x="4804" y="2979"/>
                        <a:pt x="4732" y="2959"/>
                        <a:pt x="4660" y="2953"/>
                      </a:cubicBezTo>
                      <a:cubicBezTo>
                        <a:pt x="4647" y="2894"/>
                        <a:pt x="4628" y="2829"/>
                        <a:pt x="4595" y="2777"/>
                      </a:cubicBezTo>
                      <a:cubicBezTo>
                        <a:pt x="4771" y="2724"/>
                        <a:pt x="4902" y="2575"/>
                        <a:pt x="4934" y="2392"/>
                      </a:cubicBezTo>
                      <a:cubicBezTo>
                        <a:pt x="5001" y="2422"/>
                        <a:pt x="5071" y="2436"/>
                        <a:pt x="5141" y="2436"/>
                      </a:cubicBezTo>
                      <a:cubicBezTo>
                        <a:pt x="5269" y="2436"/>
                        <a:pt x="5395" y="2387"/>
                        <a:pt x="5488" y="2294"/>
                      </a:cubicBezTo>
                      <a:cubicBezTo>
                        <a:pt x="5638" y="2138"/>
                        <a:pt x="5671" y="1910"/>
                        <a:pt x="5579" y="1721"/>
                      </a:cubicBezTo>
                      <a:cubicBezTo>
                        <a:pt x="5768" y="1675"/>
                        <a:pt x="5912" y="1525"/>
                        <a:pt x="5944" y="1330"/>
                      </a:cubicBezTo>
                      <a:cubicBezTo>
                        <a:pt x="5990" y="1082"/>
                        <a:pt x="5840" y="834"/>
                        <a:pt x="5592" y="769"/>
                      </a:cubicBezTo>
                      <a:cubicBezTo>
                        <a:pt x="5592" y="730"/>
                        <a:pt x="5592" y="685"/>
                        <a:pt x="5586" y="652"/>
                      </a:cubicBezTo>
                      <a:cubicBezTo>
                        <a:pt x="5540" y="411"/>
                        <a:pt x="5332" y="245"/>
                        <a:pt x="5100" y="245"/>
                      </a:cubicBezTo>
                      <a:cubicBezTo>
                        <a:pt x="5069" y="245"/>
                        <a:pt x="5037" y="248"/>
                        <a:pt x="5006" y="254"/>
                      </a:cubicBezTo>
                      <a:cubicBezTo>
                        <a:pt x="4817" y="293"/>
                        <a:pt x="4660" y="437"/>
                        <a:pt x="4621" y="632"/>
                      </a:cubicBezTo>
                      <a:cubicBezTo>
                        <a:pt x="4545" y="591"/>
                        <a:pt x="4462" y="570"/>
                        <a:pt x="4379" y="570"/>
                      </a:cubicBezTo>
                      <a:cubicBezTo>
                        <a:pt x="4294" y="570"/>
                        <a:pt x="4209" y="592"/>
                        <a:pt x="4133" y="639"/>
                      </a:cubicBezTo>
                      <a:cubicBezTo>
                        <a:pt x="3989" y="724"/>
                        <a:pt x="3904" y="874"/>
                        <a:pt x="3898" y="1036"/>
                      </a:cubicBezTo>
                      <a:cubicBezTo>
                        <a:pt x="3844" y="1019"/>
                        <a:pt x="3789" y="1010"/>
                        <a:pt x="3734" y="1010"/>
                      </a:cubicBezTo>
                      <a:cubicBezTo>
                        <a:pt x="3630" y="1010"/>
                        <a:pt x="3527" y="1042"/>
                        <a:pt x="3442" y="1102"/>
                      </a:cubicBezTo>
                      <a:cubicBezTo>
                        <a:pt x="3311" y="1199"/>
                        <a:pt x="3233" y="1349"/>
                        <a:pt x="3240" y="1512"/>
                      </a:cubicBezTo>
                      <a:cubicBezTo>
                        <a:pt x="3193" y="1499"/>
                        <a:pt x="3145" y="1492"/>
                        <a:pt x="3099" y="1492"/>
                      </a:cubicBezTo>
                      <a:cubicBezTo>
                        <a:pt x="2989" y="1492"/>
                        <a:pt x="2883" y="1528"/>
                        <a:pt x="2796" y="1597"/>
                      </a:cubicBezTo>
                      <a:cubicBezTo>
                        <a:pt x="2686" y="1682"/>
                        <a:pt x="2620" y="1812"/>
                        <a:pt x="2614" y="1949"/>
                      </a:cubicBezTo>
                      <a:cubicBezTo>
                        <a:pt x="2556" y="1928"/>
                        <a:pt x="2497" y="1918"/>
                        <a:pt x="2440" y="1918"/>
                      </a:cubicBezTo>
                      <a:cubicBezTo>
                        <a:pt x="2373" y="1918"/>
                        <a:pt x="2308" y="1931"/>
                        <a:pt x="2249" y="1955"/>
                      </a:cubicBezTo>
                      <a:cubicBezTo>
                        <a:pt x="2223" y="1968"/>
                        <a:pt x="2203" y="1975"/>
                        <a:pt x="2184" y="1988"/>
                      </a:cubicBezTo>
                      <a:cubicBezTo>
                        <a:pt x="2156" y="1983"/>
                        <a:pt x="2132" y="1979"/>
                        <a:pt x="2106" y="1979"/>
                      </a:cubicBezTo>
                      <a:cubicBezTo>
                        <a:pt x="2095" y="1979"/>
                        <a:pt x="2084" y="1980"/>
                        <a:pt x="2073" y="1981"/>
                      </a:cubicBezTo>
                      <a:cubicBezTo>
                        <a:pt x="1956" y="1988"/>
                        <a:pt x="1838" y="2034"/>
                        <a:pt x="1754" y="2118"/>
                      </a:cubicBezTo>
                      <a:cubicBezTo>
                        <a:pt x="1737" y="2115"/>
                        <a:pt x="1721" y="2113"/>
                        <a:pt x="1705" y="2113"/>
                      </a:cubicBezTo>
                      <a:cubicBezTo>
                        <a:pt x="1688" y="2113"/>
                        <a:pt x="1672" y="2115"/>
                        <a:pt x="1656" y="2118"/>
                      </a:cubicBezTo>
                      <a:cubicBezTo>
                        <a:pt x="1617" y="2118"/>
                        <a:pt x="1578" y="2125"/>
                        <a:pt x="1539" y="2138"/>
                      </a:cubicBezTo>
                      <a:cubicBezTo>
                        <a:pt x="1519" y="2125"/>
                        <a:pt x="1506" y="2118"/>
                        <a:pt x="1486" y="2112"/>
                      </a:cubicBezTo>
                      <a:cubicBezTo>
                        <a:pt x="1480" y="2105"/>
                        <a:pt x="1473" y="2092"/>
                        <a:pt x="1473" y="2079"/>
                      </a:cubicBezTo>
                      <a:cubicBezTo>
                        <a:pt x="1454" y="2040"/>
                        <a:pt x="1428" y="1995"/>
                        <a:pt x="1402" y="1962"/>
                      </a:cubicBezTo>
                      <a:cubicBezTo>
                        <a:pt x="1428" y="1942"/>
                        <a:pt x="1447" y="1923"/>
                        <a:pt x="1473" y="1903"/>
                      </a:cubicBezTo>
                      <a:cubicBezTo>
                        <a:pt x="1552" y="1825"/>
                        <a:pt x="1597" y="1727"/>
                        <a:pt x="1617" y="1623"/>
                      </a:cubicBezTo>
                      <a:cubicBezTo>
                        <a:pt x="1680" y="1651"/>
                        <a:pt x="1746" y="1664"/>
                        <a:pt x="1814" y="1664"/>
                      </a:cubicBezTo>
                      <a:cubicBezTo>
                        <a:pt x="1872" y="1664"/>
                        <a:pt x="1931" y="1654"/>
                        <a:pt x="1988" y="1636"/>
                      </a:cubicBezTo>
                      <a:cubicBezTo>
                        <a:pt x="2125" y="1584"/>
                        <a:pt x="2236" y="1467"/>
                        <a:pt x="2282" y="1330"/>
                      </a:cubicBezTo>
                      <a:cubicBezTo>
                        <a:pt x="2366" y="1385"/>
                        <a:pt x="2465" y="1415"/>
                        <a:pt x="2563" y="1415"/>
                      </a:cubicBezTo>
                      <a:cubicBezTo>
                        <a:pt x="2616" y="1415"/>
                        <a:pt x="2668" y="1407"/>
                        <a:pt x="2718" y="1388"/>
                      </a:cubicBezTo>
                      <a:cubicBezTo>
                        <a:pt x="2901" y="1330"/>
                        <a:pt x="3031" y="1173"/>
                        <a:pt x="3051" y="984"/>
                      </a:cubicBezTo>
                      <a:cubicBezTo>
                        <a:pt x="3063" y="985"/>
                        <a:pt x="3075" y="985"/>
                        <a:pt x="3087" y="985"/>
                      </a:cubicBezTo>
                      <a:cubicBezTo>
                        <a:pt x="3197" y="985"/>
                        <a:pt x="3301" y="958"/>
                        <a:pt x="3390" y="893"/>
                      </a:cubicBezTo>
                      <a:cubicBezTo>
                        <a:pt x="3611" y="730"/>
                        <a:pt x="3663" y="424"/>
                        <a:pt x="3500" y="202"/>
                      </a:cubicBezTo>
                      <a:cubicBezTo>
                        <a:pt x="3407" y="70"/>
                        <a:pt x="3258" y="0"/>
                        <a:pt x="31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8" name="Google Shape;10378;p64"/>
                <p:cNvSpPr/>
                <p:nvPr/>
              </p:nvSpPr>
              <p:spPr>
                <a:xfrm>
                  <a:off x="4097202" y="3724545"/>
                  <a:ext cx="209832" cy="186125"/>
                </a:xfrm>
                <a:custGeom>
                  <a:avLst/>
                  <a:gdLst/>
                  <a:ahLst/>
                  <a:cxnLst/>
                  <a:rect l="l" t="t" r="r" b="b"/>
                  <a:pathLst>
                    <a:path w="8311" h="7372" extrusionOk="0">
                      <a:moveTo>
                        <a:pt x="6755" y="1"/>
                      </a:moveTo>
                      <a:cubicBezTo>
                        <a:pt x="6626" y="1"/>
                        <a:pt x="6495" y="32"/>
                        <a:pt x="6374" y="98"/>
                      </a:cubicBezTo>
                      <a:cubicBezTo>
                        <a:pt x="6172" y="208"/>
                        <a:pt x="6029" y="410"/>
                        <a:pt x="5983" y="639"/>
                      </a:cubicBezTo>
                      <a:cubicBezTo>
                        <a:pt x="5835" y="506"/>
                        <a:pt x="5649" y="439"/>
                        <a:pt x="5458" y="439"/>
                      </a:cubicBezTo>
                      <a:cubicBezTo>
                        <a:pt x="5414" y="439"/>
                        <a:pt x="5369" y="442"/>
                        <a:pt x="5325" y="450"/>
                      </a:cubicBezTo>
                      <a:cubicBezTo>
                        <a:pt x="5071" y="489"/>
                        <a:pt x="4856" y="652"/>
                        <a:pt x="4745" y="880"/>
                      </a:cubicBezTo>
                      <a:cubicBezTo>
                        <a:pt x="4608" y="658"/>
                        <a:pt x="4374" y="521"/>
                        <a:pt x="4113" y="508"/>
                      </a:cubicBezTo>
                      <a:cubicBezTo>
                        <a:pt x="4100" y="508"/>
                        <a:pt x="4087" y="507"/>
                        <a:pt x="4074" y="507"/>
                      </a:cubicBezTo>
                      <a:cubicBezTo>
                        <a:pt x="3821" y="507"/>
                        <a:pt x="3584" y="629"/>
                        <a:pt x="3442" y="834"/>
                      </a:cubicBezTo>
                      <a:cubicBezTo>
                        <a:pt x="3337" y="586"/>
                        <a:pt x="3122" y="404"/>
                        <a:pt x="2855" y="352"/>
                      </a:cubicBezTo>
                      <a:cubicBezTo>
                        <a:pt x="2808" y="344"/>
                        <a:pt x="2760" y="340"/>
                        <a:pt x="2713" y="340"/>
                      </a:cubicBezTo>
                      <a:cubicBezTo>
                        <a:pt x="2493" y="340"/>
                        <a:pt x="2282" y="426"/>
                        <a:pt x="2131" y="586"/>
                      </a:cubicBezTo>
                      <a:cubicBezTo>
                        <a:pt x="2060" y="326"/>
                        <a:pt x="1864" y="124"/>
                        <a:pt x="1610" y="39"/>
                      </a:cubicBezTo>
                      <a:cubicBezTo>
                        <a:pt x="1531" y="14"/>
                        <a:pt x="1450" y="2"/>
                        <a:pt x="1371" y="2"/>
                      </a:cubicBezTo>
                      <a:cubicBezTo>
                        <a:pt x="1036" y="2"/>
                        <a:pt x="725" y="216"/>
                        <a:pt x="619" y="554"/>
                      </a:cubicBezTo>
                      <a:cubicBezTo>
                        <a:pt x="593" y="645"/>
                        <a:pt x="580" y="736"/>
                        <a:pt x="587" y="828"/>
                      </a:cubicBezTo>
                      <a:cubicBezTo>
                        <a:pt x="294" y="932"/>
                        <a:pt x="85" y="1199"/>
                        <a:pt x="59" y="1505"/>
                      </a:cubicBezTo>
                      <a:cubicBezTo>
                        <a:pt x="33" y="1805"/>
                        <a:pt x="183" y="2092"/>
                        <a:pt x="437" y="2248"/>
                      </a:cubicBezTo>
                      <a:cubicBezTo>
                        <a:pt x="170" y="2385"/>
                        <a:pt x="0" y="2666"/>
                        <a:pt x="7" y="2965"/>
                      </a:cubicBezTo>
                      <a:cubicBezTo>
                        <a:pt x="13" y="3272"/>
                        <a:pt x="196" y="3545"/>
                        <a:pt x="476" y="3669"/>
                      </a:cubicBezTo>
                      <a:cubicBezTo>
                        <a:pt x="215" y="3845"/>
                        <a:pt x="85" y="4158"/>
                        <a:pt x="137" y="4464"/>
                      </a:cubicBezTo>
                      <a:cubicBezTo>
                        <a:pt x="202" y="4784"/>
                        <a:pt x="450" y="5038"/>
                        <a:pt x="776" y="5097"/>
                      </a:cubicBezTo>
                      <a:cubicBezTo>
                        <a:pt x="522" y="5390"/>
                        <a:pt x="515" y="5820"/>
                        <a:pt x="756" y="6113"/>
                      </a:cubicBezTo>
                      <a:cubicBezTo>
                        <a:pt x="912" y="6306"/>
                        <a:pt x="1142" y="6406"/>
                        <a:pt x="1372" y="6406"/>
                      </a:cubicBezTo>
                      <a:cubicBezTo>
                        <a:pt x="1546" y="6406"/>
                        <a:pt x="1721" y="6349"/>
                        <a:pt x="1864" y="6231"/>
                      </a:cubicBezTo>
                      <a:cubicBezTo>
                        <a:pt x="2203" y="5957"/>
                        <a:pt x="2255" y="5455"/>
                        <a:pt x="1982" y="5116"/>
                      </a:cubicBezTo>
                      <a:cubicBezTo>
                        <a:pt x="1864" y="4973"/>
                        <a:pt x="1695" y="4875"/>
                        <a:pt x="1512" y="4842"/>
                      </a:cubicBezTo>
                      <a:cubicBezTo>
                        <a:pt x="1669" y="4660"/>
                        <a:pt x="1734" y="4419"/>
                        <a:pt x="1695" y="4184"/>
                      </a:cubicBezTo>
                      <a:cubicBezTo>
                        <a:pt x="1649" y="3930"/>
                        <a:pt x="1480" y="3708"/>
                        <a:pt x="1239" y="3604"/>
                      </a:cubicBezTo>
                      <a:cubicBezTo>
                        <a:pt x="1460" y="3454"/>
                        <a:pt x="1591" y="3206"/>
                        <a:pt x="1584" y="2939"/>
                      </a:cubicBezTo>
                      <a:cubicBezTo>
                        <a:pt x="1577" y="2666"/>
                        <a:pt x="1434" y="2418"/>
                        <a:pt x="1199" y="2274"/>
                      </a:cubicBezTo>
                      <a:cubicBezTo>
                        <a:pt x="1447" y="2151"/>
                        <a:pt x="1604" y="1910"/>
                        <a:pt x="1630" y="1636"/>
                      </a:cubicBezTo>
                      <a:cubicBezTo>
                        <a:pt x="1630" y="1603"/>
                        <a:pt x="1630" y="1571"/>
                        <a:pt x="1630" y="1538"/>
                      </a:cubicBezTo>
                      <a:cubicBezTo>
                        <a:pt x="1747" y="1492"/>
                        <a:pt x="1858" y="1421"/>
                        <a:pt x="1942" y="1329"/>
                      </a:cubicBezTo>
                      <a:cubicBezTo>
                        <a:pt x="2021" y="1623"/>
                        <a:pt x="2262" y="1844"/>
                        <a:pt x="2555" y="1903"/>
                      </a:cubicBezTo>
                      <a:cubicBezTo>
                        <a:pt x="2602" y="1911"/>
                        <a:pt x="2649" y="1915"/>
                        <a:pt x="2696" y="1915"/>
                      </a:cubicBezTo>
                      <a:cubicBezTo>
                        <a:pt x="2948" y="1915"/>
                        <a:pt x="3190" y="1799"/>
                        <a:pt x="3344" y="1590"/>
                      </a:cubicBezTo>
                      <a:cubicBezTo>
                        <a:pt x="3461" y="1870"/>
                        <a:pt x="3728" y="2066"/>
                        <a:pt x="4035" y="2079"/>
                      </a:cubicBezTo>
                      <a:cubicBezTo>
                        <a:pt x="4046" y="2079"/>
                        <a:pt x="4058" y="2080"/>
                        <a:pt x="4069" y="2080"/>
                      </a:cubicBezTo>
                      <a:cubicBezTo>
                        <a:pt x="4375" y="2080"/>
                        <a:pt x="4652" y="1912"/>
                        <a:pt x="4784" y="1636"/>
                      </a:cubicBezTo>
                      <a:cubicBezTo>
                        <a:pt x="4930" y="1871"/>
                        <a:pt x="5181" y="2005"/>
                        <a:pt x="5448" y="2005"/>
                      </a:cubicBezTo>
                      <a:cubicBezTo>
                        <a:pt x="5491" y="2005"/>
                        <a:pt x="5535" y="2002"/>
                        <a:pt x="5579" y="1994"/>
                      </a:cubicBezTo>
                      <a:cubicBezTo>
                        <a:pt x="5905" y="1942"/>
                        <a:pt x="6159" y="1694"/>
                        <a:pt x="6225" y="1369"/>
                      </a:cubicBezTo>
                      <a:cubicBezTo>
                        <a:pt x="6368" y="1499"/>
                        <a:pt x="6550" y="1571"/>
                        <a:pt x="6739" y="1571"/>
                      </a:cubicBezTo>
                      <a:cubicBezTo>
                        <a:pt x="6824" y="1707"/>
                        <a:pt x="6941" y="1812"/>
                        <a:pt x="7078" y="1877"/>
                      </a:cubicBezTo>
                      <a:cubicBezTo>
                        <a:pt x="6857" y="2020"/>
                        <a:pt x="6726" y="2261"/>
                        <a:pt x="6720" y="2522"/>
                      </a:cubicBezTo>
                      <a:cubicBezTo>
                        <a:pt x="6713" y="2776"/>
                        <a:pt x="6831" y="3017"/>
                        <a:pt x="7033" y="3167"/>
                      </a:cubicBezTo>
                      <a:cubicBezTo>
                        <a:pt x="6805" y="3259"/>
                        <a:pt x="6629" y="3448"/>
                        <a:pt x="6563" y="3682"/>
                      </a:cubicBezTo>
                      <a:cubicBezTo>
                        <a:pt x="6498" y="3904"/>
                        <a:pt x="6531" y="4145"/>
                        <a:pt x="6661" y="4341"/>
                      </a:cubicBezTo>
                      <a:cubicBezTo>
                        <a:pt x="6427" y="4354"/>
                        <a:pt x="6205" y="4471"/>
                        <a:pt x="6068" y="4660"/>
                      </a:cubicBezTo>
                      <a:cubicBezTo>
                        <a:pt x="5925" y="4849"/>
                        <a:pt x="5879" y="5090"/>
                        <a:pt x="5938" y="5325"/>
                      </a:cubicBezTo>
                      <a:cubicBezTo>
                        <a:pt x="5863" y="5303"/>
                        <a:pt x="5786" y="5292"/>
                        <a:pt x="5709" y="5292"/>
                      </a:cubicBezTo>
                      <a:cubicBezTo>
                        <a:pt x="5559" y="5292"/>
                        <a:pt x="5409" y="5334"/>
                        <a:pt x="5279" y="5416"/>
                      </a:cubicBezTo>
                      <a:cubicBezTo>
                        <a:pt x="5090" y="5540"/>
                        <a:pt x="4967" y="5735"/>
                        <a:pt x="4934" y="5957"/>
                      </a:cubicBezTo>
                      <a:cubicBezTo>
                        <a:pt x="4791" y="5841"/>
                        <a:pt x="4610" y="5781"/>
                        <a:pt x="4428" y="5781"/>
                      </a:cubicBezTo>
                      <a:cubicBezTo>
                        <a:pt x="4395" y="5781"/>
                        <a:pt x="4361" y="5783"/>
                        <a:pt x="4328" y="5787"/>
                      </a:cubicBezTo>
                      <a:cubicBezTo>
                        <a:pt x="3898" y="5846"/>
                        <a:pt x="3591" y="6244"/>
                        <a:pt x="3657" y="6674"/>
                      </a:cubicBezTo>
                      <a:cubicBezTo>
                        <a:pt x="3702" y="7071"/>
                        <a:pt x="4041" y="7371"/>
                        <a:pt x="4439" y="7371"/>
                      </a:cubicBezTo>
                      <a:cubicBezTo>
                        <a:pt x="4471" y="7371"/>
                        <a:pt x="4510" y="7365"/>
                        <a:pt x="4543" y="7365"/>
                      </a:cubicBezTo>
                      <a:cubicBezTo>
                        <a:pt x="4895" y="7319"/>
                        <a:pt x="5169" y="7045"/>
                        <a:pt x="5221" y="6700"/>
                      </a:cubicBezTo>
                      <a:cubicBezTo>
                        <a:pt x="5365" y="6816"/>
                        <a:pt x="5540" y="6875"/>
                        <a:pt x="5715" y="6875"/>
                      </a:cubicBezTo>
                      <a:cubicBezTo>
                        <a:pt x="5865" y="6875"/>
                        <a:pt x="6014" y="6832"/>
                        <a:pt x="6146" y="6746"/>
                      </a:cubicBezTo>
                      <a:cubicBezTo>
                        <a:pt x="6433" y="6563"/>
                        <a:pt x="6563" y="6224"/>
                        <a:pt x="6479" y="5892"/>
                      </a:cubicBezTo>
                      <a:lnTo>
                        <a:pt x="6479" y="5892"/>
                      </a:lnTo>
                      <a:cubicBezTo>
                        <a:pt x="6554" y="5915"/>
                        <a:pt x="6631" y="5926"/>
                        <a:pt x="6707" y="5926"/>
                      </a:cubicBezTo>
                      <a:cubicBezTo>
                        <a:pt x="6953" y="5926"/>
                        <a:pt x="7190" y="5809"/>
                        <a:pt x="7339" y="5605"/>
                      </a:cubicBezTo>
                      <a:cubicBezTo>
                        <a:pt x="7541" y="5338"/>
                        <a:pt x="7548" y="4979"/>
                        <a:pt x="7365" y="4699"/>
                      </a:cubicBezTo>
                      <a:cubicBezTo>
                        <a:pt x="7704" y="4686"/>
                        <a:pt x="7991" y="4458"/>
                        <a:pt x="8082" y="4132"/>
                      </a:cubicBezTo>
                      <a:cubicBezTo>
                        <a:pt x="8173" y="3819"/>
                        <a:pt x="8062" y="3480"/>
                        <a:pt x="7802" y="3285"/>
                      </a:cubicBezTo>
                      <a:cubicBezTo>
                        <a:pt x="8102" y="3167"/>
                        <a:pt x="8297" y="2881"/>
                        <a:pt x="8304" y="2561"/>
                      </a:cubicBezTo>
                      <a:cubicBezTo>
                        <a:pt x="8310" y="2255"/>
                        <a:pt x="8134" y="1962"/>
                        <a:pt x="7847" y="1831"/>
                      </a:cubicBezTo>
                      <a:cubicBezTo>
                        <a:pt x="8108" y="1662"/>
                        <a:pt x="8245" y="1362"/>
                        <a:pt x="8199" y="1056"/>
                      </a:cubicBezTo>
                      <a:cubicBezTo>
                        <a:pt x="8147" y="671"/>
                        <a:pt x="7821" y="384"/>
                        <a:pt x="7437" y="378"/>
                      </a:cubicBezTo>
                      <a:cubicBezTo>
                        <a:pt x="7287" y="136"/>
                        <a:pt x="7025" y="1"/>
                        <a:pt x="6755"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379" name="Google Shape;10379;p64"/>
          <p:cNvGrpSpPr/>
          <p:nvPr/>
        </p:nvGrpSpPr>
        <p:grpSpPr>
          <a:xfrm>
            <a:off x="6797170" y="3064707"/>
            <a:ext cx="550623" cy="1310497"/>
            <a:chOff x="6797170" y="3050537"/>
            <a:chExt cx="550623" cy="1310497"/>
          </a:xfrm>
        </p:grpSpPr>
        <p:sp>
          <p:nvSpPr>
            <p:cNvPr id="10380" name="Google Shape;10380;p64"/>
            <p:cNvSpPr/>
            <p:nvPr/>
          </p:nvSpPr>
          <p:spPr>
            <a:xfrm>
              <a:off x="6846049" y="4311978"/>
              <a:ext cx="453041" cy="49056"/>
            </a:xfrm>
            <a:custGeom>
              <a:avLst/>
              <a:gdLst/>
              <a:ahLst/>
              <a:cxnLst/>
              <a:rect l="l" t="t" r="r" b="b"/>
              <a:pathLst>
                <a:path w="17944" h="1943" extrusionOk="0">
                  <a:moveTo>
                    <a:pt x="8968" y="0"/>
                  </a:moveTo>
                  <a:cubicBezTo>
                    <a:pt x="4015" y="0"/>
                    <a:pt x="0" y="437"/>
                    <a:pt x="0" y="972"/>
                  </a:cubicBezTo>
                  <a:cubicBezTo>
                    <a:pt x="0" y="1506"/>
                    <a:pt x="4015" y="1943"/>
                    <a:pt x="8968" y="1943"/>
                  </a:cubicBezTo>
                  <a:cubicBezTo>
                    <a:pt x="13922" y="1943"/>
                    <a:pt x="17943" y="1506"/>
                    <a:pt x="17943" y="972"/>
                  </a:cubicBezTo>
                  <a:cubicBezTo>
                    <a:pt x="17943" y="437"/>
                    <a:pt x="13922" y="0"/>
                    <a:pt x="8968"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1" name="Google Shape;10381;p64"/>
            <p:cNvGrpSpPr/>
            <p:nvPr/>
          </p:nvGrpSpPr>
          <p:grpSpPr>
            <a:xfrm>
              <a:off x="6797170" y="3050537"/>
              <a:ext cx="550623" cy="1278079"/>
              <a:chOff x="6797170" y="3050537"/>
              <a:chExt cx="550623" cy="1278079"/>
            </a:xfrm>
          </p:grpSpPr>
          <p:sp>
            <p:nvSpPr>
              <p:cNvPr id="10382" name="Google Shape;10382;p64"/>
              <p:cNvSpPr/>
              <p:nvPr/>
            </p:nvSpPr>
            <p:spPr>
              <a:xfrm>
                <a:off x="6797170" y="3050537"/>
                <a:ext cx="550623" cy="1278079"/>
              </a:xfrm>
              <a:custGeom>
                <a:avLst/>
                <a:gdLst/>
                <a:ahLst/>
                <a:cxnLst/>
                <a:rect l="l" t="t" r="r" b="b"/>
                <a:pathLst>
                  <a:path w="21809" h="50622" extrusionOk="0">
                    <a:moveTo>
                      <a:pt x="3774" y="7802"/>
                    </a:moveTo>
                    <a:lnTo>
                      <a:pt x="3774" y="7834"/>
                    </a:lnTo>
                    <a:lnTo>
                      <a:pt x="3755" y="7834"/>
                    </a:lnTo>
                    <a:lnTo>
                      <a:pt x="3774" y="7802"/>
                    </a:lnTo>
                    <a:close/>
                    <a:moveTo>
                      <a:pt x="10696" y="0"/>
                    </a:moveTo>
                    <a:cubicBezTo>
                      <a:pt x="6753" y="0"/>
                      <a:pt x="3559" y="3187"/>
                      <a:pt x="3559" y="7130"/>
                    </a:cubicBezTo>
                    <a:cubicBezTo>
                      <a:pt x="3559" y="7365"/>
                      <a:pt x="3579" y="7600"/>
                      <a:pt x="3605" y="7834"/>
                    </a:cubicBezTo>
                    <a:cubicBezTo>
                      <a:pt x="2973" y="7906"/>
                      <a:pt x="2549" y="8512"/>
                      <a:pt x="2699" y="9131"/>
                    </a:cubicBezTo>
                    <a:cubicBezTo>
                      <a:pt x="2821" y="9609"/>
                      <a:pt x="3251" y="9920"/>
                      <a:pt x="3713" y="9920"/>
                    </a:cubicBezTo>
                    <a:cubicBezTo>
                      <a:pt x="3844" y="9920"/>
                      <a:pt x="3977" y="9895"/>
                      <a:pt x="4107" y="9842"/>
                    </a:cubicBezTo>
                    <a:cubicBezTo>
                      <a:pt x="4837" y="12044"/>
                      <a:pt x="6681" y="13804"/>
                      <a:pt x="8754" y="14560"/>
                    </a:cubicBezTo>
                    <a:lnTo>
                      <a:pt x="8891" y="14606"/>
                    </a:lnTo>
                    <a:lnTo>
                      <a:pt x="8891" y="16620"/>
                    </a:lnTo>
                    <a:lnTo>
                      <a:pt x="5651" y="16620"/>
                    </a:lnTo>
                    <a:cubicBezTo>
                      <a:pt x="5651" y="16620"/>
                      <a:pt x="5645" y="16685"/>
                      <a:pt x="5625" y="16698"/>
                    </a:cubicBezTo>
                    <a:cubicBezTo>
                      <a:pt x="5045" y="16705"/>
                      <a:pt x="4537" y="17076"/>
                      <a:pt x="4361" y="17623"/>
                    </a:cubicBezTo>
                    <a:lnTo>
                      <a:pt x="216" y="33239"/>
                    </a:lnTo>
                    <a:cubicBezTo>
                      <a:pt x="1" y="33872"/>
                      <a:pt x="294" y="34563"/>
                      <a:pt x="893" y="34849"/>
                    </a:cubicBezTo>
                    <a:cubicBezTo>
                      <a:pt x="1077" y="34936"/>
                      <a:pt x="1270" y="34977"/>
                      <a:pt x="1461" y="34977"/>
                    </a:cubicBezTo>
                    <a:cubicBezTo>
                      <a:pt x="1903" y="34977"/>
                      <a:pt x="2329" y="34756"/>
                      <a:pt x="2575" y="34360"/>
                    </a:cubicBezTo>
                    <a:cubicBezTo>
                      <a:pt x="2647" y="34407"/>
                      <a:pt x="2726" y="34429"/>
                      <a:pt x="2803" y="34429"/>
                    </a:cubicBezTo>
                    <a:cubicBezTo>
                      <a:pt x="2984" y="34429"/>
                      <a:pt x="3155" y="34309"/>
                      <a:pt x="3201" y="34113"/>
                    </a:cubicBezTo>
                    <a:lnTo>
                      <a:pt x="3559" y="32536"/>
                    </a:lnTo>
                    <a:cubicBezTo>
                      <a:pt x="3605" y="32340"/>
                      <a:pt x="3481" y="32040"/>
                      <a:pt x="3298" y="31942"/>
                    </a:cubicBezTo>
                    <a:lnTo>
                      <a:pt x="6329" y="20954"/>
                    </a:lnTo>
                    <a:cubicBezTo>
                      <a:pt x="6329" y="22844"/>
                      <a:pt x="6381" y="26507"/>
                      <a:pt x="6453" y="30567"/>
                    </a:cubicBezTo>
                    <a:lnTo>
                      <a:pt x="6401" y="30567"/>
                    </a:lnTo>
                    <a:lnTo>
                      <a:pt x="6466" y="32360"/>
                    </a:lnTo>
                    <a:lnTo>
                      <a:pt x="6479" y="32360"/>
                    </a:lnTo>
                    <a:cubicBezTo>
                      <a:pt x="6622" y="40187"/>
                      <a:pt x="6798" y="48725"/>
                      <a:pt x="6798" y="48725"/>
                    </a:cubicBezTo>
                    <a:cubicBezTo>
                      <a:pt x="6798" y="48725"/>
                      <a:pt x="4517" y="49090"/>
                      <a:pt x="4517" y="50622"/>
                    </a:cubicBezTo>
                    <a:lnTo>
                      <a:pt x="8936" y="50622"/>
                    </a:lnTo>
                    <a:lnTo>
                      <a:pt x="10631" y="33428"/>
                    </a:lnTo>
                    <a:lnTo>
                      <a:pt x="10663" y="33455"/>
                    </a:lnTo>
                    <a:lnTo>
                      <a:pt x="11028" y="33455"/>
                    </a:lnTo>
                    <a:lnTo>
                      <a:pt x="11035" y="33448"/>
                    </a:lnTo>
                    <a:lnTo>
                      <a:pt x="12892" y="50622"/>
                    </a:lnTo>
                    <a:lnTo>
                      <a:pt x="17305" y="50622"/>
                    </a:lnTo>
                    <a:cubicBezTo>
                      <a:pt x="17305" y="49097"/>
                      <a:pt x="15024" y="48732"/>
                      <a:pt x="15024" y="48732"/>
                    </a:cubicBezTo>
                    <a:cubicBezTo>
                      <a:pt x="15024" y="48732"/>
                      <a:pt x="15193" y="40096"/>
                      <a:pt x="15317" y="32216"/>
                    </a:cubicBezTo>
                    <a:cubicBezTo>
                      <a:pt x="15323" y="31897"/>
                      <a:pt x="15356" y="30567"/>
                      <a:pt x="15356" y="30567"/>
                    </a:cubicBezTo>
                    <a:lnTo>
                      <a:pt x="15343" y="30567"/>
                    </a:lnTo>
                    <a:cubicBezTo>
                      <a:pt x="15402" y="26481"/>
                      <a:pt x="15454" y="22779"/>
                      <a:pt x="15454" y="20863"/>
                    </a:cubicBezTo>
                    <a:lnTo>
                      <a:pt x="18510" y="31923"/>
                    </a:lnTo>
                    <a:cubicBezTo>
                      <a:pt x="18302" y="31995"/>
                      <a:pt x="18152" y="32334"/>
                      <a:pt x="18204" y="32542"/>
                    </a:cubicBezTo>
                    <a:lnTo>
                      <a:pt x="18556" y="34119"/>
                    </a:lnTo>
                    <a:cubicBezTo>
                      <a:pt x="18601" y="34303"/>
                      <a:pt x="18765" y="34430"/>
                      <a:pt x="18950" y="34430"/>
                    </a:cubicBezTo>
                    <a:cubicBezTo>
                      <a:pt x="18981" y="34430"/>
                      <a:pt x="19013" y="34427"/>
                      <a:pt x="19045" y="34419"/>
                    </a:cubicBezTo>
                    <a:cubicBezTo>
                      <a:pt x="19110" y="34406"/>
                      <a:pt x="19169" y="34374"/>
                      <a:pt x="19221" y="34328"/>
                    </a:cubicBezTo>
                    <a:cubicBezTo>
                      <a:pt x="19463" y="34743"/>
                      <a:pt x="19902" y="34978"/>
                      <a:pt x="20357" y="34978"/>
                    </a:cubicBezTo>
                    <a:cubicBezTo>
                      <a:pt x="20538" y="34978"/>
                      <a:pt x="20721" y="34940"/>
                      <a:pt x="20896" y="34862"/>
                    </a:cubicBezTo>
                    <a:cubicBezTo>
                      <a:pt x="21509" y="34582"/>
                      <a:pt x="21808" y="33891"/>
                      <a:pt x="21600" y="33252"/>
                    </a:cubicBezTo>
                    <a:lnTo>
                      <a:pt x="21600" y="33246"/>
                    </a:lnTo>
                    <a:lnTo>
                      <a:pt x="17292" y="17663"/>
                    </a:lnTo>
                    <a:cubicBezTo>
                      <a:pt x="17116" y="17141"/>
                      <a:pt x="16653" y="16744"/>
                      <a:pt x="16138" y="16705"/>
                    </a:cubicBezTo>
                    <a:cubicBezTo>
                      <a:pt x="16125" y="16691"/>
                      <a:pt x="16112" y="16626"/>
                      <a:pt x="16112" y="16626"/>
                    </a:cubicBezTo>
                    <a:lnTo>
                      <a:pt x="12632" y="16626"/>
                    </a:lnTo>
                    <a:lnTo>
                      <a:pt x="12632" y="14704"/>
                    </a:lnTo>
                    <a:lnTo>
                      <a:pt x="12658" y="14691"/>
                    </a:lnTo>
                    <a:lnTo>
                      <a:pt x="12703" y="14678"/>
                    </a:lnTo>
                    <a:cubicBezTo>
                      <a:pt x="14900" y="14013"/>
                      <a:pt x="16914" y="12194"/>
                      <a:pt x="17696" y="9887"/>
                    </a:cubicBezTo>
                    <a:cubicBezTo>
                      <a:pt x="17774" y="9907"/>
                      <a:pt x="17859" y="9920"/>
                      <a:pt x="17943" y="9920"/>
                    </a:cubicBezTo>
                    <a:cubicBezTo>
                      <a:pt x="17948" y="9920"/>
                      <a:pt x="17952" y="9920"/>
                      <a:pt x="17956" y="9920"/>
                    </a:cubicBezTo>
                    <a:cubicBezTo>
                      <a:pt x="18511" y="9920"/>
                      <a:pt x="18973" y="9486"/>
                      <a:pt x="18999" y="8936"/>
                    </a:cubicBezTo>
                    <a:cubicBezTo>
                      <a:pt x="19032" y="8375"/>
                      <a:pt x="18621" y="7893"/>
                      <a:pt x="18067" y="7834"/>
                    </a:cubicBezTo>
                    <a:lnTo>
                      <a:pt x="18067" y="7828"/>
                    </a:lnTo>
                    <a:cubicBezTo>
                      <a:pt x="18067" y="7815"/>
                      <a:pt x="18054" y="7802"/>
                      <a:pt x="18054" y="7789"/>
                    </a:cubicBezTo>
                    <a:cubicBezTo>
                      <a:pt x="18041" y="6061"/>
                      <a:pt x="17637" y="4295"/>
                      <a:pt x="16692" y="2992"/>
                    </a:cubicBezTo>
                    <a:cubicBezTo>
                      <a:pt x="17657" y="2464"/>
                      <a:pt x="17774" y="1786"/>
                      <a:pt x="18159" y="1147"/>
                    </a:cubicBezTo>
                    <a:lnTo>
                      <a:pt x="18159" y="1147"/>
                    </a:lnTo>
                    <a:cubicBezTo>
                      <a:pt x="17949" y="1170"/>
                      <a:pt x="17739" y="1181"/>
                      <a:pt x="17527" y="1181"/>
                    </a:cubicBezTo>
                    <a:cubicBezTo>
                      <a:pt x="15283" y="1181"/>
                      <a:pt x="12905" y="0"/>
                      <a:pt x="1069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3" name="Google Shape;10383;p64"/>
              <p:cNvGrpSpPr/>
              <p:nvPr/>
            </p:nvGrpSpPr>
            <p:grpSpPr>
              <a:xfrm>
                <a:off x="6810728" y="3444626"/>
                <a:ext cx="524340" cy="876265"/>
                <a:chOff x="6810728" y="3444626"/>
                <a:chExt cx="524340" cy="876265"/>
              </a:xfrm>
            </p:grpSpPr>
            <p:sp>
              <p:nvSpPr>
                <p:cNvPr id="10384" name="Google Shape;10384;p64"/>
                <p:cNvSpPr/>
                <p:nvPr/>
              </p:nvSpPr>
              <p:spPr>
                <a:xfrm>
                  <a:off x="6952997" y="3487572"/>
                  <a:ext cx="235988" cy="25702"/>
                </a:xfrm>
                <a:custGeom>
                  <a:avLst/>
                  <a:gdLst/>
                  <a:ahLst/>
                  <a:cxnLst/>
                  <a:rect l="l" t="t" r="r" b="b"/>
                  <a:pathLst>
                    <a:path w="9347" h="1018" extrusionOk="0">
                      <a:moveTo>
                        <a:pt x="463" y="1"/>
                      </a:moveTo>
                      <a:cubicBezTo>
                        <a:pt x="209" y="1"/>
                        <a:pt x="1" y="209"/>
                        <a:pt x="1" y="463"/>
                      </a:cubicBezTo>
                      <a:lnTo>
                        <a:pt x="1" y="548"/>
                      </a:lnTo>
                      <a:cubicBezTo>
                        <a:pt x="1" y="809"/>
                        <a:pt x="209" y="1017"/>
                        <a:pt x="463" y="1017"/>
                      </a:cubicBezTo>
                      <a:lnTo>
                        <a:pt x="8878" y="1017"/>
                      </a:lnTo>
                      <a:cubicBezTo>
                        <a:pt x="9138" y="1017"/>
                        <a:pt x="9347" y="809"/>
                        <a:pt x="9347" y="548"/>
                      </a:cubicBezTo>
                      <a:lnTo>
                        <a:pt x="9347" y="463"/>
                      </a:lnTo>
                      <a:cubicBezTo>
                        <a:pt x="9347" y="209"/>
                        <a:pt x="9138" y="1"/>
                        <a:pt x="88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5" name="Google Shape;10385;p64"/>
                <p:cNvSpPr/>
                <p:nvPr/>
              </p:nvSpPr>
              <p:spPr>
                <a:xfrm>
                  <a:off x="7038738" y="3444626"/>
                  <a:ext cx="64356" cy="25702"/>
                </a:xfrm>
                <a:custGeom>
                  <a:avLst/>
                  <a:gdLst/>
                  <a:ahLst/>
                  <a:cxnLst/>
                  <a:rect l="l" t="t" r="r" b="b"/>
                  <a:pathLst>
                    <a:path w="2549" h="1018" extrusionOk="0">
                      <a:moveTo>
                        <a:pt x="470" y="1"/>
                      </a:moveTo>
                      <a:cubicBezTo>
                        <a:pt x="209" y="1"/>
                        <a:pt x="0" y="209"/>
                        <a:pt x="0" y="470"/>
                      </a:cubicBezTo>
                      <a:lnTo>
                        <a:pt x="0" y="555"/>
                      </a:lnTo>
                      <a:cubicBezTo>
                        <a:pt x="0" y="809"/>
                        <a:pt x="209" y="1017"/>
                        <a:pt x="470" y="1017"/>
                      </a:cubicBezTo>
                      <a:lnTo>
                        <a:pt x="2086" y="1017"/>
                      </a:lnTo>
                      <a:cubicBezTo>
                        <a:pt x="2340" y="1017"/>
                        <a:pt x="2549" y="809"/>
                        <a:pt x="2549" y="555"/>
                      </a:cubicBezTo>
                      <a:lnTo>
                        <a:pt x="2549" y="470"/>
                      </a:lnTo>
                      <a:cubicBezTo>
                        <a:pt x="2549" y="209"/>
                        <a:pt x="2340" y="1"/>
                        <a:pt x="20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6" name="Google Shape;10386;p64"/>
                <p:cNvSpPr/>
                <p:nvPr/>
              </p:nvSpPr>
              <p:spPr>
                <a:xfrm>
                  <a:off x="7038738" y="3787891"/>
                  <a:ext cx="64356" cy="25853"/>
                </a:xfrm>
                <a:custGeom>
                  <a:avLst/>
                  <a:gdLst/>
                  <a:ahLst/>
                  <a:cxnLst/>
                  <a:rect l="l" t="t" r="r" b="b"/>
                  <a:pathLst>
                    <a:path w="2549" h="1024" extrusionOk="0">
                      <a:moveTo>
                        <a:pt x="470" y="0"/>
                      </a:moveTo>
                      <a:cubicBezTo>
                        <a:pt x="209" y="0"/>
                        <a:pt x="0" y="209"/>
                        <a:pt x="0" y="469"/>
                      </a:cubicBezTo>
                      <a:lnTo>
                        <a:pt x="0" y="554"/>
                      </a:lnTo>
                      <a:cubicBezTo>
                        <a:pt x="0" y="808"/>
                        <a:pt x="209" y="1023"/>
                        <a:pt x="470" y="1023"/>
                      </a:cubicBezTo>
                      <a:lnTo>
                        <a:pt x="2086" y="1023"/>
                      </a:lnTo>
                      <a:cubicBezTo>
                        <a:pt x="2340" y="1023"/>
                        <a:pt x="2549" y="808"/>
                        <a:pt x="2549" y="554"/>
                      </a:cubicBezTo>
                      <a:lnTo>
                        <a:pt x="2549" y="469"/>
                      </a:lnTo>
                      <a:cubicBezTo>
                        <a:pt x="2549" y="209"/>
                        <a:pt x="2340" y="0"/>
                        <a:pt x="2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7" name="Google Shape;10387;p64"/>
                <p:cNvSpPr/>
                <p:nvPr/>
              </p:nvSpPr>
              <p:spPr>
                <a:xfrm>
                  <a:off x="7038738" y="3744945"/>
                  <a:ext cx="64356" cy="25853"/>
                </a:xfrm>
                <a:custGeom>
                  <a:avLst/>
                  <a:gdLst/>
                  <a:ahLst/>
                  <a:cxnLst/>
                  <a:rect l="l" t="t" r="r" b="b"/>
                  <a:pathLst>
                    <a:path w="2549" h="1024" extrusionOk="0">
                      <a:moveTo>
                        <a:pt x="470" y="0"/>
                      </a:moveTo>
                      <a:cubicBezTo>
                        <a:pt x="209" y="0"/>
                        <a:pt x="0" y="209"/>
                        <a:pt x="0" y="469"/>
                      </a:cubicBezTo>
                      <a:lnTo>
                        <a:pt x="0" y="554"/>
                      </a:lnTo>
                      <a:cubicBezTo>
                        <a:pt x="0" y="815"/>
                        <a:pt x="209" y="1023"/>
                        <a:pt x="470" y="1023"/>
                      </a:cubicBezTo>
                      <a:lnTo>
                        <a:pt x="2086" y="1023"/>
                      </a:lnTo>
                      <a:cubicBezTo>
                        <a:pt x="2340" y="1023"/>
                        <a:pt x="2549" y="815"/>
                        <a:pt x="2549" y="554"/>
                      </a:cubicBezTo>
                      <a:lnTo>
                        <a:pt x="2549" y="469"/>
                      </a:lnTo>
                      <a:cubicBezTo>
                        <a:pt x="2549" y="209"/>
                        <a:pt x="2340" y="0"/>
                        <a:pt x="20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8" name="Google Shape;10388;p64"/>
                <p:cNvSpPr/>
                <p:nvPr/>
              </p:nvSpPr>
              <p:spPr>
                <a:xfrm>
                  <a:off x="7038738" y="3706417"/>
                  <a:ext cx="64356" cy="25702"/>
                </a:xfrm>
                <a:custGeom>
                  <a:avLst/>
                  <a:gdLst/>
                  <a:ahLst/>
                  <a:cxnLst/>
                  <a:rect l="l" t="t" r="r" b="b"/>
                  <a:pathLst>
                    <a:path w="2549" h="1018" extrusionOk="0">
                      <a:moveTo>
                        <a:pt x="470" y="1"/>
                      </a:moveTo>
                      <a:cubicBezTo>
                        <a:pt x="209" y="1"/>
                        <a:pt x="0" y="209"/>
                        <a:pt x="0" y="464"/>
                      </a:cubicBezTo>
                      <a:lnTo>
                        <a:pt x="0" y="548"/>
                      </a:lnTo>
                      <a:cubicBezTo>
                        <a:pt x="0" y="809"/>
                        <a:pt x="209" y="1018"/>
                        <a:pt x="470" y="1018"/>
                      </a:cubicBezTo>
                      <a:lnTo>
                        <a:pt x="2086" y="1018"/>
                      </a:lnTo>
                      <a:cubicBezTo>
                        <a:pt x="2340" y="1018"/>
                        <a:pt x="2549" y="809"/>
                        <a:pt x="2549" y="548"/>
                      </a:cubicBezTo>
                      <a:lnTo>
                        <a:pt x="2549" y="464"/>
                      </a:lnTo>
                      <a:cubicBezTo>
                        <a:pt x="2549" y="209"/>
                        <a:pt x="2340" y="1"/>
                        <a:pt x="20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9" name="Google Shape;10389;p64"/>
                <p:cNvSpPr/>
                <p:nvPr/>
              </p:nvSpPr>
              <p:spPr>
                <a:xfrm>
                  <a:off x="7051563" y="3491864"/>
                  <a:ext cx="34412" cy="193042"/>
                </a:xfrm>
                <a:custGeom>
                  <a:avLst/>
                  <a:gdLst/>
                  <a:ahLst/>
                  <a:cxnLst/>
                  <a:rect l="l" t="t" r="r" b="b"/>
                  <a:pathLst>
                    <a:path w="1363" h="7646" extrusionOk="0">
                      <a:moveTo>
                        <a:pt x="685" y="0"/>
                      </a:moveTo>
                      <a:cubicBezTo>
                        <a:pt x="307" y="0"/>
                        <a:pt x="1" y="300"/>
                        <a:pt x="1" y="678"/>
                      </a:cubicBezTo>
                      <a:lnTo>
                        <a:pt x="1" y="6967"/>
                      </a:lnTo>
                      <a:cubicBezTo>
                        <a:pt x="1" y="7339"/>
                        <a:pt x="307" y="7645"/>
                        <a:pt x="685" y="7645"/>
                      </a:cubicBezTo>
                      <a:cubicBezTo>
                        <a:pt x="1057" y="7645"/>
                        <a:pt x="1363" y="7339"/>
                        <a:pt x="1363" y="6967"/>
                      </a:cubicBezTo>
                      <a:lnTo>
                        <a:pt x="1363" y="678"/>
                      </a:lnTo>
                      <a:cubicBezTo>
                        <a:pt x="1363" y="300"/>
                        <a:pt x="1057" y="0"/>
                        <a:pt x="6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0" name="Google Shape;10390;p64"/>
                <p:cNvSpPr/>
                <p:nvPr/>
              </p:nvSpPr>
              <p:spPr>
                <a:xfrm>
                  <a:off x="7055351" y="3540945"/>
                  <a:ext cx="106166" cy="44915"/>
                </a:xfrm>
                <a:custGeom>
                  <a:avLst/>
                  <a:gdLst/>
                  <a:ahLst/>
                  <a:cxnLst/>
                  <a:rect l="l" t="t" r="r" b="b"/>
                  <a:pathLst>
                    <a:path w="4205" h="1779" extrusionOk="0">
                      <a:moveTo>
                        <a:pt x="783" y="0"/>
                      </a:moveTo>
                      <a:cubicBezTo>
                        <a:pt x="518" y="0"/>
                        <a:pt x="262" y="154"/>
                        <a:pt x="151" y="415"/>
                      </a:cubicBezTo>
                      <a:cubicBezTo>
                        <a:pt x="1" y="767"/>
                        <a:pt x="164" y="1171"/>
                        <a:pt x="516" y="1321"/>
                      </a:cubicBezTo>
                      <a:cubicBezTo>
                        <a:pt x="1219" y="1628"/>
                        <a:pt x="1904" y="1778"/>
                        <a:pt x="2536" y="1778"/>
                      </a:cubicBezTo>
                      <a:cubicBezTo>
                        <a:pt x="2555" y="1778"/>
                        <a:pt x="2574" y="1778"/>
                        <a:pt x="2593" y="1778"/>
                      </a:cubicBezTo>
                      <a:cubicBezTo>
                        <a:pt x="2952" y="1778"/>
                        <a:pt x="3310" y="1719"/>
                        <a:pt x="3657" y="1602"/>
                      </a:cubicBezTo>
                      <a:cubicBezTo>
                        <a:pt x="4015" y="1478"/>
                        <a:pt x="4204" y="1080"/>
                        <a:pt x="4081" y="722"/>
                      </a:cubicBezTo>
                      <a:cubicBezTo>
                        <a:pt x="3983" y="438"/>
                        <a:pt x="3713" y="260"/>
                        <a:pt x="3427" y="260"/>
                      </a:cubicBezTo>
                      <a:cubicBezTo>
                        <a:pt x="3351" y="260"/>
                        <a:pt x="3275" y="272"/>
                        <a:pt x="3201" y="298"/>
                      </a:cubicBezTo>
                      <a:cubicBezTo>
                        <a:pt x="2986" y="372"/>
                        <a:pt x="2761" y="402"/>
                        <a:pt x="2536" y="402"/>
                      </a:cubicBezTo>
                      <a:cubicBezTo>
                        <a:pt x="2001" y="402"/>
                        <a:pt x="1464" y="231"/>
                        <a:pt x="1057" y="57"/>
                      </a:cubicBezTo>
                      <a:cubicBezTo>
                        <a:pt x="968" y="19"/>
                        <a:pt x="875" y="0"/>
                        <a:pt x="7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1" name="Google Shape;10391;p64"/>
                <p:cNvSpPr/>
                <p:nvPr/>
              </p:nvSpPr>
              <p:spPr>
                <a:xfrm>
                  <a:off x="7046792" y="3596717"/>
                  <a:ext cx="118335" cy="44739"/>
                </a:xfrm>
                <a:custGeom>
                  <a:avLst/>
                  <a:gdLst/>
                  <a:ahLst/>
                  <a:cxnLst/>
                  <a:rect l="l" t="t" r="r" b="b"/>
                  <a:pathLst>
                    <a:path w="4687" h="1772" extrusionOk="0">
                      <a:moveTo>
                        <a:pt x="781" y="1"/>
                      </a:moveTo>
                      <a:cubicBezTo>
                        <a:pt x="514" y="1"/>
                        <a:pt x="262" y="154"/>
                        <a:pt x="151" y="416"/>
                      </a:cubicBezTo>
                      <a:cubicBezTo>
                        <a:pt x="1" y="768"/>
                        <a:pt x="164" y="1172"/>
                        <a:pt x="516" y="1322"/>
                      </a:cubicBezTo>
                      <a:cubicBezTo>
                        <a:pt x="1141" y="1609"/>
                        <a:pt x="1819" y="1758"/>
                        <a:pt x="2510" y="1772"/>
                      </a:cubicBezTo>
                      <a:cubicBezTo>
                        <a:pt x="3110" y="1772"/>
                        <a:pt x="3709" y="1622"/>
                        <a:pt x="4244" y="1335"/>
                      </a:cubicBezTo>
                      <a:cubicBezTo>
                        <a:pt x="4570" y="1152"/>
                        <a:pt x="4687" y="735"/>
                        <a:pt x="4504" y="409"/>
                      </a:cubicBezTo>
                      <a:cubicBezTo>
                        <a:pt x="4382" y="177"/>
                        <a:pt x="4144" y="47"/>
                        <a:pt x="3899" y="47"/>
                      </a:cubicBezTo>
                      <a:cubicBezTo>
                        <a:pt x="3793" y="47"/>
                        <a:pt x="3686" y="71"/>
                        <a:pt x="3585" y="123"/>
                      </a:cubicBezTo>
                      <a:cubicBezTo>
                        <a:pt x="3235" y="312"/>
                        <a:pt x="2865" y="385"/>
                        <a:pt x="2503" y="385"/>
                      </a:cubicBezTo>
                      <a:cubicBezTo>
                        <a:pt x="1972" y="385"/>
                        <a:pt x="1460" y="228"/>
                        <a:pt x="1057" y="57"/>
                      </a:cubicBezTo>
                      <a:cubicBezTo>
                        <a:pt x="966" y="19"/>
                        <a:pt x="873" y="1"/>
                        <a:pt x="78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2" name="Google Shape;10392;p64"/>
                <p:cNvSpPr/>
                <p:nvPr/>
              </p:nvSpPr>
              <p:spPr>
                <a:xfrm>
                  <a:off x="6983118" y="3540768"/>
                  <a:ext cx="99576" cy="44739"/>
                </a:xfrm>
                <a:custGeom>
                  <a:avLst/>
                  <a:gdLst/>
                  <a:ahLst/>
                  <a:cxnLst/>
                  <a:rect l="l" t="t" r="r" b="b"/>
                  <a:pathLst>
                    <a:path w="3944" h="1772" extrusionOk="0">
                      <a:moveTo>
                        <a:pt x="3155" y="1"/>
                      </a:moveTo>
                      <a:cubicBezTo>
                        <a:pt x="3059" y="1"/>
                        <a:pt x="2961" y="21"/>
                        <a:pt x="2868" y="64"/>
                      </a:cubicBezTo>
                      <a:cubicBezTo>
                        <a:pt x="2493" y="222"/>
                        <a:pt x="1975" y="388"/>
                        <a:pt x="1426" y="388"/>
                      </a:cubicBezTo>
                      <a:cubicBezTo>
                        <a:pt x="1250" y="388"/>
                        <a:pt x="1072" y="371"/>
                        <a:pt x="893" y="331"/>
                      </a:cubicBezTo>
                      <a:cubicBezTo>
                        <a:pt x="846" y="321"/>
                        <a:pt x="799" y="316"/>
                        <a:pt x="753" y="316"/>
                      </a:cubicBezTo>
                      <a:cubicBezTo>
                        <a:pt x="435" y="316"/>
                        <a:pt x="153" y="541"/>
                        <a:pt x="79" y="859"/>
                      </a:cubicBezTo>
                      <a:cubicBezTo>
                        <a:pt x="0" y="1231"/>
                        <a:pt x="235" y="1596"/>
                        <a:pt x="600" y="1680"/>
                      </a:cubicBezTo>
                      <a:cubicBezTo>
                        <a:pt x="874" y="1739"/>
                        <a:pt x="1148" y="1772"/>
                        <a:pt x="1428" y="1772"/>
                      </a:cubicBezTo>
                      <a:cubicBezTo>
                        <a:pt x="2112" y="1759"/>
                        <a:pt x="2790" y="1609"/>
                        <a:pt x="3416" y="1328"/>
                      </a:cubicBezTo>
                      <a:cubicBezTo>
                        <a:pt x="3774" y="1185"/>
                        <a:pt x="3944" y="774"/>
                        <a:pt x="3787" y="416"/>
                      </a:cubicBezTo>
                      <a:cubicBezTo>
                        <a:pt x="3677" y="157"/>
                        <a:pt x="3422" y="1"/>
                        <a:pt x="3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3" name="Google Shape;10393;p64"/>
                <p:cNvSpPr/>
                <p:nvPr/>
              </p:nvSpPr>
              <p:spPr>
                <a:xfrm>
                  <a:off x="7054871" y="3655619"/>
                  <a:ext cx="106645" cy="45244"/>
                </a:xfrm>
                <a:custGeom>
                  <a:avLst/>
                  <a:gdLst/>
                  <a:ahLst/>
                  <a:cxnLst/>
                  <a:rect l="l" t="t" r="r" b="b"/>
                  <a:pathLst>
                    <a:path w="4224" h="1792" extrusionOk="0">
                      <a:moveTo>
                        <a:pt x="788" y="1"/>
                      </a:moveTo>
                      <a:cubicBezTo>
                        <a:pt x="521" y="1"/>
                        <a:pt x="265" y="157"/>
                        <a:pt x="150" y="416"/>
                      </a:cubicBezTo>
                      <a:cubicBezTo>
                        <a:pt x="0" y="775"/>
                        <a:pt x="170" y="1192"/>
                        <a:pt x="535" y="1335"/>
                      </a:cubicBezTo>
                      <a:cubicBezTo>
                        <a:pt x="1167" y="1622"/>
                        <a:pt x="1858" y="1778"/>
                        <a:pt x="2555" y="1791"/>
                      </a:cubicBezTo>
                      <a:cubicBezTo>
                        <a:pt x="2933" y="1791"/>
                        <a:pt x="3311" y="1733"/>
                        <a:pt x="3676" y="1609"/>
                      </a:cubicBezTo>
                      <a:cubicBezTo>
                        <a:pt x="4034" y="1479"/>
                        <a:pt x="4223" y="1087"/>
                        <a:pt x="4100" y="729"/>
                      </a:cubicBezTo>
                      <a:cubicBezTo>
                        <a:pt x="4002" y="446"/>
                        <a:pt x="3734" y="265"/>
                        <a:pt x="3449" y="265"/>
                      </a:cubicBezTo>
                      <a:cubicBezTo>
                        <a:pt x="3373" y="265"/>
                        <a:pt x="3295" y="278"/>
                        <a:pt x="3220" y="305"/>
                      </a:cubicBezTo>
                      <a:cubicBezTo>
                        <a:pt x="3005" y="379"/>
                        <a:pt x="2780" y="409"/>
                        <a:pt x="2555" y="409"/>
                      </a:cubicBezTo>
                      <a:cubicBezTo>
                        <a:pt x="2020" y="409"/>
                        <a:pt x="1483" y="238"/>
                        <a:pt x="1076" y="64"/>
                      </a:cubicBezTo>
                      <a:cubicBezTo>
                        <a:pt x="982" y="21"/>
                        <a:pt x="885" y="1"/>
                        <a:pt x="7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4" name="Google Shape;10394;p64"/>
                <p:cNvSpPr/>
                <p:nvPr/>
              </p:nvSpPr>
              <p:spPr>
                <a:xfrm>
                  <a:off x="6983118" y="3655619"/>
                  <a:ext cx="99576" cy="44739"/>
                </a:xfrm>
                <a:custGeom>
                  <a:avLst/>
                  <a:gdLst/>
                  <a:ahLst/>
                  <a:cxnLst/>
                  <a:rect l="l" t="t" r="r" b="b"/>
                  <a:pathLst>
                    <a:path w="3944" h="1772" extrusionOk="0">
                      <a:moveTo>
                        <a:pt x="3155" y="1"/>
                      </a:moveTo>
                      <a:cubicBezTo>
                        <a:pt x="3059" y="1"/>
                        <a:pt x="2961" y="21"/>
                        <a:pt x="2868" y="64"/>
                      </a:cubicBezTo>
                      <a:cubicBezTo>
                        <a:pt x="2492" y="227"/>
                        <a:pt x="1974" y="394"/>
                        <a:pt x="1425" y="394"/>
                      </a:cubicBezTo>
                      <a:cubicBezTo>
                        <a:pt x="1249" y="394"/>
                        <a:pt x="1071" y="377"/>
                        <a:pt x="893" y="338"/>
                      </a:cubicBezTo>
                      <a:cubicBezTo>
                        <a:pt x="845" y="328"/>
                        <a:pt x="797" y="323"/>
                        <a:pt x="750" y="323"/>
                      </a:cubicBezTo>
                      <a:cubicBezTo>
                        <a:pt x="433" y="323"/>
                        <a:pt x="152" y="543"/>
                        <a:pt x="79" y="866"/>
                      </a:cubicBezTo>
                      <a:cubicBezTo>
                        <a:pt x="0" y="1231"/>
                        <a:pt x="235" y="1602"/>
                        <a:pt x="600" y="1687"/>
                      </a:cubicBezTo>
                      <a:cubicBezTo>
                        <a:pt x="874" y="1739"/>
                        <a:pt x="1148" y="1772"/>
                        <a:pt x="1428" y="1772"/>
                      </a:cubicBezTo>
                      <a:cubicBezTo>
                        <a:pt x="2112" y="1759"/>
                        <a:pt x="2790" y="1609"/>
                        <a:pt x="3416" y="1335"/>
                      </a:cubicBezTo>
                      <a:cubicBezTo>
                        <a:pt x="3774" y="1185"/>
                        <a:pt x="3944" y="775"/>
                        <a:pt x="3787" y="416"/>
                      </a:cubicBezTo>
                      <a:cubicBezTo>
                        <a:pt x="3677" y="157"/>
                        <a:pt x="3422" y="1"/>
                        <a:pt x="315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5" name="Google Shape;10395;p64"/>
                <p:cNvSpPr/>
                <p:nvPr/>
              </p:nvSpPr>
              <p:spPr>
                <a:xfrm>
                  <a:off x="6973725" y="3596464"/>
                  <a:ext cx="117527" cy="44335"/>
                </a:xfrm>
                <a:custGeom>
                  <a:avLst/>
                  <a:gdLst/>
                  <a:ahLst/>
                  <a:cxnLst/>
                  <a:rect l="l" t="t" r="r" b="b"/>
                  <a:pathLst>
                    <a:path w="4655" h="1756" extrusionOk="0">
                      <a:moveTo>
                        <a:pt x="3863" y="0"/>
                      </a:moveTo>
                      <a:cubicBezTo>
                        <a:pt x="3768" y="0"/>
                        <a:pt x="3671" y="20"/>
                        <a:pt x="3579" y="61"/>
                      </a:cubicBezTo>
                      <a:cubicBezTo>
                        <a:pt x="3094" y="270"/>
                        <a:pt x="2605" y="375"/>
                        <a:pt x="2150" y="375"/>
                      </a:cubicBezTo>
                      <a:cubicBezTo>
                        <a:pt x="1769" y="375"/>
                        <a:pt x="1412" y="301"/>
                        <a:pt x="1102" y="152"/>
                      </a:cubicBezTo>
                      <a:cubicBezTo>
                        <a:pt x="1002" y="101"/>
                        <a:pt x="895" y="77"/>
                        <a:pt x="789" y="77"/>
                      </a:cubicBezTo>
                      <a:cubicBezTo>
                        <a:pt x="532" y="77"/>
                        <a:pt x="286" y="220"/>
                        <a:pt x="170" y="465"/>
                      </a:cubicBezTo>
                      <a:cubicBezTo>
                        <a:pt x="1" y="817"/>
                        <a:pt x="151" y="1234"/>
                        <a:pt x="503" y="1397"/>
                      </a:cubicBezTo>
                      <a:cubicBezTo>
                        <a:pt x="1005" y="1632"/>
                        <a:pt x="1556" y="1756"/>
                        <a:pt x="2109" y="1756"/>
                      </a:cubicBezTo>
                      <a:cubicBezTo>
                        <a:pt x="2123" y="1756"/>
                        <a:pt x="2138" y="1756"/>
                        <a:pt x="2152" y="1755"/>
                      </a:cubicBezTo>
                      <a:cubicBezTo>
                        <a:pt x="2836" y="1749"/>
                        <a:pt x="3501" y="1606"/>
                        <a:pt x="4127" y="1332"/>
                      </a:cubicBezTo>
                      <a:cubicBezTo>
                        <a:pt x="4485" y="1182"/>
                        <a:pt x="4654" y="771"/>
                        <a:pt x="4498" y="419"/>
                      </a:cubicBezTo>
                      <a:cubicBezTo>
                        <a:pt x="4387" y="155"/>
                        <a:pt x="4131" y="0"/>
                        <a:pt x="38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6" name="Google Shape;10396;p64"/>
                <p:cNvSpPr/>
                <p:nvPr/>
              </p:nvSpPr>
              <p:spPr>
                <a:xfrm>
                  <a:off x="7118368" y="3906680"/>
                  <a:ext cx="38881" cy="118007"/>
                </a:xfrm>
                <a:custGeom>
                  <a:avLst/>
                  <a:gdLst/>
                  <a:ahLst/>
                  <a:cxnLst/>
                  <a:rect l="l" t="t" r="r" b="b"/>
                  <a:pathLst>
                    <a:path w="1540" h="4674" extrusionOk="0">
                      <a:moveTo>
                        <a:pt x="1018" y="1"/>
                      </a:moveTo>
                      <a:lnTo>
                        <a:pt x="1" y="118"/>
                      </a:lnTo>
                      <a:lnTo>
                        <a:pt x="529" y="4674"/>
                      </a:lnTo>
                      <a:lnTo>
                        <a:pt x="1539" y="4557"/>
                      </a:lnTo>
                      <a:lnTo>
                        <a:pt x="10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7" name="Google Shape;10397;p64"/>
                <p:cNvSpPr/>
                <p:nvPr/>
              </p:nvSpPr>
              <p:spPr>
                <a:xfrm>
                  <a:off x="7122332" y="3882695"/>
                  <a:ext cx="43830" cy="37063"/>
                </a:xfrm>
                <a:custGeom>
                  <a:avLst/>
                  <a:gdLst/>
                  <a:ahLst/>
                  <a:cxnLst/>
                  <a:rect l="l" t="t" r="r" b="b"/>
                  <a:pathLst>
                    <a:path w="1736" h="1468" extrusionOk="0">
                      <a:moveTo>
                        <a:pt x="778" y="1"/>
                      </a:moveTo>
                      <a:cubicBezTo>
                        <a:pt x="750" y="1"/>
                        <a:pt x="721" y="2"/>
                        <a:pt x="691" y="6"/>
                      </a:cubicBezTo>
                      <a:cubicBezTo>
                        <a:pt x="287" y="51"/>
                        <a:pt x="0" y="416"/>
                        <a:pt x="46" y="820"/>
                      </a:cubicBezTo>
                      <a:cubicBezTo>
                        <a:pt x="95" y="1225"/>
                        <a:pt x="433" y="1468"/>
                        <a:pt x="780" y="1468"/>
                      </a:cubicBezTo>
                      <a:cubicBezTo>
                        <a:pt x="987" y="1468"/>
                        <a:pt x="1196" y="1382"/>
                        <a:pt x="1349" y="1192"/>
                      </a:cubicBezTo>
                      <a:cubicBezTo>
                        <a:pt x="1735" y="700"/>
                        <a:pt x="1378" y="1"/>
                        <a:pt x="7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8" name="Google Shape;10398;p64"/>
                <p:cNvSpPr/>
                <p:nvPr/>
              </p:nvSpPr>
              <p:spPr>
                <a:xfrm>
                  <a:off x="7096656" y="3885674"/>
                  <a:ext cx="43981" cy="37013"/>
                </a:xfrm>
                <a:custGeom>
                  <a:avLst/>
                  <a:gdLst/>
                  <a:ahLst/>
                  <a:cxnLst/>
                  <a:rect l="l" t="t" r="r" b="b"/>
                  <a:pathLst>
                    <a:path w="1742" h="1466" extrusionOk="0">
                      <a:moveTo>
                        <a:pt x="784" y="0"/>
                      </a:moveTo>
                      <a:cubicBezTo>
                        <a:pt x="756" y="0"/>
                        <a:pt x="727" y="2"/>
                        <a:pt x="698" y="5"/>
                      </a:cubicBezTo>
                      <a:cubicBezTo>
                        <a:pt x="294" y="51"/>
                        <a:pt x="1" y="416"/>
                        <a:pt x="53" y="820"/>
                      </a:cubicBezTo>
                      <a:cubicBezTo>
                        <a:pt x="97" y="1223"/>
                        <a:pt x="435" y="1466"/>
                        <a:pt x="780" y="1466"/>
                      </a:cubicBezTo>
                      <a:cubicBezTo>
                        <a:pt x="988" y="1466"/>
                        <a:pt x="1198" y="1378"/>
                        <a:pt x="1350" y="1185"/>
                      </a:cubicBezTo>
                      <a:cubicBezTo>
                        <a:pt x="1742" y="699"/>
                        <a:pt x="1379"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9" name="Google Shape;10399;p64"/>
                <p:cNvSpPr/>
                <p:nvPr/>
              </p:nvSpPr>
              <p:spPr>
                <a:xfrm>
                  <a:off x="7135991" y="4002015"/>
                  <a:ext cx="43855" cy="37063"/>
                </a:xfrm>
                <a:custGeom>
                  <a:avLst/>
                  <a:gdLst/>
                  <a:ahLst/>
                  <a:cxnLst/>
                  <a:rect l="l" t="t" r="r" b="b"/>
                  <a:pathLst>
                    <a:path w="1737" h="1468" extrusionOk="0">
                      <a:moveTo>
                        <a:pt x="777" y="1"/>
                      </a:moveTo>
                      <a:cubicBezTo>
                        <a:pt x="751" y="1"/>
                        <a:pt x="725" y="2"/>
                        <a:pt x="698" y="5"/>
                      </a:cubicBezTo>
                      <a:cubicBezTo>
                        <a:pt x="294" y="51"/>
                        <a:pt x="0" y="416"/>
                        <a:pt x="46" y="820"/>
                      </a:cubicBezTo>
                      <a:cubicBezTo>
                        <a:pt x="95" y="1224"/>
                        <a:pt x="436" y="1467"/>
                        <a:pt x="783" y="1467"/>
                      </a:cubicBezTo>
                      <a:cubicBezTo>
                        <a:pt x="990" y="1467"/>
                        <a:pt x="1199" y="1381"/>
                        <a:pt x="1349" y="1191"/>
                      </a:cubicBezTo>
                      <a:cubicBezTo>
                        <a:pt x="1737" y="704"/>
                        <a:pt x="1382" y="1"/>
                        <a:pt x="7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0" name="Google Shape;10400;p64"/>
                <p:cNvSpPr/>
                <p:nvPr/>
              </p:nvSpPr>
              <p:spPr>
                <a:xfrm>
                  <a:off x="7110314" y="4004969"/>
                  <a:ext cx="43981" cy="37063"/>
                </a:xfrm>
                <a:custGeom>
                  <a:avLst/>
                  <a:gdLst/>
                  <a:ahLst/>
                  <a:cxnLst/>
                  <a:rect l="l" t="t" r="r" b="b"/>
                  <a:pathLst>
                    <a:path w="1742" h="1468" extrusionOk="0">
                      <a:moveTo>
                        <a:pt x="784" y="0"/>
                      </a:moveTo>
                      <a:cubicBezTo>
                        <a:pt x="756" y="0"/>
                        <a:pt x="727" y="2"/>
                        <a:pt x="698" y="5"/>
                      </a:cubicBezTo>
                      <a:cubicBezTo>
                        <a:pt x="294" y="51"/>
                        <a:pt x="1" y="416"/>
                        <a:pt x="53" y="820"/>
                      </a:cubicBezTo>
                      <a:cubicBezTo>
                        <a:pt x="98" y="1224"/>
                        <a:pt x="437" y="1467"/>
                        <a:pt x="783" y="1467"/>
                      </a:cubicBezTo>
                      <a:cubicBezTo>
                        <a:pt x="990" y="1467"/>
                        <a:pt x="1199" y="1381"/>
                        <a:pt x="1350" y="1191"/>
                      </a:cubicBezTo>
                      <a:cubicBezTo>
                        <a:pt x="1742" y="700"/>
                        <a:pt x="1379" y="0"/>
                        <a:pt x="7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1" name="Google Shape;10401;p64"/>
                <p:cNvSpPr/>
                <p:nvPr/>
              </p:nvSpPr>
              <p:spPr>
                <a:xfrm>
                  <a:off x="7129906" y="4152515"/>
                  <a:ext cx="21890" cy="99753"/>
                </a:xfrm>
                <a:custGeom>
                  <a:avLst/>
                  <a:gdLst/>
                  <a:ahLst/>
                  <a:cxnLst/>
                  <a:rect l="l" t="t" r="r" b="b"/>
                  <a:pathLst>
                    <a:path w="867" h="3951" extrusionOk="0">
                      <a:moveTo>
                        <a:pt x="78" y="1"/>
                      </a:moveTo>
                      <a:lnTo>
                        <a:pt x="0" y="3938"/>
                      </a:lnTo>
                      <a:lnTo>
                        <a:pt x="789" y="3951"/>
                      </a:lnTo>
                      <a:lnTo>
                        <a:pt x="867" y="21"/>
                      </a:lnTo>
                      <a:lnTo>
                        <a:pt x="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2" name="Google Shape;10402;p64"/>
                <p:cNvSpPr/>
                <p:nvPr/>
              </p:nvSpPr>
              <p:spPr>
                <a:xfrm>
                  <a:off x="7140207" y="4137543"/>
                  <a:ext cx="36129" cy="30953"/>
                </a:xfrm>
                <a:custGeom>
                  <a:avLst/>
                  <a:gdLst/>
                  <a:ahLst/>
                  <a:cxnLst/>
                  <a:rect l="l" t="t" r="r" b="b"/>
                  <a:pathLst>
                    <a:path w="1431" h="1226" extrusionOk="0">
                      <a:moveTo>
                        <a:pt x="616" y="1"/>
                      </a:moveTo>
                      <a:cubicBezTo>
                        <a:pt x="283" y="1"/>
                        <a:pt x="16" y="266"/>
                        <a:pt x="9" y="600"/>
                      </a:cubicBezTo>
                      <a:cubicBezTo>
                        <a:pt x="0" y="976"/>
                        <a:pt x="304" y="1226"/>
                        <a:pt x="622" y="1226"/>
                      </a:cubicBezTo>
                      <a:cubicBezTo>
                        <a:pt x="768" y="1226"/>
                        <a:pt x="916" y="1173"/>
                        <a:pt x="1039" y="1057"/>
                      </a:cubicBezTo>
                      <a:cubicBezTo>
                        <a:pt x="1430" y="679"/>
                        <a:pt x="1176" y="14"/>
                        <a:pt x="628" y="1"/>
                      </a:cubicBezTo>
                      <a:cubicBezTo>
                        <a:pt x="624" y="1"/>
                        <a:pt x="620" y="1"/>
                        <a:pt x="6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3" name="Google Shape;10403;p64"/>
                <p:cNvSpPr/>
                <p:nvPr/>
              </p:nvSpPr>
              <p:spPr>
                <a:xfrm>
                  <a:off x="7118924" y="4137215"/>
                  <a:ext cx="36180" cy="30802"/>
                </a:xfrm>
                <a:custGeom>
                  <a:avLst/>
                  <a:gdLst/>
                  <a:ahLst/>
                  <a:cxnLst/>
                  <a:rect l="l" t="t" r="r" b="b"/>
                  <a:pathLst>
                    <a:path w="1433" h="1220" extrusionOk="0">
                      <a:moveTo>
                        <a:pt x="607" y="0"/>
                      </a:moveTo>
                      <a:cubicBezTo>
                        <a:pt x="279" y="0"/>
                        <a:pt x="11" y="269"/>
                        <a:pt x="5" y="594"/>
                      </a:cubicBezTo>
                      <a:cubicBezTo>
                        <a:pt x="0" y="969"/>
                        <a:pt x="306" y="1219"/>
                        <a:pt x="624" y="1219"/>
                      </a:cubicBezTo>
                      <a:cubicBezTo>
                        <a:pt x="770" y="1219"/>
                        <a:pt x="918" y="1167"/>
                        <a:pt x="1041" y="1050"/>
                      </a:cubicBezTo>
                      <a:cubicBezTo>
                        <a:pt x="1432" y="672"/>
                        <a:pt x="1172" y="7"/>
                        <a:pt x="631" y="1"/>
                      </a:cubicBezTo>
                      <a:cubicBezTo>
                        <a:pt x="623" y="1"/>
                        <a:pt x="615" y="0"/>
                        <a:pt x="6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4" name="Google Shape;10404;p64"/>
                <p:cNvSpPr/>
                <p:nvPr/>
              </p:nvSpPr>
              <p:spPr>
                <a:xfrm>
                  <a:off x="7138238" y="4237271"/>
                  <a:ext cx="36281" cy="30852"/>
                </a:xfrm>
                <a:custGeom>
                  <a:avLst/>
                  <a:gdLst/>
                  <a:ahLst/>
                  <a:cxnLst/>
                  <a:rect l="l" t="t" r="r" b="b"/>
                  <a:pathLst>
                    <a:path w="1437" h="1222" extrusionOk="0">
                      <a:moveTo>
                        <a:pt x="605" y="0"/>
                      </a:moveTo>
                      <a:cubicBezTo>
                        <a:pt x="277" y="0"/>
                        <a:pt x="15" y="269"/>
                        <a:pt x="9" y="594"/>
                      </a:cubicBezTo>
                      <a:cubicBezTo>
                        <a:pt x="0" y="969"/>
                        <a:pt x="304" y="1222"/>
                        <a:pt x="622" y="1222"/>
                      </a:cubicBezTo>
                      <a:cubicBezTo>
                        <a:pt x="767" y="1222"/>
                        <a:pt x="916" y="1169"/>
                        <a:pt x="1039" y="1050"/>
                      </a:cubicBezTo>
                      <a:cubicBezTo>
                        <a:pt x="1436" y="672"/>
                        <a:pt x="1176" y="7"/>
                        <a:pt x="628" y="0"/>
                      </a:cubicBezTo>
                      <a:cubicBezTo>
                        <a:pt x="620" y="0"/>
                        <a:pt x="613"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5" name="Google Shape;10405;p64"/>
                <p:cNvSpPr/>
                <p:nvPr/>
              </p:nvSpPr>
              <p:spPr>
                <a:xfrm>
                  <a:off x="7116828" y="4236766"/>
                  <a:ext cx="36306" cy="30878"/>
                </a:xfrm>
                <a:custGeom>
                  <a:avLst/>
                  <a:gdLst/>
                  <a:ahLst/>
                  <a:cxnLst/>
                  <a:rect l="l" t="t" r="r" b="b"/>
                  <a:pathLst>
                    <a:path w="1438" h="1223" extrusionOk="0">
                      <a:moveTo>
                        <a:pt x="623" y="1"/>
                      </a:moveTo>
                      <a:cubicBezTo>
                        <a:pt x="290" y="1"/>
                        <a:pt x="16" y="266"/>
                        <a:pt x="10" y="601"/>
                      </a:cubicBezTo>
                      <a:cubicBezTo>
                        <a:pt x="1" y="971"/>
                        <a:pt x="304" y="1222"/>
                        <a:pt x="623" y="1222"/>
                      </a:cubicBezTo>
                      <a:cubicBezTo>
                        <a:pt x="770" y="1222"/>
                        <a:pt x="921" y="1169"/>
                        <a:pt x="1046" y="1050"/>
                      </a:cubicBezTo>
                      <a:cubicBezTo>
                        <a:pt x="1437" y="672"/>
                        <a:pt x="1176" y="14"/>
                        <a:pt x="635" y="1"/>
                      </a:cubicBezTo>
                      <a:cubicBezTo>
                        <a:pt x="631" y="1"/>
                        <a:pt x="627" y="1"/>
                        <a:pt x="6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6" name="Google Shape;10406;p64"/>
                <p:cNvSpPr/>
                <p:nvPr/>
              </p:nvSpPr>
              <p:spPr>
                <a:xfrm>
                  <a:off x="7245742" y="3712350"/>
                  <a:ext cx="54004" cy="108640"/>
                </a:xfrm>
                <a:custGeom>
                  <a:avLst/>
                  <a:gdLst/>
                  <a:ahLst/>
                  <a:cxnLst/>
                  <a:rect l="l" t="t" r="r" b="b"/>
                  <a:pathLst>
                    <a:path w="2139" h="4303" extrusionOk="0">
                      <a:moveTo>
                        <a:pt x="893" y="1"/>
                      </a:moveTo>
                      <a:lnTo>
                        <a:pt x="0" y="274"/>
                      </a:lnTo>
                      <a:lnTo>
                        <a:pt x="1245" y="4302"/>
                      </a:lnTo>
                      <a:lnTo>
                        <a:pt x="2138" y="4028"/>
                      </a:lnTo>
                      <a:lnTo>
                        <a:pt x="8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7" name="Google Shape;10407;p64"/>
                <p:cNvSpPr/>
                <p:nvPr/>
              </p:nvSpPr>
              <p:spPr>
                <a:xfrm>
                  <a:off x="7246398" y="3690183"/>
                  <a:ext cx="40472" cy="34185"/>
                </a:xfrm>
                <a:custGeom>
                  <a:avLst/>
                  <a:gdLst/>
                  <a:ahLst/>
                  <a:cxnLst/>
                  <a:rect l="l" t="t" r="r" b="b"/>
                  <a:pathLst>
                    <a:path w="1603" h="1354" extrusionOk="0">
                      <a:moveTo>
                        <a:pt x="764" y="0"/>
                      </a:moveTo>
                      <a:cubicBezTo>
                        <a:pt x="698" y="0"/>
                        <a:pt x="630" y="10"/>
                        <a:pt x="561" y="31"/>
                      </a:cubicBezTo>
                      <a:cubicBezTo>
                        <a:pt x="203" y="142"/>
                        <a:pt x="1" y="520"/>
                        <a:pt x="111" y="879"/>
                      </a:cubicBezTo>
                      <a:cubicBezTo>
                        <a:pt x="207" y="1190"/>
                        <a:pt x="483" y="1353"/>
                        <a:pt x="760" y="1353"/>
                      </a:cubicBezTo>
                      <a:cubicBezTo>
                        <a:pt x="994" y="1353"/>
                        <a:pt x="1228" y="1237"/>
                        <a:pt x="1356" y="996"/>
                      </a:cubicBezTo>
                      <a:cubicBezTo>
                        <a:pt x="1603" y="526"/>
                        <a:pt x="1244" y="0"/>
                        <a:pt x="7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8" name="Google Shape;10408;p64"/>
                <p:cNvSpPr/>
                <p:nvPr/>
              </p:nvSpPr>
              <p:spPr>
                <a:xfrm>
                  <a:off x="7223852" y="3697202"/>
                  <a:ext cx="40446" cy="34185"/>
                </a:xfrm>
                <a:custGeom>
                  <a:avLst/>
                  <a:gdLst/>
                  <a:ahLst/>
                  <a:cxnLst/>
                  <a:rect l="l" t="t" r="r" b="b"/>
                  <a:pathLst>
                    <a:path w="1602" h="1354" extrusionOk="0">
                      <a:moveTo>
                        <a:pt x="766" y="0"/>
                      </a:moveTo>
                      <a:cubicBezTo>
                        <a:pt x="697" y="0"/>
                        <a:pt x="627" y="11"/>
                        <a:pt x="555" y="34"/>
                      </a:cubicBezTo>
                      <a:cubicBezTo>
                        <a:pt x="196" y="138"/>
                        <a:pt x="1" y="522"/>
                        <a:pt x="111" y="874"/>
                      </a:cubicBezTo>
                      <a:cubicBezTo>
                        <a:pt x="207" y="1189"/>
                        <a:pt x="482" y="1354"/>
                        <a:pt x="759" y="1354"/>
                      </a:cubicBezTo>
                      <a:cubicBezTo>
                        <a:pt x="993" y="1354"/>
                        <a:pt x="1228" y="1236"/>
                        <a:pt x="1356" y="992"/>
                      </a:cubicBezTo>
                      <a:cubicBezTo>
                        <a:pt x="1602" y="524"/>
                        <a:pt x="1247" y="0"/>
                        <a:pt x="7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9" name="Google Shape;10409;p64"/>
                <p:cNvSpPr/>
                <p:nvPr/>
              </p:nvSpPr>
              <p:spPr>
                <a:xfrm>
                  <a:off x="7278993" y="3795642"/>
                  <a:ext cx="40598" cy="34261"/>
                </a:xfrm>
                <a:custGeom>
                  <a:avLst/>
                  <a:gdLst/>
                  <a:ahLst/>
                  <a:cxnLst/>
                  <a:rect l="l" t="t" r="r" b="b"/>
                  <a:pathLst>
                    <a:path w="1608" h="1357" extrusionOk="0">
                      <a:moveTo>
                        <a:pt x="764" y="1"/>
                      </a:moveTo>
                      <a:cubicBezTo>
                        <a:pt x="698" y="1"/>
                        <a:pt x="630" y="11"/>
                        <a:pt x="561" y="32"/>
                      </a:cubicBezTo>
                      <a:cubicBezTo>
                        <a:pt x="202" y="143"/>
                        <a:pt x="0" y="521"/>
                        <a:pt x="111" y="879"/>
                      </a:cubicBezTo>
                      <a:cubicBezTo>
                        <a:pt x="210" y="1191"/>
                        <a:pt x="487" y="1357"/>
                        <a:pt x="764" y="1357"/>
                      </a:cubicBezTo>
                      <a:cubicBezTo>
                        <a:pt x="996" y="1357"/>
                        <a:pt x="1228" y="1240"/>
                        <a:pt x="1356" y="997"/>
                      </a:cubicBezTo>
                      <a:cubicBezTo>
                        <a:pt x="1608" y="527"/>
                        <a:pt x="1245" y="1"/>
                        <a:pt x="7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0" name="Google Shape;10410;p64"/>
                <p:cNvSpPr/>
                <p:nvPr/>
              </p:nvSpPr>
              <p:spPr>
                <a:xfrm>
                  <a:off x="7256447" y="3802686"/>
                  <a:ext cx="40446" cy="34210"/>
                </a:xfrm>
                <a:custGeom>
                  <a:avLst/>
                  <a:gdLst/>
                  <a:ahLst/>
                  <a:cxnLst/>
                  <a:rect l="l" t="t" r="r" b="b"/>
                  <a:pathLst>
                    <a:path w="1602" h="1355" extrusionOk="0">
                      <a:moveTo>
                        <a:pt x="770" y="0"/>
                      </a:moveTo>
                      <a:cubicBezTo>
                        <a:pt x="702" y="0"/>
                        <a:pt x="632" y="11"/>
                        <a:pt x="561" y="33"/>
                      </a:cubicBezTo>
                      <a:cubicBezTo>
                        <a:pt x="202" y="144"/>
                        <a:pt x="0" y="522"/>
                        <a:pt x="111" y="881"/>
                      </a:cubicBezTo>
                      <a:cubicBezTo>
                        <a:pt x="206" y="1191"/>
                        <a:pt x="481" y="1354"/>
                        <a:pt x="757" y="1354"/>
                      </a:cubicBezTo>
                      <a:cubicBezTo>
                        <a:pt x="991" y="1354"/>
                        <a:pt x="1227" y="1237"/>
                        <a:pt x="1356" y="991"/>
                      </a:cubicBezTo>
                      <a:cubicBezTo>
                        <a:pt x="1601" y="523"/>
                        <a:pt x="1247" y="0"/>
                        <a:pt x="7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1" name="Google Shape;10411;p64"/>
                <p:cNvSpPr/>
                <p:nvPr/>
              </p:nvSpPr>
              <p:spPr>
                <a:xfrm>
                  <a:off x="7200498" y="3542207"/>
                  <a:ext cx="55469" cy="114220"/>
                </a:xfrm>
                <a:custGeom>
                  <a:avLst/>
                  <a:gdLst/>
                  <a:ahLst/>
                  <a:cxnLst/>
                  <a:rect l="l" t="t" r="r" b="b"/>
                  <a:pathLst>
                    <a:path w="2197" h="4524" extrusionOk="0">
                      <a:moveTo>
                        <a:pt x="945" y="0"/>
                      </a:moveTo>
                      <a:lnTo>
                        <a:pt x="0" y="281"/>
                      </a:lnTo>
                      <a:lnTo>
                        <a:pt x="1252" y="4524"/>
                      </a:lnTo>
                      <a:lnTo>
                        <a:pt x="2197" y="4243"/>
                      </a:lnTo>
                      <a:lnTo>
                        <a:pt x="9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2" name="Google Shape;10412;p64"/>
                <p:cNvSpPr/>
                <p:nvPr/>
              </p:nvSpPr>
              <p:spPr>
                <a:xfrm>
                  <a:off x="7201483" y="3519409"/>
                  <a:ext cx="42567" cy="35877"/>
                </a:xfrm>
                <a:custGeom>
                  <a:avLst/>
                  <a:gdLst/>
                  <a:ahLst/>
                  <a:cxnLst/>
                  <a:rect l="l" t="t" r="r" b="b"/>
                  <a:pathLst>
                    <a:path w="1686" h="1421" extrusionOk="0">
                      <a:moveTo>
                        <a:pt x="799" y="0"/>
                      </a:moveTo>
                      <a:cubicBezTo>
                        <a:pt x="732" y="0"/>
                        <a:pt x="663" y="10"/>
                        <a:pt x="593" y="30"/>
                      </a:cubicBezTo>
                      <a:cubicBezTo>
                        <a:pt x="215" y="141"/>
                        <a:pt x="0" y="532"/>
                        <a:pt x="111" y="910"/>
                      </a:cubicBezTo>
                      <a:cubicBezTo>
                        <a:pt x="211" y="1242"/>
                        <a:pt x="504" y="1420"/>
                        <a:pt x="797" y="1420"/>
                      </a:cubicBezTo>
                      <a:cubicBezTo>
                        <a:pt x="1038" y="1420"/>
                        <a:pt x="1279" y="1300"/>
                        <a:pt x="1415" y="1047"/>
                      </a:cubicBezTo>
                      <a:cubicBezTo>
                        <a:pt x="1686" y="557"/>
                        <a:pt x="1309" y="0"/>
                        <a:pt x="79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3" name="Google Shape;10413;p64"/>
                <p:cNvSpPr/>
                <p:nvPr/>
              </p:nvSpPr>
              <p:spPr>
                <a:xfrm>
                  <a:off x="7177776" y="3526428"/>
                  <a:ext cx="42416" cy="35927"/>
                </a:xfrm>
                <a:custGeom>
                  <a:avLst/>
                  <a:gdLst/>
                  <a:ahLst/>
                  <a:cxnLst/>
                  <a:rect l="l" t="t" r="r" b="b"/>
                  <a:pathLst>
                    <a:path w="1680" h="1423" extrusionOk="0">
                      <a:moveTo>
                        <a:pt x="797" y="1"/>
                      </a:moveTo>
                      <a:cubicBezTo>
                        <a:pt x="729" y="1"/>
                        <a:pt x="659" y="11"/>
                        <a:pt x="587" y="32"/>
                      </a:cubicBezTo>
                      <a:cubicBezTo>
                        <a:pt x="216" y="143"/>
                        <a:pt x="1" y="534"/>
                        <a:pt x="105" y="912"/>
                      </a:cubicBezTo>
                      <a:cubicBezTo>
                        <a:pt x="205" y="1245"/>
                        <a:pt x="497" y="1422"/>
                        <a:pt x="792" y="1422"/>
                      </a:cubicBezTo>
                      <a:cubicBezTo>
                        <a:pt x="1034" y="1422"/>
                        <a:pt x="1277" y="1302"/>
                        <a:pt x="1415" y="1049"/>
                      </a:cubicBezTo>
                      <a:cubicBezTo>
                        <a:pt x="1679" y="560"/>
                        <a:pt x="1305" y="1"/>
                        <a:pt x="7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4" name="Google Shape;10414;p64"/>
                <p:cNvSpPr/>
                <p:nvPr/>
              </p:nvSpPr>
              <p:spPr>
                <a:xfrm>
                  <a:off x="7234229" y="3630473"/>
                  <a:ext cx="42441" cy="35902"/>
                </a:xfrm>
                <a:custGeom>
                  <a:avLst/>
                  <a:gdLst/>
                  <a:ahLst/>
                  <a:cxnLst/>
                  <a:rect l="l" t="t" r="r" b="b"/>
                  <a:pathLst>
                    <a:path w="1681" h="1422" extrusionOk="0">
                      <a:moveTo>
                        <a:pt x="797" y="1"/>
                      </a:moveTo>
                      <a:cubicBezTo>
                        <a:pt x="731" y="1"/>
                        <a:pt x="663" y="10"/>
                        <a:pt x="593" y="30"/>
                      </a:cubicBezTo>
                      <a:cubicBezTo>
                        <a:pt x="215" y="141"/>
                        <a:pt x="0" y="539"/>
                        <a:pt x="111" y="910"/>
                      </a:cubicBezTo>
                      <a:cubicBezTo>
                        <a:pt x="208" y="1244"/>
                        <a:pt x="502" y="1421"/>
                        <a:pt x="797" y="1421"/>
                      </a:cubicBezTo>
                      <a:cubicBezTo>
                        <a:pt x="1038" y="1421"/>
                        <a:pt x="1280" y="1303"/>
                        <a:pt x="1415" y="1054"/>
                      </a:cubicBezTo>
                      <a:cubicBezTo>
                        <a:pt x="1680" y="563"/>
                        <a:pt x="1307" y="1"/>
                        <a:pt x="7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5" name="Google Shape;10415;p64"/>
                <p:cNvSpPr/>
                <p:nvPr/>
              </p:nvSpPr>
              <p:spPr>
                <a:xfrm>
                  <a:off x="7210370" y="3637517"/>
                  <a:ext cx="42391" cy="35826"/>
                </a:xfrm>
                <a:custGeom>
                  <a:avLst/>
                  <a:gdLst/>
                  <a:ahLst/>
                  <a:cxnLst/>
                  <a:rect l="l" t="t" r="r" b="b"/>
                  <a:pathLst>
                    <a:path w="1679" h="1419" extrusionOk="0">
                      <a:moveTo>
                        <a:pt x="803" y="0"/>
                      </a:moveTo>
                      <a:cubicBezTo>
                        <a:pt x="735" y="0"/>
                        <a:pt x="665" y="10"/>
                        <a:pt x="593" y="32"/>
                      </a:cubicBezTo>
                      <a:cubicBezTo>
                        <a:pt x="215" y="142"/>
                        <a:pt x="0" y="534"/>
                        <a:pt x="111" y="912"/>
                      </a:cubicBezTo>
                      <a:cubicBezTo>
                        <a:pt x="207" y="1243"/>
                        <a:pt x="499" y="1419"/>
                        <a:pt x="793" y="1419"/>
                      </a:cubicBezTo>
                      <a:cubicBezTo>
                        <a:pt x="1035" y="1419"/>
                        <a:pt x="1279" y="1299"/>
                        <a:pt x="1415" y="1048"/>
                      </a:cubicBezTo>
                      <a:cubicBezTo>
                        <a:pt x="1679" y="560"/>
                        <a:pt x="1310" y="0"/>
                        <a:pt x="8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6" name="Google Shape;10416;p64"/>
                <p:cNvSpPr/>
                <p:nvPr/>
              </p:nvSpPr>
              <p:spPr>
                <a:xfrm>
                  <a:off x="7278993" y="3842021"/>
                  <a:ext cx="47415" cy="37543"/>
                </a:xfrm>
                <a:custGeom>
                  <a:avLst/>
                  <a:gdLst/>
                  <a:ahLst/>
                  <a:cxnLst/>
                  <a:rect l="l" t="t" r="r" b="b"/>
                  <a:pathLst>
                    <a:path w="1878" h="1487" extrusionOk="0">
                      <a:moveTo>
                        <a:pt x="1030" y="0"/>
                      </a:moveTo>
                      <a:cubicBezTo>
                        <a:pt x="0" y="0"/>
                        <a:pt x="0" y="1486"/>
                        <a:pt x="1030" y="1486"/>
                      </a:cubicBezTo>
                      <a:cubicBezTo>
                        <a:pt x="1877" y="1486"/>
                        <a:pt x="1877" y="0"/>
                        <a:pt x="10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7" name="Google Shape;10417;p64"/>
                <p:cNvSpPr/>
                <p:nvPr/>
              </p:nvSpPr>
              <p:spPr>
                <a:xfrm>
                  <a:off x="7315829" y="3883074"/>
                  <a:ext cx="19239" cy="30045"/>
                </a:xfrm>
                <a:custGeom>
                  <a:avLst/>
                  <a:gdLst/>
                  <a:ahLst/>
                  <a:cxnLst/>
                  <a:rect l="l" t="t" r="r" b="b"/>
                  <a:pathLst>
                    <a:path w="762" h="1190" extrusionOk="0">
                      <a:moveTo>
                        <a:pt x="235" y="0"/>
                      </a:moveTo>
                      <a:cubicBezTo>
                        <a:pt x="137" y="0"/>
                        <a:pt x="40" y="54"/>
                        <a:pt x="21" y="167"/>
                      </a:cubicBezTo>
                      <a:cubicBezTo>
                        <a:pt x="8" y="297"/>
                        <a:pt x="1" y="434"/>
                        <a:pt x="21" y="564"/>
                      </a:cubicBezTo>
                      <a:cubicBezTo>
                        <a:pt x="34" y="714"/>
                        <a:pt x="40" y="897"/>
                        <a:pt x="112" y="1034"/>
                      </a:cubicBezTo>
                      <a:cubicBezTo>
                        <a:pt x="170" y="1141"/>
                        <a:pt x="285" y="1190"/>
                        <a:pt x="400" y="1190"/>
                      </a:cubicBezTo>
                      <a:cubicBezTo>
                        <a:pt x="580" y="1190"/>
                        <a:pt x="761" y="1070"/>
                        <a:pt x="737" y="864"/>
                      </a:cubicBezTo>
                      <a:cubicBezTo>
                        <a:pt x="705" y="610"/>
                        <a:pt x="516" y="388"/>
                        <a:pt x="464" y="167"/>
                      </a:cubicBezTo>
                      <a:cubicBezTo>
                        <a:pt x="441" y="58"/>
                        <a:pt x="337" y="0"/>
                        <a:pt x="2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8" name="Google Shape;10418;p64"/>
                <p:cNvSpPr/>
                <p:nvPr/>
              </p:nvSpPr>
              <p:spPr>
                <a:xfrm>
                  <a:off x="7286719" y="3892920"/>
                  <a:ext cx="23379" cy="28479"/>
                </a:xfrm>
                <a:custGeom>
                  <a:avLst/>
                  <a:gdLst/>
                  <a:ahLst/>
                  <a:cxnLst/>
                  <a:rect l="l" t="t" r="r" b="b"/>
                  <a:pathLst>
                    <a:path w="926" h="1128" extrusionOk="0">
                      <a:moveTo>
                        <a:pt x="207" y="0"/>
                      </a:moveTo>
                      <a:cubicBezTo>
                        <a:pt x="133" y="0"/>
                        <a:pt x="63" y="49"/>
                        <a:pt x="39" y="129"/>
                      </a:cubicBezTo>
                      <a:cubicBezTo>
                        <a:pt x="7" y="220"/>
                        <a:pt x="0" y="318"/>
                        <a:pt x="20" y="415"/>
                      </a:cubicBezTo>
                      <a:cubicBezTo>
                        <a:pt x="39" y="481"/>
                        <a:pt x="53" y="552"/>
                        <a:pt x="72" y="617"/>
                      </a:cubicBezTo>
                      <a:cubicBezTo>
                        <a:pt x="85" y="676"/>
                        <a:pt x="98" y="728"/>
                        <a:pt x="118" y="780"/>
                      </a:cubicBezTo>
                      <a:cubicBezTo>
                        <a:pt x="115" y="745"/>
                        <a:pt x="113" y="726"/>
                        <a:pt x="113" y="726"/>
                      </a:cubicBezTo>
                      <a:lnTo>
                        <a:pt x="113" y="726"/>
                      </a:lnTo>
                      <a:cubicBezTo>
                        <a:pt x="113" y="726"/>
                        <a:pt x="117" y="761"/>
                        <a:pt x="124" y="833"/>
                      </a:cubicBezTo>
                      <a:lnTo>
                        <a:pt x="163" y="924"/>
                      </a:lnTo>
                      <a:lnTo>
                        <a:pt x="235" y="1015"/>
                      </a:lnTo>
                      <a:cubicBezTo>
                        <a:pt x="297" y="1093"/>
                        <a:pt x="394" y="1128"/>
                        <a:pt x="492" y="1128"/>
                      </a:cubicBezTo>
                      <a:cubicBezTo>
                        <a:pt x="599" y="1128"/>
                        <a:pt x="708" y="1086"/>
                        <a:pt x="776" y="1015"/>
                      </a:cubicBezTo>
                      <a:cubicBezTo>
                        <a:pt x="900" y="891"/>
                        <a:pt x="926" y="702"/>
                        <a:pt x="841" y="552"/>
                      </a:cubicBezTo>
                      <a:cubicBezTo>
                        <a:pt x="809" y="498"/>
                        <a:pt x="772" y="454"/>
                        <a:pt x="724" y="418"/>
                      </a:cubicBezTo>
                      <a:lnTo>
                        <a:pt x="724" y="418"/>
                      </a:lnTo>
                      <a:cubicBezTo>
                        <a:pt x="720" y="413"/>
                        <a:pt x="716" y="408"/>
                        <a:pt x="711" y="402"/>
                      </a:cubicBezTo>
                      <a:cubicBezTo>
                        <a:pt x="672" y="363"/>
                        <a:pt x="633" y="318"/>
                        <a:pt x="600" y="272"/>
                      </a:cubicBezTo>
                      <a:cubicBezTo>
                        <a:pt x="554" y="213"/>
                        <a:pt x="509" y="161"/>
                        <a:pt x="457" y="116"/>
                      </a:cubicBezTo>
                      <a:cubicBezTo>
                        <a:pt x="411" y="70"/>
                        <a:pt x="352" y="44"/>
                        <a:pt x="294" y="24"/>
                      </a:cubicBezTo>
                      <a:cubicBezTo>
                        <a:pt x="266" y="8"/>
                        <a:pt x="236" y="0"/>
                        <a:pt x="2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9" name="Google Shape;10419;p64"/>
                <p:cNvSpPr/>
                <p:nvPr/>
              </p:nvSpPr>
              <p:spPr>
                <a:xfrm>
                  <a:off x="7107512" y="4057585"/>
                  <a:ext cx="64381" cy="52843"/>
                </a:xfrm>
                <a:custGeom>
                  <a:avLst/>
                  <a:gdLst/>
                  <a:ahLst/>
                  <a:cxnLst/>
                  <a:rect l="l" t="t" r="r" b="b"/>
                  <a:pathLst>
                    <a:path w="2550" h="2093" extrusionOk="0">
                      <a:moveTo>
                        <a:pt x="1356" y="0"/>
                      </a:moveTo>
                      <a:cubicBezTo>
                        <a:pt x="1" y="0"/>
                        <a:pt x="1" y="2092"/>
                        <a:pt x="1356" y="2092"/>
                      </a:cubicBezTo>
                      <a:cubicBezTo>
                        <a:pt x="2549" y="2092"/>
                        <a:pt x="2549" y="0"/>
                        <a:pt x="13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0" name="Google Shape;10420;p64"/>
                <p:cNvSpPr/>
                <p:nvPr/>
              </p:nvSpPr>
              <p:spPr>
                <a:xfrm>
                  <a:off x="7116071" y="4284837"/>
                  <a:ext cx="47087" cy="36053"/>
                </a:xfrm>
                <a:custGeom>
                  <a:avLst/>
                  <a:gdLst/>
                  <a:ahLst/>
                  <a:cxnLst/>
                  <a:rect l="l" t="t" r="r" b="b"/>
                  <a:pathLst>
                    <a:path w="1865" h="1428" extrusionOk="0">
                      <a:moveTo>
                        <a:pt x="1017" y="0"/>
                      </a:moveTo>
                      <a:cubicBezTo>
                        <a:pt x="1" y="0"/>
                        <a:pt x="1" y="1427"/>
                        <a:pt x="1017" y="1427"/>
                      </a:cubicBezTo>
                      <a:cubicBezTo>
                        <a:pt x="1865" y="1427"/>
                        <a:pt x="1865" y="0"/>
                        <a:pt x="10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1" name="Google Shape;10421;p64"/>
                <p:cNvSpPr/>
                <p:nvPr/>
              </p:nvSpPr>
              <p:spPr>
                <a:xfrm>
                  <a:off x="7161819" y="4293598"/>
                  <a:ext cx="52767" cy="24010"/>
                </a:xfrm>
                <a:custGeom>
                  <a:avLst/>
                  <a:gdLst/>
                  <a:ahLst/>
                  <a:cxnLst/>
                  <a:rect l="l" t="t" r="r" b="b"/>
                  <a:pathLst>
                    <a:path w="2090" h="951" extrusionOk="0">
                      <a:moveTo>
                        <a:pt x="586" y="1"/>
                      </a:moveTo>
                      <a:cubicBezTo>
                        <a:pt x="486" y="1"/>
                        <a:pt x="381" y="24"/>
                        <a:pt x="268" y="83"/>
                      </a:cubicBezTo>
                      <a:cubicBezTo>
                        <a:pt x="20" y="214"/>
                        <a:pt x="1" y="559"/>
                        <a:pt x="183" y="748"/>
                      </a:cubicBezTo>
                      <a:cubicBezTo>
                        <a:pt x="343" y="916"/>
                        <a:pt x="517" y="950"/>
                        <a:pt x="710" y="950"/>
                      </a:cubicBezTo>
                      <a:cubicBezTo>
                        <a:pt x="809" y="950"/>
                        <a:pt x="914" y="941"/>
                        <a:pt x="1024" y="937"/>
                      </a:cubicBezTo>
                      <a:cubicBezTo>
                        <a:pt x="1161" y="930"/>
                        <a:pt x="1291" y="930"/>
                        <a:pt x="1441" y="930"/>
                      </a:cubicBezTo>
                      <a:cubicBezTo>
                        <a:pt x="1561" y="930"/>
                        <a:pt x="1685" y="897"/>
                        <a:pt x="1807" y="897"/>
                      </a:cubicBezTo>
                      <a:cubicBezTo>
                        <a:pt x="1837" y="897"/>
                        <a:pt x="1867" y="899"/>
                        <a:pt x="1897" y="904"/>
                      </a:cubicBezTo>
                      <a:cubicBezTo>
                        <a:pt x="1907" y="907"/>
                        <a:pt x="1917" y="908"/>
                        <a:pt x="1927" y="908"/>
                      </a:cubicBezTo>
                      <a:cubicBezTo>
                        <a:pt x="2033" y="908"/>
                        <a:pt x="2089" y="755"/>
                        <a:pt x="1982" y="689"/>
                      </a:cubicBezTo>
                      <a:cubicBezTo>
                        <a:pt x="1845" y="598"/>
                        <a:pt x="1741" y="468"/>
                        <a:pt x="1591" y="383"/>
                      </a:cubicBezTo>
                      <a:cubicBezTo>
                        <a:pt x="1467" y="324"/>
                        <a:pt x="1343" y="259"/>
                        <a:pt x="1219" y="207"/>
                      </a:cubicBezTo>
                      <a:cubicBezTo>
                        <a:pt x="994" y="105"/>
                        <a:pt x="799" y="1"/>
                        <a:pt x="5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2" name="Google Shape;10422;p64"/>
                <p:cNvSpPr/>
                <p:nvPr/>
              </p:nvSpPr>
              <p:spPr>
                <a:xfrm>
                  <a:off x="6988394" y="3906857"/>
                  <a:ext cx="38856" cy="118007"/>
                </a:xfrm>
                <a:custGeom>
                  <a:avLst/>
                  <a:gdLst/>
                  <a:ahLst/>
                  <a:cxnLst/>
                  <a:rect l="l" t="t" r="r" b="b"/>
                  <a:pathLst>
                    <a:path w="1539" h="4674" extrusionOk="0">
                      <a:moveTo>
                        <a:pt x="528" y="0"/>
                      </a:moveTo>
                      <a:lnTo>
                        <a:pt x="0" y="4556"/>
                      </a:lnTo>
                      <a:lnTo>
                        <a:pt x="1017" y="4673"/>
                      </a:lnTo>
                      <a:lnTo>
                        <a:pt x="1538" y="111"/>
                      </a:lnTo>
                      <a:lnTo>
                        <a:pt x="5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3" name="Google Shape;10423;p64"/>
                <p:cNvSpPr/>
                <p:nvPr/>
              </p:nvSpPr>
              <p:spPr>
                <a:xfrm>
                  <a:off x="6979482" y="3882695"/>
                  <a:ext cx="43981" cy="37063"/>
                </a:xfrm>
                <a:custGeom>
                  <a:avLst/>
                  <a:gdLst/>
                  <a:ahLst/>
                  <a:cxnLst/>
                  <a:rect l="l" t="t" r="r" b="b"/>
                  <a:pathLst>
                    <a:path w="1742" h="1468" extrusionOk="0">
                      <a:moveTo>
                        <a:pt x="958" y="1"/>
                      </a:moveTo>
                      <a:cubicBezTo>
                        <a:pt x="363" y="1"/>
                        <a:pt x="0" y="700"/>
                        <a:pt x="392" y="1192"/>
                      </a:cubicBezTo>
                      <a:cubicBezTo>
                        <a:pt x="543" y="1382"/>
                        <a:pt x="752" y="1468"/>
                        <a:pt x="958" y="1468"/>
                      </a:cubicBezTo>
                      <a:cubicBezTo>
                        <a:pt x="1305" y="1468"/>
                        <a:pt x="1644" y="1225"/>
                        <a:pt x="1689" y="820"/>
                      </a:cubicBezTo>
                      <a:cubicBezTo>
                        <a:pt x="1741" y="416"/>
                        <a:pt x="1448" y="51"/>
                        <a:pt x="1044" y="6"/>
                      </a:cubicBezTo>
                      <a:cubicBezTo>
                        <a:pt x="1015" y="2"/>
                        <a:pt x="986" y="1"/>
                        <a:pt x="9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4" name="Google Shape;10424;p64"/>
                <p:cNvSpPr/>
                <p:nvPr/>
              </p:nvSpPr>
              <p:spPr>
                <a:xfrm>
                  <a:off x="7005133" y="3885674"/>
                  <a:ext cx="43830" cy="37013"/>
                </a:xfrm>
                <a:custGeom>
                  <a:avLst/>
                  <a:gdLst/>
                  <a:ahLst/>
                  <a:cxnLst/>
                  <a:rect l="l" t="t" r="r" b="b"/>
                  <a:pathLst>
                    <a:path w="1736" h="1466" extrusionOk="0">
                      <a:moveTo>
                        <a:pt x="958" y="0"/>
                      </a:moveTo>
                      <a:cubicBezTo>
                        <a:pt x="357" y="0"/>
                        <a:pt x="1" y="699"/>
                        <a:pt x="386" y="1185"/>
                      </a:cubicBezTo>
                      <a:cubicBezTo>
                        <a:pt x="538" y="1378"/>
                        <a:pt x="748" y="1466"/>
                        <a:pt x="956" y="1466"/>
                      </a:cubicBezTo>
                      <a:cubicBezTo>
                        <a:pt x="1302" y="1466"/>
                        <a:pt x="1641" y="1223"/>
                        <a:pt x="1690" y="820"/>
                      </a:cubicBezTo>
                      <a:cubicBezTo>
                        <a:pt x="1735" y="416"/>
                        <a:pt x="1449" y="44"/>
                        <a:pt x="1045" y="5"/>
                      </a:cubicBezTo>
                      <a:cubicBezTo>
                        <a:pt x="1015" y="2"/>
                        <a:pt x="986" y="0"/>
                        <a:pt x="9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5" name="Google Shape;10425;p64"/>
                <p:cNvSpPr/>
                <p:nvPr/>
              </p:nvSpPr>
              <p:spPr>
                <a:xfrm>
                  <a:off x="6965772" y="4002015"/>
                  <a:ext cx="43855" cy="37063"/>
                </a:xfrm>
                <a:custGeom>
                  <a:avLst/>
                  <a:gdLst/>
                  <a:ahLst/>
                  <a:cxnLst/>
                  <a:rect l="l" t="t" r="r" b="b"/>
                  <a:pathLst>
                    <a:path w="1737" h="1468" extrusionOk="0">
                      <a:moveTo>
                        <a:pt x="960" y="1"/>
                      </a:moveTo>
                      <a:cubicBezTo>
                        <a:pt x="362" y="1"/>
                        <a:pt x="0" y="704"/>
                        <a:pt x="388" y="1191"/>
                      </a:cubicBezTo>
                      <a:cubicBezTo>
                        <a:pt x="541" y="1381"/>
                        <a:pt x="750" y="1467"/>
                        <a:pt x="957" y="1467"/>
                      </a:cubicBezTo>
                      <a:cubicBezTo>
                        <a:pt x="1304" y="1467"/>
                        <a:pt x="1642" y="1224"/>
                        <a:pt x="1691" y="820"/>
                      </a:cubicBezTo>
                      <a:cubicBezTo>
                        <a:pt x="1737" y="416"/>
                        <a:pt x="1443" y="51"/>
                        <a:pt x="1039" y="5"/>
                      </a:cubicBezTo>
                      <a:cubicBezTo>
                        <a:pt x="1013" y="2"/>
                        <a:pt x="986" y="1"/>
                        <a:pt x="9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6" name="Google Shape;10426;p64"/>
                <p:cNvSpPr/>
                <p:nvPr/>
              </p:nvSpPr>
              <p:spPr>
                <a:xfrm>
                  <a:off x="6991323" y="4004969"/>
                  <a:ext cx="43981" cy="37063"/>
                </a:xfrm>
                <a:custGeom>
                  <a:avLst/>
                  <a:gdLst/>
                  <a:ahLst/>
                  <a:cxnLst/>
                  <a:rect l="l" t="t" r="r" b="b"/>
                  <a:pathLst>
                    <a:path w="1742" h="1468" extrusionOk="0">
                      <a:moveTo>
                        <a:pt x="959" y="0"/>
                      </a:moveTo>
                      <a:cubicBezTo>
                        <a:pt x="363" y="0"/>
                        <a:pt x="0" y="706"/>
                        <a:pt x="392" y="1191"/>
                      </a:cubicBezTo>
                      <a:cubicBezTo>
                        <a:pt x="543" y="1381"/>
                        <a:pt x="752" y="1467"/>
                        <a:pt x="959" y="1467"/>
                      </a:cubicBezTo>
                      <a:cubicBezTo>
                        <a:pt x="1305" y="1467"/>
                        <a:pt x="1644" y="1224"/>
                        <a:pt x="1689" y="820"/>
                      </a:cubicBezTo>
                      <a:cubicBezTo>
                        <a:pt x="1742" y="416"/>
                        <a:pt x="1448" y="51"/>
                        <a:pt x="1044" y="5"/>
                      </a:cubicBezTo>
                      <a:cubicBezTo>
                        <a:pt x="1015" y="2"/>
                        <a:pt x="987" y="0"/>
                        <a:pt x="95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7" name="Google Shape;10427;p64"/>
                <p:cNvSpPr/>
                <p:nvPr/>
              </p:nvSpPr>
              <p:spPr>
                <a:xfrm>
                  <a:off x="6990187" y="4156151"/>
                  <a:ext cx="21915" cy="99728"/>
                </a:xfrm>
                <a:custGeom>
                  <a:avLst/>
                  <a:gdLst/>
                  <a:ahLst/>
                  <a:cxnLst/>
                  <a:rect l="l" t="t" r="r" b="b"/>
                  <a:pathLst>
                    <a:path w="868" h="3950" extrusionOk="0">
                      <a:moveTo>
                        <a:pt x="783" y="0"/>
                      </a:moveTo>
                      <a:lnTo>
                        <a:pt x="1" y="20"/>
                      </a:lnTo>
                      <a:lnTo>
                        <a:pt x="79" y="3950"/>
                      </a:lnTo>
                      <a:lnTo>
                        <a:pt x="868" y="3937"/>
                      </a:lnTo>
                      <a:lnTo>
                        <a:pt x="7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8" name="Google Shape;10428;p64"/>
                <p:cNvSpPr/>
                <p:nvPr/>
              </p:nvSpPr>
              <p:spPr>
                <a:xfrm>
                  <a:off x="6969130" y="4137543"/>
                  <a:ext cx="36281" cy="30953"/>
                </a:xfrm>
                <a:custGeom>
                  <a:avLst/>
                  <a:gdLst/>
                  <a:ahLst/>
                  <a:cxnLst/>
                  <a:rect l="l" t="t" r="r" b="b"/>
                  <a:pathLst>
                    <a:path w="1437" h="1226" extrusionOk="0">
                      <a:moveTo>
                        <a:pt x="821" y="1"/>
                      </a:moveTo>
                      <a:cubicBezTo>
                        <a:pt x="817" y="1"/>
                        <a:pt x="813" y="1"/>
                        <a:pt x="809" y="1"/>
                      </a:cubicBezTo>
                      <a:cubicBezTo>
                        <a:pt x="261" y="14"/>
                        <a:pt x="0" y="679"/>
                        <a:pt x="398" y="1057"/>
                      </a:cubicBezTo>
                      <a:cubicBezTo>
                        <a:pt x="521" y="1173"/>
                        <a:pt x="669" y="1226"/>
                        <a:pt x="815" y="1226"/>
                      </a:cubicBezTo>
                      <a:cubicBezTo>
                        <a:pt x="1133" y="1226"/>
                        <a:pt x="1437" y="976"/>
                        <a:pt x="1428" y="600"/>
                      </a:cubicBezTo>
                      <a:cubicBezTo>
                        <a:pt x="1421" y="266"/>
                        <a:pt x="1148" y="1"/>
                        <a:pt x="8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9" name="Google Shape;10429;p64"/>
                <p:cNvSpPr/>
                <p:nvPr/>
              </p:nvSpPr>
              <p:spPr>
                <a:xfrm>
                  <a:off x="6990515" y="4137215"/>
                  <a:ext cx="36306" cy="30878"/>
                </a:xfrm>
                <a:custGeom>
                  <a:avLst/>
                  <a:gdLst/>
                  <a:ahLst/>
                  <a:cxnLst/>
                  <a:rect l="l" t="t" r="r" b="b"/>
                  <a:pathLst>
                    <a:path w="1438" h="1223" extrusionOk="0">
                      <a:moveTo>
                        <a:pt x="826" y="0"/>
                      </a:moveTo>
                      <a:cubicBezTo>
                        <a:pt x="818" y="0"/>
                        <a:pt x="810" y="1"/>
                        <a:pt x="802" y="1"/>
                      </a:cubicBezTo>
                      <a:cubicBezTo>
                        <a:pt x="261" y="7"/>
                        <a:pt x="1" y="672"/>
                        <a:pt x="392" y="1050"/>
                      </a:cubicBezTo>
                      <a:cubicBezTo>
                        <a:pt x="517" y="1169"/>
                        <a:pt x="667" y="1222"/>
                        <a:pt x="814" y="1222"/>
                      </a:cubicBezTo>
                      <a:cubicBezTo>
                        <a:pt x="1133" y="1222"/>
                        <a:pt x="1437" y="969"/>
                        <a:pt x="1428" y="594"/>
                      </a:cubicBezTo>
                      <a:cubicBezTo>
                        <a:pt x="1422" y="269"/>
                        <a:pt x="1154" y="0"/>
                        <a:pt x="8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0" name="Google Shape;10430;p64"/>
                <p:cNvSpPr/>
                <p:nvPr/>
              </p:nvSpPr>
              <p:spPr>
                <a:xfrm>
                  <a:off x="6971276" y="4237271"/>
                  <a:ext cx="36154" cy="30852"/>
                </a:xfrm>
                <a:custGeom>
                  <a:avLst/>
                  <a:gdLst/>
                  <a:ahLst/>
                  <a:cxnLst/>
                  <a:rect l="l" t="t" r="r" b="b"/>
                  <a:pathLst>
                    <a:path w="1432" h="1222" extrusionOk="0">
                      <a:moveTo>
                        <a:pt x="825" y="0"/>
                      </a:moveTo>
                      <a:cubicBezTo>
                        <a:pt x="817" y="0"/>
                        <a:pt x="810" y="0"/>
                        <a:pt x="802" y="0"/>
                      </a:cubicBezTo>
                      <a:cubicBezTo>
                        <a:pt x="261" y="7"/>
                        <a:pt x="0" y="672"/>
                        <a:pt x="391" y="1050"/>
                      </a:cubicBezTo>
                      <a:cubicBezTo>
                        <a:pt x="514" y="1169"/>
                        <a:pt x="663" y="1222"/>
                        <a:pt x="809" y="1222"/>
                      </a:cubicBezTo>
                      <a:cubicBezTo>
                        <a:pt x="1127" y="1222"/>
                        <a:pt x="1432" y="969"/>
                        <a:pt x="1428" y="594"/>
                      </a:cubicBezTo>
                      <a:cubicBezTo>
                        <a:pt x="1421" y="269"/>
                        <a:pt x="1153" y="0"/>
                        <a:pt x="8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1" name="Google Shape;10431;p64"/>
                <p:cNvSpPr/>
                <p:nvPr/>
              </p:nvSpPr>
              <p:spPr>
                <a:xfrm>
                  <a:off x="6992661" y="4236766"/>
                  <a:ext cx="36180" cy="30878"/>
                </a:xfrm>
                <a:custGeom>
                  <a:avLst/>
                  <a:gdLst/>
                  <a:ahLst/>
                  <a:cxnLst/>
                  <a:rect l="l" t="t" r="r" b="b"/>
                  <a:pathLst>
                    <a:path w="1433" h="1223" extrusionOk="0">
                      <a:moveTo>
                        <a:pt x="814" y="1"/>
                      </a:moveTo>
                      <a:cubicBezTo>
                        <a:pt x="810" y="1"/>
                        <a:pt x="806" y="1"/>
                        <a:pt x="802" y="1"/>
                      </a:cubicBezTo>
                      <a:cubicBezTo>
                        <a:pt x="255" y="14"/>
                        <a:pt x="0" y="672"/>
                        <a:pt x="392" y="1050"/>
                      </a:cubicBezTo>
                      <a:cubicBezTo>
                        <a:pt x="515" y="1169"/>
                        <a:pt x="664" y="1222"/>
                        <a:pt x="810" y="1222"/>
                      </a:cubicBezTo>
                      <a:cubicBezTo>
                        <a:pt x="1128" y="1222"/>
                        <a:pt x="1432" y="971"/>
                        <a:pt x="1428" y="601"/>
                      </a:cubicBezTo>
                      <a:cubicBezTo>
                        <a:pt x="1415" y="266"/>
                        <a:pt x="1148" y="1"/>
                        <a:pt x="8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2" name="Google Shape;10432;p64"/>
                <p:cNvSpPr/>
                <p:nvPr/>
              </p:nvSpPr>
              <p:spPr>
                <a:xfrm>
                  <a:off x="6845544" y="3711694"/>
                  <a:ext cx="54181" cy="108791"/>
                </a:xfrm>
                <a:custGeom>
                  <a:avLst/>
                  <a:gdLst/>
                  <a:ahLst/>
                  <a:cxnLst/>
                  <a:rect l="l" t="t" r="r" b="b"/>
                  <a:pathLst>
                    <a:path w="2146" h="4309" extrusionOk="0">
                      <a:moveTo>
                        <a:pt x="1246" y="0"/>
                      </a:moveTo>
                      <a:lnTo>
                        <a:pt x="1" y="4028"/>
                      </a:lnTo>
                      <a:lnTo>
                        <a:pt x="894" y="4309"/>
                      </a:lnTo>
                      <a:lnTo>
                        <a:pt x="2145" y="274"/>
                      </a:lnTo>
                      <a:lnTo>
                        <a:pt x="12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3" name="Google Shape;10433;p64"/>
                <p:cNvSpPr/>
                <p:nvPr/>
              </p:nvSpPr>
              <p:spPr>
                <a:xfrm>
                  <a:off x="6858748" y="3690183"/>
                  <a:ext cx="40472" cy="34185"/>
                </a:xfrm>
                <a:custGeom>
                  <a:avLst/>
                  <a:gdLst/>
                  <a:ahLst/>
                  <a:cxnLst/>
                  <a:rect l="l" t="t" r="r" b="b"/>
                  <a:pathLst>
                    <a:path w="1603" h="1354" extrusionOk="0">
                      <a:moveTo>
                        <a:pt x="844" y="0"/>
                      </a:moveTo>
                      <a:cubicBezTo>
                        <a:pt x="359" y="0"/>
                        <a:pt x="0" y="526"/>
                        <a:pt x="247" y="996"/>
                      </a:cubicBezTo>
                      <a:cubicBezTo>
                        <a:pt x="375" y="1237"/>
                        <a:pt x="609" y="1353"/>
                        <a:pt x="843" y="1353"/>
                      </a:cubicBezTo>
                      <a:cubicBezTo>
                        <a:pt x="1120" y="1353"/>
                        <a:pt x="1396" y="1190"/>
                        <a:pt x="1492" y="879"/>
                      </a:cubicBezTo>
                      <a:cubicBezTo>
                        <a:pt x="1602" y="520"/>
                        <a:pt x="1407" y="142"/>
                        <a:pt x="1048" y="31"/>
                      </a:cubicBezTo>
                      <a:cubicBezTo>
                        <a:pt x="979" y="10"/>
                        <a:pt x="910" y="0"/>
                        <a:pt x="8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4" name="Google Shape;10434;p64"/>
                <p:cNvSpPr/>
                <p:nvPr/>
              </p:nvSpPr>
              <p:spPr>
                <a:xfrm>
                  <a:off x="6881345" y="3697202"/>
                  <a:ext cx="40573" cy="34185"/>
                </a:xfrm>
                <a:custGeom>
                  <a:avLst/>
                  <a:gdLst/>
                  <a:ahLst/>
                  <a:cxnLst/>
                  <a:rect l="l" t="t" r="r" b="b"/>
                  <a:pathLst>
                    <a:path w="1607" h="1354" extrusionOk="0">
                      <a:moveTo>
                        <a:pt x="837" y="0"/>
                      </a:moveTo>
                      <a:cubicBezTo>
                        <a:pt x="359" y="0"/>
                        <a:pt x="0" y="524"/>
                        <a:pt x="251" y="992"/>
                      </a:cubicBezTo>
                      <a:cubicBezTo>
                        <a:pt x="380" y="1236"/>
                        <a:pt x="613" y="1354"/>
                        <a:pt x="846" y="1354"/>
                      </a:cubicBezTo>
                      <a:cubicBezTo>
                        <a:pt x="1122" y="1354"/>
                        <a:pt x="1397" y="1189"/>
                        <a:pt x="1496" y="874"/>
                      </a:cubicBezTo>
                      <a:cubicBezTo>
                        <a:pt x="1607" y="522"/>
                        <a:pt x="1405" y="138"/>
                        <a:pt x="1046" y="34"/>
                      </a:cubicBezTo>
                      <a:cubicBezTo>
                        <a:pt x="975" y="11"/>
                        <a:pt x="905"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5" name="Google Shape;10435;p64"/>
                <p:cNvSpPr/>
                <p:nvPr/>
              </p:nvSpPr>
              <p:spPr>
                <a:xfrm>
                  <a:off x="6826154" y="3795642"/>
                  <a:ext cx="40472" cy="34311"/>
                </a:xfrm>
                <a:custGeom>
                  <a:avLst/>
                  <a:gdLst/>
                  <a:ahLst/>
                  <a:cxnLst/>
                  <a:rect l="l" t="t" r="r" b="b"/>
                  <a:pathLst>
                    <a:path w="1603" h="1359" extrusionOk="0">
                      <a:moveTo>
                        <a:pt x="844" y="1"/>
                      </a:moveTo>
                      <a:cubicBezTo>
                        <a:pt x="359" y="1"/>
                        <a:pt x="1" y="527"/>
                        <a:pt x="247" y="997"/>
                      </a:cubicBezTo>
                      <a:cubicBezTo>
                        <a:pt x="376" y="1241"/>
                        <a:pt x="610" y="1359"/>
                        <a:pt x="844" y="1359"/>
                      </a:cubicBezTo>
                      <a:cubicBezTo>
                        <a:pt x="1121" y="1359"/>
                        <a:pt x="1397" y="1194"/>
                        <a:pt x="1492" y="879"/>
                      </a:cubicBezTo>
                      <a:cubicBezTo>
                        <a:pt x="1603" y="521"/>
                        <a:pt x="1401" y="143"/>
                        <a:pt x="1049" y="32"/>
                      </a:cubicBezTo>
                      <a:cubicBezTo>
                        <a:pt x="979" y="11"/>
                        <a:pt x="910" y="1"/>
                        <a:pt x="8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6" name="Google Shape;10436;p64"/>
                <p:cNvSpPr/>
                <p:nvPr/>
              </p:nvSpPr>
              <p:spPr>
                <a:xfrm>
                  <a:off x="6848725" y="3802686"/>
                  <a:ext cx="40446" cy="34210"/>
                </a:xfrm>
                <a:custGeom>
                  <a:avLst/>
                  <a:gdLst/>
                  <a:ahLst/>
                  <a:cxnLst/>
                  <a:rect l="l" t="t" r="r" b="b"/>
                  <a:pathLst>
                    <a:path w="1602" h="1355" extrusionOk="0">
                      <a:moveTo>
                        <a:pt x="837" y="0"/>
                      </a:moveTo>
                      <a:cubicBezTo>
                        <a:pt x="355" y="0"/>
                        <a:pt x="1" y="523"/>
                        <a:pt x="246" y="991"/>
                      </a:cubicBezTo>
                      <a:cubicBezTo>
                        <a:pt x="375" y="1237"/>
                        <a:pt x="611" y="1354"/>
                        <a:pt x="845" y="1354"/>
                      </a:cubicBezTo>
                      <a:cubicBezTo>
                        <a:pt x="1121" y="1354"/>
                        <a:pt x="1396" y="1191"/>
                        <a:pt x="1491" y="881"/>
                      </a:cubicBezTo>
                      <a:cubicBezTo>
                        <a:pt x="1602" y="522"/>
                        <a:pt x="1406" y="144"/>
                        <a:pt x="1048" y="33"/>
                      </a:cubicBezTo>
                      <a:cubicBezTo>
                        <a:pt x="976" y="11"/>
                        <a:pt x="905"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7" name="Google Shape;10437;p64"/>
                <p:cNvSpPr/>
                <p:nvPr/>
              </p:nvSpPr>
              <p:spPr>
                <a:xfrm>
                  <a:off x="6889803" y="3542207"/>
                  <a:ext cx="55317" cy="114220"/>
                </a:xfrm>
                <a:custGeom>
                  <a:avLst/>
                  <a:gdLst/>
                  <a:ahLst/>
                  <a:cxnLst/>
                  <a:rect l="l" t="t" r="r" b="b"/>
                  <a:pathLst>
                    <a:path w="2191" h="4524" extrusionOk="0">
                      <a:moveTo>
                        <a:pt x="1246" y="0"/>
                      </a:moveTo>
                      <a:lnTo>
                        <a:pt x="1" y="4243"/>
                      </a:lnTo>
                      <a:lnTo>
                        <a:pt x="940" y="4524"/>
                      </a:lnTo>
                      <a:lnTo>
                        <a:pt x="2191" y="281"/>
                      </a:lnTo>
                      <a:lnTo>
                        <a:pt x="124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8" name="Google Shape;10438;p64"/>
                <p:cNvSpPr/>
                <p:nvPr/>
              </p:nvSpPr>
              <p:spPr>
                <a:xfrm>
                  <a:off x="6901593" y="3519358"/>
                  <a:ext cx="42542" cy="35952"/>
                </a:xfrm>
                <a:custGeom>
                  <a:avLst/>
                  <a:gdLst/>
                  <a:ahLst/>
                  <a:cxnLst/>
                  <a:rect l="l" t="t" r="r" b="b"/>
                  <a:pathLst>
                    <a:path w="1685" h="1424" extrusionOk="0">
                      <a:moveTo>
                        <a:pt x="882" y="1"/>
                      </a:moveTo>
                      <a:cubicBezTo>
                        <a:pt x="374" y="1"/>
                        <a:pt x="0" y="561"/>
                        <a:pt x="270" y="1055"/>
                      </a:cubicBezTo>
                      <a:cubicBezTo>
                        <a:pt x="408" y="1304"/>
                        <a:pt x="650" y="1423"/>
                        <a:pt x="891" y="1423"/>
                      </a:cubicBezTo>
                      <a:cubicBezTo>
                        <a:pt x="1185" y="1423"/>
                        <a:pt x="1477" y="1246"/>
                        <a:pt x="1574" y="912"/>
                      </a:cubicBezTo>
                      <a:cubicBezTo>
                        <a:pt x="1685" y="534"/>
                        <a:pt x="1470" y="143"/>
                        <a:pt x="1092" y="32"/>
                      </a:cubicBezTo>
                      <a:cubicBezTo>
                        <a:pt x="1020" y="11"/>
                        <a:pt x="950" y="1"/>
                        <a:pt x="8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9" name="Google Shape;10439;p64"/>
                <p:cNvSpPr/>
                <p:nvPr/>
              </p:nvSpPr>
              <p:spPr>
                <a:xfrm>
                  <a:off x="6925452" y="3526428"/>
                  <a:ext cx="42542" cy="35851"/>
                </a:xfrm>
                <a:custGeom>
                  <a:avLst/>
                  <a:gdLst/>
                  <a:ahLst/>
                  <a:cxnLst/>
                  <a:rect l="l" t="t" r="r" b="b"/>
                  <a:pathLst>
                    <a:path w="1685" h="1420" extrusionOk="0">
                      <a:moveTo>
                        <a:pt x="882" y="1"/>
                      </a:moveTo>
                      <a:cubicBezTo>
                        <a:pt x="374" y="1"/>
                        <a:pt x="0" y="560"/>
                        <a:pt x="271" y="1049"/>
                      </a:cubicBezTo>
                      <a:cubicBezTo>
                        <a:pt x="406" y="1300"/>
                        <a:pt x="650" y="1420"/>
                        <a:pt x="892" y="1420"/>
                      </a:cubicBezTo>
                      <a:cubicBezTo>
                        <a:pt x="1186" y="1420"/>
                        <a:pt x="1478" y="1244"/>
                        <a:pt x="1574" y="912"/>
                      </a:cubicBezTo>
                      <a:cubicBezTo>
                        <a:pt x="1685" y="534"/>
                        <a:pt x="1470" y="137"/>
                        <a:pt x="1092" y="32"/>
                      </a:cubicBezTo>
                      <a:cubicBezTo>
                        <a:pt x="1020" y="11"/>
                        <a:pt x="950" y="1"/>
                        <a:pt x="8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0" name="Google Shape;10440;p64"/>
                <p:cNvSpPr/>
                <p:nvPr/>
              </p:nvSpPr>
              <p:spPr>
                <a:xfrm>
                  <a:off x="6868974" y="3630473"/>
                  <a:ext cx="42416" cy="35902"/>
                </a:xfrm>
                <a:custGeom>
                  <a:avLst/>
                  <a:gdLst/>
                  <a:ahLst/>
                  <a:cxnLst/>
                  <a:rect l="l" t="t" r="r" b="b"/>
                  <a:pathLst>
                    <a:path w="1680" h="1422" extrusionOk="0">
                      <a:moveTo>
                        <a:pt x="890" y="1"/>
                      </a:moveTo>
                      <a:cubicBezTo>
                        <a:pt x="379" y="1"/>
                        <a:pt x="1" y="563"/>
                        <a:pt x="272" y="1054"/>
                      </a:cubicBezTo>
                      <a:cubicBezTo>
                        <a:pt x="407" y="1303"/>
                        <a:pt x="647" y="1421"/>
                        <a:pt x="887" y="1421"/>
                      </a:cubicBezTo>
                      <a:cubicBezTo>
                        <a:pt x="1181" y="1421"/>
                        <a:pt x="1475" y="1244"/>
                        <a:pt x="1576" y="910"/>
                      </a:cubicBezTo>
                      <a:cubicBezTo>
                        <a:pt x="1680" y="539"/>
                        <a:pt x="1465" y="141"/>
                        <a:pt x="1093" y="30"/>
                      </a:cubicBezTo>
                      <a:cubicBezTo>
                        <a:pt x="1024" y="10"/>
                        <a:pt x="956" y="1"/>
                        <a:pt x="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1" name="Google Shape;10441;p64"/>
                <p:cNvSpPr/>
                <p:nvPr/>
              </p:nvSpPr>
              <p:spPr>
                <a:xfrm>
                  <a:off x="6892858" y="3637517"/>
                  <a:ext cx="42391" cy="35826"/>
                </a:xfrm>
                <a:custGeom>
                  <a:avLst/>
                  <a:gdLst/>
                  <a:ahLst/>
                  <a:cxnLst/>
                  <a:rect l="l" t="t" r="r" b="b"/>
                  <a:pathLst>
                    <a:path w="1679" h="1419" extrusionOk="0">
                      <a:moveTo>
                        <a:pt x="881" y="0"/>
                      </a:moveTo>
                      <a:cubicBezTo>
                        <a:pt x="369" y="0"/>
                        <a:pt x="0" y="560"/>
                        <a:pt x="265" y="1048"/>
                      </a:cubicBezTo>
                      <a:cubicBezTo>
                        <a:pt x="403" y="1299"/>
                        <a:pt x="647" y="1419"/>
                        <a:pt x="889" y="1419"/>
                      </a:cubicBezTo>
                      <a:cubicBezTo>
                        <a:pt x="1182" y="1419"/>
                        <a:pt x="1472" y="1243"/>
                        <a:pt x="1568" y="912"/>
                      </a:cubicBezTo>
                      <a:cubicBezTo>
                        <a:pt x="1679" y="534"/>
                        <a:pt x="1464" y="142"/>
                        <a:pt x="1092" y="32"/>
                      </a:cubicBezTo>
                      <a:cubicBezTo>
                        <a:pt x="1020" y="10"/>
                        <a:pt x="949" y="0"/>
                        <a:pt x="88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2" name="Google Shape;10442;p64"/>
                <p:cNvSpPr/>
                <p:nvPr/>
              </p:nvSpPr>
              <p:spPr>
                <a:xfrm>
                  <a:off x="6819892" y="3842021"/>
                  <a:ext cx="47238" cy="37543"/>
                </a:xfrm>
                <a:custGeom>
                  <a:avLst/>
                  <a:gdLst/>
                  <a:ahLst/>
                  <a:cxnLst/>
                  <a:rect l="l" t="t" r="r" b="b"/>
                  <a:pathLst>
                    <a:path w="1871" h="1487" extrusionOk="0">
                      <a:moveTo>
                        <a:pt x="854" y="0"/>
                      </a:moveTo>
                      <a:cubicBezTo>
                        <a:pt x="0" y="0"/>
                        <a:pt x="0" y="1486"/>
                        <a:pt x="854" y="1486"/>
                      </a:cubicBezTo>
                      <a:cubicBezTo>
                        <a:pt x="1871" y="1486"/>
                        <a:pt x="1871" y="0"/>
                        <a:pt x="8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3" name="Google Shape;10443;p64"/>
                <p:cNvSpPr/>
                <p:nvPr/>
              </p:nvSpPr>
              <p:spPr>
                <a:xfrm>
                  <a:off x="6810728" y="3883074"/>
                  <a:ext cx="19062" cy="30045"/>
                </a:xfrm>
                <a:custGeom>
                  <a:avLst/>
                  <a:gdLst/>
                  <a:ahLst/>
                  <a:cxnLst/>
                  <a:rect l="l" t="t" r="r" b="b"/>
                  <a:pathLst>
                    <a:path w="755" h="1190" extrusionOk="0">
                      <a:moveTo>
                        <a:pt x="525" y="0"/>
                      </a:moveTo>
                      <a:cubicBezTo>
                        <a:pt x="423" y="0"/>
                        <a:pt x="318" y="58"/>
                        <a:pt x="291" y="167"/>
                      </a:cubicBezTo>
                      <a:cubicBezTo>
                        <a:pt x="246" y="388"/>
                        <a:pt x="57" y="610"/>
                        <a:pt x="24" y="864"/>
                      </a:cubicBezTo>
                      <a:cubicBezTo>
                        <a:pt x="0" y="1070"/>
                        <a:pt x="179" y="1190"/>
                        <a:pt x="357" y="1190"/>
                      </a:cubicBezTo>
                      <a:cubicBezTo>
                        <a:pt x="471" y="1190"/>
                        <a:pt x="585" y="1141"/>
                        <a:pt x="643" y="1034"/>
                      </a:cubicBezTo>
                      <a:cubicBezTo>
                        <a:pt x="721" y="897"/>
                        <a:pt x="728" y="714"/>
                        <a:pt x="741" y="564"/>
                      </a:cubicBezTo>
                      <a:cubicBezTo>
                        <a:pt x="754" y="434"/>
                        <a:pt x="754" y="297"/>
                        <a:pt x="735" y="167"/>
                      </a:cubicBezTo>
                      <a:cubicBezTo>
                        <a:pt x="718" y="54"/>
                        <a:pt x="623"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4" name="Google Shape;10444;p64"/>
                <p:cNvSpPr/>
                <p:nvPr/>
              </p:nvSpPr>
              <p:spPr>
                <a:xfrm>
                  <a:off x="6835672" y="3892920"/>
                  <a:ext cx="23404" cy="28479"/>
                </a:xfrm>
                <a:custGeom>
                  <a:avLst/>
                  <a:gdLst/>
                  <a:ahLst/>
                  <a:cxnLst/>
                  <a:rect l="l" t="t" r="r" b="b"/>
                  <a:pathLst>
                    <a:path w="927" h="1128" extrusionOk="0">
                      <a:moveTo>
                        <a:pt x="714" y="0"/>
                      </a:moveTo>
                      <a:cubicBezTo>
                        <a:pt x="684" y="0"/>
                        <a:pt x="654" y="8"/>
                        <a:pt x="626" y="24"/>
                      </a:cubicBezTo>
                      <a:cubicBezTo>
                        <a:pt x="568" y="44"/>
                        <a:pt x="509" y="70"/>
                        <a:pt x="463" y="116"/>
                      </a:cubicBezTo>
                      <a:cubicBezTo>
                        <a:pt x="411" y="161"/>
                        <a:pt x="366" y="213"/>
                        <a:pt x="327" y="272"/>
                      </a:cubicBezTo>
                      <a:cubicBezTo>
                        <a:pt x="287" y="318"/>
                        <a:pt x="248" y="363"/>
                        <a:pt x="209" y="402"/>
                      </a:cubicBezTo>
                      <a:cubicBezTo>
                        <a:pt x="199" y="414"/>
                        <a:pt x="193" y="422"/>
                        <a:pt x="190" y="427"/>
                      </a:cubicBezTo>
                      <a:lnTo>
                        <a:pt x="190" y="427"/>
                      </a:lnTo>
                      <a:cubicBezTo>
                        <a:pt x="146" y="461"/>
                        <a:pt x="110" y="503"/>
                        <a:pt x="85" y="552"/>
                      </a:cubicBezTo>
                      <a:cubicBezTo>
                        <a:pt x="1" y="702"/>
                        <a:pt x="27" y="891"/>
                        <a:pt x="144" y="1015"/>
                      </a:cubicBezTo>
                      <a:cubicBezTo>
                        <a:pt x="215" y="1086"/>
                        <a:pt x="324" y="1128"/>
                        <a:pt x="430" y="1128"/>
                      </a:cubicBezTo>
                      <a:cubicBezTo>
                        <a:pt x="528" y="1128"/>
                        <a:pt x="623" y="1093"/>
                        <a:pt x="685" y="1015"/>
                      </a:cubicBezTo>
                      <a:cubicBezTo>
                        <a:pt x="711" y="982"/>
                        <a:pt x="737" y="956"/>
                        <a:pt x="757" y="924"/>
                      </a:cubicBezTo>
                      <a:lnTo>
                        <a:pt x="796" y="833"/>
                      </a:lnTo>
                      <a:cubicBezTo>
                        <a:pt x="803" y="761"/>
                        <a:pt x="809" y="726"/>
                        <a:pt x="811" y="726"/>
                      </a:cubicBezTo>
                      <a:lnTo>
                        <a:pt x="811" y="726"/>
                      </a:lnTo>
                      <a:cubicBezTo>
                        <a:pt x="812" y="726"/>
                        <a:pt x="812" y="745"/>
                        <a:pt x="809" y="780"/>
                      </a:cubicBezTo>
                      <a:cubicBezTo>
                        <a:pt x="822" y="728"/>
                        <a:pt x="835" y="676"/>
                        <a:pt x="855" y="617"/>
                      </a:cubicBezTo>
                      <a:cubicBezTo>
                        <a:pt x="868" y="552"/>
                        <a:pt x="887" y="481"/>
                        <a:pt x="907" y="415"/>
                      </a:cubicBezTo>
                      <a:cubicBezTo>
                        <a:pt x="926" y="318"/>
                        <a:pt x="913" y="220"/>
                        <a:pt x="887" y="129"/>
                      </a:cubicBezTo>
                      <a:cubicBezTo>
                        <a:pt x="864" y="49"/>
                        <a:pt x="790" y="0"/>
                        <a:pt x="7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5" name="Google Shape;10445;p64"/>
                <p:cNvSpPr/>
                <p:nvPr/>
              </p:nvSpPr>
              <p:spPr>
                <a:xfrm>
                  <a:off x="6974407" y="4057585"/>
                  <a:ext cx="64356" cy="52843"/>
                </a:xfrm>
                <a:custGeom>
                  <a:avLst/>
                  <a:gdLst/>
                  <a:ahLst/>
                  <a:cxnLst/>
                  <a:rect l="l" t="t" r="r" b="b"/>
                  <a:pathLst>
                    <a:path w="2549" h="2093" extrusionOk="0">
                      <a:moveTo>
                        <a:pt x="1193" y="0"/>
                      </a:moveTo>
                      <a:cubicBezTo>
                        <a:pt x="0" y="0"/>
                        <a:pt x="0" y="2092"/>
                        <a:pt x="1193" y="2092"/>
                      </a:cubicBezTo>
                      <a:cubicBezTo>
                        <a:pt x="2548" y="2092"/>
                        <a:pt x="2548" y="0"/>
                        <a:pt x="11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6" name="Google Shape;10446;p64"/>
                <p:cNvSpPr/>
                <p:nvPr/>
              </p:nvSpPr>
              <p:spPr>
                <a:xfrm>
                  <a:off x="6982941" y="4284837"/>
                  <a:ext cx="47263" cy="36053"/>
                </a:xfrm>
                <a:custGeom>
                  <a:avLst/>
                  <a:gdLst/>
                  <a:ahLst/>
                  <a:cxnLst/>
                  <a:rect l="l" t="t" r="r" b="b"/>
                  <a:pathLst>
                    <a:path w="1872" h="1428" extrusionOk="0">
                      <a:moveTo>
                        <a:pt x="855" y="0"/>
                      </a:moveTo>
                      <a:cubicBezTo>
                        <a:pt x="1" y="0"/>
                        <a:pt x="1" y="1427"/>
                        <a:pt x="855" y="1427"/>
                      </a:cubicBezTo>
                      <a:cubicBezTo>
                        <a:pt x="1871" y="1427"/>
                        <a:pt x="1871" y="0"/>
                        <a:pt x="8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7" name="Google Shape;10447;p64"/>
                <p:cNvSpPr/>
                <p:nvPr/>
              </p:nvSpPr>
              <p:spPr>
                <a:xfrm>
                  <a:off x="6931310" y="4293598"/>
                  <a:ext cx="52490" cy="24010"/>
                </a:xfrm>
                <a:custGeom>
                  <a:avLst/>
                  <a:gdLst/>
                  <a:ahLst/>
                  <a:cxnLst/>
                  <a:rect l="l" t="t" r="r" b="b"/>
                  <a:pathLst>
                    <a:path w="2079" h="951" extrusionOk="0">
                      <a:moveTo>
                        <a:pt x="1497" y="1"/>
                      </a:moveTo>
                      <a:cubicBezTo>
                        <a:pt x="1283" y="1"/>
                        <a:pt x="1085" y="105"/>
                        <a:pt x="860" y="207"/>
                      </a:cubicBezTo>
                      <a:cubicBezTo>
                        <a:pt x="736" y="259"/>
                        <a:pt x="619" y="324"/>
                        <a:pt x="495" y="383"/>
                      </a:cubicBezTo>
                      <a:cubicBezTo>
                        <a:pt x="338" y="468"/>
                        <a:pt x="241" y="598"/>
                        <a:pt x="97" y="689"/>
                      </a:cubicBezTo>
                      <a:cubicBezTo>
                        <a:pt x="0" y="756"/>
                        <a:pt x="50" y="907"/>
                        <a:pt x="162" y="907"/>
                      </a:cubicBezTo>
                      <a:cubicBezTo>
                        <a:pt x="170" y="907"/>
                        <a:pt x="179" y="906"/>
                        <a:pt x="188" y="904"/>
                      </a:cubicBezTo>
                      <a:cubicBezTo>
                        <a:pt x="218" y="899"/>
                        <a:pt x="248" y="897"/>
                        <a:pt x="278" y="897"/>
                      </a:cubicBezTo>
                      <a:cubicBezTo>
                        <a:pt x="398" y="897"/>
                        <a:pt x="518" y="930"/>
                        <a:pt x="638" y="930"/>
                      </a:cubicBezTo>
                      <a:cubicBezTo>
                        <a:pt x="788" y="930"/>
                        <a:pt x="918" y="930"/>
                        <a:pt x="1062" y="937"/>
                      </a:cubicBezTo>
                      <a:cubicBezTo>
                        <a:pt x="1170" y="941"/>
                        <a:pt x="1273" y="950"/>
                        <a:pt x="1372" y="950"/>
                      </a:cubicBezTo>
                      <a:cubicBezTo>
                        <a:pt x="1566" y="950"/>
                        <a:pt x="1743" y="916"/>
                        <a:pt x="1903" y="748"/>
                      </a:cubicBezTo>
                      <a:cubicBezTo>
                        <a:pt x="2079" y="559"/>
                        <a:pt x="2065" y="214"/>
                        <a:pt x="1818" y="83"/>
                      </a:cubicBezTo>
                      <a:cubicBezTo>
                        <a:pt x="1704" y="24"/>
                        <a:pt x="1599" y="1"/>
                        <a:pt x="1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8" name="Google Shape;10448;p64"/>
                <p:cNvSpPr/>
                <p:nvPr/>
              </p:nvSpPr>
              <p:spPr>
                <a:xfrm>
                  <a:off x="6959410" y="3809275"/>
                  <a:ext cx="116038" cy="64684"/>
                </a:xfrm>
                <a:custGeom>
                  <a:avLst/>
                  <a:gdLst/>
                  <a:ahLst/>
                  <a:cxnLst/>
                  <a:rect l="l" t="t" r="r" b="b"/>
                  <a:pathLst>
                    <a:path w="4596" h="2562" extrusionOk="0">
                      <a:moveTo>
                        <a:pt x="1858" y="0"/>
                      </a:moveTo>
                      <a:cubicBezTo>
                        <a:pt x="952" y="0"/>
                        <a:pt x="1" y="1056"/>
                        <a:pt x="816" y="1584"/>
                      </a:cubicBezTo>
                      <a:cubicBezTo>
                        <a:pt x="1630" y="2112"/>
                        <a:pt x="4596" y="2562"/>
                        <a:pt x="4596" y="2562"/>
                      </a:cubicBezTo>
                      <a:lnTo>
                        <a:pt x="4420" y="978"/>
                      </a:lnTo>
                      <a:cubicBezTo>
                        <a:pt x="3814" y="978"/>
                        <a:pt x="2764" y="0"/>
                        <a:pt x="185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9" name="Google Shape;10449;p64"/>
                <p:cNvSpPr/>
                <p:nvPr/>
              </p:nvSpPr>
              <p:spPr>
                <a:xfrm>
                  <a:off x="7066384" y="3809275"/>
                  <a:ext cx="116038" cy="64684"/>
                </a:xfrm>
                <a:custGeom>
                  <a:avLst/>
                  <a:gdLst/>
                  <a:ahLst/>
                  <a:cxnLst/>
                  <a:rect l="l" t="t" r="r" b="b"/>
                  <a:pathLst>
                    <a:path w="4596" h="2562" extrusionOk="0">
                      <a:moveTo>
                        <a:pt x="2744" y="0"/>
                      </a:moveTo>
                      <a:cubicBezTo>
                        <a:pt x="1838" y="0"/>
                        <a:pt x="782" y="978"/>
                        <a:pt x="183" y="978"/>
                      </a:cubicBezTo>
                      <a:lnTo>
                        <a:pt x="0" y="2562"/>
                      </a:lnTo>
                      <a:cubicBezTo>
                        <a:pt x="0" y="2562"/>
                        <a:pt x="2966" y="2112"/>
                        <a:pt x="3781" y="1584"/>
                      </a:cubicBezTo>
                      <a:cubicBezTo>
                        <a:pt x="4595" y="1056"/>
                        <a:pt x="3644" y="0"/>
                        <a:pt x="27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50" name="Google Shape;10450;p64"/>
              <p:cNvGrpSpPr/>
              <p:nvPr/>
            </p:nvGrpSpPr>
            <p:grpSpPr>
              <a:xfrm>
                <a:off x="6922902" y="3131329"/>
                <a:ext cx="300496" cy="274642"/>
                <a:chOff x="6922902" y="3131329"/>
                <a:chExt cx="300496" cy="274642"/>
              </a:xfrm>
            </p:grpSpPr>
            <p:sp>
              <p:nvSpPr>
                <p:cNvPr id="10451" name="Google Shape;10451;p64"/>
                <p:cNvSpPr/>
                <p:nvPr/>
              </p:nvSpPr>
              <p:spPr>
                <a:xfrm>
                  <a:off x="6922902" y="3131329"/>
                  <a:ext cx="300496" cy="214604"/>
                </a:xfrm>
                <a:custGeom>
                  <a:avLst/>
                  <a:gdLst/>
                  <a:ahLst/>
                  <a:cxnLst/>
                  <a:rect l="l" t="t" r="r" b="b"/>
                  <a:pathLst>
                    <a:path w="11902" h="8500" extrusionOk="0">
                      <a:moveTo>
                        <a:pt x="3281" y="4076"/>
                      </a:moveTo>
                      <a:cubicBezTo>
                        <a:pt x="3975" y="4076"/>
                        <a:pt x="4641" y="4618"/>
                        <a:pt x="4641" y="5436"/>
                      </a:cubicBezTo>
                      <a:cubicBezTo>
                        <a:pt x="4634" y="6172"/>
                        <a:pt x="4034" y="6778"/>
                        <a:pt x="3291" y="6778"/>
                      </a:cubicBezTo>
                      <a:cubicBezTo>
                        <a:pt x="2092" y="6772"/>
                        <a:pt x="1486" y="5318"/>
                        <a:pt x="2340" y="4471"/>
                      </a:cubicBezTo>
                      <a:cubicBezTo>
                        <a:pt x="2615" y="4198"/>
                        <a:pt x="2951" y="4076"/>
                        <a:pt x="3281" y="4076"/>
                      </a:cubicBezTo>
                      <a:close/>
                      <a:moveTo>
                        <a:pt x="8548" y="4076"/>
                      </a:moveTo>
                      <a:cubicBezTo>
                        <a:pt x="9244" y="4076"/>
                        <a:pt x="9911" y="4618"/>
                        <a:pt x="9907" y="5436"/>
                      </a:cubicBezTo>
                      <a:cubicBezTo>
                        <a:pt x="9907" y="6172"/>
                        <a:pt x="9301" y="6778"/>
                        <a:pt x="8558" y="6778"/>
                      </a:cubicBezTo>
                      <a:cubicBezTo>
                        <a:pt x="7358" y="6772"/>
                        <a:pt x="6759" y="5318"/>
                        <a:pt x="7606" y="4471"/>
                      </a:cubicBezTo>
                      <a:cubicBezTo>
                        <a:pt x="7881" y="4198"/>
                        <a:pt x="8218" y="4076"/>
                        <a:pt x="8548" y="4076"/>
                      </a:cubicBezTo>
                      <a:close/>
                      <a:moveTo>
                        <a:pt x="4204" y="0"/>
                      </a:moveTo>
                      <a:cubicBezTo>
                        <a:pt x="1884" y="0"/>
                        <a:pt x="0" y="1884"/>
                        <a:pt x="0" y="4211"/>
                      </a:cubicBezTo>
                      <a:lnTo>
                        <a:pt x="0" y="4295"/>
                      </a:lnTo>
                      <a:cubicBezTo>
                        <a:pt x="0" y="6615"/>
                        <a:pt x="1884" y="8499"/>
                        <a:pt x="4210" y="8499"/>
                      </a:cubicBezTo>
                      <a:lnTo>
                        <a:pt x="7691" y="8499"/>
                      </a:lnTo>
                      <a:cubicBezTo>
                        <a:pt x="10011" y="8499"/>
                        <a:pt x="11895" y="6615"/>
                        <a:pt x="11895" y="4295"/>
                      </a:cubicBezTo>
                      <a:lnTo>
                        <a:pt x="11895" y="4211"/>
                      </a:lnTo>
                      <a:cubicBezTo>
                        <a:pt x="11901" y="1884"/>
                        <a:pt x="10018" y="0"/>
                        <a:pt x="76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2" name="Google Shape;10452;p64"/>
                <p:cNvSpPr/>
                <p:nvPr/>
              </p:nvSpPr>
              <p:spPr>
                <a:xfrm>
                  <a:off x="6995792" y="3277285"/>
                  <a:ext cx="150248" cy="128687"/>
                </a:xfrm>
                <a:custGeom>
                  <a:avLst/>
                  <a:gdLst/>
                  <a:ahLst/>
                  <a:cxnLst/>
                  <a:rect l="l" t="t" r="r" b="b"/>
                  <a:pathLst>
                    <a:path w="5951" h="5097" extrusionOk="0">
                      <a:moveTo>
                        <a:pt x="3057" y="424"/>
                      </a:moveTo>
                      <a:cubicBezTo>
                        <a:pt x="3429" y="424"/>
                        <a:pt x="3722" y="1232"/>
                        <a:pt x="3722" y="1597"/>
                      </a:cubicBezTo>
                      <a:cubicBezTo>
                        <a:pt x="3735" y="1975"/>
                        <a:pt x="3435" y="2288"/>
                        <a:pt x="3057" y="2288"/>
                      </a:cubicBezTo>
                      <a:cubicBezTo>
                        <a:pt x="2679" y="2288"/>
                        <a:pt x="2379" y="1975"/>
                        <a:pt x="2392" y="1597"/>
                      </a:cubicBezTo>
                      <a:cubicBezTo>
                        <a:pt x="2392" y="1232"/>
                        <a:pt x="2692" y="424"/>
                        <a:pt x="3057" y="424"/>
                      </a:cubicBezTo>
                      <a:close/>
                      <a:moveTo>
                        <a:pt x="1206" y="2835"/>
                      </a:moveTo>
                      <a:cubicBezTo>
                        <a:pt x="1447" y="2835"/>
                        <a:pt x="1649" y="3109"/>
                        <a:pt x="1669" y="3455"/>
                      </a:cubicBezTo>
                      <a:lnTo>
                        <a:pt x="750" y="3455"/>
                      </a:lnTo>
                      <a:cubicBezTo>
                        <a:pt x="769" y="3109"/>
                        <a:pt x="965" y="2835"/>
                        <a:pt x="1206" y="2835"/>
                      </a:cubicBezTo>
                      <a:close/>
                      <a:moveTo>
                        <a:pt x="4882" y="2835"/>
                      </a:moveTo>
                      <a:cubicBezTo>
                        <a:pt x="5123" y="2835"/>
                        <a:pt x="5319" y="3109"/>
                        <a:pt x="5338" y="3455"/>
                      </a:cubicBezTo>
                      <a:lnTo>
                        <a:pt x="4419" y="3455"/>
                      </a:lnTo>
                      <a:cubicBezTo>
                        <a:pt x="4439" y="3109"/>
                        <a:pt x="4641" y="2835"/>
                        <a:pt x="4882" y="2835"/>
                      </a:cubicBezTo>
                      <a:close/>
                      <a:moveTo>
                        <a:pt x="2431" y="3005"/>
                      </a:moveTo>
                      <a:cubicBezTo>
                        <a:pt x="2673" y="3005"/>
                        <a:pt x="2868" y="3279"/>
                        <a:pt x="2888" y="3624"/>
                      </a:cubicBezTo>
                      <a:lnTo>
                        <a:pt x="1975" y="3624"/>
                      </a:lnTo>
                      <a:cubicBezTo>
                        <a:pt x="1995" y="3279"/>
                        <a:pt x="2190" y="3005"/>
                        <a:pt x="2431" y="3005"/>
                      </a:cubicBezTo>
                      <a:close/>
                      <a:moveTo>
                        <a:pt x="3722" y="3005"/>
                      </a:moveTo>
                      <a:cubicBezTo>
                        <a:pt x="3963" y="3005"/>
                        <a:pt x="4165" y="3279"/>
                        <a:pt x="4185" y="3624"/>
                      </a:cubicBezTo>
                      <a:lnTo>
                        <a:pt x="3266" y="3624"/>
                      </a:lnTo>
                      <a:cubicBezTo>
                        <a:pt x="3285" y="3279"/>
                        <a:pt x="3481" y="3005"/>
                        <a:pt x="3722" y="3005"/>
                      </a:cubicBezTo>
                      <a:close/>
                      <a:moveTo>
                        <a:pt x="2542" y="0"/>
                      </a:moveTo>
                      <a:cubicBezTo>
                        <a:pt x="1141" y="0"/>
                        <a:pt x="0" y="1134"/>
                        <a:pt x="0" y="2542"/>
                      </a:cubicBezTo>
                      <a:lnTo>
                        <a:pt x="0" y="2562"/>
                      </a:lnTo>
                      <a:cubicBezTo>
                        <a:pt x="0" y="3963"/>
                        <a:pt x="1141" y="5097"/>
                        <a:pt x="2542" y="5097"/>
                      </a:cubicBezTo>
                      <a:lnTo>
                        <a:pt x="3409" y="5097"/>
                      </a:lnTo>
                      <a:cubicBezTo>
                        <a:pt x="4817" y="5097"/>
                        <a:pt x="5951" y="3963"/>
                        <a:pt x="5951" y="2562"/>
                      </a:cubicBezTo>
                      <a:lnTo>
                        <a:pt x="5951" y="2542"/>
                      </a:lnTo>
                      <a:cubicBezTo>
                        <a:pt x="5951" y="1134"/>
                        <a:pt x="4817" y="0"/>
                        <a:pt x="34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3" name="Google Shape;10453;p64"/>
                <p:cNvSpPr/>
                <p:nvPr/>
              </p:nvSpPr>
              <p:spPr>
                <a:xfrm>
                  <a:off x="7056007" y="3287965"/>
                  <a:ext cx="34261" cy="47087"/>
                </a:xfrm>
                <a:custGeom>
                  <a:avLst/>
                  <a:gdLst/>
                  <a:ahLst/>
                  <a:cxnLst/>
                  <a:rect l="l" t="t" r="r" b="b"/>
                  <a:pathLst>
                    <a:path w="1357" h="1865" extrusionOk="0">
                      <a:moveTo>
                        <a:pt x="679" y="1"/>
                      </a:moveTo>
                      <a:cubicBezTo>
                        <a:pt x="307" y="1"/>
                        <a:pt x="14" y="809"/>
                        <a:pt x="14" y="1174"/>
                      </a:cubicBezTo>
                      <a:cubicBezTo>
                        <a:pt x="1" y="1552"/>
                        <a:pt x="301" y="1865"/>
                        <a:pt x="679" y="1865"/>
                      </a:cubicBezTo>
                      <a:cubicBezTo>
                        <a:pt x="1050" y="1865"/>
                        <a:pt x="1356" y="1552"/>
                        <a:pt x="1343" y="1174"/>
                      </a:cubicBezTo>
                      <a:cubicBezTo>
                        <a:pt x="1343" y="809"/>
                        <a:pt x="1044" y="1"/>
                        <a:pt x="679"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0454" name="Google Shape;10454;p64"/>
          <p:cNvSpPr/>
          <p:nvPr/>
        </p:nvSpPr>
        <p:spPr>
          <a:xfrm>
            <a:off x="6132554" y="3248509"/>
            <a:ext cx="682" cy="25"/>
          </a:xfrm>
          <a:custGeom>
            <a:avLst/>
            <a:gdLst/>
            <a:ahLst/>
            <a:cxnLst/>
            <a:rect l="l" t="t" r="r" b="b"/>
            <a:pathLst>
              <a:path w="27" h="1" extrusionOk="0">
                <a:moveTo>
                  <a:pt x="0" y="0"/>
                </a:moveTo>
                <a:lnTo>
                  <a:pt x="26" y="0"/>
                </a:lnTo>
                <a:cubicBezTo>
                  <a:pt x="13" y="0"/>
                  <a:pt x="7" y="0"/>
                  <a:pt x="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5" name="Google Shape;10455;p64"/>
          <p:cNvGrpSpPr/>
          <p:nvPr/>
        </p:nvGrpSpPr>
        <p:grpSpPr>
          <a:xfrm>
            <a:off x="5904140" y="3064707"/>
            <a:ext cx="550951" cy="1310497"/>
            <a:chOff x="5904140" y="3050537"/>
            <a:chExt cx="550951" cy="1310497"/>
          </a:xfrm>
        </p:grpSpPr>
        <p:sp>
          <p:nvSpPr>
            <p:cNvPr id="10456" name="Google Shape;10456;p64"/>
            <p:cNvSpPr/>
            <p:nvPr/>
          </p:nvSpPr>
          <p:spPr>
            <a:xfrm>
              <a:off x="5953020" y="4311978"/>
              <a:ext cx="453041" cy="49056"/>
            </a:xfrm>
            <a:custGeom>
              <a:avLst/>
              <a:gdLst/>
              <a:ahLst/>
              <a:cxnLst/>
              <a:rect l="l" t="t" r="r" b="b"/>
              <a:pathLst>
                <a:path w="17944" h="1943" extrusionOk="0">
                  <a:moveTo>
                    <a:pt x="8975" y="0"/>
                  </a:moveTo>
                  <a:cubicBezTo>
                    <a:pt x="4022" y="0"/>
                    <a:pt x="0" y="437"/>
                    <a:pt x="0" y="972"/>
                  </a:cubicBezTo>
                  <a:cubicBezTo>
                    <a:pt x="0" y="1506"/>
                    <a:pt x="4022" y="1943"/>
                    <a:pt x="8975" y="1943"/>
                  </a:cubicBezTo>
                  <a:cubicBezTo>
                    <a:pt x="13928" y="1943"/>
                    <a:pt x="17943" y="1506"/>
                    <a:pt x="17943" y="972"/>
                  </a:cubicBezTo>
                  <a:cubicBezTo>
                    <a:pt x="17943" y="437"/>
                    <a:pt x="13928" y="0"/>
                    <a:pt x="8975"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7" name="Google Shape;10457;p64"/>
            <p:cNvGrpSpPr/>
            <p:nvPr/>
          </p:nvGrpSpPr>
          <p:grpSpPr>
            <a:xfrm>
              <a:off x="5904140" y="3050537"/>
              <a:ext cx="550951" cy="1278256"/>
              <a:chOff x="5904140" y="3050537"/>
              <a:chExt cx="550951" cy="1278256"/>
            </a:xfrm>
          </p:grpSpPr>
          <p:sp>
            <p:nvSpPr>
              <p:cNvPr id="10458" name="Google Shape;10458;p64"/>
              <p:cNvSpPr/>
              <p:nvPr/>
            </p:nvSpPr>
            <p:spPr>
              <a:xfrm>
                <a:off x="5904140" y="3050537"/>
                <a:ext cx="550951" cy="1278256"/>
              </a:xfrm>
              <a:custGeom>
                <a:avLst/>
                <a:gdLst/>
                <a:ahLst/>
                <a:cxnLst/>
                <a:rect l="l" t="t" r="r" b="b"/>
                <a:pathLst>
                  <a:path w="21822" h="50629" extrusionOk="0">
                    <a:moveTo>
                      <a:pt x="3781" y="7802"/>
                    </a:moveTo>
                    <a:lnTo>
                      <a:pt x="3781" y="7834"/>
                    </a:lnTo>
                    <a:lnTo>
                      <a:pt x="3761" y="7834"/>
                    </a:lnTo>
                    <a:lnTo>
                      <a:pt x="3781" y="7802"/>
                    </a:lnTo>
                    <a:close/>
                    <a:moveTo>
                      <a:pt x="10690" y="0"/>
                    </a:moveTo>
                    <a:cubicBezTo>
                      <a:pt x="6753" y="0"/>
                      <a:pt x="3559" y="3187"/>
                      <a:pt x="3559" y="7130"/>
                    </a:cubicBezTo>
                    <a:cubicBezTo>
                      <a:pt x="3559" y="7365"/>
                      <a:pt x="3572" y="7600"/>
                      <a:pt x="3605" y="7834"/>
                    </a:cubicBezTo>
                    <a:cubicBezTo>
                      <a:pt x="2973" y="7906"/>
                      <a:pt x="2543" y="8512"/>
                      <a:pt x="2699" y="9131"/>
                    </a:cubicBezTo>
                    <a:cubicBezTo>
                      <a:pt x="2821" y="9609"/>
                      <a:pt x="3251" y="9920"/>
                      <a:pt x="3713" y="9920"/>
                    </a:cubicBezTo>
                    <a:cubicBezTo>
                      <a:pt x="3844" y="9920"/>
                      <a:pt x="3977" y="9895"/>
                      <a:pt x="4107" y="9842"/>
                    </a:cubicBezTo>
                    <a:cubicBezTo>
                      <a:pt x="4837" y="12044"/>
                      <a:pt x="6681" y="13804"/>
                      <a:pt x="8747" y="14560"/>
                    </a:cubicBezTo>
                    <a:cubicBezTo>
                      <a:pt x="8793" y="14573"/>
                      <a:pt x="8878" y="14593"/>
                      <a:pt x="8878" y="14606"/>
                    </a:cubicBezTo>
                    <a:lnTo>
                      <a:pt x="8878" y="16620"/>
                    </a:lnTo>
                    <a:lnTo>
                      <a:pt x="5651" y="16620"/>
                    </a:lnTo>
                    <a:cubicBezTo>
                      <a:pt x="5651" y="16620"/>
                      <a:pt x="5645" y="16685"/>
                      <a:pt x="5625" y="16698"/>
                    </a:cubicBezTo>
                    <a:cubicBezTo>
                      <a:pt x="5052" y="16705"/>
                      <a:pt x="4543" y="17076"/>
                      <a:pt x="4361" y="17623"/>
                    </a:cubicBezTo>
                    <a:lnTo>
                      <a:pt x="216" y="33239"/>
                    </a:lnTo>
                    <a:cubicBezTo>
                      <a:pt x="1" y="33872"/>
                      <a:pt x="294" y="34563"/>
                      <a:pt x="900" y="34849"/>
                    </a:cubicBezTo>
                    <a:cubicBezTo>
                      <a:pt x="1081" y="34936"/>
                      <a:pt x="1274" y="34977"/>
                      <a:pt x="1464" y="34977"/>
                    </a:cubicBezTo>
                    <a:cubicBezTo>
                      <a:pt x="1904" y="34977"/>
                      <a:pt x="2331" y="34756"/>
                      <a:pt x="2582" y="34360"/>
                    </a:cubicBezTo>
                    <a:cubicBezTo>
                      <a:pt x="2621" y="34387"/>
                      <a:pt x="2673" y="34413"/>
                      <a:pt x="2719" y="34419"/>
                    </a:cubicBezTo>
                    <a:cubicBezTo>
                      <a:pt x="2750" y="34427"/>
                      <a:pt x="2782" y="34430"/>
                      <a:pt x="2813" y="34430"/>
                    </a:cubicBezTo>
                    <a:cubicBezTo>
                      <a:pt x="2999" y="34430"/>
                      <a:pt x="3163" y="34303"/>
                      <a:pt x="3207" y="34119"/>
                    </a:cubicBezTo>
                    <a:lnTo>
                      <a:pt x="3559" y="32542"/>
                    </a:lnTo>
                    <a:cubicBezTo>
                      <a:pt x="3605" y="32347"/>
                      <a:pt x="3481" y="32040"/>
                      <a:pt x="3299" y="31949"/>
                    </a:cubicBezTo>
                    <a:lnTo>
                      <a:pt x="6336" y="20954"/>
                    </a:lnTo>
                    <a:cubicBezTo>
                      <a:pt x="6336" y="22844"/>
                      <a:pt x="6381" y="26507"/>
                      <a:pt x="6453" y="30567"/>
                    </a:cubicBezTo>
                    <a:lnTo>
                      <a:pt x="6401" y="30567"/>
                    </a:lnTo>
                    <a:lnTo>
                      <a:pt x="6466" y="32360"/>
                    </a:lnTo>
                    <a:lnTo>
                      <a:pt x="6486" y="32360"/>
                    </a:lnTo>
                    <a:cubicBezTo>
                      <a:pt x="6623" y="40194"/>
                      <a:pt x="6805" y="48732"/>
                      <a:pt x="6805" y="48732"/>
                    </a:cubicBezTo>
                    <a:cubicBezTo>
                      <a:pt x="6805" y="48732"/>
                      <a:pt x="4517" y="49090"/>
                      <a:pt x="4517" y="50622"/>
                    </a:cubicBezTo>
                    <a:lnTo>
                      <a:pt x="8936" y="50622"/>
                    </a:lnTo>
                    <a:lnTo>
                      <a:pt x="10631" y="33435"/>
                    </a:lnTo>
                    <a:lnTo>
                      <a:pt x="10663" y="33461"/>
                    </a:lnTo>
                    <a:lnTo>
                      <a:pt x="11035" y="33461"/>
                    </a:lnTo>
                    <a:lnTo>
                      <a:pt x="11035" y="33455"/>
                    </a:lnTo>
                    <a:lnTo>
                      <a:pt x="12892" y="50628"/>
                    </a:lnTo>
                    <a:lnTo>
                      <a:pt x="17311" y="50628"/>
                    </a:lnTo>
                    <a:cubicBezTo>
                      <a:pt x="17311" y="49097"/>
                      <a:pt x="15030" y="48738"/>
                      <a:pt x="15030" y="48738"/>
                    </a:cubicBezTo>
                    <a:cubicBezTo>
                      <a:pt x="15030" y="48738"/>
                      <a:pt x="15193" y="40102"/>
                      <a:pt x="15324" y="32216"/>
                    </a:cubicBezTo>
                    <a:cubicBezTo>
                      <a:pt x="15330" y="31897"/>
                      <a:pt x="15356" y="30574"/>
                      <a:pt x="15356" y="30574"/>
                    </a:cubicBezTo>
                    <a:lnTo>
                      <a:pt x="15350" y="30574"/>
                    </a:lnTo>
                    <a:cubicBezTo>
                      <a:pt x="15408" y="26481"/>
                      <a:pt x="15454" y="22785"/>
                      <a:pt x="15454" y="20863"/>
                    </a:cubicBezTo>
                    <a:lnTo>
                      <a:pt x="18517" y="31929"/>
                    </a:lnTo>
                    <a:cubicBezTo>
                      <a:pt x="18309" y="31995"/>
                      <a:pt x="18159" y="32334"/>
                      <a:pt x="18204" y="32542"/>
                    </a:cubicBezTo>
                    <a:lnTo>
                      <a:pt x="18563" y="34119"/>
                    </a:lnTo>
                    <a:cubicBezTo>
                      <a:pt x="18606" y="34317"/>
                      <a:pt x="18779" y="34435"/>
                      <a:pt x="18957" y="34435"/>
                    </a:cubicBezTo>
                    <a:cubicBezTo>
                      <a:pt x="19049" y="34435"/>
                      <a:pt x="19143" y="34403"/>
                      <a:pt x="19221" y="34334"/>
                    </a:cubicBezTo>
                    <a:cubicBezTo>
                      <a:pt x="19468" y="34749"/>
                      <a:pt x="19908" y="34984"/>
                      <a:pt x="20363" y="34984"/>
                    </a:cubicBezTo>
                    <a:cubicBezTo>
                      <a:pt x="20545" y="34984"/>
                      <a:pt x="20728" y="34947"/>
                      <a:pt x="20903" y="34869"/>
                    </a:cubicBezTo>
                    <a:cubicBezTo>
                      <a:pt x="21515" y="34589"/>
                      <a:pt x="21822" y="33891"/>
                      <a:pt x="21606" y="33252"/>
                    </a:cubicBezTo>
                    <a:lnTo>
                      <a:pt x="21600" y="33246"/>
                    </a:lnTo>
                    <a:lnTo>
                      <a:pt x="17292" y="17663"/>
                    </a:lnTo>
                    <a:cubicBezTo>
                      <a:pt x="17122" y="17141"/>
                      <a:pt x="16653" y="16744"/>
                      <a:pt x="16138" y="16705"/>
                    </a:cubicBezTo>
                    <a:cubicBezTo>
                      <a:pt x="16125" y="16691"/>
                      <a:pt x="16112" y="16626"/>
                      <a:pt x="16112" y="16626"/>
                    </a:cubicBezTo>
                    <a:lnTo>
                      <a:pt x="12612" y="16626"/>
                    </a:lnTo>
                    <a:lnTo>
                      <a:pt x="12612" y="14704"/>
                    </a:lnTo>
                    <a:cubicBezTo>
                      <a:pt x="12612" y="14704"/>
                      <a:pt x="12645" y="14697"/>
                      <a:pt x="12651" y="14691"/>
                    </a:cubicBezTo>
                    <a:cubicBezTo>
                      <a:pt x="12664" y="14691"/>
                      <a:pt x="12684" y="14684"/>
                      <a:pt x="12703" y="14678"/>
                    </a:cubicBezTo>
                    <a:cubicBezTo>
                      <a:pt x="14893" y="14013"/>
                      <a:pt x="16914" y="12194"/>
                      <a:pt x="17696" y="9887"/>
                    </a:cubicBezTo>
                    <a:cubicBezTo>
                      <a:pt x="17774" y="9907"/>
                      <a:pt x="17859" y="9920"/>
                      <a:pt x="17944" y="9920"/>
                    </a:cubicBezTo>
                    <a:cubicBezTo>
                      <a:pt x="17948" y="9920"/>
                      <a:pt x="17952" y="9920"/>
                      <a:pt x="17956" y="9920"/>
                    </a:cubicBezTo>
                    <a:cubicBezTo>
                      <a:pt x="18517" y="9920"/>
                      <a:pt x="18974" y="9485"/>
                      <a:pt x="19006" y="8929"/>
                    </a:cubicBezTo>
                    <a:cubicBezTo>
                      <a:pt x="19032" y="8369"/>
                      <a:pt x="18615" y="7880"/>
                      <a:pt x="18054" y="7834"/>
                    </a:cubicBezTo>
                    <a:lnTo>
                      <a:pt x="18054" y="7828"/>
                    </a:lnTo>
                    <a:cubicBezTo>
                      <a:pt x="18054" y="7815"/>
                      <a:pt x="18048" y="7802"/>
                      <a:pt x="18048" y="7789"/>
                    </a:cubicBezTo>
                    <a:cubicBezTo>
                      <a:pt x="18035" y="6061"/>
                      <a:pt x="17631" y="4295"/>
                      <a:pt x="16686" y="2992"/>
                    </a:cubicBezTo>
                    <a:cubicBezTo>
                      <a:pt x="17657" y="2464"/>
                      <a:pt x="17774" y="1786"/>
                      <a:pt x="18152" y="1147"/>
                    </a:cubicBezTo>
                    <a:lnTo>
                      <a:pt x="18152" y="1147"/>
                    </a:lnTo>
                    <a:cubicBezTo>
                      <a:pt x="17943" y="1170"/>
                      <a:pt x="17732" y="1181"/>
                      <a:pt x="17520" y="1181"/>
                    </a:cubicBezTo>
                    <a:cubicBezTo>
                      <a:pt x="15277" y="1181"/>
                      <a:pt x="12899" y="0"/>
                      <a:pt x="10690"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59" name="Google Shape;10459;p64"/>
              <p:cNvGrpSpPr/>
              <p:nvPr/>
            </p:nvGrpSpPr>
            <p:grpSpPr>
              <a:xfrm>
                <a:off x="5952515" y="3084268"/>
                <a:ext cx="450087" cy="1165046"/>
                <a:chOff x="5952515" y="3084268"/>
                <a:chExt cx="450087" cy="1165046"/>
              </a:xfrm>
            </p:grpSpPr>
            <p:grpSp>
              <p:nvGrpSpPr>
                <p:cNvPr id="10460" name="Google Shape;10460;p64"/>
                <p:cNvGrpSpPr/>
                <p:nvPr/>
              </p:nvGrpSpPr>
              <p:grpSpPr>
                <a:xfrm>
                  <a:off x="5952515" y="3225780"/>
                  <a:ext cx="450087" cy="1023534"/>
                  <a:chOff x="5952515" y="3225780"/>
                  <a:chExt cx="450087" cy="1023534"/>
                </a:xfrm>
              </p:grpSpPr>
              <p:sp>
                <p:nvSpPr>
                  <p:cNvPr id="10461" name="Google Shape;10461;p64"/>
                  <p:cNvSpPr/>
                  <p:nvPr/>
                </p:nvSpPr>
                <p:spPr>
                  <a:xfrm>
                    <a:off x="5952515" y="3489819"/>
                    <a:ext cx="227758" cy="348946"/>
                  </a:xfrm>
                  <a:custGeom>
                    <a:avLst/>
                    <a:gdLst/>
                    <a:ahLst/>
                    <a:cxnLst/>
                    <a:rect l="l" t="t" r="r" b="b"/>
                    <a:pathLst>
                      <a:path w="9021" h="13821" extrusionOk="0">
                        <a:moveTo>
                          <a:pt x="7318" y="0"/>
                        </a:moveTo>
                        <a:cubicBezTo>
                          <a:pt x="5897" y="0"/>
                          <a:pt x="3871" y="328"/>
                          <a:pt x="3260" y="2095"/>
                        </a:cubicBezTo>
                        <a:cubicBezTo>
                          <a:pt x="2360" y="4695"/>
                          <a:pt x="47" y="13481"/>
                          <a:pt x="27" y="13572"/>
                        </a:cubicBezTo>
                        <a:cubicBezTo>
                          <a:pt x="1" y="13677"/>
                          <a:pt x="60" y="13781"/>
                          <a:pt x="164" y="13807"/>
                        </a:cubicBezTo>
                        <a:cubicBezTo>
                          <a:pt x="183" y="13814"/>
                          <a:pt x="203" y="13814"/>
                          <a:pt x="216" y="13820"/>
                        </a:cubicBezTo>
                        <a:cubicBezTo>
                          <a:pt x="307" y="13814"/>
                          <a:pt x="385" y="13755"/>
                          <a:pt x="405" y="13670"/>
                        </a:cubicBezTo>
                        <a:cubicBezTo>
                          <a:pt x="431" y="13579"/>
                          <a:pt x="2738" y="4806"/>
                          <a:pt x="3631" y="2225"/>
                        </a:cubicBezTo>
                        <a:cubicBezTo>
                          <a:pt x="4164" y="685"/>
                          <a:pt x="6044" y="401"/>
                          <a:pt x="7360" y="401"/>
                        </a:cubicBezTo>
                        <a:cubicBezTo>
                          <a:pt x="8121" y="401"/>
                          <a:pt x="8694" y="496"/>
                          <a:pt x="8708" y="498"/>
                        </a:cubicBezTo>
                        <a:cubicBezTo>
                          <a:pt x="8723" y="501"/>
                          <a:pt x="8737" y="502"/>
                          <a:pt x="8750" y="502"/>
                        </a:cubicBezTo>
                        <a:cubicBezTo>
                          <a:pt x="8975" y="502"/>
                          <a:pt x="9020" y="157"/>
                          <a:pt x="8780" y="114"/>
                        </a:cubicBezTo>
                        <a:cubicBezTo>
                          <a:pt x="8712" y="102"/>
                          <a:pt x="8109" y="0"/>
                          <a:pt x="731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2" name="Google Shape;10462;p64"/>
                  <p:cNvSpPr/>
                  <p:nvPr/>
                </p:nvSpPr>
                <p:spPr>
                  <a:xfrm>
                    <a:off x="6083170" y="3518576"/>
                    <a:ext cx="99500" cy="38300"/>
                  </a:xfrm>
                  <a:custGeom>
                    <a:avLst/>
                    <a:gdLst/>
                    <a:ahLst/>
                    <a:cxnLst/>
                    <a:rect l="l" t="t" r="r" b="b"/>
                    <a:pathLst>
                      <a:path w="3941" h="1517" extrusionOk="0">
                        <a:moveTo>
                          <a:pt x="2367" y="1"/>
                        </a:moveTo>
                        <a:cubicBezTo>
                          <a:pt x="1653" y="1"/>
                          <a:pt x="786" y="249"/>
                          <a:pt x="92" y="1204"/>
                        </a:cubicBezTo>
                        <a:cubicBezTo>
                          <a:pt x="1" y="1334"/>
                          <a:pt x="92" y="1517"/>
                          <a:pt x="255" y="1517"/>
                        </a:cubicBezTo>
                        <a:cubicBezTo>
                          <a:pt x="314" y="1517"/>
                          <a:pt x="379" y="1484"/>
                          <a:pt x="411" y="1438"/>
                        </a:cubicBezTo>
                        <a:cubicBezTo>
                          <a:pt x="1018" y="606"/>
                          <a:pt x="1764" y="389"/>
                          <a:pt x="2378" y="389"/>
                        </a:cubicBezTo>
                        <a:cubicBezTo>
                          <a:pt x="3025" y="389"/>
                          <a:pt x="3526" y="630"/>
                          <a:pt x="3566" y="650"/>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3" name="Google Shape;10463;p64"/>
                  <p:cNvSpPr/>
                  <p:nvPr/>
                </p:nvSpPr>
                <p:spPr>
                  <a:xfrm>
                    <a:off x="6083170" y="3557255"/>
                    <a:ext cx="99627" cy="38300"/>
                  </a:xfrm>
                  <a:custGeom>
                    <a:avLst/>
                    <a:gdLst/>
                    <a:ahLst/>
                    <a:cxnLst/>
                    <a:rect l="l" t="t" r="r" b="b"/>
                    <a:pathLst>
                      <a:path w="3946" h="1517" extrusionOk="0">
                        <a:moveTo>
                          <a:pt x="2367" y="1"/>
                        </a:moveTo>
                        <a:cubicBezTo>
                          <a:pt x="1653" y="1"/>
                          <a:pt x="786" y="249"/>
                          <a:pt x="92" y="1203"/>
                        </a:cubicBezTo>
                        <a:cubicBezTo>
                          <a:pt x="1" y="1334"/>
                          <a:pt x="92" y="1516"/>
                          <a:pt x="255" y="1516"/>
                        </a:cubicBezTo>
                        <a:cubicBezTo>
                          <a:pt x="314" y="1516"/>
                          <a:pt x="379" y="1484"/>
                          <a:pt x="411" y="1438"/>
                        </a:cubicBezTo>
                        <a:cubicBezTo>
                          <a:pt x="1018" y="606"/>
                          <a:pt x="1764" y="388"/>
                          <a:pt x="2378" y="388"/>
                        </a:cubicBezTo>
                        <a:cubicBezTo>
                          <a:pt x="3025" y="388"/>
                          <a:pt x="3526" y="629"/>
                          <a:pt x="3566" y="649"/>
                        </a:cubicBezTo>
                        <a:cubicBezTo>
                          <a:pt x="3597" y="664"/>
                          <a:pt x="3627" y="671"/>
                          <a:pt x="3656" y="671"/>
                        </a:cubicBezTo>
                        <a:cubicBezTo>
                          <a:pt x="3840" y="671"/>
                          <a:pt x="3945" y="393"/>
                          <a:pt x="3742" y="291"/>
                        </a:cubicBezTo>
                        <a:cubicBezTo>
                          <a:pt x="3728" y="287"/>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4" name="Google Shape;10464;p64"/>
                  <p:cNvSpPr/>
                  <p:nvPr/>
                </p:nvSpPr>
                <p:spPr>
                  <a:xfrm>
                    <a:off x="6083170" y="3595782"/>
                    <a:ext cx="99475" cy="38275"/>
                  </a:xfrm>
                  <a:custGeom>
                    <a:avLst/>
                    <a:gdLst/>
                    <a:ahLst/>
                    <a:cxnLst/>
                    <a:rect l="l" t="t" r="r" b="b"/>
                    <a:pathLst>
                      <a:path w="3940" h="1516" extrusionOk="0">
                        <a:moveTo>
                          <a:pt x="2367" y="0"/>
                        </a:moveTo>
                        <a:cubicBezTo>
                          <a:pt x="1653" y="0"/>
                          <a:pt x="788" y="249"/>
                          <a:pt x="92" y="1202"/>
                        </a:cubicBezTo>
                        <a:cubicBezTo>
                          <a:pt x="1" y="1333"/>
                          <a:pt x="92" y="1515"/>
                          <a:pt x="255" y="1515"/>
                        </a:cubicBezTo>
                        <a:cubicBezTo>
                          <a:pt x="314" y="1515"/>
                          <a:pt x="379" y="1489"/>
                          <a:pt x="411" y="1437"/>
                        </a:cubicBezTo>
                        <a:cubicBezTo>
                          <a:pt x="1018" y="605"/>
                          <a:pt x="1764" y="387"/>
                          <a:pt x="2378" y="387"/>
                        </a:cubicBezTo>
                        <a:cubicBezTo>
                          <a:pt x="3025" y="387"/>
                          <a:pt x="3526" y="628"/>
                          <a:pt x="3566" y="648"/>
                        </a:cubicBezTo>
                        <a:cubicBezTo>
                          <a:pt x="3598" y="663"/>
                          <a:pt x="3628" y="670"/>
                          <a:pt x="3657" y="670"/>
                        </a:cubicBezTo>
                        <a:cubicBezTo>
                          <a:pt x="3839" y="670"/>
                          <a:pt x="3939" y="398"/>
                          <a:pt x="3742" y="296"/>
                        </a:cubicBezTo>
                        <a:cubicBezTo>
                          <a:pt x="3728" y="290"/>
                          <a:pt x="3136" y="0"/>
                          <a:pt x="236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5" name="Google Shape;10465;p64"/>
                  <p:cNvSpPr/>
                  <p:nvPr/>
                </p:nvSpPr>
                <p:spPr>
                  <a:xfrm>
                    <a:off x="6083170" y="3634462"/>
                    <a:ext cx="99500" cy="38250"/>
                  </a:xfrm>
                  <a:custGeom>
                    <a:avLst/>
                    <a:gdLst/>
                    <a:ahLst/>
                    <a:cxnLst/>
                    <a:rect l="l" t="t" r="r" b="b"/>
                    <a:pathLst>
                      <a:path w="3941" h="1515" extrusionOk="0">
                        <a:moveTo>
                          <a:pt x="2364" y="0"/>
                        </a:moveTo>
                        <a:cubicBezTo>
                          <a:pt x="1650" y="0"/>
                          <a:pt x="785" y="249"/>
                          <a:pt x="92" y="1202"/>
                        </a:cubicBezTo>
                        <a:cubicBezTo>
                          <a:pt x="1" y="1332"/>
                          <a:pt x="92" y="1515"/>
                          <a:pt x="255" y="1515"/>
                        </a:cubicBezTo>
                        <a:cubicBezTo>
                          <a:pt x="314" y="1515"/>
                          <a:pt x="379" y="1482"/>
                          <a:pt x="411" y="1437"/>
                        </a:cubicBezTo>
                        <a:cubicBezTo>
                          <a:pt x="1018" y="605"/>
                          <a:pt x="1764" y="387"/>
                          <a:pt x="2378" y="387"/>
                        </a:cubicBezTo>
                        <a:cubicBezTo>
                          <a:pt x="3025" y="387"/>
                          <a:pt x="3526" y="628"/>
                          <a:pt x="3566" y="648"/>
                        </a:cubicBezTo>
                        <a:cubicBezTo>
                          <a:pt x="3597" y="662"/>
                          <a:pt x="3626" y="668"/>
                          <a:pt x="3654" y="668"/>
                        </a:cubicBezTo>
                        <a:cubicBezTo>
                          <a:pt x="3838" y="668"/>
                          <a:pt x="3940" y="398"/>
                          <a:pt x="3742" y="296"/>
                        </a:cubicBezTo>
                        <a:cubicBezTo>
                          <a:pt x="3728" y="289"/>
                          <a:pt x="3134" y="0"/>
                          <a:pt x="236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6" name="Google Shape;10466;p64"/>
                  <p:cNvSpPr/>
                  <p:nvPr/>
                </p:nvSpPr>
                <p:spPr>
                  <a:xfrm>
                    <a:off x="6083170" y="3673090"/>
                    <a:ext cx="99450" cy="38300"/>
                  </a:xfrm>
                  <a:custGeom>
                    <a:avLst/>
                    <a:gdLst/>
                    <a:ahLst/>
                    <a:cxnLst/>
                    <a:rect l="l" t="t" r="r" b="b"/>
                    <a:pathLst>
                      <a:path w="3939" h="1517" extrusionOk="0">
                        <a:moveTo>
                          <a:pt x="2367" y="1"/>
                        </a:moveTo>
                        <a:cubicBezTo>
                          <a:pt x="1653" y="1"/>
                          <a:pt x="786" y="249"/>
                          <a:pt x="92" y="1204"/>
                        </a:cubicBezTo>
                        <a:cubicBezTo>
                          <a:pt x="1" y="1334"/>
                          <a:pt x="92" y="1516"/>
                          <a:pt x="255" y="1516"/>
                        </a:cubicBezTo>
                        <a:cubicBezTo>
                          <a:pt x="314" y="1516"/>
                          <a:pt x="379" y="1484"/>
                          <a:pt x="411" y="1432"/>
                        </a:cubicBezTo>
                        <a:cubicBezTo>
                          <a:pt x="1018" y="600"/>
                          <a:pt x="1764" y="382"/>
                          <a:pt x="2378" y="382"/>
                        </a:cubicBezTo>
                        <a:cubicBezTo>
                          <a:pt x="3025" y="382"/>
                          <a:pt x="3526" y="623"/>
                          <a:pt x="3566" y="643"/>
                        </a:cubicBezTo>
                        <a:cubicBezTo>
                          <a:pt x="3598" y="658"/>
                          <a:pt x="3629" y="665"/>
                          <a:pt x="3658" y="665"/>
                        </a:cubicBezTo>
                        <a:cubicBezTo>
                          <a:pt x="3840" y="665"/>
                          <a:pt x="3939" y="398"/>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7" name="Google Shape;10467;p64"/>
                  <p:cNvSpPr/>
                  <p:nvPr/>
                </p:nvSpPr>
                <p:spPr>
                  <a:xfrm>
                    <a:off x="6083170" y="3711719"/>
                    <a:ext cx="99475" cy="38351"/>
                  </a:xfrm>
                  <a:custGeom>
                    <a:avLst/>
                    <a:gdLst/>
                    <a:ahLst/>
                    <a:cxnLst/>
                    <a:rect l="l" t="t" r="r" b="b"/>
                    <a:pathLst>
                      <a:path w="3940" h="1519" extrusionOk="0">
                        <a:moveTo>
                          <a:pt x="2373" y="0"/>
                        </a:moveTo>
                        <a:cubicBezTo>
                          <a:pt x="1659" y="0"/>
                          <a:pt x="790" y="249"/>
                          <a:pt x="92" y="1205"/>
                        </a:cubicBezTo>
                        <a:cubicBezTo>
                          <a:pt x="1" y="1329"/>
                          <a:pt x="92" y="1518"/>
                          <a:pt x="255" y="1518"/>
                        </a:cubicBezTo>
                        <a:cubicBezTo>
                          <a:pt x="314" y="1518"/>
                          <a:pt x="379" y="1485"/>
                          <a:pt x="411" y="1433"/>
                        </a:cubicBezTo>
                        <a:cubicBezTo>
                          <a:pt x="1018" y="601"/>
                          <a:pt x="1764" y="384"/>
                          <a:pt x="2378" y="384"/>
                        </a:cubicBezTo>
                        <a:cubicBezTo>
                          <a:pt x="3025" y="384"/>
                          <a:pt x="3526" y="625"/>
                          <a:pt x="3566" y="645"/>
                        </a:cubicBezTo>
                        <a:cubicBezTo>
                          <a:pt x="3598" y="660"/>
                          <a:pt x="3628" y="666"/>
                          <a:pt x="3657" y="666"/>
                        </a:cubicBezTo>
                        <a:cubicBezTo>
                          <a:pt x="3839" y="666"/>
                          <a:pt x="3939" y="394"/>
                          <a:pt x="3742" y="293"/>
                        </a:cubicBezTo>
                        <a:cubicBezTo>
                          <a:pt x="3728" y="286"/>
                          <a:pt x="3139" y="0"/>
                          <a:pt x="23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8" name="Google Shape;10468;p64"/>
                  <p:cNvSpPr/>
                  <p:nvPr/>
                </p:nvSpPr>
                <p:spPr>
                  <a:xfrm>
                    <a:off x="6083170" y="3750272"/>
                    <a:ext cx="99500" cy="38300"/>
                  </a:xfrm>
                  <a:custGeom>
                    <a:avLst/>
                    <a:gdLst/>
                    <a:ahLst/>
                    <a:cxnLst/>
                    <a:rect l="l" t="t" r="r" b="b"/>
                    <a:pathLst>
                      <a:path w="3941" h="1517" extrusionOk="0">
                        <a:moveTo>
                          <a:pt x="2367" y="1"/>
                        </a:moveTo>
                        <a:cubicBezTo>
                          <a:pt x="1653" y="1"/>
                          <a:pt x="786" y="249"/>
                          <a:pt x="92" y="1203"/>
                        </a:cubicBezTo>
                        <a:cubicBezTo>
                          <a:pt x="1" y="1334"/>
                          <a:pt x="92" y="1516"/>
                          <a:pt x="255" y="1516"/>
                        </a:cubicBezTo>
                        <a:cubicBezTo>
                          <a:pt x="314" y="1516"/>
                          <a:pt x="379" y="1490"/>
                          <a:pt x="411" y="1438"/>
                        </a:cubicBezTo>
                        <a:cubicBezTo>
                          <a:pt x="1018" y="606"/>
                          <a:pt x="1764" y="388"/>
                          <a:pt x="2378" y="388"/>
                        </a:cubicBezTo>
                        <a:cubicBezTo>
                          <a:pt x="3025" y="388"/>
                          <a:pt x="3526" y="629"/>
                          <a:pt x="3566" y="649"/>
                        </a:cubicBezTo>
                        <a:cubicBezTo>
                          <a:pt x="3597" y="663"/>
                          <a:pt x="3626" y="669"/>
                          <a:pt x="3654" y="669"/>
                        </a:cubicBezTo>
                        <a:cubicBezTo>
                          <a:pt x="3838" y="669"/>
                          <a:pt x="3940" y="399"/>
                          <a:pt x="3742" y="291"/>
                        </a:cubicBezTo>
                        <a:cubicBezTo>
                          <a:pt x="3728" y="288"/>
                          <a:pt x="3136" y="1"/>
                          <a:pt x="236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9" name="Google Shape;10469;p64"/>
                  <p:cNvSpPr/>
                  <p:nvPr/>
                </p:nvSpPr>
                <p:spPr>
                  <a:xfrm>
                    <a:off x="6101778" y="3786679"/>
                    <a:ext cx="78242" cy="462458"/>
                  </a:xfrm>
                  <a:custGeom>
                    <a:avLst/>
                    <a:gdLst/>
                    <a:ahLst/>
                    <a:cxnLst/>
                    <a:rect l="l" t="t" r="r" b="b"/>
                    <a:pathLst>
                      <a:path w="3099" h="18317" extrusionOk="0">
                        <a:moveTo>
                          <a:pt x="2521" y="0"/>
                        </a:moveTo>
                        <a:cubicBezTo>
                          <a:pt x="2148" y="0"/>
                          <a:pt x="1538" y="70"/>
                          <a:pt x="1043" y="459"/>
                        </a:cubicBezTo>
                        <a:cubicBezTo>
                          <a:pt x="593" y="817"/>
                          <a:pt x="339" y="1358"/>
                          <a:pt x="287" y="2069"/>
                        </a:cubicBezTo>
                        <a:cubicBezTo>
                          <a:pt x="118" y="4265"/>
                          <a:pt x="0" y="17978"/>
                          <a:pt x="0" y="18121"/>
                        </a:cubicBezTo>
                        <a:cubicBezTo>
                          <a:pt x="0" y="18225"/>
                          <a:pt x="85" y="18317"/>
                          <a:pt x="196" y="18317"/>
                        </a:cubicBezTo>
                        <a:cubicBezTo>
                          <a:pt x="307" y="18317"/>
                          <a:pt x="398" y="18232"/>
                          <a:pt x="398" y="18121"/>
                        </a:cubicBezTo>
                        <a:cubicBezTo>
                          <a:pt x="398" y="17978"/>
                          <a:pt x="509" y="4278"/>
                          <a:pt x="678" y="2101"/>
                        </a:cubicBezTo>
                        <a:cubicBezTo>
                          <a:pt x="724" y="1502"/>
                          <a:pt x="926" y="1058"/>
                          <a:pt x="1291" y="772"/>
                        </a:cubicBezTo>
                        <a:cubicBezTo>
                          <a:pt x="1697" y="447"/>
                          <a:pt x="2225" y="393"/>
                          <a:pt x="2537" y="393"/>
                        </a:cubicBezTo>
                        <a:cubicBezTo>
                          <a:pt x="2695" y="393"/>
                          <a:pt x="2798" y="407"/>
                          <a:pt x="2803" y="407"/>
                        </a:cubicBezTo>
                        <a:cubicBezTo>
                          <a:pt x="2814" y="408"/>
                          <a:pt x="2824" y="409"/>
                          <a:pt x="2834" y="409"/>
                        </a:cubicBezTo>
                        <a:cubicBezTo>
                          <a:pt x="3061" y="409"/>
                          <a:pt x="3099" y="66"/>
                          <a:pt x="2862" y="22"/>
                        </a:cubicBezTo>
                        <a:cubicBezTo>
                          <a:pt x="2848" y="20"/>
                          <a:pt x="2718" y="0"/>
                          <a:pt x="252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0" name="Google Shape;10470;p64"/>
                  <p:cNvSpPr/>
                  <p:nvPr/>
                </p:nvSpPr>
                <p:spPr>
                  <a:xfrm>
                    <a:off x="6105312" y="3937305"/>
                    <a:ext cx="36634" cy="80161"/>
                  </a:xfrm>
                  <a:custGeom>
                    <a:avLst/>
                    <a:gdLst/>
                    <a:ahLst/>
                    <a:cxnLst/>
                    <a:rect l="l" t="t" r="r" b="b"/>
                    <a:pathLst>
                      <a:path w="1451" h="3175" extrusionOk="0">
                        <a:moveTo>
                          <a:pt x="284" y="0"/>
                        </a:moveTo>
                        <a:cubicBezTo>
                          <a:pt x="128" y="0"/>
                          <a:pt x="1" y="204"/>
                          <a:pt x="147" y="345"/>
                        </a:cubicBezTo>
                        <a:cubicBezTo>
                          <a:pt x="154" y="352"/>
                          <a:pt x="942" y="1121"/>
                          <a:pt x="1047" y="2985"/>
                        </a:cubicBezTo>
                        <a:cubicBezTo>
                          <a:pt x="1053" y="3089"/>
                          <a:pt x="1144" y="3174"/>
                          <a:pt x="1249" y="3174"/>
                        </a:cubicBezTo>
                        <a:lnTo>
                          <a:pt x="1255" y="3174"/>
                        </a:lnTo>
                        <a:cubicBezTo>
                          <a:pt x="1366" y="3168"/>
                          <a:pt x="1451" y="3076"/>
                          <a:pt x="1444" y="2965"/>
                        </a:cubicBezTo>
                        <a:cubicBezTo>
                          <a:pt x="1327" y="926"/>
                          <a:pt x="453" y="91"/>
                          <a:pt x="421" y="59"/>
                        </a:cubicBezTo>
                        <a:cubicBezTo>
                          <a:pt x="377" y="18"/>
                          <a:pt x="329" y="0"/>
                          <a:pt x="28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1" name="Google Shape;10471;p64"/>
                  <p:cNvSpPr/>
                  <p:nvPr/>
                </p:nvSpPr>
                <p:spPr>
                  <a:xfrm>
                    <a:off x="6108292" y="3860073"/>
                    <a:ext cx="50596" cy="64735"/>
                  </a:xfrm>
                  <a:custGeom>
                    <a:avLst/>
                    <a:gdLst/>
                    <a:ahLst/>
                    <a:cxnLst/>
                    <a:rect l="l" t="t" r="r" b="b"/>
                    <a:pathLst>
                      <a:path w="2004" h="2564" extrusionOk="0">
                        <a:moveTo>
                          <a:pt x="272" y="0"/>
                        </a:moveTo>
                        <a:cubicBezTo>
                          <a:pt x="32" y="0"/>
                          <a:pt x="0" y="362"/>
                          <a:pt x="251" y="393"/>
                        </a:cubicBezTo>
                        <a:cubicBezTo>
                          <a:pt x="309" y="406"/>
                          <a:pt x="1606" y="589"/>
                          <a:pt x="1554" y="2362"/>
                        </a:cubicBezTo>
                        <a:cubicBezTo>
                          <a:pt x="1554" y="2472"/>
                          <a:pt x="1639" y="2564"/>
                          <a:pt x="1743" y="2564"/>
                        </a:cubicBezTo>
                        <a:lnTo>
                          <a:pt x="1750" y="2564"/>
                        </a:lnTo>
                        <a:cubicBezTo>
                          <a:pt x="1854" y="2564"/>
                          <a:pt x="1945" y="2479"/>
                          <a:pt x="1945" y="2375"/>
                        </a:cubicBezTo>
                        <a:cubicBezTo>
                          <a:pt x="2004" y="250"/>
                          <a:pt x="316" y="2"/>
                          <a:pt x="303" y="2"/>
                        </a:cubicBezTo>
                        <a:cubicBezTo>
                          <a:pt x="292" y="1"/>
                          <a:pt x="282" y="0"/>
                          <a:pt x="2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2" name="Google Shape;10472;p64"/>
                  <p:cNvSpPr/>
                  <p:nvPr/>
                </p:nvSpPr>
                <p:spPr>
                  <a:xfrm>
                    <a:off x="6102914" y="4067557"/>
                    <a:ext cx="36079" cy="81549"/>
                  </a:xfrm>
                  <a:custGeom>
                    <a:avLst/>
                    <a:gdLst/>
                    <a:ahLst/>
                    <a:cxnLst/>
                    <a:rect l="l" t="t" r="r" b="b"/>
                    <a:pathLst>
                      <a:path w="1429" h="3230" extrusionOk="0">
                        <a:moveTo>
                          <a:pt x="225" y="1"/>
                        </a:moveTo>
                        <a:cubicBezTo>
                          <a:pt x="167" y="1"/>
                          <a:pt x="110" y="26"/>
                          <a:pt x="73" y="75"/>
                        </a:cubicBezTo>
                        <a:cubicBezTo>
                          <a:pt x="1" y="159"/>
                          <a:pt x="14" y="283"/>
                          <a:pt x="99" y="348"/>
                        </a:cubicBezTo>
                        <a:cubicBezTo>
                          <a:pt x="112" y="361"/>
                          <a:pt x="1024" y="1124"/>
                          <a:pt x="972" y="3021"/>
                        </a:cubicBezTo>
                        <a:cubicBezTo>
                          <a:pt x="972" y="3131"/>
                          <a:pt x="1057" y="3223"/>
                          <a:pt x="1168" y="3229"/>
                        </a:cubicBezTo>
                        <a:lnTo>
                          <a:pt x="1174" y="3229"/>
                        </a:lnTo>
                        <a:cubicBezTo>
                          <a:pt x="1278" y="3229"/>
                          <a:pt x="1363" y="3144"/>
                          <a:pt x="1370" y="3034"/>
                        </a:cubicBezTo>
                        <a:cubicBezTo>
                          <a:pt x="1428" y="922"/>
                          <a:pt x="392" y="75"/>
                          <a:pt x="346" y="42"/>
                        </a:cubicBezTo>
                        <a:cubicBezTo>
                          <a:pt x="310" y="14"/>
                          <a:pt x="267" y="1"/>
                          <a:pt x="22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3" name="Google Shape;10473;p64"/>
                  <p:cNvSpPr/>
                  <p:nvPr/>
                </p:nvSpPr>
                <p:spPr>
                  <a:xfrm>
                    <a:off x="6081706" y="3893097"/>
                    <a:ext cx="34236" cy="64305"/>
                  </a:xfrm>
                  <a:custGeom>
                    <a:avLst/>
                    <a:gdLst/>
                    <a:ahLst/>
                    <a:cxnLst/>
                    <a:rect l="l" t="t" r="r" b="b"/>
                    <a:pathLst>
                      <a:path w="1356" h="2547" extrusionOk="0">
                        <a:moveTo>
                          <a:pt x="1072" y="0"/>
                        </a:moveTo>
                        <a:cubicBezTo>
                          <a:pt x="1042" y="0"/>
                          <a:pt x="1011" y="8"/>
                          <a:pt x="978" y="24"/>
                        </a:cubicBezTo>
                        <a:cubicBezTo>
                          <a:pt x="939" y="37"/>
                          <a:pt x="59" y="487"/>
                          <a:pt x="0" y="2344"/>
                        </a:cubicBezTo>
                        <a:cubicBezTo>
                          <a:pt x="0" y="2448"/>
                          <a:pt x="85" y="2540"/>
                          <a:pt x="189" y="2546"/>
                        </a:cubicBezTo>
                        <a:lnTo>
                          <a:pt x="196" y="2546"/>
                        </a:lnTo>
                        <a:cubicBezTo>
                          <a:pt x="307" y="2546"/>
                          <a:pt x="391" y="2461"/>
                          <a:pt x="398" y="2357"/>
                        </a:cubicBezTo>
                        <a:cubicBezTo>
                          <a:pt x="450" y="773"/>
                          <a:pt x="1134" y="382"/>
                          <a:pt x="1154" y="376"/>
                        </a:cubicBezTo>
                        <a:cubicBezTo>
                          <a:pt x="1356" y="275"/>
                          <a:pt x="1254" y="0"/>
                          <a:pt x="1072"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4" name="Google Shape;10474;p64"/>
                  <p:cNvSpPr/>
                  <p:nvPr/>
                </p:nvSpPr>
                <p:spPr>
                  <a:xfrm>
                    <a:off x="5971374" y="3754842"/>
                    <a:ext cx="29060" cy="66628"/>
                  </a:xfrm>
                  <a:custGeom>
                    <a:avLst/>
                    <a:gdLst/>
                    <a:ahLst/>
                    <a:cxnLst/>
                    <a:rect l="l" t="t" r="r" b="b"/>
                    <a:pathLst>
                      <a:path w="1151" h="2639" extrusionOk="0">
                        <a:moveTo>
                          <a:pt x="259" y="0"/>
                        </a:moveTo>
                        <a:cubicBezTo>
                          <a:pt x="126" y="0"/>
                          <a:pt x="0" y="138"/>
                          <a:pt x="82" y="292"/>
                        </a:cubicBezTo>
                        <a:cubicBezTo>
                          <a:pt x="88" y="305"/>
                          <a:pt x="727" y="1355"/>
                          <a:pt x="414" y="2385"/>
                        </a:cubicBezTo>
                        <a:cubicBezTo>
                          <a:pt x="381" y="2489"/>
                          <a:pt x="440" y="2600"/>
                          <a:pt x="544" y="2632"/>
                        </a:cubicBezTo>
                        <a:cubicBezTo>
                          <a:pt x="564" y="2639"/>
                          <a:pt x="583" y="2639"/>
                          <a:pt x="603" y="2639"/>
                        </a:cubicBezTo>
                        <a:cubicBezTo>
                          <a:pt x="688" y="2639"/>
                          <a:pt x="766" y="2587"/>
                          <a:pt x="792" y="2502"/>
                        </a:cubicBezTo>
                        <a:cubicBezTo>
                          <a:pt x="1150" y="1296"/>
                          <a:pt x="447" y="136"/>
                          <a:pt x="421" y="90"/>
                        </a:cubicBezTo>
                        <a:cubicBezTo>
                          <a:pt x="377" y="27"/>
                          <a:pt x="317" y="0"/>
                          <a:pt x="25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5" name="Google Shape;10475;p64"/>
                  <p:cNvSpPr/>
                  <p:nvPr/>
                </p:nvSpPr>
                <p:spPr>
                  <a:xfrm>
                    <a:off x="5969632" y="3672914"/>
                    <a:ext cx="37442" cy="39310"/>
                  </a:xfrm>
                  <a:custGeom>
                    <a:avLst/>
                    <a:gdLst/>
                    <a:ahLst/>
                    <a:cxnLst/>
                    <a:rect l="l" t="t" r="r" b="b"/>
                    <a:pathLst>
                      <a:path w="1483" h="1557" extrusionOk="0">
                        <a:moveTo>
                          <a:pt x="1165" y="0"/>
                        </a:moveTo>
                        <a:cubicBezTo>
                          <a:pt x="952" y="0"/>
                          <a:pt x="297" y="106"/>
                          <a:pt x="27" y="1321"/>
                        </a:cubicBezTo>
                        <a:cubicBezTo>
                          <a:pt x="1" y="1426"/>
                          <a:pt x="66" y="1530"/>
                          <a:pt x="177" y="1556"/>
                        </a:cubicBezTo>
                        <a:lnTo>
                          <a:pt x="216" y="1556"/>
                        </a:lnTo>
                        <a:cubicBezTo>
                          <a:pt x="314" y="1556"/>
                          <a:pt x="392" y="1497"/>
                          <a:pt x="411" y="1406"/>
                        </a:cubicBezTo>
                        <a:cubicBezTo>
                          <a:pt x="630" y="430"/>
                          <a:pt x="1085" y="396"/>
                          <a:pt x="1168" y="396"/>
                        </a:cubicBezTo>
                        <a:cubicBezTo>
                          <a:pt x="1174" y="396"/>
                          <a:pt x="1179" y="396"/>
                          <a:pt x="1180" y="396"/>
                        </a:cubicBezTo>
                        <a:cubicBezTo>
                          <a:pt x="1191" y="397"/>
                          <a:pt x="1201" y="398"/>
                          <a:pt x="1211" y="398"/>
                        </a:cubicBezTo>
                        <a:cubicBezTo>
                          <a:pt x="1445" y="398"/>
                          <a:pt x="1483" y="36"/>
                          <a:pt x="1233" y="5"/>
                        </a:cubicBezTo>
                        <a:cubicBezTo>
                          <a:pt x="1228" y="4"/>
                          <a:pt x="1204" y="0"/>
                          <a:pt x="1165"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6" name="Google Shape;10476;p64"/>
                  <p:cNvSpPr/>
                  <p:nvPr/>
                </p:nvSpPr>
                <p:spPr>
                  <a:xfrm>
                    <a:off x="6015356" y="3608936"/>
                    <a:ext cx="28025" cy="46683"/>
                  </a:xfrm>
                  <a:custGeom>
                    <a:avLst/>
                    <a:gdLst/>
                    <a:ahLst/>
                    <a:cxnLst/>
                    <a:rect l="l" t="t" r="r" b="b"/>
                    <a:pathLst>
                      <a:path w="1110" h="1849" extrusionOk="0">
                        <a:moveTo>
                          <a:pt x="272" y="1"/>
                        </a:moveTo>
                        <a:cubicBezTo>
                          <a:pt x="42" y="1"/>
                          <a:pt x="1" y="357"/>
                          <a:pt x="249" y="395"/>
                        </a:cubicBezTo>
                        <a:cubicBezTo>
                          <a:pt x="393" y="427"/>
                          <a:pt x="516" y="518"/>
                          <a:pt x="588" y="642"/>
                        </a:cubicBezTo>
                        <a:cubicBezTo>
                          <a:pt x="705" y="844"/>
                          <a:pt x="673" y="1170"/>
                          <a:pt x="510" y="1574"/>
                        </a:cubicBezTo>
                        <a:cubicBezTo>
                          <a:pt x="471" y="1679"/>
                          <a:pt x="523" y="1789"/>
                          <a:pt x="621" y="1835"/>
                        </a:cubicBezTo>
                        <a:cubicBezTo>
                          <a:pt x="647" y="1842"/>
                          <a:pt x="673" y="1848"/>
                          <a:pt x="699" y="1848"/>
                        </a:cubicBezTo>
                        <a:cubicBezTo>
                          <a:pt x="777" y="1848"/>
                          <a:pt x="849" y="1796"/>
                          <a:pt x="875" y="1718"/>
                        </a:cubicBezTo>
                        <a:cubicBezTo>
                          <a:pt x="1090" y="1190"/>
                          <a:pt x="1110" y="760"/>
                          <a:pt x="927" y="440"/>
                        </a:cubicBezTo>
                        <a:cubicBezTo>
                          <a:pt x="797" y="212"/>
                          <a:pt x="569" y="56"/>
                          <a:pt x="308" y="4"/>
                        </a:cubicBezTo>
                        <a:cubicBezTo>
                          <a:pt x="296" y="2"/>
                          <a:pt x="284" y="1"/>
                          <a:pt x="27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7" name="Google Shape;10477;p64"/>
                  <p:cNvSpPr/>
                  <p:nvPr/>
                </p:nvSpPr>
                <p:spPr>
                  <a:xfrm>
                    <a:off x="6001066" y="3539077"/>
                    <a:ext cx="45370" cy="39361"/>
                  </a:xfrm>
                  <a:custGeom>
                    <a:avLst/>
                    <a:gdLst/>
                    <a:ahLst/>
                    <a:cxnLst/>
                    <a:rect l="l" t="t" r="r" b="b"/>
                    <a:pathLst>
                      <a:path w="1797" h="1559" extrusionOk="0">
                        <a:moveTo>
                          <a:pt x="1387" y="1"/>
                        </a:moveTo>
                        <a:cubicBezTo>
                          <a:pt x="1067" y="1"/>
                          <a:pt x="411" y="153"/>
                          <a:pt x="33" y="1298"/>
                        </a:cubicBezTo>
                        <a:cubicBezTo>
                          <a:pt x="1" y="1395"/>
                          <a:pt x="53" y="1513"/>
                          <a:pt x="157" y="1545"/>
                        </a:cubicBezTo>
                        <a:cubicBezTo>
                          <a:pt x="177" y="1552"/>
                          <a:pt x="196" y="1552"/>
                          <a:pt x="222" y="1558"/>
                        </a:cubicBezTo>
                        <a:cubicBezTo>
                          <a:pt x="307" y="1552"/>
                          <a:pt x="379" y="1500"/>
                          <a:pt x="405" y="1421"/>
                        </a:cubicBezTo>
                        <a:cubicBezTo>
                          <a:pt x="715" y="490"/>
                          <a:pt x="1204" y="391"/>
                          <a:pt x="1398" y="391"/>
                        </a:cubicBezTo>
                        <a:cubicBezTo>
                          <a:pt x="1444" y="391"/>
                          <a:pt x="1474" y="397"/>
                          <a:pt x="1480" y="398"/>
                        </a:cubicBezTo>
                        <a:cubicBezTo>
                          <a:pt x="1496" y="402"/>
                          <a:pt x="1512" y="403"/>
                          <a:pt x="1527" y="403"/>
                        </a:cubicBezTo>
                        <a:cubicBezTo>
                          <a:pt x="1738" y="403"/>
                          <a:pt x="1796" y="81"/>
                          <a:pt x="1571" y="20"/>
                        </a:cubicBezTo>
                        <a:cubicBezTo>
                          <a:pt x="1560" y="17"/>
                          <a:pt x="1492" y="1"/>
                          <a:pt x="138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8" name="Google Shape;10478;p64"/>
                  <p:cNvSpPr/>
                  <p:nvPr/>
                </p:nvSpPr>
                <p:spPr>
                  <a:xfrm>
                    <a:off x="6074788" y="4163397"/>
                    <a:ext cx="34261" cy="58599"/>
                  </a:xfrm>
                  <a:custGeom>
                    <a:avLst/>
                    <a:gdLst/>
                    <a:ahLst/>
                    <a:cxnLst/>
                    <a:rect l="l" t="t" r="r" b="b"/>
                    <a:pathLst>
                      <a:path w="1357" h="2321" extrusionOk="0">
                        <a:moveTo>
                          <a:pt x="1167" y="0"/>
                        </a:moveTo>
                        <a:cubicBezTo>
                          <a:pt x="919" y="7"/>
                          <a:pt x="678" y="104"/>
                          <a:pt x="509" y="287"/>
                        </a:cubicBezTo>
                        <a:cubicBezTo>
                          <a:pt x="157" y="639"/>
                          <a:pt x="0" y="1265"/>
                          <a:pt x="53" y="2131"/>
                        </a:cubicBezTo>
                        <a:cubicBezTo>
                          <a:pt x="59" y="2236"/>
                          <a:pt x="144" y="2320"/>
                          <a:pt x="248" y="2320"/>
                        </a:cubicBezTo>
                        <a:lnTo>
                          <a:pt x="261" y="2320"/>
                        </a:lnTo>
                        <a:cubicBezTo>
                          <a:pt x="365" y="2314"/>
                          <a:pt x="450" y="2223"/>
                          <a:pt x="444" y="2118"/>
                        </a:cubicBezTo>
                        <a:cubicBezTo>
                          <a:pt x="391" y="1186"/>
                          <a:pt x="594" y="769"/>
                          <a:pt x="776" y="580"/>
                        </a:cubicBezTo>
                        <a:cubicBezTo>
                          <a:pt x="874" y="476"/>
                          <a:pt x="1004" y="411"/>
                          <a:pt x="1148" y="404"/>
                        </a:cubicBezTo>
                        <a:cubicBezTo>
                          <a:pt x="1252" y="404"/>
                          <a:pt x="1343" y="319"/>
                          <a:pt x="1350" y="209"/>
                        </a:cubicBezTo>
                        <a:cubicBezTo>
                          <a:pt x="1356" y="104"/>
                          <a:pt x="1278" y="7"/>
                          <a:pt x="1167"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9" name="Google Shape;10479;p64"/>
                  <p:cNvSpPr/>
                  <p:nvPr/>
                </p:nvSpPr>
                <p:spPr>
                  <a:xfrm>
                    <a:off x="6081529" y="4015547"/>
                    <a:ext cx="34463" cy="59180"/>
                  </a:xfrm>
                  <a:custGeom>
                    <a:avLst/>
                    <a:gdLst/>
                    <a:ahLst/>
                    <a:cxnLst/>
                    <a:rect l="l" t="t" r="r" b="b"/>
                    <a:pathLst>
                      <a:path w="1365" h="2344" extrusionOk="0">
                        <a:moveTo>
                          <a:pt x="1077" y="1"/>
                        </a:moveTo>
                        <a:cubicBezTo>
                          <a:pt x="1048" y="1"/>
                          <a:pt x="1017" y="8"/>
                          <a:pt x="985" y="23"/>
                        </a:cubicBezTo>
                        <a:cubicBezTo>
                          <a:pt x="946" y="42"/>
                          <a:pt x="66" y="505"/>
                          <a:pt x="7" y="2135"/>
                        </a:cubicBezTo>
                        <a:cubicBezTo>
                          <a:pt x="1" y="2245"/>
                          <a:pt x="92" y="2337"/>
                          <a:pt x="196" y="2343"/>
                        </a:cubicBezTo>
                        <a:lnTo>
                          <a:pt x="203" y="2343"/>
                        </a:lnTo>
                        <a:cubicBezTo>
                          <a:pt x="314" y="2343"/>
                          <a:pt x="405" y="2258"/>
                          <a:pt x="405" y="2148"/>
                        </a:cubicBezTo>
                        <a:cubicBezTo>
                          <a:pt x="457" y="779"/>
                          <a:pt x="1135" y="394"/>
                          <a:pt x="1167" y="375"/>
                        </a:cubicBezTo>
                        <a:cubicBezTo>
                          <a:pt x="1364" y="268"/>
                          <a:pt x="1260" y="1"/>
                          <a:pt x="1077"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0" name="Google Shape;10480;p64"/>
                  <p:cNvSpPr/>
                  <p:nvPr/>
                </p:nvSpPr>
                <p:spPr>
                  <a:xfrm>
                    <a:off x="6083473" y="3225780"/>
                    <a:ext cx="183726" cy="588443"/>
                  </a:xfrm>
                  <a:custGeom>
                    <a:avLst/>
                    <a:gdLst/>
                    <a:ahLst/>
                    <a:cxnLst/>
                    <a:rect l="l" t="t" r="r" b="b"/>
                    <a:pathLst>
                      <a:path w="7277" h="23307" extrusionOk="0">
                        <a:moveTo>
                          <a:pt x="5001" y="0"/>
                        </a:moveTo>
                        <a:lnTo>
                          <a:pt x="1970" y="333"/>
                        </a:lnTo>
                        <a:cubicBezTo>
                          <a:pt x="2185" y="346"/>
                          <a:pt x="2902" y="1102"/>
                          <a:pt x="3319" y="2738"/>
                        </a:cubicBezTo>
                        <a:cubicBezTo>
                          <a:pt x="2589" y="2874"/>
                          <a:pt x="712" y="3363"/>
                          <a:pt x="61" y="4791"/>
                        </a:cubicBezTo>
                        <a:cubicBezTo>
                          <a:pt x="0" y="4941"/>
                          <a:pt x="127" y="5058"/>
                          <a:pt x="253" y="5058"/>
                        </a:cubicBezTo>
                        <a:cubicBezTo>
                          <a:pt x="317" y="5058"/>
                          <a:pt x="381" y="5027"/>
                          <a:pt x="419" y="4954"/>
                        </a:cubicBezTo>
                        <a:cubicBezTo>
                          <a:pt x="999" y="3696"/>
                          <a:pt x="2752" y="3246"/>
                          <a:pt x="3411" y="3122"/>
                        </a:cubicBezTo>
                        <a:cubicBezTo>
                          <a:pt x="3424" y="3174"/>
                          <a:pt x="3430" y="3233"/>
                          <a:pt x="3443" y="3285"/>
                        </a:cubicBezTo>
                        <a:lnTo>
                          <a:pt x="3443" y="4569"/>
                        </a:lnTo>
                        <a:cubicBezTo>
                          <a:pt x="3437" y="4569"/>
                          <a:pt x="3430" y="4563"/>
                          <a:pt x="3424" y="4563"/>
                        </a:cubicBezTo>
                        <a:cubicBezTo>
                          <a:pt x="3414" y="4560"/>
                          <a:pt x="3349" y="4547"/>
                          <a:pt x="3242" y="4547"/>
                        </a:cubicBezTo>
                        <a:cubicBezTo>
                          <a:pt x="2861" y="4547"/>
                          <a:pt x="1945" y="4710"/>
                          <a:pt x="1025" y="6062"/>
                        </a:cubicBezTo>
                        <a:cubicBezTo>
                          <a:pt x="923" y="6215"/>
                          <a:pt x="1059" y="6371"/>
                          <a:pt x="1197" y="6371"/>
                        </a:cubicBezTo>
                        <a:cubicBezTo>
                          <a:pt x="1253" y="6371"/>
                          <a:pt x="1310" y="6345"/>
                          <a:pt x="1351" y="6283"/>
                        </a:cubicBezTo>
                        <a:cubicBezTo>
                          <a:pt x="2184" y="5060"/>
                          <a:pt x="2960" y="4940"/>
                          <a:pt x="3238" y="4940"/>
                        </a:cubicBezTo>
                        <a:cubicBezTo>
                          <a:pt x="3300" y="4940"/>
                          <a:pt x="3337" y="4946"/>
                          <a:pt x="3345" y="4947"/>
                        </a:cubicBezTo>
                        <a:cubicBezTo>
                          <a:pt x="3359" y="4950"/>
                          <a:pt x="3372" y="4951"/>
                          <a:pt x="3386" y="4951"/>
                        </a:cubicBezTo>
                        <a:cubicBezTo>
                          <a:pt x="3405" y="4951"/>
                          <a:pt x="3424" y="4948"/>
                          <a:pt x="3443" y="4941"/>
                        </a:cubicBezTo>
                        <a:lnTo>
                          <a:pt x="3443" y="23111"/>
                        </a:lnTo>
                        <a:cubicBezTo>
                          <a:pt x="3443" y="23242"/>
                          <a:pt x="3543" y="23307"/>
                          <a:pt x="3641" y="23307"/>
                        </a:cubicBezTo>
                        <a:cubicBezTo>
                          <a:pt x="3740" y="23307"/>
                          <a:pt x="3837" y="23242"/>
                          <a:pt x="3834" y="23111"/>
                        </a:cubicBezTo>
                        <a:lnTo>
                          <a:pt x="3834" y="4941"/>
                        </a:lnTo>
                        <a:cubicBezTo>
                          <a:pt x="3848" y="4940"/>
                          <a:pt x="3862" y="4939"/>
                          <a:pt x="3879" y="4939"/>
                        </a:cubicBezTo>
                        <a:cubicBezTo>
                          <a:pt x="4169" y="4939"/>
                          <a:pt x="4937" y="5074"/>
                          <a:pt x="5757" y="6283"/>
                        </a:cubicBezTo>
                        <a:cubicBezTo>
                          <a:pt x="5800" y="6345"/>
                          <a:pt x="5858" y="6371"/>
                          <a:pt x="5915" y="6371"/>
                        </a:cubicBezTo>
                        <a:cubicBezTo>
                          <a:pt x="6055" y="6371"/>
                          <a:pt x="6189" y="6215"/>
                          <a:pt x="6083" y="6062"/>
                        </a:cubicBezTo>
                        <a:cubicBezTo>
                          <a:pt x="5175" y="4722"/>
                          <a:pt x="4273" y="4549"/>
                          <a:pt x="3880" y="4549"/>
                        </a:cubicBezTo>
                        <a:cubicBezTo>
                          <a:pt x="3864" y="4549"/>
                          <a:pt x="3849" y="4549"/>
                          <a:pt x="3834" y="4549"/>
                        </a:cubicBezTo>
                        <a:lnTo>
                          <a:pt x="3834" y="3122"/>
                        </a:lnTo>
                        <a:cubicBezTo>
                          <a:pt x="4466" y="3239"/>
                          <a:pt x="6272" y="3676"/>
                          <a:pt x="6858" y="4954"/>
                        </a:cubicBezTo>
                        <a:cubicBezTo>
                          <a:pt x="6899" y="5030"/>
                          <a:pt x="6964" y="5062"/>
                          <a:pt x="7030" y="5062"/>
                        </a:cubicBezTo>
                        <a:cubicBezTo>
                          <a:pt x="7154" y="5062"/>
                          <a:pt x="7277" y="4945"/>
                          <a:pt x="7217" y="4791"/>
                        </a:cubicBezTo>
                        <a:cubicBezTo>
                          <a:pt x="6526" y="3272"/>
                          <a:pt x="4460" y="2822"/>
                          <a:pt x="3841" y="2718"/>
                        </a:cubicBezTo>
                        <a:cubicBezTo>
                          <a:pt x="4023" y="1695"/>
                          <a:pt x="4362" y="639"/>
                          <a:pt x="500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1" name="Google Shape;10481;p64"/>
                  <p:cNvSpPr/>
                  <p:nvPr/>
                </p:nvSpPr>
                <p:spPr>
                  <a:xfrm>
                    <a:off x="6174869" y="3489819"/>
                    <a:ext cx="227732" cy="348946"/>
                  </a:xfrm>
                  <a:custGeom>
                    <a:avLst/>
                    <a:gdLst/>
                    <a:ahLst/>
                    <a:cxnLst/>
                    <a:rect l="l" t="t" r="r" b="b"/>
                    <a:pathLst>
                      <a:path w="9020" h="13821" extrusionOk="0">
                        <a:moveTo>
                          <a:pt x="1703" y="0"/>
                        </a:moveTo>
                        <a:cubicBezTo>
                          <a:pt x="912" y="0"/>
                          <a:pt x="308" y="102"/>
                          <a:pt x="240" y="114"/>
                        </a:cubicBezTo>
                        <a:cubicBezTo>
                          <a:pt x="0" y="157"/>
                          <a:pt x="45" y="502"/>
                          <a:pt x="270" y="502"/>
                        </a:cubicBezTo>
                        <a:cubicBezTo>
                          <a:pt x="283" y="502"/>
                          <a:pt x="297" y="501"/>
                          <a:pt x="312" y="498"/>
                        </a:cubicBezTo>
                        <a:cubicBezTo>
                          <a:pt x="326" y="496"/>
                          <a:pt x="898" y="401"/>
                          <a:pt x="1658" y="401"/>
                        </a:cubicBezTo>
                        <a:cubicBezTo>
                          <a:pt x="2973" y="401"/>
                          <a:pt x="4850" y="685"/>
                          <a:pt x="5383" y="2225"/>
                        </a:cubicBezTo>
                        <a:cubicBezTo>
                          <a:pt x="6282" y="4806"/>
                          <a:pt x="8589" y="13579"/>
                          <a:pt x="8609" y="13670"/>
                        </a:cubicBezTo>
                        <a:cubicBezTo>
                          <a:pt x="8635" y="13755"/>
                          <a:pt x="8713" y="13820"/>
                          <a:pt x="8804" y="13820"/>
                        </a:cubicBezTo>
                        <a:cubicBezTo>
                          <a:pt x="8817" y="13814"/>
                          <a:pt x="8837" y="13814"/>
                          <a:pt x="8850" y="13807"/>
                        </a:cubicBezTo>
                        <a:cubicBezTo>
                          <a:pt x="8954" y="13781"/>
                          <a:pt x="9019" y="13677"/>
                          <a:pt x="8993" y="13572"/>
                        </a:cubicBezTo>
                        <a:cubicBezTo>
                          <a:pt x="8967" y="13481"/>
                          <a:pt x="6654" y="4695"/>
                          <a:pt x="5761" y="2095"/>
                        </a:cubicBezTo>
                        <a:cubicBezTo>
                          <a:pt x="5149" y="328"/>
                          <a:pt x="3124" y="0"/>
                          <a:pt x="170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2" name="Google Shape;10482;p64"/>
                  <p:cNvSpPr/>
                  <p:nvPr/>
                </p:nvSpPr>
                <p:spPr>
                  <a:xfrm>
                    <a:off x="6172345" y="3518576"/>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90"/>
                          <a:pt x="3623" y="1516"/>
                          <a:pt x="3687" y="1516"/>
                        </a:cubicBezTo>
                        <a:lnTo>
                          <a:pt x="3687" y="1516"/>
                        </a:lnTo>
                        <a:cubicBezTo>
                          <a:pt x="3848" y="1514"/>
                          <a:pt x="3937" y="1333"/>
                          <a:pt x="3847" y="1204"/>
                        </a:cubicBezTo>
                        <a:cubicBezTo>
                          <a:pt x="3153" y="249"/>
                          <a:pt x="2286" y="1"/>
                          <a:pt x="1572" y="1"/>
                        </a:cubicBezTo>
                        <a:close/>
                        <a:moveTo>
                          <a:pt x="3687" y="1516"/>
                        </a:moveTo>
                        <a:lnTo>
                          <a:pt x="3687" y="1516"/>
                        </a:lnTo>
                        <a:cubicBezTo>
                          <a:pt x="3686" y="1517"/>
                          <a:pt x="3685" y="1517"/>
                          <a:pt x="3684" y="1517"/>
                        </a:cubicBezTo>
                        <a:lnTo>
                          <a:pt x="3690" y="1517"/>
                        </a:lnTo>
                        <a:cubicBezTo>
                          <a:pt x="3689" y="1517"/>
                          <a:pt x="3688" y="1517"/>
                          <a:pt x="3687"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3" name="Google Shape;10483;p64"/>
                  <p:cNvSpPr/>
                  <p:nvPr/>
                </p:nvSpPr>
                <p:spPr>
                  <a:xfrm>
                    <a:off x="6172168" y="3557255"/>
                    <a:ext cx="99601" cy="38300"/>
                  </a:xfrm>
                  <a:custGeom>
                    <a:avLst/>
                    <a:gdLst/>
                    <a:ahLst/>
                    <a:cxnLst/>
                    <a:rect l="l" t="t" r="r" b="b"/>
                    <a:pathLst>
                      <a:path w="3945" h="1517" extrusionOk="0">
                        <a:moveTo>
                          <a:pt x="1579" y="1"/>
                        </a:moveTo>
                        <a:cubicBezTo>
                          <a:pt x="810" y="1"/>
                          <a:pt x="217" y="287"/>
                          <a:pt x="204" y="291"/>
                        </a:cubicBezTo>
                        <a:cubicBezTo>
                          <a:pt x="0" y="393"/>
                          <a:pt x="106" y="671"/>
                          <a:pt x="290" y="671"/>
                        </a:cubicBezTo>
                        <a:cubicBezTo>
                          <a:pt x="318" y="671"/>
                          <a:pt x="349" y="664"/>
                          <a:pt x="380" y="649"/>
                        </a:cubicBezTo>
                        <a:cubicBezTo>
                          <a:pt x="420" y="629"/>
                          <a:pt x="923" y="386"/>
                          <a:pt x="1571" y="386"/>
                        </a:cubicBezTo>
                        <a:cubicBezTo>
                          <a:pt x="2185" y="386"/>
                          <a:pt x="2929" y="604"/>
                          <a:pt x="3534" y="1438"/>
                        </a:cubicBezTo>
                        <a:cubicBezTo>
                          <a:pt x="3573" y="1489"/>
                          <a:pt x="3630" y="1515"/>
                          <a:pt x="3694" y="1516"/>
                        </a:cubicBezTo>
                        <a:lnTo>
                          <a:pt x="3694" y="1516"/>
                        </a:lnTo>
                        <a:cubicBezTo>
                          <a:pt x="3855" y="1514"/>
                          <a:pt x="3944" y="1333"/>
                          <a:pt x="3854" y="1203"/>
                        </a:cubicBezTo>
                        <a:cubicBezTo>
                          <a:pt x="3160" y="249"/>
                          <a:pt x="2293" y="1"/>
                          <a:pt x="1579" y="1"/>
                        </a:cubicBezTo>
                        <a:close/>
                        <a:moveTo>
                          <a:pt x="3694" y="1516"/>
                        </a:moveTo>
                        <a:lnTo>
                          <a:pt x="3694" y="1516"/>
                        </a:lnTo>
                        <a:cubicBezTo>
                          <a:pt x="3693" y="1516"/>
                          <a:pt x="3692" y="1516"/>
                          <a:pt x="3691" y="1516"/>
                        </a:cubicBezTo>
                        <a:lnTo>
                          <a:pt x="3697" y="1516"/>
                        </a:lnTo>
                        <a:cubicBezTo>
                          <a:pt x="3696" y="1516"/>
                          <a:pt x="3695" y="1516"/>
                          <a:pt x="3694"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4" name="Google Shape;10484;p64"/>
                  <p:cNvSpPr/>
                  <p:nvPr/>
                </p:nvSpPr>
                <p:spPr>
                  <a:xfrm>
                    <a:off x="6172319" y="3595782"/>
                    <a:ext cx="99425" cy="38300"/>
                  </a:xfrm>
                  <a:custGeom>
                    <a:avLst/>
                    <a:gdLst/>
                    <a:ahLst/>
                    <a:cxnLst/>
                    <a:rect l="l" t="t" r="r" b="b"/>
                    <a:pathLst>
                      <a:path w="3938" h="1517" extrusionOk="0">
                        <a:moveTo>
                          <a:pt x="1576" y="0"/>
                        </a:moveTo>
                        <a:cubicBezTo>
                          <a:pt x="806" y="0"/>
                          <a:pt x="211" y="290"/>
                          <a:pt x="198" y="296"/>
                        </a:cubicBezTo>
                        <a:cubicBezTo>
                          <a:pt x="1" y="398"/>
                          <a:pt x="106" y="670"/>
                          <a:pt x="285" y="670"/>
                        </a:cubicBezTo>
                        <a:cubicBezTo>
                          <a:pt x="313" y="670"/>
                          <a:pt x="343" y="663"/>
                          <a:pt x="374" y="648"/>
                        </a:cubicBezTo>
                        <a:cubicBezTo>
                          <a:pt x="414" y="628"/>
                          <a:pt x="917" y="385"/>
                          <a:pt x="1565" y="385"/>
                        </a:cubicBezTo>
                        <a:cubicBezTo>
                          <a:pt x="2179" y="385"/>
                          <a:pt x="2923" y="603"/>
                          <a:pt x="3528" y="1437"/>
                        </a:cubicBezTo>
                        <a:cubicBezTo>
                          <a:pt x="3564" y="1485"/>
                          <a:pt x="3616" y="1516"/>
                          <a:pt x="3675" y="1516"/>
                        </a:cubicBezTo>
                        <a:cubicBezTo>
                          <a:pt x="3680" y="1516"/>
                          <a:pt x="3685" y="1516"/>
                          <a:pt x="3690" y="1515"/>
                        </a:cubicBezTo>
                        <a:lnTo>
                          <a:pt x="3690" y="1515"/>
                        </a:lnTo>
                        <a:cubicBezTo>
                          <a:pt x="3691" y="1515"/>
                          <a:pt x="3692" y="1515"/>
                          <a:pt x="3693" y="1515"/>
                        </a:cubicBezTo>
                        <a:cubicBezTo>
                          <a:pt x="3851" y="1515"/>
                          <a:pt x="3937" y="1331"/>
                          <a:pt x="3848" y="1202"/>
                        </a:cubicBezTo>
                        <a:cubicBezTo>
                          <a:pt x="3155" y="249"/>
                          <a:pt x="2290" y="0"/>
                          <a:pt x="157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5" name="Google Shape;10485;p64"/>
                  <p:cNvSpPr/>
                  <p:nvPr/>
                </p:nvSpPr>
                <p:spPr>
                  <a:xfrm>
                    <a:off x="6172294" y="3634436"/>
                    <a:ext cx="99450" cy="38275"/>
                  </a:xfrm>
                  <a:custGeom>
                    <a:avLst/>
                    <a:gdLst/>
                    <a:ahLst/>
                    <a:cxnLst/>
                    <a:rect l="l" t="t" r="r" b="b"/>
                    <a:pathLst>
                      <a:path w="3939" h="1516" extrusionOk="0">
                        <a:moveTo>
                          <a:pt x="1574" y="0"/>
                        </a:moveTo>
                        <a:cubicBezTo>
                          <a:pt x="805" y="0"/>
                          <a:pt x="212" y="287"/>
                          <a:pt x="199" y="291"/>
                        </a:cubicBezTo>
                        <a:cubicBezTo>
                          <a:pt x="0" y="398"/>
                          <a:pt x="108" y="669"/>
                          <a:pt x="289" y="669"/>
                        </a:cubicBezTo>
                        <a:cubicBezTo>
                          <a:pt x="316" y="669"/>
                          <a:pt x="345" y="663"/>
                          <a:pt x="375" y="649"/>
                        </a:cubicBezTo>
                        <a:cubicBezTo>
                          <a:pt x="415" y="629"/>
                          <a:pt x="918" y="385"/>
                          <a:pt x="1566" y="385"/>
                        </a:cubicBezTo>
                        <a:cubicBezTo>
                          <a:pt x="2180" y="385"/>
                          <a:pt x="2924" y="604"/>
                          <a:pt x="3529" y="1438"/>
                        </a:cubicBezTo>
                        <a:cubicBezTo>
                          <a:pt x="3568" y="1490"/>
                          <a:pt x="3627" y="1516"/>
                          <a:pt x="3692" y="1516"/>
                        </a:cubicBezTo>
                        <a:lnTo>
                          <a:pt x="3686" y="1516"/>
                        </a:lnTo>
                        <a:cubicBezTo>
                          <a:pt x="3689" y="1516"/>
                          <a:pt x="3691" y="1516"/>
                          <a:pt x="3694" y="1516"/>
                        </a:cubicBezTo>
                        <a:cubicBezTo>
                          <a:pt x="3852" y="1516"/>
                          <a:pt x="3938" y="1331"/>
                          <a:pt x="3849" y="1203"/>
                        </a:cubicBezTo>
                        <a:cubicBezTo>
                          <a:pt x="3155" y="248"/>
                          <a:pt x="2288" y="0"/>
                          <a:pt x="1574"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6" name="Google Shape;10486;p64"/>
                  <p:cNvSpPr/>
                  <p:nvPr/>
                </p:nvSpPr>
                <p:spPr>
                  <a:xfrm>
                    <a:off x="6172319" y="3673040"/>
                    <a:ext cx="99450" cy="38351"/>
                  </a:xfrm>
                  <a:custGeom>
                    <a:avLst/>
                    <a:gdLst/>
                    <a:ahLst/>
                    <a:cxnLst/>
                    <a:rect l="l" t="t" r="r" b="b"/>
                    <a:pathLst>
                      <a:path w="3939" h="1519" extrusionOk="0">
                        <a:moveTo>
                          <a:pt x="1569" y="1"/>
                        </a:moveTo>
                        <a:cubicBezTo>
                          <a:pt x="802" y="1"/>
                          <a:pt x="211" y="286"/>
                          <a:pt x="198" y="293"/>
                        </a:cubicBezTo>
                        <a:cubicBezTo>
                          <a:pt x="1" y="395"/>
                          <a:pt x="106" y="667"/>
                          <a:pt x="285" y="667"/>
                        </a:cubicBezTo>
                        <a:cubicBezTo>
                          <a:pt x="313" y="667"/>
                          <a:pt x="343" y="660"/>
                          <a:pt x="374" y="645"/>
                        </a:cubicBezTo>
                        <a:cubicBezTo>
                          <a:pt x="414" y="625"/>
                          <a:pt x="915" y="384"/>
                          <a:pt x="1562" y="384"/>
                        </a:cubicBezTo>
                        <a:cubicBezTo>
                          <a:pt x="2176" y="384"/>
                          <a:pt x="2922" y="602"/>
                          <a:pt x="3528" y="1434"/>
                        </a:cubicBezTo>
                        <a:cubicBezTo>
                          <a:pt x="3567" y="1485"/>
                          <a:pt x="3624" y="1517"/>
                          <a:pt x="3688" y="1518"/>
                        </a:cubicBezTo>
                        <a:lnTo>
                          <a:pt x="3688" y="1518"/>
                        </a:lnTo>
                        <a:cubicBezTo>
                          <a:pt x="3849" y="1516"/>
                          <a:pt x="3938" y="1335"/>
                          <a:pt x="3848" y="1206"/>
                        </a:cubicBezTo>
                        <a:cubicBezTo>
                          <a:pt x="3153" y="249"/>
                          <a:pt x="2284" y="1"/>
                          <a:pt x="1569" y="1"/>
                        </a:cubicBezTo>
                        <a:close/>
                        <a:moveTo>
                          <a:pt x="3688" y="1518"/>
                        </a:moveTo>
                        <a:lnTo>
                          <a:pt x="3688" y="1518"/>
                        </a:lnTo>
                        <a:cubicBezTo>
                          <a:pt x="3687" y="1518"/>
                          <a:pt x="3686" y="1518"/>
                          <a:pt x="3685" y="1518"/>
                        </a:cubicBezTo>
                        <a:lnTo>
                          <a:pt x="3691" y="1518"/>
                        </a:lnTo>
                        <a:cubicBezTo>
                          <a:pt x="3690" y="1518"/>
                          <a:pt x="3689" y="1518"/>
                          <a:pt x="3688" y="1518"/>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7" name="Google Shape;10487;p64"/>
                  <p:cNvSpPr/>
                  <p:nvPr/>
                </p:nvSpPr>
                <p:spPr>
                  <a:xfrm>
                    <a:off x="6172319" y="3711643"/>
                    <a:ext cx="99450" cy="38427"/>
                  </a:xfrm>
                  <a:custGeom>
                    <a:avLst/>
                    <a:gdLst/>
                    <a:ahLst/>
                    <a:cxnLst/>
                    <a:rect l="l" t="t" r="r" b="b"/>
                    <a:pathLst>
                      <a:path w="3939" h="1522" extrusionOk="0">
                        <a:moveTo>
                          <a:pt x="1572" y="1"/>
                        </a:moveTo>
                        <a:cubicBezTo>
                          <a:pt x="804" y="1"/>
                          <a:pt x="211" y="289"/>
                          <a:pt x="198" y="296"/>
                        </a:cubicBezTo>
                        <a:cubicBezTo>
                          <a:pt x="1" y="397"/>
                          <a:pt x="106" y="669"/>
                          <a:pt x="285" y="669"/>
                        </a:cubicBezTo>
                        <a:cubicBezTo>
                          <a:pt x="313" y="669"/>
                          <a:pt x="343" y="663"/>
                          <a:pt x="374" y="648"/>
                        </a:cubicBezTo>
                        <a:cubicBezTo>
                          <a:pt x="414" y="628"/>
                          <a:pt x="915" y="387"/>
                          <a:pt x="1562" y="387"/>
                        </a:cubicBezTo>
                        <a:cubicBezTo>
                          <a:pt x="2176" y="387"/>
                          <a:pt x="2922" y="604"/>
                          <a:pt x="3528" y="1436"/>
                        </a:cubicBezTo>
                        <a:cubicBezTo>
                          <a:pt x="3567" y="1488"/>
                          <a:pt x="3624" y="1520"/>
                          <a:pt x="3688" y="1521"/>
                        </a:cubicBezTo>
                        <a:lnTo>
                          <a:pt x="3688" y="1521"/>
                        </a:lnTo>
                        <a:cubicBezTo>
                          <a:pt x="3849" y="1519"/>
                          <a:pt x="3938" y="1338"/>
                          <a:pt x="3848" y="1208"/>
                        </a:cubicBezTo>
                        <a:cubicBezTo>
                          <a:pt x="3154" y="250"/>
                          <a:pt x="2287" y="1"/>
                          <a:pt x="1572" y="1"/>
                        </a:cubicBezTo>
                        <a:close/>
                        <a:moveTo>
                          <a:pt x="3688" y="1521"/>
                        </a:moveTo>
                        <a:lnTo>
                          <a:pt x="3688" y="1521"/>
                        </a:lnTo>
                        <a:cubicBezTo>
                          <a:pt x="3687" y="1521"/>
                          <a:pt x="3686" y="1521"/>
                          <a:pt x="3685" y="1521"/>
                        </a:cubicBezTo>
                        <a:lnTo>
                          <a:pt x="3691" y="1521"/>
                        </a:lnTo>
                        <a:cubicBezTo>
                          <a:pt x="3690" y="1521"/>
                          <a:pt x="3689" y="1521"/>
                          <a:pt x="3688" y="152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8" name="Google Shape;10488;p64"/>
                  <p:cNvSpPr/>
                  <p:nvPr/>
                </p:nvSpPr>
                <p:spPr>
                  <a:xfrm>
                    <a:off x="6172345" y="3750272"/>
                    <a:ext cx="99425" cy="38300"/>
                  </a:xfrm>
                  <a:custGeom>
                    <a:avLst/>
                    <a:gdLst/>
                    <a:ahLst/>
                    <a:cxnLst/>
                    <a:rect l="l" t="t" r="r" b="b"/>
                    <a:pathLst>
                      <a:path w="3938" h="1517" extrusionOk="0">
                        <a:moveTo>
                          <a:pt x="1572" y="1"/>
                        </a:moveTo>
                        <a:cubicBezTo>
                          <a:pt x="803" y="1"/>
                          <a:pt x="210" y="288"/>
                          <a:pt x="197" y="291"/>
                        </a:cubicBezTo>
                        <a:cubicBezTo>
                          <a:pt x="0" y="398"/>
                          <a:pt x="104" y="665"/>
                          <a:pt x="283" y="665"/>
                        </a:cubicBezTo>
                        <a:cubicBezTo>
                          <a:pt x="311" y="665"/>
                          <a:pt x="342" y="658"/>
                          <a:pt x="373" y="643"/>
                        </a:cubicBezTo>
                        <a:cubicBezTo>
                          <a:pt x="413" y="626"/>
                          <a:pt x="914" y="385"/>
                          <a:pt x="1561" y="385"/>
                        </a:cubicBezTo>
                        <a:cubicBezTo>
                          <a:pt x="2175" y="385"/>
                          <a:pt x="2921" y="603"/>
                          <a:pt x="3527" y="1438"/>
                        </a:cubicBezTo>
                        <a:cubicBezTo>
                          <a:pt x="3566" y="1489"/>
                          <a:pt x="3623" y="1515"/>
                          <a:pt x="3687" y="1516"/>
                        </a:cubicBezTo>
                        <a:lnTo>
                          <a:pt x="3687" y="1516"/>
                        </a:lnTo>
                        <a:cubicBezTo>
                          <a:pt x="3848" y="1514"/>
                          <a:pt x="3937" y="1333"/>
                          <a:pt x="3847" y="1203"/>
                        </a:cubicBezTo>
                        <a:cubicBezTo>
                          <a:pt x="3153" y="249"/>
                          <a:pt x="2286" y="1"/>
                          <a:pt x="1572" y="1"/>
                        </a:cubicBezTo>
                        <a:close/>
                        <a:moveTo>
                          <a:pt x="3687" y="1516"/>
                        </a:moveTo>
                        <a:cubicBezTo>
                          <a:pt x="3686" y="1516"/>
                          <a:pt x="3685" y="1516"/>
                          <a:pt x="3684" y="1516"/>
                        </a:cubicBezTo>
                        <a:lnTo>
                          <a:pt x="3690" y="1516"/>
                        </a:lnTo>
                        <a:cubicBezTo>
                          <a:pt x="3689" y="1516"/>
                          <a:pt x="3688" y="1516"/>
                          <a:pt x="3687" y="1516"/>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9" name="Google Shape;10489;p64"/>
                  <p:cNvSpPr/>
                  <p:nvPr/>
                </p:nvSpPr>
                <p:spPr>
                  <a:xfrm>
                    <a:off x="6175097" y="3786679"/>
                    <a:ext cx="78242" cy="462635"/>
                  </a:xfrm>
                  <a:custGeom>
                    <a:avLst/>
                    <a:gdLst/>
                    <a:ahLst/>
                    <a:cxnLst/>
                    <a:rect l="l" t="t" r="r" b="b"/>
                    <a:pathLst>
                      <a:path w="3099" h="18324" extrusionOk="0">
                        <a:moveTo>
                          <a:pt x="572" y="1"/>
                        </a:moveTo>
                        <a:cubicBezTo>
                          <a:pt x="379" y="1"/>
                          <a:pt x="251" y="20"/>
                          <a:pt x="238" y="22"/>
                        </a:cubicBezTo>
                        <a:cubicBezTo>
                          <a:pt x="1" y="72"/>
                          <a:pt x="38" y="415"/>
                          <a:pt x="266" y="415"/>
                        </a:cubicBezTo>
                        <a:cubicBezTo>
                          <a:pt x="276" y="415"/>
                          <a:pt x="286" y="414"/>
                          <a:pt x="296" y="413"/>
                        </a:cubicBezTo>
                        <a:cubicBezTo>
                          <a:pt x="299" y="413"/>
                          <a:pt x="407" y="397"/>
                          <a:pt x="574" y="397"/>
                        </a:cubicBezTo>
                        <a:cubicBezTo>
                          <a:pt x="887" y="397"/>
                          <a:pt x="1405" y="453"/>
                          <a:pt x="1809" y="772"/>
                        </a:cubicBezTo>
                        <a:cubicBezTo>
                          <a:pt x="2167" y="1058"/>
                          <a:pt x="2376" y="1508"/>
                          <a:pt x="2421" y="2101"/>
                        </a:cubicBezTo>
                        <a:cubicBezTo>
                          <a:pt x="2591" y="4278"/>
                          <a:pt x="2701" y="17984"/>
                          <a:pt x="2701" y="18121"/>
                        </a:cubicBezTo>
                        <a:cubicBezTo>
                          <a:pt x="2708" y="18232"/>
                          <a:pt x="2793" y="18317"/>
                          <a:pt x="2903" y="18317"/>
                        </a:cubicBezTo>
                        <a:lnTo>
                          <a:pt x="2903" y="18323"/>
                        </a:lnTo>
                        <a:cubicBezTo>
                          <a:pt x="3014" y="18317"/>
                          <a:pt x="3099" y="18232"/>
                          <a:pt x="3099" y="18121"/>
                        </a:cubicBezTo>
                        <a:cubicBezTo>
                          <a:pt x="3099" y="17978"/>
                          <a:pt x="2982" y="4265"/>
                          <a:pt x="2812" y="2075"/>
                        </a:cubicBezTo>
                        <a:cubicBezTo>
                          <a:pt x="2760" y="1358"/>
                          <a:pt x="2506" y="824"/>
                          <a:pt x="2050" y="465"/>
                        </a:cubicBezTo>
                        <a:cubicBezTo>
                          <a:pt x="1553" y="71"/>
                          <a:pt x="943" y="1"/>
                          <a:pt x="57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0" name="Google Shape;10490;p64"/>
                  <p:cNvSpPr/>
                  <p:nvPr/>
                </p:nvSpPr>
                <p:spPr>
                  <a:xfrm>
                    <a:off x="6213170" y="3937356"/>
                    <a:ext cx="36533" cy="80110"/>
                  </a:xfrm>
                  <a:custGeom>
                    <a:avLst/>
                    <a:gdLst/>
                    <a:ahLst/>
                    <a:cxnLst/>
                    <a:rect l="l" t="t" r="r" b="b"/>
                    <a:pathLst>
                      <a:path w="1447" h="3173" extrusionOk="0">
                        <a:moveTo>
                          <a:pt x="1165" y="1"/>
                        </a:moveTo>
                        <a:cubicBezTo>
                          <a:pt x="1121" y="1"/>
                          <a:pt x="1074" y="17"/>
                          <a:pt x="1030" y="57"/>
                        </a:cubicBezTo>
                        <a:cubicBezTo>
                          <a:pt x="998" y="89"/>
                          <a:pt x="125" y="930"/>
                          <a:pt x="7" y="2963"/>
                        </a:cubicBezTo>
                        <a:cubicBezTo>
                          <a:pt x="1" y="3074"/>
                          <a:pt x="85" y="3166"/>
                          <a:pt x="190" y="3172"/>
                        </a:cubicBezTo>
                        <a:lnTo>
                          <a:pt x="203" y="3172"/>
                        </a:lnTo>
                        <a:cubicBezTo>
                          <a:pt x="307" y="3172"/>
                          <a:pt x="392" y="3087"/>
                          <a:pt x="398" y="2983"/>
                        </a:cubicBezTo>
                        <a:cubicBezTo>
                          <a:pt x="509" y="1126"/>
                          <a:pt x="1291" y="356"/>
                          <a:pt x="1304" y="343"/>
                        </a:cubicBezTo>
                        <a:cubicBezTo>
                          <a:pt x="1446" y="202"/>
                          <a:pt x="1320" y="1"/>
                          <a:pt x="1165"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1" name="Google Shape;10491;p64"/>
                  <p:cNvSpPr/>
                  <p:nvPr/>
                </p:nvSpPr>
                <p:spPr>
                  <a:xfrm>
                    <a:off x="6196052" y="3860099"/>
                    <a:ext cx="50672" cy="64709"/>
                  </a:xfrm>
                  <a:custGeom>
                    <a:avLst/>
                    <a:gdLst/>
                    <a:ahLst/>
                    <a:cxnLst/>
                    <a:rect l="l" t="t" r="r" b="b"/>
                    <a:pathLst>
                      <a:path w="2007" h="2563" extrusionOk="0">
                        <a:moveTo>
                          <a:pt x="1733" y="0"/>
                        </a:moveTo>
                        <a:cubicBezTo>
                          <a:pt x="1725" y="0"/>
                          <a:pt x="1717" y="0"/>
                          <a:pt x="1708" y="1"/>
                        </a:cubicBezTo>
                        <a:cubicBezTo>
                          <a:pt x="1689" y="8"/>
                          <a:pt x="1" y="249"/>
                          <a:pt x="60" y="2374"/>
                        </a:cubicBezTo>
                        <a:cubicBezTo>
                          <a:pt x="66" y="2478"/>
                          <a:pt x="151" y="2563"/>
                          <a:pt x="255" y="2563"/>
                        </a:cubicBezTo>
                        <a:lnTo>
                          <a:pt x="262" y="2563"/>
                        </a:lnTo>
                        <a:cubicBezTo>
                          <a:pt x="372" y="2563"/>
                          <a:pt x="457" y="2471"/>
                          <a:pt x="451" y="2361"/>
                        </a:cubicBezTo>
                        <a:cubicBezTo>
                          <a:pt x="405" y="607"/>
                          <a:pt x="1695" y="405"/>
                          <a:pt x="1754" y="392"/>
                        </a:cubicBezTo>
                        <a:cubicBezTo>
                          <a:pt x="2006" y="361"/>
                          <a:pt x="1966" y="0"/>
                          <a:pt x="173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2" name="Google Shape;10492;p64"/>
                  <p:cNvSpPr/>
                  <p:nvPr/>
                </p:nvSpPr>
                <p:spPr>
                  <a:xfrm>
                    <a:off x="6216149" y="4067254"/>
                    <a:ext cx="37997" cy="81852"/>
                  </a:xfrm>
                  <a:custGeom>
                    <a:avLst/>
                    <a:gdLst/>
                    <a:ahLst/>
                    <a:cxnLst/>
                    <a:rect l="l" t="t" r="r" b="b"/>
                    <a:pathLst>
                      <a:path w="1505" h="3242" extrusionOk="0">
                        <a:moveTo>
                          <a:pt x="1212" y="1"/>
                        </a:moveTo>
                        <a:cubicBezTo>
                          <a:pt x="1170" y="1"/>
                          <a:pt x="1125" y="17"/>
                          <a:pt x="1082" y="54"/>
                        </a:cubicBezTo>
                        <a:cubicBezTo>
                          <a:pt x="1036" y="87"/>
                          <a:pt x="0" y="927"/>
                          <a:pt x="59" y="3046"/>
                        </a:cubicBezTo>
                        <a:cubicBezTo>
                          <a:pt x="59" y="3156"/>
                          <a:pt x="150" y="3241"/>
                          <a:pt x="254" y="3241"/>
                        </a:cubicBezTo>
                        <a:lnTo>
                          <a:pt x="261" y="3241"/>
                        </a:lnTo>
                        <a:cubicBezTo>
                          <a:pt x="372" y="3235"/>
                          <a:pt x="456" y="3143"/>
                          <a:pt x="450" y="3033"/>
                        </a:cubicBezTo>
                        <a:cubicBezTo>
                          <a:pt x="398" y="1142"/>
                          <a:pt x="1310" y="380"/>
                          <a:pt x="1323" y="367"/>
                        </a:cubicBezTo>
                        <a:cubicBezTo>
                          <a:pt x="1504" y="237"/>
                          <a:pt x="1377" y="1"/>
                          <a:pt x="121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3" name="Google Shape;10493;p64"/>
                  <p:cNvSpPr/>
                  <p:nvPr/>
                </p:nvSpPr>
                <p:spPr>
                  <a:xfrm>
                    <a:off x="6240816" y="3893097"/>
                    <a:ext cx="32620" cy="64305"/>
                  </a:xfrm>
                  <a:custGeom>
                    <a:avLst/>
                    <a:gdLst/>
                    <a:ahLst/>
                    <a:cxnLst/>
                    <a:rect l="l" t="t" r="r" b="b"/>
                    <a:pathLst>
                      <a:path w="1292" h="2547" extrusionOk="0">
                        <a:moveTo>
                          <a:pt x="222" y="1"/>
                        </a:moveTo>
                        <a:cubicBezTo>
                          <a:pt x="151" y="1"/>
                          <a:pt x="85" y="40"/>
                          <a:pt x="53" y="109"/>
                        </a:cubicBezTo>
                        <a:cubicBezTo>
                          <a:pt x="1" y="206"/>
                          <a:pt x="40" y="324"/>
                          <a:pt x="138" y="376"/>
                        </a:cubicBezTo>
                        <a:cubicBezTo>
                          <a:pt x="144" y="376"/>
                          <a:pt x="841" y="760"/>
                          <a:pt x="894" y="2357"/>
                        </a:cubicBezTo>
                        <a:cubicBezTo>
                          <a:pt x="900" y="2461"/>
                          <a:pt x="985" y="2546"/>
                          <a:pt x="1089" y="2546"/>
                        </a:cubicBezTo>
                        <a:lnTo>
                          <a:pt x="1096" y="2546"/>
                        </a:lnTo>
                        <a:cubicBezTo>
                          <a:pt x="1206" y="2540"/>
                          <a:pt x="1291" y="2448"/>
                          <a:pt x="1291" y="2344"/>
                        </a:cubicBezTo>
                        <a:cubicBezTo>
                          <a:pt x="1226" y="487"/>
                          <a:pt x="346" y="37"/>
                          <a:pt x="314" y="24"/>
                        </a:cubicBezTo>
                        <a:cubicBezTo>
                          <a:pt x="284" y="8"/>
                          <a:pt x="253" y="1"/>
                          <a:pt x="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4" name="Google Shape;10494;p64"/>
                  <p:cNvSpPr/>
                  <p:nvPr/>
                </p:nvSpPr>
                <p:spPr>
                  <a:xfrm>
                    <a:off x="6354531" y="3754539"/>
                    <a:ext cx="29413" cy="66931"/>
                  </a:xfrm>
                  <a:custGeom>
                    <a:avLst/>
                    <a:gdLst/>
                    <a:ahLst/>
                    <a:cxnLst/>
                    <a:rect l="l" t="t" r="r" b="b"/>
                    <a:pathLst>
                      <a:path w="1165" h="2651" extrusionOk="0">
                        <a:moveTo>
                          <a:pt x="898" y="0"/>
                        </a:moveTo>
                        <a:cubicBezTo>
                          <a:pt x="839" y="0"/>
                          <a:pt x="779" y="28"/>
                          <a:pt x="737" y="96"/>
                        </a:cubicBezTo>
                        <a:cubicBezTo>
                          <a:pt x="704" y="148"/>
                          <a:pt x="0" y="1308"/>
                          <a:pt x="365" y="2507"/>
                        </a:cubicBezTo>
                        <a:cubicBezTo>
                          <a:pt x="391" y="2592"/>
                          <a:pt x="463" y="2651"/>
                          <a:pt x="554" y="2651"/>
                        </a:cubicBezTo>
                        <a:cubicBezTo>
                          <a:pt x="574" y="2651"/>
                          <a:pt x="593" y="2651"/>
                          <a:pt x="606" y="2644"/>
                        </a:cubicBezTo>
                        <a:cubicBezTo>
                          <a:pt x="711" y="2612"/>
                          <a:pt x="769" y="2501"/>
                          <a:pt x="743" y="2397"/>
                        </a:cubicBezTo>
                        <a:cubicBezTo>
                          <a:pt x="430" y="1360"/>
                          <a:pt x="1063" y="317"/>
                          <a:pt x="1069" y="304"/>
                        </a:cubicBezTo>
                        <a:cubicBezTo>
                          <a:pt x="1164" y="146"/>
                          <a:pt x="1033" y="0"/>
                          <a:pt x="8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5" name="Google Shape;10495;p64"/>
                  <p:cNvSpPr/>
                  <p:nvPr/>
                </p:nvSpPr>
                <p:spPr>
                  <a:xfrm>
                    <a:off x="6349759" y="3672914"/>
                    <a:ext cx="35725" cy="39462"/>
                  </a:xfrm>
                  <a:custGeom>
                    <a:avLst/>
                    <a:gdLst/>
                    <a:ahLst/>
                    <a:cxnLst/>
                    <a:rect l="l" t="t" r="r" b="b"/>
                    <a:pathLst>
                      <a:path w="1415" h="1563" extrusionOk="0">
                        <a:moveTo>
                          <a:pt x="246" y="0"/>
                        </a:moveTo>
                        <a:cubicBezTo>
                          <a:pt x="207" y="0"/>
                          <a:pt x="182" y="4"/>
                          <a:pt x="176" y="5"/>
                        </a:cubicBezTo>
                        <a:cubicBezTo>
                          <a:pt x="72" y="18"/>
                          <a:pt x="0" y="116"/>
                          <a:pt x="13" y="220"/>
                        </a:cubicBezTo>
                        <a:cubicBezTo>
                          <a:pt x="32" y="326"/>
                          <a:pt x="117" y="396"/>
                          <a:pt x="221" y="396"/>
                        </a:cubicBezTo>
                        <a:cubicBezTo>
                          <a:pt x="226" y="396"/>
                          <a:pt x="230" y="396"/>
                          <a:pt x="235" y="396"/>
                        </a:cubicBezTo>
                        <a:cubicBezTo>
                          <a:pt x="237" y="395"/>
                          <a:pt x="245" y="394"/>
                          <a:pt x="258" y="394"/>
                        </a:cubicBezTo>
                        <a:cubicBezTo>
                          <a:pt x="365" y="394"/>
                          <a:pt x="795" y="467"/>
                          <a:pt x="1004" y="1406"/>
                        </a:cubicBezTo>
                        <a:cubicBezTo>
                          <a:pt x="1024" y="1497"/>
                          <a:pt x="1102" y="1556"/>
                          <a:pt x="1193" y="1556"/>
                        </a:cubicBezTo>
                        <a:lnTo>
                          <a:pt x="1193" y="1563"/>
                        </a:lnTo>
                        <a:cubicBezTo>
                          <a:pt x="1323" y="1563"/>
                          <a:pt x="1415" y="1445"/>
                          <a:pt x="1389" y="1321"/>
                        </a:cubicBezTo>
                        <a:cubicBezTo>
                          <a:pt x="1118" y="106"/>
                          <a:pt x="463" y="0"/>
                          <a:pt x="24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6" name="Google Shape;10496;p64"/>
                  <p:cNvSpPr/>
                  <p:nvPr/>
                </p:nvSpPr>
                <p:spPr>
                  <a:xfrm>
                    <a:off x="6311585" y="3609138"/>
                    <a:ext cx="26510" cy="46481"/>
                  </a:xfrm>
                  <a:custGeom>
                    <a:avLst/>
                    <a:gdLst/>
                    <a:ahLst/>
                    <a:cxnLst/>
                    <a:rect l="l" t="t" r="r" b="b"/>
                    <a:pathLst>
                      <a:path w="1050" h="1841" extrusionOk="0">
                        <a:moveTo>
                          <a:pt x="833" y="1"/>
                        </a:moveTo>
                        <a:cubicBezTo>
                          <a:pt x="825" y="1"/>
                          <a:pt x="817" y="1"/>
                          <a:pt x="808" y="2"/>
                        </a:cubicBezTo>
                        <a:cubicBezTo>
                          <a:pt x="548" y="48"/>
                          <a:pt x="320" y="211"/>
                          <a:pt x="183" y="439"/>
                        </a:cubicBezTo>
                        <a:cubicBezTo>
                          <a:pt x="0" y="758"/>
                          <a:pt x="20" y="1188"/>
                          <a:pt x="235" y="1716"/>
                        </a:cubicBezTo>
                        <a:cubicBezTo>
                          <a:pt x="267" y="1788"/>
                          <a:pt x="339" y="1840"/>
                          <a:pt x="417" y="1840"/>
                        </a:cubicBezTo>
                        <a:cubicBezTo>
                          <a:pt x="443" y="1840"/>
                          <a:pt x="469" y="1834"/>
                          <a:pt x="496" y="1820"/>
                        </a:cubicBezTo>
                        <a:cubicBezTo>
                          <a:pt x="593" y="1781"/>
                          <a:pt x="645" y="1664"/>
                          <a:pt x="606" y="1566"/>
                        </a:cubicBezTo>
                        <a:cubicBezTo>
                          <a:pt x="437" y="1162"/>
                          <a:pt x="411" y="836"/>
                          <a:pt x="528" y="634"/>
                        </a:cubicBezTo>
                        <a:cubicBezTo>
                          <a:pt x="600" y="504"/>
                          <a:pt x="724" y="419"/>
                          <a:pt x="867" y="387"/>
                        </a:cubicBezTo>
                        <a:cubicBezTo>
                          <a:pt x="978" y="374"/>
                          <a:pt x="1050" y="269"/>
                          <a:pt x="1030" y="165"/>
                        </a:cubicBezTo>
                        <a:cubicBezTo>
                          <a:pt x="1018" y="69"/>
                          <a:pt x="929" y="1"/>
                          <a:pt x="83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7" name="Google Shape;10497;p64"/>
                  <p:cNvSpPr/>
                  <p:nvPr/>
                </p:nvSpPr>
                <p:spPr>
                  <a:xfrm>
                    <a:off x="6310095" y="3539077"/>
                    <a:ext cx="43956" cy="39361"/>
                  </a:xfrm>
                  <a:custGeom>
                    <a:avLst/>
                    <a:gdLst/>
                    <a:ahLst/>
                    <a:cxnLst/>
                    <a:rect l="l" t="t" r="r" b="b"/>
                    <a:pathLst>
                      <a:path w="1741" h="1559" extrusionOk="0">
                        <a:moveTo>
                          <a:pt x="351" y="1"/>
                        </a:moveTo>
                        <a:cubicBezTo>
                          <a:pt x="247" y="1"/>
                          <a:pt x="180" y="17"/>
                          <a:pt x="170" y="20"/>
                        </a:cubicBezTo>
                        <a:cubicBezTo>
                          <a:pt x="66" y="46"/>
                          <a:pt x="1" y="151"/>
                          <a:pt x="27" y="255"/>
                        </a:cubicBezTo>
                        <a:cubicBezTo>
                          <a:pt x="49" y="344"/>
                          <a:pt x="128" y="404"/>
                          <a:pt x="215" y="404"/>
                        </a:cubicBezTo>
                        <a:cubicBezTo>
                          <a:pt x="230" y="404"/>
                          <a:pt x="246" y="402"/>
                          <a:pt x="261" y="398"/>
                        </a:cubicBezTo>
                        <a:cubicBezTo>
                          <a:pt x="266" y="398"/>
                          <a:pt x="292" y="394"/>
                          <a:pt x="334" y="394"/>
                        </a:cubicBezTo>
                        <a:cubicBezTo>
                          <a:pt x="521" y="394"/>
                          <a:pt x="1017" y="480"/>
                          <a:pt x="1330" y="1421"/>
                        </a:cubicBezTo>
                        <a:cubicBezTo>
                          <a:pt x="1356" y="1500"/>
                          <a:pt x="1434" y="1552"/>
                          <a:pt x="1519" y="1558"/>
                        </a:cubicBezTo>
                        <a:cubicBezTo>
                          <a:pt x="1539" y="1558"/>
                          <a:pt x="1565" y="1552"/>
                          <a:pt x="1584" y="1545"/>
                        </a:cubicBezTo>
                        <a:cubicBezTo>
                          <a:pt x="1682" y="1513"/>
                          <a:pt x="1741" y="1395"/>
                          <a:pt x="1708" y="1298"/>
                        </a:cubicBezTo>
                        <a:cubicBezTo>
                          <a:pt x="1325" y="153"/>
                          <a:pt x="668" y="1"/>
                          <a:pt x="351"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8" name="Google Shape;10498;p64"/>
                  <p:cNvSpPr/>
                  <p:nvPr/>
                </p:nvSpPr>
                <p:spPr>
                  <a:xfrm>
                    <a:off x="6246092" y="4163548"/>
                    <a:ext cx="34236" cy="58448"/>
                  </a:xfrm>
                  <a:custGeom>
                    <a:avLst/>
                    <a:gdLst/>
                    <a:ahLst/>
                    <a:cxnLst/>
                    <a:rect l="l" t="t" r="r" b="b"/>
                    <a:pathLst>
                      <a:path w="1356" h="2315" extrusionOk="0">
                        <a:moveTo>
                          <a:pt x="189" y="1"/>
                        </a:moveTo>
                        <a:cubicBezTo>
                          <a:pt x="85" y="1"/>
                          <a:pt x="0" y="92"/>
                          <a:pt x="7" y="203"/>
                        </a:cubicBezTo>
                        <a:cubicBezTo>
                          <a:pt x="13" y="307"/>
                          <a:pt x="98" y="392"/>
                          <a:pt x="202" y="392"/>
                        </a:cubicBezTo>
                        <a:lnTo>
                          <a:pt x="209" y="392"/>
                        </a:lnTo>
                        <a:cubicBezTo>
                          <a:pt x="352" y="398"/>
                          <a:pt x="483" y="463"/>
                          <a:pt x="580" y="568"/>
                        </a:cubicBezTo>
                        <a:cubicBezTo>
                          <a:pt x="763" y="757"/>
                          <a:pt x="965" y="1174"/>
                          <a:pt x="913" y="2106"/>
                        </a:cubicBezTo>
                        <a:cubicBezTo>
                          <a:pt x="906" y="2217"/>
                          <a:pt x="991" y="2308"/>
                          <a:pt x="1095" y="2314"/>
                        </a:cubicBezTo>
                        <a:lnTo>
                          <a:pt x="1108" y="2314"/>
                        </a:lnTo>
                        <a:cubicBezTo>
                          <a:pt x="1213" y="2314"/>
                          <a:pt x="1297" y="2230"/>
                          <a:pt x="1304" y="2125"/>
                        </a:cubicBezTo>
                        <a:cubicBezTo>
                          <a:pt x="1356" y="1259"/>
                          <a:pt x="1199" y="633"/>
                          <a:pt x="848" y="281"/>
                        </a:cubicBezTo>
                        <a:cubicBezTo>
                          <a:pt x="678" y="98"/>
                          <a:pt x="437" y="1"/>
                          <a:pt x="18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9" name="Google Shape;10499;p64"/>
                  <p:cNvSpPr/>
                  <p:nvPr/>
                </p:nvSpPr>
                <p:spPr>
                  <a:xfrm>
                    <a:off x="6239175" y="4015497"/>
                    <a:ext cx="34261" cy="59231"/>
                  </a:xfrm>
                  <a:custGeom>
                    <a:avLst/>
                    <a:gdLst/>
                    <a:ahLst/>
                    <a:cxnLst/>
                    <a:rect l="l" t="t" r="r" b="b"/>
                    <a:pathLst>
                      <a:path w="1357" h="2346" extrusionOk="0">
                        <a:moveTo>
                          <a:pt x="283" y="1"/>
                        </a:moveTo>
                        <a:cubicBezTo>
                          <a:pt x="102" y="1"/>
                          <a:pt x="0" y="271"/>
                          <a:pt x="196" y="377"/>
                        </a:cubicBezTo>
                        <a:cubicBezTo>
                          <a:pt x="229" y="390"/>
                          <a:pt x="906" y="774"/>
                          <a:pt x="959" y="2156"/>
                        </a:cubicBezTo>
                        <a:cubicBezTo>
                          <a:pt x="965" y="2260"/>
                          <a:pt x="1050" y="2345"/>
                          <a:pt x="1154" y="2345"/>
                        </a:cubicBezTo>
                        <a:lnTo>
                          <a:pt x="1161" y="2345"/>
                        </a:lnTo>
                        <a:cubicBezTo>
                          <a:pt x="1271" y="2339"/>
                          <a:pt x="1356" y="2247"/>
                          <a:pt x="1356" y="2137"/>
                        </a:cubicBezTo>
                        <a:cubicBezTo>
                          <a:pt x="1291" y="514"/>
                          <a:pt x="418" y="44"/>
                          <a:pt x="379" y="25"/>
                        </a:cubicBezTo>
                        <a:cubicBezTo>
                          <a:pt x="345" y="8"/>
                          <a:pt x="313" y="1"/>
                          <a:pt x="283"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00" name="Google Shape;10500;p64"/>
                <p:cNvSpPr/>
                <p:nvPr/>
              </p:nvSpPr>
              <p:spPr>
                <a:xfrm>
                  <a:off x="6020481" y="3084268"/>
                  <a:ext cx="321880" cy="160978"/>
                </a:xfrm>
                <a:custGeom>
                  <a:avLst/>
                  <a:gdLst/>
                  <a:ahLst/>
                  <a:cxnLst/>
                  <a:rect l="l" t="t" r="r" b="b"/>
                  <a:pathLst>
                    <a:path w="12749" h="6376" extrusionOk="0">
                      <a:moveTo>
                        <a:pt x="5795" y="0"/>
                      </a:moveTo>
                      <a:cubicBezTo>
                        <a:pt x="5039" y="0"/>
                        <a:pt x="4543" y="404"/>
                        <a:pt x="4309" y="939"/>
                      </a:cubicBezTo>
                      <a:cubicBezTo>
                        <a:pt x="4056" y="756"/>
                        <a:pt x="3755" y="658"/>
                        <a:pt x="3446" y="658"/>
                      </a:cubicBezTo>
                      <a:cubicBezTo>
                        <a:pt x="3436" y="658"/>
                        <a:pt x="3426" y="658"/>
                        <a:pt x="3416" y="658"/>
                      </a:cubicBezTo>
                      <a:cubicBezTo>
                        <a:pt x="2243" y="658"/>
                        <a:pt x="1760" y="1727"/>
                        <a:pt x="1969" y="2607"/>
                      </a:cubicBezTo>
                      <a:cubicBezTo>
                        <a:pt x="1806" y="2627"/>
                        <a:pt x="1650" y="2672"/>
                        <a:pt x="1513" y="2757"/>
                      </a:cubicBezTo>
                      <a:cubicBezTo>
                        <a:pt x="1461" y="2783"/>
                        <a:pt x="1415" y="2816"/>
                        <a:pt x="1376" y="2848"/>
                      </a:cubicBezTo>
                      <a:cubicBezTo>
                        <a:pt x="1" y="3467"/>
                        <a:pt x="235" y="5944"/>
                        <a:pt x="2054" y="5944"/>
                      </a:cubicBezTo>
                      <a:cubicBezTo>
                        <a:pt x="2065" y="5944"/>
                        <a:pt x="2075" y="5944"/>
                        <a:pt x="2086" y="5944"/>
                      </a:cubicBezTo>
                      <a:cubicBezTo>
                        <a:pt x="2401" y="5944"/>
                        <a:pt x="2708" y="5853"/>
                        <a:pt x="2966" y="5677"/>
                      </a:cubicBezTo>
                      <a:cubicBezTo>
                        <a:pt x="3255" y="6078"/>
                        <a:pt x="3718" y="6317"/>
                        <a:pt x="4206" y="6317"/>
                      </a:cubicBezTo>
                      <a:cubicBezTo>
                        <a:pt x="4225" y="6317"/>
                        <a:pt x="4244" y="6316"/>
                        <a:pt x="4263" y="6316"/>
                      </a:cubicBezTo>
                      <a:cubicBezTo>
                        <a:pt x="4824" y="6316"/>
                        <a:pt x="5254" y="6114"/>
                        <a:pt x="5554" y="5801"/>
                      </a:cubicBezTo>
                      <a:cubicBezTo>
                        <a:pt x="5841" y="6069"/>
                        <a:pt x="6221" y="6212"/>
                        <a:pt x="6616" y="6212"/>
                      </a:cubicBezTo>
                      <a:cubicBezTo>
                        <a:pt x="6624" y="6212"/>
                        <a:pt x="6633" y="6212"/>
                        <a:pt x="6642" y="6211"/>
                      </a:cubicBezTo>
                      <a:cubicBezTo>
                        <a:pt x="6654" y="6212"/>
                        <a:pt x="6665" y="6212"/>
                        <a:pt x="6677" y="6212"/>
                      </a:cubicBezTo>
                      <a:cubicBezTo>
                        <a:pt x="7011" y="6212"/>
                        <a:pt x="7343" y="6121"/>
                        <a:pt x="7626" y="5951"/>
                      </a:cubicBezTo>
                      <a:cubicBezTo>
                        <a:pt x="7822" y="6107"/>
                        <a:pt x="8043" y="6231"/>
                        <a:pt x="8291" y="6303"/>
                      </a:cubicBezTo>
                      <a:lnTo>
                        <a:pt x="8324" y="6309"/>
                      </a:lnTo>
                      <a:cubicBezTo>
                        <a:pt x="8480" y="6353"/>
                        <a:pt x="8642" y="6375"/>
                        <a:pt x="8803" y="6375"/>
                      </a:cubicBezTo>
                      <a:cubicBezTo>
                        <a:pt x="9116" y="6375"/>
                        <a:pt x="9427" y="6293"/>
                        <a:pt x="9699" y="6133"/>
                      </a:cubicBezTo>
                      <a:lnTo>
                        <a:pt x="10064" y="5853"/>
                      </a:lnTo>
                      <a:cubicBezTo>
                        <a:pt x="10207" y="5703"/>
                        <a:pt x="10331" y="5534"/>
                        <a:pt x="10416" y="5345"/>
                      </a:cubicBezTo>
                      <a:cubicBezTo>
                        <a:pt x="10596" y="5463"/>
                        <a:pt x="10812" y="5527"/>
                        <a:pt x="11030" y="5527"/>
                      </a:cubicBezTo>
                      <a:cubicBezTo>
                        <a:pt x="11040" y="5527"/>
                        <a:pt x="11051" y="5527"/>
                        <a:pt x="11061" y="5527"/>
                      </a:cubicBezTo>
                      <a:cubicBezTo>
                        <a:pt x="12612" y="5527"/>
                        <a:pt x="12749" y="3552"/>
                        <a:pt x="11478" y="3194"/>
                      </a:cubicBezTo>
                      <a:cubicBezTo>
                        <a:pt x="11543" y="2490"/>
                        <a:pt x="11120" y="1740"/>
                        <a:pt x="10214" y="1740"/>
                      </a:cubicBezTo>
                      <a:cubicBezTo>
                        <a:pt x="10044" y="1740"/>
                        <a:pt x="9875" y="1773"/>
                        <a:pt x="9712" y="1832"/>
                      </a:cubicBezTo>
                      <a:cubicBezTo>
                        <a:pt x="9679" y="971"/>
                        <a:pt x="8969" y="287"/>
                        <a:pt x="8109" y="280"/>
                      </a:cubicBezTo>
                      <a:cubicBezTo>
                        <a:pt x="7744" y="280"/>
                        <a:pt x="7392" y="404"/>
                        <a:pt x="7111" y="639"/>
                      </a:cubicBezTo>
                      <a:cubicBezTo>
                        <a:pt x="6838" y="261"/>
                        <a:pt x="6401" y="0"/>
                        <a:pt x="5795" y="0"/>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501" name="Google Shape;10501;p64"/>
          <p:cNvGrpSpPr/>
          <p:nvPr/>
        </p:nvGrpSpPr>
        <p:grpSpPr>
          <a:xfrm>
            <a:off x="6794039" y="1544979"/>
            <a:ext cx="556884" cy="1305801"/>
            <a:chOff x="6794039" y="1544979"/>
            <a:chExt cx="556884" cy="1305801"/>
          </a:xfrm>
        </p:grpSpPr>
        <p:sp>
          <p:nvSpPr>
            <p:cNvPr id="10502" name="Google Shape;10502;p64"/>
            <p:cNvSpPr/>
            <p:nvPr/>
          </p:nvSpPr>
          <p:spPr>
            <a:xfrm>
              <a:off x="6843751" y="2801244"/>
              <a:ext cx="457459" cy="49536"/>
            </a:xfrm>
            <a:custGeom>
              <a:avLst/>
              <a:gdLst/>
              <a:ahLst/>
              <a:cxnLst/>
              <a:rect l="l" t="t" r="r" b="b"/>
              <a:pathLst>
                <a:path w="18119" h="1962" extrusionOk="0">
                  <a:moveTo>
                    <a:pt x="9059" y="0"/>
                  </a:moveTo>
                  <a:cubicBezTo>
                    <a:pt x="4061" y="0"/>
                    <a:pt x="0" y="437"/>
                    <a:pt x="0" y="978"/>
                  </a:cubicBezTo>
                  <a:cubicBezTo>
                    <a:pt x="0" y="1519"/>
                    <a:pt x="4061" y="1962"/>
                    <a:pt x="9059" y="1962"/>
                  </a:cubicBezTo>
                  <a:cubicBezTo>
                    <a:pt x="14065" y="1962"/>
                    <a:pt x="18119" y="1519"/>
                    <a:pt x="18119" y="978"/>
                  </a:cubicBezTo>
                  <a:cubicBezTo>
                    <a:pt x="18119" y="437"/>
                    <a:pt x="14065" y="0"/>
                    <a:pt x="905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3" name="Google Shape;10503;p64"/>
            <p:cNvGrpSpPr/>
            <p:nvPr/>
          </p:nvGrpSpPr>
          <p:grpSpPr>
            <a:xfrm>
              <a:off x="6794039" y="1544979"/>
              <a:ext cx="556884" cy="1272726"/>
              <a:chOff x="6794039" y="1544979"/>
              <a:chExt cx="556884" cy="1272726"/>
            </a:xfrm>
          </p:grpSpPr>
          <p:sp>
            <p:nvSpPr>
              <p:cNvPr id="10504" name="Google Shape;10504;p64"/>
              <p:cNvSpPr/>
              <p:nvPr/>
            </p:nvSpPr>
            <p:spPr>
              <a:xfrm>
                <a:off x="6887026" y="1671923"/>
                <a:ext cx="366796" cy="342129"/>
              </a:xfrm>
              <a:custGeom>
                <a:avLst/>
                <a:gdLst/>
                <a:ahLst/>
                <a:cxnLst/>
                <a:rect l="l" t="t" r="r" b="b"/>
                <a:pathLst>
                  <a:path w="14528" h="13551" extrusionOk="0">
                    <a:moveTo>
                      <a:pt x="2158" y="0"/>
                    </a:moveTo>
                    <a:cubicBezTo>
                      <a:pt x="965" y="0"/>
                      <a:pt x="0" y="965"/>
                      <a:pt x="0" y="2158"/>
                    </a:cubicBezTo>
                    <a:lnTo>
                      <a:pt x="0" y="11399"/>
                    </a:lnTo>
                    <a:cubicBezTo>
                      <a:pt x="0" y="12592"/>
                      <a:pt x="965" y="13550"/>
                      <a:pt x="2158" y="13550"/>
                    </a:cubicBezTo>
                    <a:lnTo>
                      <a:pt x="12377" y="13550"/>
                    </a:lnTo>
                    <a:cubicBezTo>
                      <a:pt x="13570" y="13550"/>
                      <a:pt x="14528" y="12592"/>
                      <a:pt x="14528" y="11399"/>
                    </a:cubicBezTo>
                    <a:lnTo>
                      <a:pt x="14528" y="2158"/>
                    </a:lnTo>
                    <a:cubicBezTo>
                      <a:pt x="14528" y="965"/>
                      <a:pt x="13570" y="0"/>
                      <a:pt x="12377"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5" name="Google Shape;10505;p64"/>
              <p:cNvGrpSpPr/>
              <p:nvPr/>
            </p:nvGrpSpPr>
            <p:grpSpPr>
              <a:xfrm>
                <a:off x="6794039" y="1545206"/>
                <a:ext cx="556884" cy="1272499"/>
                <a:chOff x="6794039" y="1545206"/>
                <a:chExt cx="556884" cy="1272499"/>
              </a:xfrm>
            </p:grpSpPr>
            <p:sp>
              <p:nvSpPr>
                <p:cNvPr id="10506" name="Google Shape;10506;p64"/>
                <p:cNvSpPr/>
                <p:nvPr/>
              </p:nvSpPr>
              <p:spPr>
                <a:xfrm>
                  <a:off x="6794039" y="1545206"/>
                  <a:ext cx="556884" cy="1272499"/>
                </a:xfrm>
                <a:custGeom>
                  <a:avLst/>
                  <a:gdLst/>
                  <a:ahLst/>
                  <a:cxnLst/>
                  <a:rect l="l" t="t" r="r" b="b"/>
                  <a:pathLst>
                    <a:path w="22057" h="50401" extrusionOk="0">
                      <a:moveTo>
                        <a:pt x="11028" y="1"/>
                      </a:moveTo>
                      <a:cubicBezTo>
                        <a:pt x="7053" y="1"/>
                        <a:pt x="3833" y="3220"/>
                        <a:pt x="3833" y="7196"/>
                      </a:cubicBezTo>
                      <a:lnTo>
                        <a:pt x="3833" y="7203"/>
                      </a:lnTo>
                      <a:cubicBezTo>
                        <a:pt x="3807" y="7203"/>
                        <a:pt x="3787" y="7196"/>
                        <a:pt x="3768" y="7196"/>
                      </a:cubicBezTo>
                      <a:cubicBezTo>
                        <a:pt x="3764" y="7196"/>
                        <a:pt x="3761" y="7196"/>
                        <a:pt x="3757" y="7196"/>
                      </a:cubicBezTo>
                      <a:cubicBezTo>
                        <a:pt x="3091" y="7196"/>
                        <a:pt x="2589" y="7806"/>
                        <a:pt x="2712" y="8461"/>
                      </a:cubicBezTo>
                      <a:cubicBezTo>
                        <a:pt x="2814" y="8976"/>
                        <a:pt x="3263" y="9319"/>
                        <a:pt x="3751" y="9319"/>
                      </a:cubicBezTo>
                      <a:cubicBezTo>
                        <a:pt x="3886" y="9319"/>
                        <a:pt x="4024" y="9293"/>
                        <a:pt x="4159" y="9236"/>
                      </a:cubicBezTo>
                      <a:cubicBezTo>
                        <a:pt x="4922" y="11537"/>
                        <a:pt x="6896" y="13362"/>
                        <a:pt x="9073" y="14079"/>
                      </a:cubicBezTo>
                      <a:lnTo>
                        <a:pt x="9073" y="16125"/>
                      </a:lnTo>
                      <a:lnTo>
                        <a:pt x="6864" y="16125"/>
                      </a:lnTo>
                      <a:cubicBezTo>
                        <a:pt x="6864" y="16125"/>
                        <a:pt x="6857" y="16171"/>
                        <a:pt x="6838" y="16177"/>
                      </a:cubicBezTo>
                      <a:cubicBezTo>
                        <a:pt x="6258" y="16177"/>
                        <a:pt x="5743" y="16555"/>
                        <a:pt x="5560" y="17109"/>
                      </a:cubicBezTo>
                      <a:lnTo>
                        <a:pt x="229" y="32862"/>
                      </a:lnTo>
                      <a:cubicBezTo>
                        <a:pt x="1" y="33553"/>
                        <a:pt x="372" y="34309"/>
                        <a:pt x="1070" y="34544"/>
                      </a:cubicBezTo>
                      <a:cubicBezTo>
                        <a:pt x="1209" y="34589"/>
                        <a:pt x="1350" y="34611"/>
                        <a:pt x="1488" y="34611"/>
                      </a:cubicBezTo>
                      <a:cubicBezTo>
                        <a:pt x="2045" y="34611"/>
                        <a:pt x="2563" y="34261"/>
                        <a:pt x="2751" y="33703"/>
                      </a:cubicBezTo>
                      <a:lnTo>
                        <a:pt x="2927" y="33188"/>
                      </a:lnTo>
                      <a:lnTo>
                        <a:pt x="3507" y="33436"/>
                      </a:lnTo>
                      <a:cubicBezTo>
                        <a:pt x="3507" y="33436"/>
                        <a:pt x="4009" y="32419"/>
                        <a:pt x="3468" y="31578"/>
                      </a:cubicBezTo>
                      <a:lnTo>
                        <a:pt x="6733" y="21919"/>
                      </a:lnTo>
                      <a:lnTo>
                        <a:pt x="6733" y="21919"/>
                      </a:lnTo>
                      <a:cubicBezTo>
                        <a:pt x="6733" y="27707"/>
                        <a:pt x="5951" y="29173"/>
                        <a:pt x="5951" y="32367"/>
                      </a:cubicBezTo>
                      <a:cubicBezTo>
                        <a:pt x="5951" y="35560"/>
                        <a:pt x="7861" y="48498"/>
                        <a:pt x="7861" y="48498"/>
                      </a:cubicBezTo>
                      <a:lnTo>
                        <a:pt x="5554" y="50401"/>
                      </a:lnTo>
                      <a:lnTo>
                        <a:pt x="10012" y="50401"/>
                      </a:lnTo>
                      <a:lnTo>
                        <a:pt x="10761" y="31630"/>
                      </a:lnTo>
                      <a:lnTo>
                        <a:pt x="11139" y="31630"/>
                      </a:lnTo>
                      <a:lnTo>
                        <a:pt x="11889" y="50401"/>
                      </a:lnTo>
                      <a:lnTo>
                        <a:pt x="16353" y="50401"/>
                      </a:lnTo>
                      <a:lnTo>
                        <a:pt x="14046" y="48498"/>
                      </a:lnTo>
                      <a:cubicBezTo>
                        <a:pt x="14046" y="48498"/>
                        <a:pt x="15949" y="34172"/>
                        <a:pt x="15949" y="31591"/>
                      </a:cubicBezTo>
                      <a:cubicBezTo>
                        <a:pt x="15949" y="29004"/>
                        <a:pt x="15291" y="27681"/>
                        <a:pt x="15291" y="21821"/>
                      </a:cubicBezTo>
                      <a:lnTo>
                        <a:pt x="15291" y="21821"/>
                      </a:lnTo>
                      <a:lnTo>
                        <a:pt x="18595" y="31578"/>
                      </a:lnTo>
                      <a:cubicBezTo>
                        <a:pt x="18048" y="32412"/>
                        <a:pt x="18556" y="33423"/>
                        <a:pt x="18556" y="33423"/>
                      </a:cubicBezTo>
                      <a:lnTo>
                        <a:pt x="19136" y="33181"/>
                      </a:lnTo>
                      <a:lnTo>
                        <a:pt x="19312" y="33703"/>
                      </a:lnTo>
                      <a:cubicBezTo>
                        <a:pt x="19495" y="34261"/>
                        <a:pt x="20012" y="34611"/>
                        <a:pt x="20569" y="34611"/>
                      </a:cubicBezTo>
                      <a:cubicBezTo>
                        <a:pt x="20707" y="34611"/>
                        <a:pt x="20848" y="34589"/>
                        <a:pt x="20987" y="34544"/>
                      </a:cubicBezTo>
                      <a:cubicBezTo>
                        <a:pt x="21685" y="34316"/>
                        <a:pt x="22056" y="33566"/>
                        <a:pt x="21828" y="32869"/>
                      </a:cubicBezTo>
                      <a:lnTo>
                        <a:pt x="16497" y="17122"/>
                      </a:lnTo>
                      <a:cubicBezTo>
                        <a:pt x="16334" y="16607"/>
                        <a:pt x="15878" y="16236"/>
                        <a:pt x="15337" y="16184"/>
                      </a:cubicBezTo>
                      <a:cubicBezTo>
                        <a:pt x="15317" y="16171"/>
                        <a:pt x="15304" y="16125"/>
                        <a:pt x="15304" y="16125"/>
                      </a:cubicBezTo>
                      <a:lnTo>
                        <a:pt x="12827" y="16125"/>
                      </a:lnTo>
                      <a:lnTo>
                        <a:pt x="12827" y="14124"/>
                      </a:lnTo>
                      <a:cubicBezTo>
                        <a:pt x="15050" y="13453"/>
                        <a:pt x="17096" y="11615"/>
                        <a:pt x="17885" y="9275"/>
                      </a:cubicBezTo>
                      <a:cubicBezTo>
                        <a:pt x="17970" y="9301"/>
                        <a:pt x="18054" y="9308"/>
                        <a:pt x="18139" y="9308"/>
                      </a:cubicBezTo>
                      <a:cubicBezTo>
                        <a:pt x="18143" y="9308"/>
                        <a:pt x="18147" y="9308"/>
                        <a:pt x="18151" y="9308"/>
                      </a:cubicBezTo>
                      <a:cubicBezTo>
                        <a:pt x="18713" y="9308"/>
                        <a:pt x="19169" y="8861"/>
                        <a:pt x="19195" y="8304"/>
                      </a:cubicBezTo>
                      <a:cubicBezTo>
                        <a:pt x="19215" y="7744"/>
                        <a:pt x="18791" y="7255"/>
                        <a:pt x="18230" y="7209"/>
                      </a:cubicBezTo>
                      <a:lnTo>
                        <a:pt x="18230" y="7196"/>
                      </a:lnTo>
                      <a:cubicBezTo>
                        <a:pt x="18230" y="3220"/>
                        <a:pt x="15011" y="1"/>
                        <a:pt x="1102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07" name="Google Shape;10507;p64"/>
                <p:cNvGrpSpPr/>
                <p:nvPr/>
              </p:nvGrpSpPr>
              <p:grpSpPr>
                <a:xfrm>
                  <a:off x="6812697" y="1636703"/>
                  <a:ext cx="515453" cy="1170626"/>
                  <a:chOff x="6812697" y="1636703"/>
                  <a:chExt cx="515453" cy="1170626"/>
                </a:xfrm>
              </p:grpSpPr>
              <p:sp>
                <p:nvSpPr>
                  <p:cNvPr id="10508" name="Google Shape;10508;p64"/>
                  <p:cNvSpPr/>
                  <p:nvPr/>
                </p:nvSpPr>
                <p:spPr>
                  <a:xfrm>
                    <a:off x="6985920"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9" name="Google Shape;10509;p64"/>
                  <p:cNvSpPr/>
                  <p:nvPr/>
                </p:nvSpPr>
                <p:spPr>
                  <a:xfrm>
                    <a:off x="6963525" y="2349212"/>
                    <a:ext cx="41658" cy="35877"/>
                  </a:xfrm>
                  <a:custGeom>
                    <a:avLst/>
                    <a:gdLst/>
                    <a:ahLst/>
                    <a:cxnLst/>
                    <a:rect l="l" t="t" r="r" b="b"/>
                    <a:pathLst>
                      <a:path w="1650" h="1421" extrusionOk="0">
                        <a:moveTo>
                          <a:pt x="946" y="0"/>
                        </a:moveTo>
                        <a:cubicBezTo>
                          <a:pt x="314" y="0"/>
                          <a:pt x="1" y="763"/>
                          <a:pt x="444" y="1213"/>
                        </a:cubicBezTo>
                        <a:cubicBezTo>
                          <a:pt x="587" y="1356"/>
                          <a:pt x="764" y="1420"/>
                          <a:pt x="937" y="1420"/>
                        </a:cubicBezTo>
                        <a:cubicBezTo>
                          <a:pt x="1301" y="1420"/>
                          <a:pt x="1650" y="1139"/>
                          <a:pt x="1650" y="711"/>
                        </a:cubicBezTo>
                        <a:cubicBezTo>
                          <a:pt x="1650" y="320"/>
                          <a:pt x="1337" y="0"/>
                          <a:pt x="9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0" name="Google Shape;10510;p64"/>
                  <p:cNvSpPr/>
                  <p:nvPr/>
                </p:nvSpPr>
                <p:spPr>
                  <a:xfrm>
                    <a:off x="6988218" y="2349212"/>
                    <a:ext cx="41658" cy="35877"/>
                  </a:xfrm>
                  <a:custGeom>
                    <a:avLst/>
                    <a:gdLst/>
                    <a:ahLst/>
                    <a:cxnLst/>
                    <a:rect l="l" t="t" r="r" b="b"/>
                    <a:pathLst>
                      <a:path w="1650" h="1421" extrusionOk="0">
                        <a:moveTo>
                          <a:pt x="946" y="0"/>
                        </a:moveTo>
                        <a:cubicBezTo>
                          <a:pt x="313" y="0"/>
                          <a:pt x="0" y="763"/>
                          <a:pt x="444" y="1213"/>
                        </a:cubicBezTo>
                        <a:cubicBezTo>
                          <a:pt x="589" y="1356"/>
                          <a:pt x="766" y="1420"/>
                          <a:pt x="940" y="1420"/>
                        </a:cubicBezTo>
                        <a:cubicBezTo>
                          <a:pt x="1303" y="1420"/>
                          <a:pt x="1649" y="1139"/>
                          <a:pt x="1649" y="711"/>
                        </a:cubicBezTo>
                        <a:cubicBezTo>
                          <a:pt x="1649" y="320"/>
                          <a:pt x="1337" y="0"/>
                          <a:pt x="9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1" name="Google Shape;10511;p64"/>
                  <p:cNvSpPr/>
                  <p:nvPr/>
                </p:nvSpPr>
                <p:spPr>
                  <a:xfrm>
                    <a:off x="6963525" y="2464720"/>
                    <a:ext cx="41658" cy="35700"/>
                  </a:xfrm>
                  <a:custGeom>
                    <a:avLst/>
                    <a:gdLst/>
                    <a:ahLst/>
                    <a:cxnLst/>
                    <a:rect l="l" t="t" r="r" b="b"/>
                    <a:pathLst>
                      <a:path w="1650" h="1414" extrusionOk="0">
                        <a:moveTo>
                          <a:pt x="946" y="1"/>
                        </a:moveTo>
                        <a:cubicBezTo>
                          <a:pt x="314" y="1"/>
                          <a:pt x="1" y="757"/>
                          <a:pt x="444" y="1206"/>
                        </a:cubicBezTo>
                        <a:cubicBezTo>
                          <a:pt x="587" y="1350"/>
                          <a:pt x="764" y="1414"/>
                          <a:pt x="937" y="1414"/>
                        </a:cubicBezTo>
                        <a:cubicBezTo>
                          <a:pt x="1301" y="1414"/>
                          <a:pt x="1650" y="1132"/>
                          <a:pt x="1650" y="705"/>
                        </a:cubicBezTo>
                        <a:cubicBezTo>
                          <a:pt x="1650" y="314"/>
                          <a:pt x="1337" y="1"/>
                          <a:pt x="9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2" name="Google Shape;10512;p64"/>
                  <p:cNvSpPr/>
                  <p:nvPr/>
                </p:nvSpPr>
                <p:spPr>
                  <a:xfrm>
                    <a:off x="6988218" y="2464720"/>
                    <a:ext cx="41658" cy="35700"/>
                  </a:xfrm>
                  <a:custGeom>
                    <a:avLst/>
                    <a:gdLst/>
                    <a:ahLst/>
                    <a:cxnLst/>
                    <a:rect l="l" t="t" r="r" b="b"/>
                    <a:pathLst>
                      <a:path w="1650" h="1414" extrusionOk="0">
                        <a:moveTo>
                          <a:pt x="946" y="1"/>
                        </a:moveTo>
                        <a:cubicBezTo>
                          <a:pt x="313" y="1"/>
                          <a:pt x="0" y="757"/>
                          <a:pt x="444" y="1206"/>
                        </a:cubicBezTo>
                        <a:cubicBezTo>
                          <a:pt x="589" y="1350"/>
                          <a:pt x="766" y="1414"/>
                          <a:pt x="940" y="1414"/>
                        </a:cubicBezTo>
                        <a:cubicBezTo>
                          <a:pt x="1303" y="1414"/>
                          <a:pt x="1649" y="1132"/>
                          <a:pt x="1649" y="705"/>
                        </a:cubicBezTo>
                        <a:cubicBezTo>
                          <a:pt x="1649" y="314"/>
                          <a:pt x="1337" y="1"/>
                          <a:pt x="9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3" name="Google Shape;10513;p64"/>
                  <p:cNvSpPr/>
                  <p:nvPr/>
                </p:nvSpPr>
                <p:spPr>
                  <a:xfrm>
                    <a:off x="7001876" y="2594214"/>
                    <a:ext cx="30625" cy="104525"/>
                  </a:xfrm>
                  <a:custGeom>
                    <a:avLst/>
                    <a:gdLst/>
                    <a:ahLst/>
                    <a:cxnLst/>
                    <a:rect l="l" t="t" r="r" b="b"/>
                    <a:pathLst>
                      <a:path w="1213" h="4140" extrusionOk="0">
                        <a:moveTo>
                          <a:pt x="815" y="1"/>
                        </a:moveTo>
                        <a:lnTo>
                          <a:pt x="0" y="79"/>
                        </a:lnTo>
                        <a:lnTo>
                          <a:pt x="398" y="4140"/>
                        </a:lnTo>
                        <a:lnTo>
                          <a:pt x="1213" y="4061"/>
                        </a:lnTo>
                        <a:lnTo>
                          <a:pt x="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4" name="Google Shape;10514;p64"/>
                  <p:cNvSpPr/>
                  <p:nvPr/>
                </p:nvSpPr>
                <p:spPr>
                  <a:xfrm>
                    <a:off x="6979987" y="2577349"/>
                    <a:ext cx="38124" cy="31938"/>
                  </a:xfrm>
                  <a:custGeom>
                    <a:avLst/>
                    <a:gdLst/>
                    <a:ahLst/>
                    <a:cxnLst/>
                    <a:rect l="l" t="t" r="r" b="b"/>
                    <a:pathLst>
                      <a:path w="1510" h="1265" extrusionOk="0">
                        <a:moveTo>
                          <a:pt x="848" y="0"/>
                        </a:moveTo>
                        <a:cubicBezTo>
                          <a:pt x="824" y="0"/>
                          <a:pt x="800" y="2"/>
                          <a:pt x="776" y="4"/>
                        </a:cubicBezTo>
                        <a:cubicBezTo>
                          <a:pt x="216" y="56"/>
                          <a:pt x="1" y="760"/>
                          <a:pt x="437" y="1119"/>
                        </a:cubicBezTo>
                        <a:cubicBezTo>
                          <a:pt x="559" y="1220"/>
                          <a:pt x="698" y="1265"/>
                          <a:pt x="835" y="1265"/>
                        </a:cubicBezTo>
                        <a:cubicBezTo>
                          <a:pt x="1182" y="1265"/>
                          <a:pt x="1509" y="973"/>
                          <a:pt x="1467" y="571"/>
                        </a:cubicBezTo>
                        <a:cubicBezTo>
                          <a:pt x="1437" y="243"/>
                          <a:pt x="116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5" name="Google Shape;10515;p64"/>
                  <p:cNvSpPr/>
                  <p:nvPr/>
                </p:nvSpPr>
                <p:spPr>
                  <a:xfrm>
                    <a:off x="7002028" y="2575077"/>
                    <a:ext cx="38124" cy="32090"/>
                  </a:xfrm>
                  <a:custGeom>
                    <a:avLst/>
                    <a:gdLst/>
                    <a:ahLst/>
                    <a:cxnLst/>
                    <a:rect l="l" t="t" r="r" b="b"/>
                    <a:pathLst>
                      <a:path w="1510" h="1271" extrusionOk="0">
                        <a:moveTo>
                          <a:pt x="837" y="0"/>
                        </a:moveTo>
                        <a:cubicBezTo>
                          <a:pt x="817" y="0"/>
                          <a:pt x="797" y="1"/>
                          <a:pt x="777" y="3"/>
                        </a:cubicBezTo>
                        <a:cubicBezTo>
                          <a:pt x="216" y="62"/>
                          <a:pt x="1" y="766"/>
                          <a:pt x="438" y="1124"/>
                        </a:cubicBezTo>
                        <a:cubicBezTo>
                          <a:pt x="559" y="1225"/>
                          <a:pt x="699" y="1270"/>
                          <a:pt x="835" y="1270"/>
                        </a:cubicBezTo>
                        <a:cubicBezTo>
                          <a:pt x="1182" y="1270"/>
                          <a:pt x="1510" y="979"/>
                          <a:pt x="1467" y="576"/>
                        </a:cubicBezTo>
                        <a:cubicBezTo>
                          <a:pt x="1437" y="245"/>
                          <a:pt x="1163" y="0"/>
                          <a:pt x="8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6" name="Google Shape;10516;p64"/>
                  <p:cNvSpPr/>
                  <p:nvPr/>
                </p:nvSpPr>
                <p:spPr>
                  <a:xfrm>
                    <a:off x="6989859" y="2680182"/>
                    <a:ext cx="38174" cy="31963"/>
                  </a:xfrm>
                  <a:custGeom>
                    <a:avLst/>
                    <a:gdLst/>
                    <a:ahLst/>
                    <a:cxnLst/>
                    <a:rect l="l" t="t" r="r" b="b"/>
                    <a:pathLst>
                      <a:path w="1512" h="1266" extrusionOk="0">
                        <a:moveTo>
                          <a:pt x="852" y="1"/>
                        </a:moveTo>
                        <a:cubicBezTo>
                          <a:pt x="829" y="1"/>
                          <a:pt x="806" y="2"/>
                          <a:pt x="783" y="5"/>
                        </a:cubicBezTo>
                        <a:cubicBezTo>
                          <a:pt x="222" y="57"/>
                          <a:pt x="1" y="761"/>
                          <a:pt x="437" y="1119"/>
                        </a:cubicBezTo>
                        <a:cubicBezTo>
                          <a:pt x="561" y="1220"/>
                          <a:pt x="701" y="1265"/>
                          <a:pt x="838" y="1265"/>
                        </a:cubicBezTo>
                        <a:cubicBezTo>
                          <a:pt x="1186" y="1265"/>
                          <a:pt x="1511" y="974"/>
                          <a:pt x="1474" y="572"/>
                        </a:cubicBezTo>
                        <a:cubicBezTo>
                          <a:pt x="1443" y="249"/>
                          <a:pt x="1169" y="1"/>
                          <a:pt x="8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7" name="Google Shape;10517;p64"/>
                  <p:cNvSpPr/>
                  <p:nvPr/>
                </p:nvSpPr>
                <p:spPr>
                  <a:xfrm>
                    <a:off x="7012076" y="2678086"/>
                    <a:ext cx="37997" cy="32090"/>
                  </a:xfrm>
                  <a:custGeom>
                    <a:avLst/>
                    <a:gdLst/>
                    <a:ahLst/>
                    <a:cxnLst/>
                    <a:rect l="l" t="t" r="r" b="b"/>
                    <a:pathLst>
                      <a:path w="1505" h="1271" extrusionOk="0">
                        <a:moveTo>
                          <a:pt x="836" y="0"/>
                        </a:moveTo>
                        <a:cubicBezTo>
                          <a:pt x="816" y="0"/>
                          <a:pt x="796" y="1"/>
                          <a:pt x="776" y="3"/>
                        </a:cubicBezTo>
                        <a:cubicBezTo>
                          <a:pt x="216" y="55"/>
                          <a:pt x="1" y="765"/>
                          <a:pt x="431" y="1124"/>
                        </a:cubicBezTo>
                        <a:cubicBezTo>
                          <a:pt x="554" y="1225"/>
                          <a:pt x="694" y="1270"/>
                          <a:pt x="831" y="1270"/>
                        </a:cubicBezTo>
                        <a:cubicBezTo>
                          <a:pt x="1179" y="1270"/>
                          <a:pt x="1504" y="979"/>
                          <a:pt x="1467" y="576"/>
                        </a:cubicBezTo>
                        <a:cubicBezTo>
                          <a:pt x="1436" y="245"/>
                          <a:pt x="1157" y="0"/>
                          <a:pt x="8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8" name="Google Shape;10518;p64"/>
                  <p:cNvSpPr/>
                  <p:nvPr/>
                </p:nvSpPr>
                <p:spPr>
                  <a:xfrm>
                    <a:off x="6850316" y="2178085"/>
                    <a:ext cx="55974" cy="109271"/>
                  </a:xfrm>
                  <a:custGeom>
                    <a:avLst/>
                    <a:gdLst/>
                    <a:ahLst/>
                    <a:cxnLst/>
                    <a:rect l="l" t="t" r="r" b="b"/>
                    <a:pathLst>
                      <a:path w="2217" h="4328" extrusionOk="0">
                        <a:moveTo>
                          <a:pt x="1317" y="0"/>
                        </a:moveTo>
                        <a:lnTo>
                          <a:pt x="1" y="4035"/>
                        </a:lnTo>
                        <a:lnTo>
                          <a:pt x="894" y="4328"/>
                        </a:lnTo>
                        <a:lnTo>
                          <a:pt x="2217" y="287"/>
                        </a:lnTo>
                        <a:lnTo>
                          <a:pt x="13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9" name="Google Shape;10519;p64"/>
                  <p:cNvSpPr/>
                  <p:nvPr/>
                </p:nvSpPr>
                <p:spPr>
                  <a:xfrm>
                    <a:off x="6864858" y="2156120"/>
                    <a:ext cx="40775" cy="34463"/>
                  </a:xfrm>
                  <a:custGeom>
                    <a:avLst/>
                    <a:gdLst/>
                    <a:ahLst/>
                    <a:cxnLst/>
                    <a:rect l="l" t="t" r="r" b="b"/>
                    <a:pathLst>
                      <a:path w="1615" h="1365" extrusionOk="0">
                        <a:moveTo>
                          <a:pt x="841" y="0"/>
                        </a:moveTo>
                        <a:cubicBezTo>
                          <a:pt x="361" y="0"/>
                          <a:pt x="1" y="516"/>
                          <a:pt x="239" y="987"/>
                        </a:cubicBezTo>
                        <a:cubicBezTo>
                          <a:pt x="367" y="1242"/>
                          <a:pt x="607" y="1364"/>
                          <a:pt x="847" y="1364"/>
                        </a:cubicBezTo>
                        <a:cubicBezTo>
                          <a:pt x="1122" y="1364"/>
                          <a:pt x="1396" y="1203"/>
                          <a:pt x="1497" y="896"/>
                        </a:cubicBezTo>
                        <a:cubicBezTo>
                          <a:pt x="1615" y="538"/>
                          <a:pt x="1419" y="147"/>
                          <a:pt x="1061" y="36"/>
                        </a:cubicBezTo>
                        <a:cubicBezTo>
                          <a:pt x="986" y="12"/>
                          <a:pt x="912" y="0"/>
                          <a:pt x="8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0" name="Google Shape;10520;p64"/>
                  <p:cNvSpPr/>
                  <p:nvPr/>
                </p:nvSpPr>
                <p:spPr>
                  <a:xfrm>
                    <a:off x="6887581" y="2163517"/>
                    <a:ext cx="40775" cy="34463"/>
                  </a:xfrm>
                  <a:custGeom>
                    <a:avLst/>
                    <a:gdLst/>
                    <a:ahLst/>
                    <a:cxnLst/>
                    <a:rect l="l" t="t" r="r" b="b"/>
                    <a:pathLst>
                      <a:path w="1615" h="1365" extrusionOk="0">
                        <a:moveTo>
                          <a:pt x="841" y="1"/>
                        </a:moveTo>
                        <a:cubicBezTo>
                          <a:pt x="361" y="1"/>
                          <a:pt x="0" y="516"/>
                          <a:pt x="239" y="988"/>
                        </a:cubicBezTo>
                        <a:cubicBezTo>
                          <a:pt x="366" y="1242"/>
                          <a:pt x="606" y="1365"/>
                          <a:pt x="846" y="1365"/>
                        </a:cubicBezTo>
                        <a:cubicBezTo>
                          <a:pt x="1121" y="1365"/>
                          <a:pt x="1396" y="1203"/>
                          <a:pt x="1497" y="897"/>
                        </a:cubicBezTo>
                        <a:cubicBezTo>
                          <a:pt x="1614" y="538"/>
                          <a:pt x="1419" y="154"/>
                          <a:pt x="1060" y="36"/>
                        </a:cubicBezTo>
                        <a:cubicBezTo>
                          <a:pt x="985" y="12"/>
                          <a:pt x="912" y="1"/>
                          <a:pt x="8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1" name="Google Shape;10521;p64"/>
                  <p:cNvSpPr/>
                  <p:nvPr/>
                </p:nvSpPr>
                <p:spPr>
                  <a:xfrm>
                    <a:off x="6830471" y="2261755"/>
                    <a:ext cx="40775" cy="34539"/>
                  </a:xfrm>
                  <a:custGeom>
                    <a:avLst/>
                    <a:gdLst/>
                    <a:ahLst/>
                    <a:cxnLst/>
                    <a:rect l="l" t="t" r="r" b="b"/>
                    <a:pathLst>
                      <a:path w="1615" h="1368" extrusionOk="0">
                        <a:moveTo>
                          <a:pt x="839" y="1"/>
                        </a:moveTo>
                        <a:cubicBezTo>
                          <a:pt x="362" y="1"/>
                          <a:pt x="0" y="522"/>
                          <a:pt x="239" y="994"/>
                        </a:cubicBezTo>
                        <a:cubicBezTo>
                          <a:pt x="367" y="1246"/>
                          <a:pt x="605" y="1368"/>
                          <a:pt x="843" y="1368"/>
                        </a:cubicBezTo>
                        <a:cubicBezTo>
                          <a:pt x="1117" y="1368"/>
                          <a:pt x="1390" y="1207"/>
                          <a:pt x="1491" y="896"/>
                        </a:cubicBezTo>
                        <a:cubicBezTo>
                          <a:pt x="1614" y="538"/>
                          <a:pt x="1412" y="153"/>
                          <a:pt x="1054" y="36"/>
                        </a:cubicBezTo>
                        <a:cubicBezTo>
                          <a:pt x="981" y="12"/>
                          <a:pt x="908" y="1"/>
                          <a:pt x="8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2" name="Google Shape;10522;p64"/>
                  <p:cNvSpPr/>
                  <p:nvPr/>
                </p:nvSpPr>
                <p:spPr>
                  <a:xfrm>
                    <a:off x="6853017" y="2269178"/>
                    <a:ext cx="40775" cy="34539"/>
                  </a:xfrm>
                  <a:custGeom>
                    <a:avLst/>
                    <a:gdLst/>
                    <a:ahLst/>
                    <a:cxnLst/>
                    <a:rect l="l" t="t" r="r" b="b"/>
                    <a:pathLst>
                      <a:path w="1615" h="1368" extrusionOk="0">
                        <a:moveTo>
                          <a:pt x="843" y="0"/>
                        </a:moveTo>
                        <a:cubicBezTo>
                          <a:pt x="362" y="0"/>
                          <a:pt x="0" y="522"/>
                          <a:pt x="239" y="994"/>
                        </a:cubicBezTo>
                        <a:cubicBezTo>
                          <a:pt x="367" y="1245"/>
                          <a:pt x="607" y="1367"/>
                          <a:pt x="846" y="1367"/>
                        </a:cubicBezTo>
                        <a:cubicBezTo>
                          <a:pt x="1122" y="1367"/>
                          <a:pt x="1396" y="1206"/>
                          <a:pt x="1497" y="896"/>
                        </a:cubicBezTo>
                        <a:cubicBezTo>
                          <a:pt x="1614" y="537"/>
                          <a:pt x="1419" y="153"/>
                          <a:pt x="1060" y="35"/>
                        </a:cubicBezTo>
                        <a:cubicBezTo>
                          <a:pt x="986" y="11"/>
                          <a:pt x="913" y="0"/>
                          <a:pt x="8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3" name="Google Shape;10523;p64"/>
                  <p:cNvSpPr/>
                  <p:nvPr/>
                </p:nvSpPr>
                <p:spPr>
                  <a:xfrm>
                    <a:off x="6907905" y="2021424"/>
                    <a:ext cx="55974" cy="109448"/>
                  </a:xfrm>
                  <a:custGeom>
                    <a:avLst/>
                    <a:gdLst/>
                    <a:ahLst/>
                    <a:cxnLst/>
                    <a:rect l="l" t="t" r="r" b="b"/>
                    <a:pathLst>
                      <a:path w="2217" h="4335" extrusionOk="0">
                        <a:moveTo>
                          <a:pt x="1324" y="0"/>
                        </a:moveTo>
                        <a:lnTo>
                          <a:pt x="1" y="4041"/>
                        </a:lnTo>
                        <a:lnTo>
                          <a:pt x="900" y="4335"/>
                        </a:lnTo>
                        <a:lnTo>
                          <a:pt x="2217" y="294"/>
                        </a:lnTo>
                        <a:lnTo>
                          <a:pt x="13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4" name="Google Shape;10524;p64"/>
                  <p:cNvSpPr/>
                  <p:nvPr/>
                </p:nvSpPr>
                <p:spPr>
                  <a:xfrm>
                    <a:off x="6922625" y="1999459"/>
                    <a:ext cx="40775" cy="34387"/>
                  </a:xfrm>
                  <a:custGeom>
                    <a:avLst/>
                    <a:gdLst/>
                    <a:ahLst/>
                    <a:cxnLst/>
                    <a:rect l="l" t="t" r="r" b="b"/>
                    <a:pathLst>
                      <a:path w="1615" h="1362" extrusionOk="0">
                        <a:moveTo>
                          <a:pt x="841" y="1"/>
                        </a:moveTo>
                        <a:cubicBezTo>
                          <a:pt x="361" y="1"/>
                          <a:pt x="1" y="516"/>
                          <a:pt x="239" y="988"/>
                        </a:cubicBezTo>
                        <a:cubicBezTo>
                          <a:pt x="367" y="1240"/>
                          <a:pt x="608" y="1362"/>
                          <a:pt x="848" y="1362"/>
                        </a:cubicBezTo>
                        <a:cubicBezTo>
                          <a:pt x="1123" y="1362"/>
                          <a:pt x="1396" y="1203"/>
                          <a:pt x="1497" y="897"/>
                        </a:cubicBezTo>
                        <a:cubicBezTo>
                          <a:pt x="1614" y="538"/>
                          <a:pt x="1419" y="147"/>
                          <a:pt x="1060" y="36"/>
                        </a:cubicBezTo>
                        <a:cubicBezTo>
                          <a:pt x="986" y="12"/>
                          <a:pt x="912" y="1"/>
                          <a:pt x="8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5" name="Google Shape;10525;p64"/>
                  <p:cNvSpPr/>
                  <p:nvPr/>
                </p:nvSpPr>
                <p:spPr>
                  <a:xfrm>
                    <a:off x="6945196" y="2006882"/>
                    <a:ext cx="40749" cy="34463"/>
                  </a:xfrm>
                  <a:custGeom>
                    <a:avLst/>
                    <a:gdLst/>
                    <a:ahLst/>
                    <a:cxnLst/>
                    <a:rect l="l" t="t" r="r" b="b"/>
                    <a:pathLst>
                      <a:path w="1614" h="1365" extrusionOk="0">
                        <a:moveTo>
                          <a:pt x="844" y="0"/>
                        </a:moveTo>
                        <a:cubicBezTo>
                          <a:pt x="366" y="0"/>
                          <a:pt x="0" y="522"/>
                          <a:pt x="245" y="994"/>
                        </a:cubicBezTo>
                        <a:cubicBezTo>
                          <a:pt x="371" y="1244"/>
                          <a:pt x="609" y="1365"/>
                          <a:pt x="846" y="1365"/>
                        </a:cubicBezTo>
                        <a:cubicBezTo>
                          <a:pt x="1121" y="1365"/>
                          <a:pt x="1395" y="1204"/>
                          <a:pt x="1496" y="896"/>
                        </a:cubicBezTo>
                        <a:cubicBezTo>
                          <a:pt x="1613" y="537"/>
                          <a:pt x="1418" y="153"/>
                          <a:pt x="1059" y="36"/>
                        </a:cubicBezTo>
                        <a:cubicBezTo>
                          <a:pt x="986" y="11"/>
                          <a:pt x="914" y="0"/>
                          <a:pt x="8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6" name="Google Shape;10526;p64"/>
                  <p:cNvSpPr/>
                  <p:nvPr/>
                </p:nvSpPr>
                <p:spPr>
                  <a:xfrm>
                    <a:off x="6888061" y="2105271"/>
                    <a:ext cx="40775" cy="34488"/>
                  </a:xfrm>
                  <a:custGeom>
                    <a:avLst/>
                    <a:gdLst/>
                    <a:ahLst/>
                    <a:cxnLst/>
                    <a:rect l="l" t="t" r="r" b="b"/>
                    <a:pathLst>
                      <a:path w="1615" h="1366" extrusionOk="0">
                        <a:moveTo>
                          <a:pt x="842" y="0"/>
                        </a:moveTo>
                        <a:cubicBezTo>
                          <a:pt x="361" y="0"/>
                          <a:pt x="1" y="517"/>
                          <a:pt x="239" y="994"/>
                        </a:cubicBezTo>
                        <a:cubicBezTo>
                          <a:pt x="366" y="1245"/>
                          <a:pt x="605" y="1365"/>
                          <a:pt x="844" y="1365"/>
                        </a:cubicBezTo>
                        <a:cubicBezTo>
                          <a:pt x="1120" y="1365"/>
                          <a:pt x="1396" y="1204"/>
                          <a:pt x="1497" y="896"/>
                        </a:cubicBezTo>
                        <a:cubicBezTo>
                          <a:pt x="1615" y="538"/>
                          <a:pt x="1419" y="153"/>
                          <a:pt x="1061" y="36"/>
                        </a:cubicBezTo>
                        <a:cubicBezTo>
                          <a:pt x="986" y="12"/>
                          <a:pt x="912" y="0"/>
                          <a:pt x="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7" name="Google Shape;10527;p64"/>
                  <p:cNvSpPr/>
                  <p:nvPr/>
                </p:nvSpPr>
                <p:spPr>
                  <a:xfrm>
                    <a:off x="6910783" y="2112517"/>
                    <a:ext cx="40775" cy="34539"/>
                  </a:xfrm>
                  <a:custGeom>
                    <a:avLst/>
                    <a:gdLst/>
                    <a:ahLst/>
                    <a:cxnLst/>
                    <a:rect l="l" t="t" r="r" b="b"/>
                    <a:pathLst>
                      <a:path w="1615" h="1368" extrusionOk="0">
                        <a:moveTo>
                          <a:pt x="843" y="0"/>
                        </a:moveTo>
                        <a:cubicBezTo>
                          <a:pt x="361" y="0"/>
                          <a:pt x="0" y="522"/>
                          <a:pt x="239" y="994"/>
                        </a:cubicBezTo>
                        <a:cubicBezTo>
                          <a:pt x="366" y="1246"/>
                          <a:pt x="606" y="1367"/>
                          <a:pt x="846" y="1367"/>
                        </a:cubicBezTo>
                        <a:cubicBezTo>
                          <a:pt x="1121" y="1367"/>
                          <a:pt x="1396" y="1206"/>
                          <a:pt x="1497" y="896"/>
                        </a:cubicBezTo>
                        <a:cubicBezTo>
                          <a:pt x="1614" y="538"/>
                          <a:pt x="1419" y="153"/>
                          <a:pt x="1060" y="36"/>
                        </a:cubicBezTo>
                        <a:cubicBezTo>
                          <a:pt x="986" y="12"/>
                          <a:pt x="913" y="0"/>
                          <a:pt x="8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8" name="Google Shape;10528;p64"/>
                  <p:cNvSpPr/>
                  <p:nvPr/>
                </p:nvSpPr>
                <p:spPr>
                  <a:xfrm>
                    <a:off x="6957113" y="1968758"/>
                    <a:ext cx="226622" cy="24717"/>
                  </a:xfrm>
                  <a:custGeom>
                    <a:avLst/>
                    <a:gdLst/>
                    <a:ahLst/>
                    <a:cxnLst/>
                    <a:rect l="l" t="t" r="r" b="b"/>
                    <a:pathLst>
                      <a:path w="8976" h="979" extrusionOk="0">
                        <a:moveTo>
                          <a:pt x="450" y="1"/>
                        </a:moveTo>
                        <a:cubicBezTo>
                          <a:pt x="203" y="1"/>
                          <a:pt x="1" y="196"/>
                          <a:pt x="1" y="451"/>
                        </a:cubicBezTo>
                        <a:lnTo>
                          <a:pt x="1" y="529"/>
                        </a:lnTo>
                        <a:cubicBezTo>
                          <a:pt x="1" y="776"/>
                          <a:pt x="203" y="979"/>
                          <a:pt x="450" y="979"/>
                        </a:cubicBezTo>
                        <a:lnTo>
                          <a:pt x="8532" y="979"/>
                        </a:lnTo>
                        <a:cubicBezTo>
                          <a:pt x="8780" y="979"/>
                          <a:pt x="8975" y="776"/>
                          <a:pt x="8975" y="529"/>
                        </a:cubicBezTo>
                        <a:lnTo>
                          <a:pt x="8975" y="451"/>
                        </a:lnTo>
                        <a:cubicBezTo>
                          <a:pt x="8975" y="196"/>
                          <a:pt x="8780" y="1"/>
                          <a:pt x="85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9" name="Google Shape;10529;p64"/>
                  <p:cNvSpPr/>
                  <p:nvPr/>
                </p:nvSpPr>
                <p:spPr>
                  <a:xfrm>
                    <a:off x="7039546" y="1927453"/>
                    <a:ext cx="61907" cy="24717"/>
                  </a:xfrm>
                  <a:custGeom>
                    <a:avLst/>
                    <a:gdLst/>
                    <a:ahLst/>
                    <a:cxnLst/>
                    <a:rect l="l" t="t" r="r" b="b"/>
                    <a:pathLst>
                      <a:path w="2452" h="979" extrusionOk="0">
                        <a:moveTo>
                          <a:pt x="451" y="1"/>
                        </a:moveTo>
                        <a:cubicBezTo>
                          <a:pt x="203" y="1"/>
                          <a:pt x="1" y="203"/>
                          <a:pt x="1" y="451"/>
                        </a:cubicBezTo>
                        <a:lnTo>
                          <a:pt x="1" y="535"/>
                        </a:lnTo>
                        <a:cubicBezTo>
                          <a:pt x="1" y="783"/>
                          <a:pt x="203" y="979"/>
                          <a:pt x="451" y="979"/>
                        </a:cubicBezTo>
                        <a:lnTo>
                          <a:pt x="2002" y="979"/>
                        </a:lnTo>
                        <a:cubicBezTo>
                          <a:pt x="2250" y="979"/>
                          <a:pt x="2452" y="783"/>
                          <a:pt x="2452" y="535"/>
                        </a:cubicBezTo>
                        <a:lnTo>
                          <a:pt x="2452" y="451"/>
                        </a:lnTo>
                        <a:cubicBezTo>
                          <a:pt x="2452" y="203"/>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0" name="Google Shape;10530;p64"/>
                  <p:cNvSpPr/>
                  <p:nvPr/>
                </p:nvSpPr>
                <p:spPr>
                  <a:xfrm>
                    <a:off x="7039546" y="2257236"/>
                    <a:ext cx="61907" cy="24692"/>
                  </a:xfrm>
                  <a:custGeom>
                    <a:avLst/>
                    <a:gdLst/>
                    <a:ahLst/>
                    <a:cxnLst/>
                    <a:rect l="l" t="t" r="r" b="b"/>
                    <a:pathLst>
                      <a:path w="2452" h="978" extrusionOk="0">
                        <a:moveTo>
                          <a:pt x="451" y="0"/>
                        </a:moveTo>
                        <a:cubicBezTo>
                          <a:pt x="203" y="0"/>
                          <a:pt x="1" y="202"/>
                          <a:pt x="1" y="450"/>
                        </a:cubicBezTo>
                        <a:lnTo>
                          <a:pt x="1" y="528"/>
                        </a:lnTo>
                        <a:cubicBezTo>
                          <a:pt x="1" y="782"/>
                          <a:pt x="203" y="978"/>
                          <a:pt x="451" y="978"/>
                        </a:cubicBezTo>
                        <a:lnTo>
                          <a:pt x="2002" y="978"/>
                        </a:lnTo>
                        <a:cubicBezTo>
                          <a:pt x="2250" y="978"/>
                          <a:pt x="2452" y="782"/>
                          <a:pt x="2452" y="528"/>
                        </a:cubicBezTo>
                        <a:lnTo>
                          <a:pt x="2452" y="450"/>
                        </a:lnTo>
                        <a:cubicBezTo>
                          <a:pt x="2452" y="202"/>
                          <a:pt x="2250" y="0"/>
                          <a:pt x="20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1" name="Google Shape;10531;p64"/>
                  <p:cNvSpPr/>
                  <p:nvPr/>
                </p:nvSpPr>
                <p:spPr>
                  <a:xfrm>
                    <a:off x="7039546" y="2216082"/>
                    <a:ext cx="61907" cy="24717"/>
                  </a:xfrm>
                  <a:custGeom>
                    <a:avLst/>
                    <a:gdLst/>
                    <a:ahLst/>
                    <a:cxnLst/>
                    <a:rect l="l" t="t" r="r" b="b"/>
                    <a:pathLst>
                      <a:path w="2452" h="979" extrusionOk="0">
                        <a:moveTo>
                          <a:pt x="451" y="1"/>
                        </a:moveTo>
                        <a:cubicBezTo>
                          <a:pt x="203" y="1"/>
                          <a:pt x="1" y="196"/>
                          <a:pt x="1" y="444"/>
                        </a:cubicBezTo>
                        <a:lnTo>
                          <a:pt x="1" y="529"/>
                        </a:lnTo>
                        <a:cubicBezTo>
                          <a:pt x="1" y="776"/>
                          <a:pt x="203" y="978"/>
                          <a:pt x="451" y="978"/>
                        </a:cubicBezTo>
                        <a:lnTo>
                          <a:pt x="2002" y="978"/>
                        </a:lnTo>
                        <a:cubicBezTo>
                          <a:pt x="2250" y="978"/>
                          <a:pt x="2452" y="776"/>
                          <a:pt x="2452" y="529"/>
                        </a:cubicBezTo>
                        <a:lnTo>
                          <a:pt x="2452" y="444"/>
                        </a:lnTo>
                        <a:cubicBezTo>
                          <a:pt x="2452" y="196"/>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2" name="Google Shape;10532;p64"/>
                  <p:cNvSpPr/>
                  <p:nvPr/>
                </p:nvSpPr>
                <p:spPr>
                  <a:xfrm>
                    <a:off x="7039546" y="2178893"/>
                    <a:ext cx="61907" cy="24717"/>
                  </a:xfrm>
                  <a:custGeom>
                    <a:avLst/>
                    <a:gdLst/>
                    <a:ahLst/>
                    <a:cxnLst/>
                    <a:rect l="l" t="t" r="r" b="b"/>
                    <a:pathLst>
                      <a:path w="2452" h="979" extrusionOk="0">
                        <a:moveTo>
                          <a:pt x="451" y="1"/>
                        </a:moveTo>
                        <a:cubicBezTo>
                          <a:pt x="203" y="1"/>
                          <a:pt x="1" y="203"/>
                          <a:pt x="1" y="450"/>
                        </a:cubicBezTo>
                        <a:lnTo>
                          <a:pt x="1" y="535"/>
                        </a:lnTo>
                        <a:cubicBezTo>
                          <a:pt x="1" y="783"/>
                          <a:pt x="203" y="978"/>
                          <a:pt x="451" y="978"/>
                        </a:cubicBezTo>
                        <a:lnTo>
                          <a:pt x="2002" y="978"/>
                        </a:lnTo>
                        <a:cubicBezTo>
                          <a:pt x="2250" y="978"/>
                          <a:pt x="2452" y="783"/>
                          <a:pt x="2452" y="535"/>
                        </a:cubicBezTo>
                        <a:lnTo>
                          <a:pt x="2452" y="450"/>
                        </a:lnTo>
                        <a:cubicBezTo>
                          <a:pt x="2452" y="203"/>
                          <a:pt x="2250" y="1"/>
                          <a:pt x="20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3" name="Google Shape;10533;p64"/>
                  <p:cNvSpPr/>
                  <p:nvPr/>
                </p:nvSpPr>
                <p:spPr>
                  <a:xfrm>
                    <a:off x="7051892" y="1972873"/>
                    <a:ext cx="32948" cy="185493"/>
                  </a:xfrm>
                  <a:custGeom>
                    <a:avLst/>
                    <a:gdLst/>
                    <a:ahLst/>
                    <a:cxnLst/>
                    <a:rect l="l" t="t" r="r" b="b"/>
                    <a:pathLst>
                      <a:path w="1305" h="7347" extrusionOk="0">
                        <a:moveTo>
                          <a:pt x="653" y="1"/>
                        </a:moveTo>
                        <a:cubicBezTo>
                          <a:pt x="294" y="1"/>
                          <a:pt x="1" y="294"/>
                          <a:pt x="1" y="653"/>
                        </a:cubicBezTo>
                        <a:lnTo>
                          <a:pt x="1" y="6694"/>
                        </a:lnTo>
                        <a:cubicBezTo>
                          <a:pt x="1" y="7053"/>
                          <a:pt x="294" y="7346"/>
                          <a:pt x="653" y="7346"/>
                        </a:cubicBezTo>
                        <a:cubicBezTo>
                          <a:pt x="1011" y="7346"/>
                          <a:pt x="1304" y="7053"/>
                          <a:pt x="1304" y="6694"/>
                        </a:cubicBezTo>
                        <a:lnTo>
                          <a:pt x="1304" y="653"/>
                        </a:lnTo>
                        <a:cubicBezTo>
                          <a:pt x="1304" y="294"/>
                          <a:pt x="1011" y="1"/>
                          <a:pt x="6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4" name="Google Shape;10534;p64"/>
                  <p:cNvSpPr/>
                  <p:nvPr/>
                </p:nvSpPr>
                <p:spPr>
                  <a:xfrm>
                    <a:off x="7058810" y="2022661"/>
                    <a:ext cx="95461" cy="38124"/>
                  </a:xfrm>
                  <a:custGeom>
                    <a:avLst/>
                    <a:gdLst/>
                    <a:ahLst/>
                    <a:cxnLst/>
                    <a:rect l="l" t="t" r="r" b="b"/>
                    <a:pathLst>
                      <a:path w="3781" h="1510" extrusionOk="0">
                        <a:moveTo>
                          <a:pt x="636" y="1"/>
                        </a:moveTo>
                        <a:cubicBezTo>
                          <a:pt x="417" y="1"/>
                          <a:pt x="213" y="131"/>
                          <a:pt x="124" y="343"/>
                        </a:cubicBezTo>
                        <a:cubicBezTo>
                          <a:pt x="1" y="623"/>
                          <a:pt x="124" y="949"/>
                          <a:pt x="398" y="1072"/>
                        </a:cubicBezTo>
                        <a:cubicBezTo>
                          <a:pt x="913" y="1294"/>
                          <a:pt x="1591" y="1509"/>
                          <a:pt x="2308" y="1509"/>
                        </a:cubicBezTo>
                        <a:cubicBezTo>
                          <a:pt x="2660" y="1509"/>
                          <a:pt x="3012" y="1451"/>
                          <a:pt x="3351" y="1340"/>
                        </a:cubicBezTo>
                        <a:cubicBezTo>
                          <a:pt x="3637" y="1229"/>
                          <a:pt x="3781" y="910"/>
                          <a:pt x="3683" y="623"/>
                        </a:cubicBezTo>
                        <a:cubicBezTo>
                          <a:pt x="3599" y="391"/>
                          <a:pt x="3379" y="245"/>
                          <a:pt x="3143" y="245"/>
                        </a:cubicBezTo>
                        <a:cubicBezTo>
                          <a:pt x="3087" y="245"/>
                          <a:pt x="3029" y="253"/>
                          <a:pt x="2973" y="271"/>
                        </a:cubicBezTo>
                        <a:cubicBezTo>
                          <a:pt x="2755" y="350"/>
                          <a:pt x="2527" y="382"/>
                          <a:pt x="2298" y="382"/>
                        </a:cubicBezTo>
                        <a:cubicBezTo>
                          <a:pt x="1771" y="382"/>
                          <a:pt x="1243" y="211"/>
                          <a:pt x="848" y="43"/>
                        </a:cubicBezTo>
                        <a:cubicBezTo>
                          <a:pt x="778" y="14"/>
                          <a:pt x="706" y="1"/>
                          <a:pt x="6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5" name="Google Shape;10535;p64"/>
                  <p:cNvSpPr/>
                  <p:nvPr/>
                </p:nvSpPr>
                <p:spPr>
                  <a:xfrm>
                    <a:off x="7050427" y="2076135"/>
                    <a:ext cx="108135" cy="37947"/>
                  </a:xfrm>
                  <a:custGeom>
                    <a:avLst/>
                    <a:gdLst/>
                    <a:ahLst/>
                    <a:cxnLst/>
                    <a:rect l="l" t="t" r="r" b="b"/>
                    <a:pathLst>
                      <a:path w="4283" h="1503" extrusionOk="0">
                        <a:moveTo>
                          <a:pt x="642" y="1"/>
                        </a:moveTo>
                        <a:cubicBezTo>
                          <a:pt x="423" y="1"/>
                          <a:pt x="218" y="131"/>
                          <a:pt x="124" y="343"/>
                        </a:cubicBezTo>
                        <a:cubicBezTo>
                          <a:pt x="0" y="623"/>
                          <a:pt x="130" y="955"/>
                          <a:pt x="411" y="1079"/>
                        </a:cubicBezTo>
                        <a:cubicBezTo>
                          <a:pt x="997" y="1346"/>
                          <a:pt x="1636" y="1490"/>
                          <a:pt x="2281" y="1503"/>
                        </a:cubicBezTo>
                        <a:cubicBezTo>
                          <a:pt x="2848" y="1503"/>
                          <a:pt x="3409" y="1366"/>
                          <a:pt x="3904" y="1099"/>
                        </a:cubicBezTo>
                        <a:cubicBezTo>
                          <a:pt x="4178" y="949"/>
                          <a:pt x="4282" y="603"/>
                          <a:pt x="4132" y="330"/>
                        </a:cubicBezTo>
                        <a:cubicBezTo>
                          <a:pt x="4030" y="143"/>
                          <a:pt x="3839" y="38"/>
                          <a:pt x="3642" y="38"/>
                        </a:cubicBezTo>
                        <a:cubicBezTo>
                          <a:pt x="3550" y="38"/>
                          <a:pt x="3457" y="61"/>
                          <a:pt x="3370" y="108"/>
                        </a:cubicBezTo>
                        <a:cubicBezTo>
                          <a:pt x="3019" y="298"/>
                          <a:pt x="2650" y="370"/>
                          <a:pt x="2291" y="370"/>
                        </a:cubicBezTo>
                        <a:cubicBezTo>
                          <a:pt x="1762" y="370"/>
                          <a:pt x="1254" y="214"/>
                          <a:pt x="854" y="43"/>
                        </a:cubicBezTo>
                        <a:cubicBezTo>
                          <a:pt x="784" y="14"/>
                          <a:pt x="712" y="1"/>
                          <a:pt x="6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6" name="Google Shape;10536;p64"/>
                  <p:cNvSpPr/>
                  <p:nvPr/>
                </p:nvSpPr>
                <p:spPr>
                  <a:xfrm>
                    <a:off x="6988722" y="2022358"/>
                    <a:ext cx="90361" cy="37922"/>
                  </a:xfrm>
                  <a:custGeom>
                    <a:avLst/>
                    <a:gdLst/>
                    <a:ahLst/>
                    <a:cxnLst/>
                    <a:rect l="l" t="t" r="r" b="b"/>
                    <a:pathLst>
                      <a:path w="3579" h="1502" extrusionOk="0">
                        <a:moveTo>
                          <a:pt x="2935" y="0"/>
                        </a:moveTo>
                        <a:cubicBezTo>
                          <a:pt x="2854" y="0"/>
                          <a:pt x="2771" y="18"/>
                          <a:pt x="2692" y="55"/>
                        </a:cubicBezTo>
                        <a:cubicBezTo>
                          <a:pt x="2323" y="212"/>
                          <a:pt x="1818" y="373"/>
                          <a:pt x="1276" y="373"/>
                        </a:cubicBezTo>
                        <a:cubicBezTo>
                          <a:pt x="1099" y="373"/>
                          <a:pt x="918" y="356"/>
                          <a:pt x="737" y="315"/>
                        </a:cubicBezTo>
                        <a:cubicBezTo>
                          <a:pt x="697" y="307"/>
                          <a:pt x="657" y="303"/>
                          <a:pt x="617" y="303"/>
                        </a:cubicBezTo>
                        <a:cubicBezTo>
                          <a:pt x="361" y="303"/>
                          <a:pt x="127" y="480"/>
                          <a:pt x="65" y="746"/>
                        </a:cubicBezTo>
                        <a:cubicBezTo>
                          <a:pt x="0" y="1052"/>
                          <a:pt x="189" y="1352"/>
                          <a:pt x="495" y="1417"/>
                        </a:cubicBezTo>
                        <a:cubicBezTo>
                          <a:pt x="750" y="1476"/>
                          <a:pt x="1004" y="1502"/>
                          <a:pt x="1264" y="1502"/>
                        </a:cubicBezTo>
                        <a:cubicBezTo>
                          <a:pt x="1910" y="1489"/>
                          <a:pt x="2548" y="1352"/>
                          <a:pt x="3142" y="1084"/>
                        </a:cubicBezTo>
                        <a:cubicBezTo>
                          <a:pt x="3435" y="974"/>
                          <a:pt x="3578" y="628"/>
                          <a:pt x="3454" y="341"/>
                        </a:cubicBezTo>
                        <a:cubicBezTo>
                          <a:pt x="3359" y="128"/>
                          <a:pt x="3153" y="0"/>
                          <a:pt x="29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7" name="Google Shape;10537;p64"/>
                  <p:cNvSpPr/>
                  <p:nvPr/>
                </p:nvSpPr>
                <p:spPr>
                  <a:xfrm>
                    <a:off x="7058305" y="2132892"/>
                    <a:ext cx="95966" cy="38149"/>
                  </a:xfrm>
                  <a:custGeom>
                    <a:avLst/>
                    <a:gdLst/>
                    <a:ahLst/>
                    <a:cxnLst/>
                    <a:rect l="l" t="t" r="r" b="b"/>
                    <a:pathLst>
                      <a:path w="3801" h="1511" extrusionOk="0">
                        <a:moveTo>
                          <a:pt x="650" y="0"/>
                        </a:moveTo>
                        <a:cubicBezTo>
                          <a:pt x="429" y="0"/>
                          <a:pt x="218" y="128"/>
                          <a:pt x="125" y="343"/>
                        </a:cubicBezTo>
                        <a:cubicBezTo>
                          <a:pt x="1" y="624"/>
                          <a:pt x="138" y="956"/>
                          <a:pt x="418" y="1080"/>
                        </a:cubicBezTo>
                        <a:cubicBezTo>
                          <a:pt x="933" y="1301"/>
                          <a:pt x="1611" y="1510"/>
                          <a:pt x="2321" y="1510"/>
                        </a:cubicBezTo>
                        <a:cubicBezTo>
                          <a:pt x="2339" y="1510"/>
                          <a:pt x="2357" y="1510"/>
                          <a:pt x="2375" y="1510"/>
                        </a:cubicBezTo>
                        <a:cubicBezTo>
                          <a:pt x="2715" y="1510"/>
                          <a:pt x="3049" y="1452"/>
                          <a:pt x="3371" y="1340"/>
                        </a:cubicBezTo>
                        <a:cubicBezTo>
                          <a:pt x="3657" y="1236"/>
                          <a:pt x="3801" y="917"/>
                          <a:pt x="3703" y="630"/>
                        </a:cubicBezTo>
                        <a:cubicBezTo>
                          <a:pt x="3620" y="396"/>
                          <a:pt x="3404" y="249"/>
                          <a:pt x="3171" y="249"/>
                        </a:cubicBezTo>
                        <a:cubicBezTo>
                          <a:pt x="3112" y="249"/>
                          <a:pt x="3052" y="258"/>
                          <a:pt x="2993" y="278"/>
                        </a:cubicBezTo>
                        <a:cubicBezTo>
                          <a:pt x="2776" y="355"/>
                          <a:pt x="2549" y="386"/>
                          <a:pt x="2321" y="386"/>
                        </a:cubicBezTo>
                        <a:cubicBezTo>
                          <a:pt x="1794" y="386"/>
                          <a:pt x="1264" y="216"/>
                          <a:pt x="868" y="43"/>
                        </a:cubicBezTo>
                        <a:cubicBezTo>
                          <a:pt x="797" y="14"/>
                          <a:pt x="723" y="0"/>
                          <a:pt x="6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8" name="Google Shape;10538;p64"/>
                  <p:cNvSpPr/>
                  <p:nvPr/>
                </p:nvSpPr>
                <p:spPr>
                  <a:xfrm>
                    <a:off x="6988722" y="2132589"/>
                    <a:ext cx="90361" cy="38098"/>
                  </a:xfrm>
                  <a:custGeom>
                    <a:avLst/>
                    <a:gdLst/>
                    <a:ahLst/>
                    <a:cxnLst/>
                    <a:rect l="l" t="t" r="r" b="b"/>
                    <a:pathLst>
                      <a:path w="3579" h="1509" extrusionOk="0">
                        <a:moveTo>
                          <a:pt x="2935" y="1"/>
                        </a:moveTo>
                        <a:cubicBezTo>
                          <a:pt x="2854" y="1"/>
                          <a:pt x="2771" y="18"/>
                          <a:pt x="2692" y="55"/>
                        </a:cubicBezTo>
                        <a:cubicBezTo>
                          <a:pt x="2321" y="214"/>
                          <a:pt x="1812" y="379"/>
                          <a:pt x="1267" y="379"/>
                        </a:cubicBezTo>
                        <a:cubicBezTo>
                          <a:pt x="1093" y="379"/>
                          <a:pt x="915" y="362"/>
                          <a:pt x="737" y="323"/>
                        </a:cubicBezTo>
                        <a:cubicBezTo>
                          <a:pt x="697" y="314"/>
                          <a:pt x="657" y="310"/>
                          <a:pt x="617" y="310"/>
                        </a:cubicBezTo>
                        <a:cubicBezTo>
                          <a:pt x="360" y="310"/>
                          <a:pt x="122" y="487"/>
                          <a:pt x="65" y="753"/>
                        </a:cubicBezTo>
                        <a:cubicBezTo>
                          <a:pt x="0" y="1053"/>
                          <a:pt x="189" y="1359"/>
                          <a:pt x="495" y="1424"/>
                        </a:cubicBezTo>
                        <a:cubicBezTo>
                          <a:pt x="750" y="1476"/>
                          <a:pt x="1004" y="1509"/>
                          <a:pt x="1264" y="1509"/>
                        </a:cubicBezTo>
                        <a:cubicBezTo>
                          <a:pt x="1910" y="1496"/>
                          <a:pt x="2548" y="1359"/>
                          <a:pt x="3142" y="1092"/>
                        </a:cubicBezTo>
                        <a:cubicBezTo>
                          <a:pt x="3435" y="974"/>
                          <a:pt x="3578" y="636"/>
                          <a:pt x="3454" y="342"/>
                        </a:cubicBezTo>
                        <a:cubicBezTo>
                          <a:pt x="3359" y="128"/>
                          <a:pt x="3153" y="1"/>
                          <a:pt x="29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9" name="Google Shape;10539;p64"/>
                  <p:cNvSpPr/>
                  <p:nvPr/>
                </p:nvSpPr>
                <p:spPr>
                  <a:xfrm>
                    <a:off x="6976351" y="2075959"/>
                    <a:ext cx="110786" cy="37493"/>
                  </a:xfrm>
                  <a:custGeom>
                    <a:avLst/>
                    <a:gdLst/>
                    <a:ahLst/>
                    <a:cxnLst/>
                    <a:rect l="l" t="t" r="r" b="b"/>
                    <a:pathLst>
                      <a:path w="4388" h="1485" extrusionOk="0">
                        <a:moveTo>
                          <a:pt x="3746" y="1"/>
                        </a:moveTo>
                        <a:cubicBezTo>
                          <a:pt x="3664" y="1"/>
                          <a:pt x="3580" y="19"/>
                          <a:pt x="3501" y="56"/>
                        </a:cubicBezTo>
                        <a:cubicBezTo>
                          <a:pt x="3025" y="259"/>
                          <a:pt x="2545" y="361"/>
                          <a:pt x="2098" y="361"/>
                        </a:cubicBezTo>
                        <a:cubicBezTo>
                          <a:pt x="1713" y="361"/>
                          <a:pt x="1351" y="286"/>
                          <a:pt x="1038" y="135"/>
                        </a:cubicBezTo>
                        <a:cubicBezTo>
                          <a:pt x="956" y="101"/>
                          <a:pt x="878" y="86"/>
                          <a:pt x="804" y="86"/>
                        </a:cubicBezTo>
                        <a:cubicBezTo>
                          <a:pt x="283" y="86"/>
                          <a:pt x="0" y="849"/>
                          <a:pt x="549" y="1151"/>
                        </a:cubicBezTo>
                        <a:cubicBezTo>
                          <a:pt x="1018" y="1373"/>
                          <a:pt x="1530" y="1484"/>
                          <a:pt x="2055" y="1484"/>
                        </a:cubicBezTo>
                        <a:cubicBezTo>
                          <a:pt x="2070" y="1484"/>
                          <a:pt x="2085" y="1484"/>
                          <a:pt x="2100" y="1484"/>
                        </a:cubicBezTo>
                        <a:cubicBezTo>
                          <a:pt x="2732" y="1477"/>
                          <a:pt x="3364" y="1347"/>
                          <a:pt x="3944" y="1086"/>
                        </a:cubicBezTo>
                        <a:cubicBezTo>
                          <a:pt x="4244" y="969"/>
                          <a:pt x="4388" y="630"/>
                          <a:pt x="4257" y="337"/>
                        </a:cubicBezTo>
                        <a:cubicBezTo>
                          <a:pt x="4168" y="124"/>
                          <a:pt x="3962" y="1"/>
                          <a:pt x="37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0" name="Google Shape;10540;p64"/>
                  <p:cNvSpPr/>
                  <p:nvPr/>
                </p:nvSpPr>
                <p:spPr>
                  <a:xfrm>
                    <a:off x="6825321" y="2309220"/>
                    <a:ext cx="45269" cy="36053"/>
                  </a:xfrm>
                  <a:custGeom>
                    <a:avLst/>
                    <a:gdLst/>
                    <a:ahLst/>
                    <a:cxnLst/>
                    <a:rect l="l" t="t" r="r" b="b"/>
                    <a:pathLst>
                      <a:path w="1793" h="1428" extrusionOk="0">
                        <a:moveTo>
                          <a:pt x="815" y="1"/>
                        </a:moveTo>
                        <a:cubicBezTo>
                          <a:pt x="0" y="1"/>
                          <a:pt x="0" y="1428"/>
                          <a:pt x="815" y="1428"/>
                        </a:cubicBezTo>
                        <a:cubicBezTo>
                          <a:pt x="1792" y="1428"/>
                          <a:pt x="1792" y="1"/>
                          <a:pt x="8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1" name="Google Shape;10541;p64"/>
                  <p:cNvSpPr/>
                  <p:nvPr/>
                </p:nvSpPr>
                <p:spPr>
                  <a:xfrm>
                    <a:off x="6812697" y="2361054"/>
                    <a:ext cx="18405" cy="28883"/>
                  </a:xfrm>
                  <a:custGeom>
                    <a:avLst/>
                    <a:gdLst/>
                    <a:ahLst/>
                    <a:cxnLst/>
                    <a:rect l="l" t="t" r="r" b="b"/>
                    <a:pathLst>
                      <a:path w="729" h="1144" extrusionOk="0">
                        <a:moveTo>
                          <a:pt x="506" y="1"/>
                        </a:moveTo>
                        <a:cubicBezTo>
                          <a:pt x="409" y="1"/>
                          <a:pt x="308" y="54"/>
                          <a:pt x="285" y="157"/>
                        </a:cubicBezTo>
                        <a:cubicBezTo>
                          <a:pt x="239" y="372"/>
                          <a:pt x="57" y="581"/>
                          <a:pt x="24" y="828"/>
                        </a:cubicBezTo>
                        <a:cubicBezTo>
                          <a:pt x="0" y="1027"/>
                          <a:pt x="175" y="1143"/>
                          <a:pt x="348" y="1143"/>
                        </a:cubicBezTo>
                        <a:cubicBezTo>
                          <a:pt x="458" y="1143"/>
                          <a:pt x="568" y="1096"/>
                          <a:pt x="624" y="991"/>
                        </a:cubicBezTo>
                        <a:cubicBezTo>
                          <a:pt x="696" y="867"/>
                          <a:pt x="702" y="692"/>
                          <a:pt x="715" y="548"/>
                        </a:cubicBezTo>
                        <a:cubicBezTo>
                          <a:pt x="728" y="418"/>
                          <a:pt x="728" y="287"/>
                          <a:pt x="709" y="157"/>
                        </a:cubicBezTo>
                        <a:cubicBezTo>
                          <a:pt x="693" y="51"/>
                          <a:pt x="601" y="1"/>
                          <a:pt x="5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2" name="Google Shape;10542;p64"/>
                  <p:cNvSpPr/>
                  <p:nvPr/>
                </p:nvSpPr>
                <p:spPr>
                  <a:xfrm>
                    <a:off x="6832339" y="2374662"/>
                    <a:ext cx="22773" cy="27318"/>
                  </a:xfrm>
                  <a:custGeom>
                    <a:avLst/>
                    <a:gdLst/>
                    <a:ahLst/>
                    <a:cxnLst/>
                    <a:rect l="l" t="t" r="r" b="b"/>
                    <a:pathLst>
                      <a:path w="902" h="1082" extrusionOk="0">
                        <a:moveTo>
                          <a:pt x="700" y="0"/>
                        </a:moveTo>
                        <a:cubicBezTo>
                          <a:pt x="672" y="0"/>
                          <a:pt x="643" y="7"/>
                          <a:pt x="615" y="22"/>
                        </a:cubicBezTo>
                        <a:cubicBezTo>
                          <a:pt x="556" y="35"/>
                          <a:pt x="504" y="68"/>
                          <a:pt x="459" y="107"/>
                        </a:cubicBezTo>
                        <a:cubicBezTo>
                          <a:pt x="413" y="153"/>
                          <a:pt x="367" y="205"/>
                          <a:pt x="328" y="257"/>
                        </a:cubicBezTo>
                        <a:cubicBezTo>
                          <a:pt x="289" y="302"/>
                          <a:pt x="250" y="342"/>
                          <a:pt x="217" y="387"/>
                        </a:cubicBezTo>
                        <a:cubicBezTo>
                          <a:pt x="207" y="398"/>
                          <a:pt x="200" y="405"/>
                          <a:pt x="197" y="408"/>
                        </a:cubicBezTo>
                        <a:lnTo>
                          <a:pt x="197" y="408"/>
                        </a:lnTo>
                        <a:cubicBezTo>
                          <a:pt x="24" y="543"/>
                          <a:pt x="0" y="804"/>
                          <a:pt x="152" y="974"/>
                        </a:cubicBezTo>
                        <a:cubicBezTo>
                          <a:pt x="220" y="1042"/>
                          <a:pt x="326" y="1081"/>
                          <a:pt x="429" y="1081"/>
                        </a:cubicBezTo>
                        <a:cubicBezTo>
                          <a:pt x="523" y="1081"/>
                          <a:pt x="615" y="1048"/>
                          <a:pt x="674" y="974"/>
                        </a:cubicBezTo>
                        <a:cubicBezTo>
                          <a:pt x="700" y="941"/>
                          <a:pt x="719" y="915"/>
                          <a:pt x="745" y="882"/>
                        </a:cubicBezTo>
                        <a:cubicBezTo>
                          <a:pt x="765" y="856"/>
                          <a:pt x="771" y="824"/>
                          <a:pt x="784" y="798"/>
                        </a:cubicBezTo>
                        <a:cubicBezTo>
                          <a:pt x="792" y="731"/>
                          <a:pt x="795" y="698"/>
                          <a:pt x="795" y="698"/>
                        </a:cubicBezTo>
                        <a:lnTo>
                          <a:pt x="795" y="698"/>
                        </a:lnTo>
                        <a:cubicBezTo>
                          <a:pt x="795" y="698"/>
                          <a:pt x="794" y="716"/>
                          <a:pt x="791" y="752"/>
                        </a:cubicBezTo>
                        <a:cubicBezTo>
                          <a:pt x="811" y="700"/>
                          <a:pt x="824" y="648"/>
                          <a:pt x="837" y="596"/>
                        </a:cubicBezTo>
                        <a:cubicBezTo>
                          <a:pt x="850" y="531"/>
                          <a:pt x="869" y="465"/>
                          <a:pt x="882" y="400"/>
                        </a:cubicBezTo>
                        <a:cubicBezTo>
                          <a:pt x="902" y="302"/>
                          <a:pt x="895" y="211"/>
                          <a:pt x="863" y="120"/>
                        </a:cubicBezTo>
                        <a:cubicBezTo>
                          <a:pt x="839" y="45"/>
                          <a:pt x="772" y="0"/>
                          <a:pt x="7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3" name="Google Shape;10543;p64"/>
                  <p:cNvSpPr/>
                  <p:nvPr/>
                </p:nvSpPr>
                <p:spPr>
                  <a:xfrm>
                    <a:off x="6973725" y="2516225"/>
                    <a:ext cx="61755" cy="50722"/>
                  </a:xfrm>
                  <a:custGeom>
                    <a:avLst/>
                    <a:gdLst/>
                    <a:ahLst/>
                    <a:cxnLst/>
                    <a:rect l="l" t="t" r="r" b="b"/>
                    <a:pathLst>
                      <a:path w="2446" h="2009" extrusionOk="0">
                        <a:moveTo>
                          <a:pt x="1142" y="1"/>
                        </a:moveTo>
                        <a:cubicBezTo>
                          <a:pt x="1" y="1"/>
                          <a:pt x="1" y="2008"/>
                          <a:pt x="1142" y="2008"/>
                        </a:cubicBezTo>
                        <a:cubicBezTo>
                          <a:pt x="2445" y="2008"/>
                          <a:pt x="2445" y="1"/>
                          <a:pt x="11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4" name="Google Shape;10544;p64"/>
                  <p:cNvSpPr/>
                  <p:nvPr/>
                </p:nvSpPr>
                <p:spPr>
                  <a:xfrm>
                    <a:off x="6998418" y="2738706"/>
                    <a:ext cx="45269" cy="34589"/>
                  </a:xfrm>
                  <a:custGeom>
                    <a:avLst/>
                    <a:gdLst/>
                    <a:ahLst/>
                    <a:cxnLst/>
                    <a:rect l="l" t="t" r="r" b="b"/>
                    <a:pathLst>
                      <a:path w="1793" h="1370" extrusionOk="0">
                        <a:moveTo>
                          <a:pt x="815" y="0"/>
                        </a:moveTo>
                        <a:cubicBezTo>
                          <a:pt x="1" y="0"/>
                          <a:pt x="1" y="1369"/>
                          <a:pt x="815" y="1369"/>
                        </a:cubicBezTo>
                        <a:cubicBezTo>
                          <a:pt x="1793" y="1369"/>
                          <a:pt x="1793" y="0"/>
                          <a:pt x="8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5" name="Google Shape;10545;p64"/>
                  <p:cNvSpPr/>
                  <p:nvPr/>
                </p:nvSpPr>
                <p:spPr>
                  <a:xfrm>
                    <a:off x="6982007" y="2784202"/>
                    <a:ext cx="50672" cy="23127"/>
                  </a:xfrm>
                  <a:custGeom>
                    <a:avLst/>
                    <a:gdLst/>
                    <a:ahLst/>
                    <a:cxnLst/>
                    <a:rect l="l" t="t" r="r" b="b"/>
                    <a:pathLst>
                      <a:path w="2007" h="916" extrusionOk="0">
                        <a:moveTo>
                          <a:pt x="1437" y="1"/>
                        </a:moveTo>
                        <a:cubicBezTo>
                          <a:pt x="1235" y="1"/>
                          <a:pt x="1047" y="97"/>
                          <a:pt x="833" y="193"/>
                        </a:cubicBezTo>
                        <a:cubicBezTo>
                          <a:pt x="716" y="251"/>
                          <a:pt x="598" y="304"/>
                          <a:pt x="481" y="369"/>
                        </a:cubicBezTo>
                        <a:cubicBezTo>
                          <a:pt x="331" y="440"/>
                          <a:pt x="233" y="571"/>
                          <a:pt x="103" y="662"/>
                        </a:cubicBezTo>
                        <a:cubicBezTo>
                          <a:pt x="0" y="722"/>
                          <a:pt x="55" y="867"/>
                          <a:pt x="162" y="867"/>
                        </a:cubicBezTo>
                        <a:cubicBezTo>
                          <a:pt x="170" y="867"/>
                          <a:pt x="179" y="866"/>
                          <a:pt x="188" y="864"/>
                        </a:cubicBezTo>
                        <a:cubicBezTo>
                          <a:pt x="213" y="861"/>
                          <a:pt x="238" y="859"/>
                          <a:pt x="264" y="859"/>
                        </a:cubicBezTo>
                        <a:cubicBezTo>
                          <a:pt x="382" y="859"/>
                          <a:pt x="501" y="890"/>
                          <a:pt x="625" y="890"/>
                        </a:cubicBezTo>
                        <a:cubicBezTo>
                          <a:pt x="768" y="890"/>
                          <a:pt x="892" y="890"/>
                          <a:pt x="1022" y="903"/>
                        </a:cubicBezTo>
                        <a:cubicBezTo>
                          <a:pt x="1125" y="907"/>
                          <a:pt x="1223" y="915"/>
                          <a:pt x="1316" y="915"/>
                        </a:cubicBezTo>
                        <a:cubicBezTo>
                          <a:pt x="1506" y="915"/>
                          <a:pt x="1677" y="883"/>
                          <a:pt x="1830" y="721"/>
                        </a:cubicBezTo>
                        <a:cubicBezTo>
                          <a:pt x="2006" y="532"/>
                          <a:pt x="1987" y="206"/>
                          <a:pt x="1752" y="82"/>
                        </a:cubicBezTo>
                        <a:cubicBezTo>
                          <a:pt x="1640" y="24"/>
                          <a:pt x="1537" y="1"/>
                          <a:pt x="14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6" name="Google Shape;10546;p64"/>
                  <p:cNvSpPr/>
                  <p:nvPr/>
                </p:nvSpPr>
                <p:spPr>
                  <a:xfrm>
                    <a:off x="7130235" y="2372566"/>
                    <a:ext cx="24692" cy="111266"/>
                  </a:xfrm>
                  <a:custGeom>
                    <a:avLst/>
                    <a:gdLst/>
                    <a:ahLst/>
                    <a:cxnLst/>
                    <a:rect l="l" t="t" r="r" b="b"/>
                    <a:pathLst>
                      <a:path w="978" h="4407" extrusionOk="0">
                        <a:moveTo>
                          <a:pt x="0" y="1"/>
                        </a:moveTo>
                        <a:lnTo>
                          <a:pt x="0" y="4407"/>
                        </a:lnTo>
                        <a:lnTo>
                          <a:pt x="978" y="4407"/>
                        </a:lnTo>
                        <a:lnTo>
                          <a:pt x="9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7" name="Google Shape;10547;p64"/>
                  <p:cNvSpPr/>
                  <p:nvPr/>
                </p:nvSpPr>
                <p:spPr>
                  <a:xfrm>
                    <a:off x="7135663" y="2349212"/>
                    <a:ext cx="41810" cy="35877"/>
                  </a:xfrm>
                  <a:custGeom>
                    <a:avLst/>
                    <a:gdLst/>
                    <a:ahLst/>
                    <a:cxnLst/>
                    <a:rect l="l" t="t" r="r" b="b"/>
                    <a:pathLst>
                      <a:path w="1656" h="1421" extrusionOk="0">
                        <a:moveTo>
                          <a:pt x="711" y="0"/>
                        </a:moveTo>
                        <a:cubicBezTo>
                          <a:pt x="320" y="0"/>
                          <a:pt x="0" y="320"/>
                          <a:pt x="0" y="711"/>
                        </a:cubicBezTo>
                        <a:cubicBezTo>
                          <a:pt x="0" y="1139"/>
                          <a:pt x="349" y="1420"/>
                          <a:pt x="715" y="1420"/>
                        </a:cubicBezTo>
                        <a:cubicBezTo>
                          <a:pt x="889" y="1420"/>
                          <a:pt x="1067" y="1356"/>
                          <a:pt x="1213" y="1213"/>
                        </a:cubicBezTo>
                        <a:cubicBezTo>
                          <a:pt x="1656" y="763"/>
                          <a:pt x="1343" y="0"/>
                          <a:pt x="7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8" name="Google Shape;10548;p64"/>
                  <p:cNvSpPr/>
                  <p:nvPr/>
                </p:nvSpPr>
                <p:spPr>
                  <a:xfrm>
                    <a:off x="7110971" y="2349212"/>
                    <a:ext cx="41835" cy="35877"/>
                  </a:xfrm>
                  <a:custGeom>
                    <a:avLst/>
                    <a:gdLst/>
                    <a:ahLst/>
                    <a:cxnLst/>
                    <a:rect l="l" t="t" r="r" b="b"/>
                    <a:pathLst>
                      <a:path w="1657" h="1421" extrusionOk="0">
                        <a:moveTo>
                          <a:pt x="705" y="0"/>
                        </a:moveTo>
                        <a:cubicBezTo>
                          <a:pt x="320" y="0"/>
                          <a:pt x="1" y="320"/>
                          <a:pt x="1" y="711"/>
                        </a:cubicBezTo>
                        <a:cubicBezTo>
                          <a:pt x="1" y="1139"/>
                          <a:pt x="350" y="1420"/>
                          <a:pt x="713" y="1420"/>
                        </a:cubicBezTo>
                        <a:cubicBezTo>
                          <a:pt x="886" y="1420"/>
                          <a:pt x="1063" y="1356"/>
                          <a:pt x="1206" y="1213"/>
                        </a:cubicBezTo>
                        <a:cubicBezTo>
                          <a:pt x="1656" y="763"/>
                          <a:pt x="1337" y="0"/>
                          <a:pt x="7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9" name="Google Shape;10549;p64"/>
                  <p:cNvSpPr/>
                  <p:nvPr/>
                </p:nvSpPr>
                <p:spPr>
                  <a:xfrm>
                    <a:off x="7135663" y="2464720"/>
                    <a:ext cx="41810" cy="35776"/>
                  </a:xfrm>
                  <a:custGeom>
                    <a:avLst/>
                    <a:gdLst/>
                    <a:ahLst/>
                    <a:cxnLst/>
                    <a:rect l="l" t="t" r="r" b="b"/>
                    <a:pathLst>
                      <a:path w="1656" h="1417" extrusionOk="0">
                        <a:moveTo>
                          <a:pt x="711" y="1"/>
                        </a:moveTo>
                        <a:cubicBezTo>
                          <a:pt x="320" y="1"/>
                          <a:pt x="0" y="314"/>
                          <a:pt x="0" y="705"/>
                        </a:cubicBezTo>
                        <a:cubicBezTo>
                          <a:pt x="0" y="1132"/>
                          <a:pt x="349" y="1417"/>
                          <a:pt x="714" y="1417"/>
                        </a:cubicBezTo>
                        <a:cubicBezTo>
                          <a:pt x="889" y="1417"/>
                          <a:pt x="1067" y="1352"/>
                          <a:pt x="1213" y="1206"/>
                        </a:cubicBezTo>
                        <a:cubicBezTo>
                          <a:pt x="1656" y="763"/>
                          <a:pt x="1343" y="1"/>
                          <a:pt x="7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0" name="Google Shape;10550;p64"/>
                  <p:cNvSpPr/>
                  <p:nvPr/>
                </p:nvSpPr>
                <p:spPr>
                  <a:xfrm>
                    <a:off x="7110971" y="2464720"/>
                    <a:ext cx="41835" cy="35776"/>
                  </a:xfrm>
                  <a:custGeom>
                    <a:avLst/>
                    <a:gdLst/>
                    <a:ahLst/>
                    <a:cxnLst/>
                    <a:rect l="l" t="t" r="r" b="b"/>
                    <a:pathLst>
                      <a:path w="1657" h="1417" extrusionOk="0">
                        <a:moveTo>
                          <a:pt x="705" y="1"/>
                        </a:moveTo>
                        <a:cubicBezTo>
                          <a:pt x="320" y="1"/>
                          <a:pt x="1" y="314"/>
                          <a:pt x="1" y="705"/>
                        </a:cubicBezTo>
                        <a:cubicBezTo>
                          <a:pt x="1" y="1132"/>
                          <a:pt x="350" y="1417"/>
                          <a:pt x="713" y="1417"/>
                        </a:cubicBezTo>
                        <a:cubicBezTo>
                          <a:pt x="886" y="1417"/>
                          <a:pt x="1063" y="1352"/>
                          <a:pt x="1206" y="1206"/>
                        </a:cubicBezTo>
                        <a:cubicBezTo>
                          <a:pt x="1656" y="763"/>
                          <a:pt x="1337" y="1"/>
                          <a:pt x="7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1" name="Google Shape;10551;p64"/>
                  <p:cNvSpPr/>
                  <p:nvPr/>
                </p:nvSpPr>
                <p:spPr>
                  <a:xfrm>
                    <a:off x="7108673" y="2594568"/>
                    <a:ext cx="30474" cy="104499"/>
                  </a:xfrm>
                  <a:custGeom>
                    <a:avLst/>
                    <a:gdLst/>
                    <a:ahLst/>
                    <a:cxnLst/>
                    <a:rect l="l" t="t" r="r" b="b"/>
                    <a:pathLst>
                      <a:path w="1207" h="4139" extrusionOk="0">
                        <a:moveTo>
                          <a:pt x="398" y="0"/>
                        </a:moveTo>
                        <a:lnTo>
                          <a:pt x="0" y="4060"/>
                        </a:lnTo>
                        <a:lnTo>
                          <a:pt x="815" y="4139"/>
                        </a:lnTo>
                        <a:lnTo>
                          <a:pt x="1206" y="78"/>
                        </a:lnTo>
                        <a:lnTo>
                          <a:pt x="3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2" name="Google Shape;10552;p64"/>
                  <p:cNvSpPr/>
                  <p:nvPr/>
                </p:nvSpPr>
                <p:spPr>
                  <a:xfrm>
                    <a:off x="7122913" y="2577349"/>
                    <a:ext cx="38098" cy="31938"/>
                  </a:xfrm>
                  <a:custGeom>
                    <a:avLst/>
                    <a:gdLst/>
                    <a:ahLst/>
                    <a:cxnLst/>
                    <a:rect l="l" t="t" r="r" b="b"/>
                    <a:pathLst>
                      <a:path w="1509" h="1265" extrusionOk="0">
                        <a:moveTo>
                          <a:pt x="662" y="0"/>
                        </a:moveTo>
                        <a:cubicBezTo>
                          <a:pt x="341" y="0"/>
                          <a:pt x="73" y="243"/>
                          <a:pt x="42" y="571"/>
                        </a:cubicBezTo>
                        <a:cubicBezTo>
                          <a:pt x="0" y="973"/>
                          <a:pt x="324" y="1265"/>
                          <a:pt x="672" y="1265"/>
                        </a:cubicBezTo>
                        <a:cubicBezTo>
                          <a:pt x="809" y="1265"/>
                          <a:pt x="949" y="1220"/>
                          <a:pt x="1072" y="1119"/>
                        </a:cubicBezTo>
                        <a:cubicBezTo>
                          <a:pt x="1509" y="760"/>
                          <a:pt x="1294" y="56"/>
                          <a:pt x="733" y="4"/>
                        </a:cubicBezTo>
                        <a:cubicBezTo>
                          <a:pt x="709" y="2"/>
                          <a:pt x="686" y="0"/>
                          <a:pt x="6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3" name="Google Shape;10553;p64"/>
                  <p:cNvSpPr/>
                  <p:nvPr/>
                </p:nvSpPr>
                <p:spPr>
                  <a:xfrm>
                    <a:off x="7100821" y="2575077"/>
                    <a:ext cx="38149" cy="32090"/>
                  </a:xfrm>
                  <a:custGeom>
                    <a:avLst/>
                    <a:gdLst/>
                    <a:ahLst/>
                    <a:cxnLst/>
                    <a:rect l="l" t="t" r="r" b="b"/>
                    <a:pathLst>
                      <a:path w="1511" h="1271" extrusionOk="0">
                        <a:moveTo>
                          <a:pt x="669" y="0"/>
                        </a:moveTo>
                        <a:cubicBezTo>
                          <a:pt x="348" y="0"/>
                          <a:pt x="68" y="245"/>
                          <a:pt x="38" y="576"/>
                        </a:cubicBezTo>
                        <a:cubicBezTo>
                          <a:pt x="0" y="979"/>
                          <a:pt x="325" y="1270"/>
                          <a:pt x="673" y="1270"/>
                        </a:cubicBezTo>
                        <a:cubicBezTo>
                          <a:pt x="810" y="1270"/>
                          <a:pt x="951" y="1225"/>
                          <a:pt x="1074" y="1124"/>
                        </a:cubicBezTo>
                        <a:cubicBezTo>
                          <a:pt x="1511" y="766"/>
                          <a:pt x="1296" y="62"/>
                          <a:pt x="728" y="3"/>
                        </a:cubicBezTo>
                        <a:cubicBezTo>
                          <a:pt x="708" y="1"/>
                          <a:pt x="689" y="0"/>
                          <a:pt x="6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4" name="Google Shape;10554;p64"/>
                  <p:cNvSpPr/>
                  <p:nvPr/>
                </p:nvSpPr>
                <p:spPr>
                  <a:xfrm>
                    <a:off x="7112864" y="2680182"/>
                    <a:ext cx="38124" cy="31963"/>
                  </a:xfrm>
                  <a:custGeom>
                    <a:avLst/>
                    <a:gdLst/>
                    <a:ahLst/>
                    <a:cxnLst/>
                    <a:rect l="l" t="t" r="r" b="b"/>
                    <a:pathLst>
                      <a:path w="1510" h="1266" extrusionOk="0">
                        <a:moveTo>
                          <a:pt x="662" y="1"/>
                        </a:moveTo>
                        <a:cubicBezTo>
                          <a:pt x="341" y="1"/>
                          <a:pt x="73" y="244"/>
                          <a:pt x="43" y="572"/>
                        </a:cubicBezTo>
                        <a:cubicBezTo>
                          <a:pt x="1" y="974"/>
                          <a:pt x="325" y="1265"/>
                          <a:pt x="672" y="1265"/>
                        </a:cubicBezTo>
                        <a:cubicBezTo>
                          <a:pt x="809" y="1265"/>
                          <a:pt x="949" y="1220"/>
                          <a:pt x="1073" y="1119"/>
                        </a:cubicBezTo>
                        <a:cubicBezTo>
                          <a:pt x="1509" y="761"/>
                          <a:pt x="1294" y="57"/>
                          <a:pt x="734" y="5"/>
                        </a:cubicBezTo>
                        <a:cubicBezTo>
                          <a:pt x="710" y="2"/>
                          <a:pt x="686" y="1"/>
                          <a:pt x="6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5" name="Google Shape;10555;p64"/>
                  <p:cNvSpPr/>
                  <p:nvPr/>
                </p:nvSpPr>
                <p:spPr>
                  <a:xfrm>
                    <a:off x="7090823" y="2678086"/>
                    <a:ext cx="38124" cy="32090"/>
                  </a:xfrm>
                  <a:custGeom>
                    <a:avLst/>
                    <a:gdLst/>
                    <a:ahLst/>
                    <a:cxnLst/>
                    <a:rect l="l" t="t" r="r" b="b"/>
                    <a:pathLst>
                      <a:path w="1510" h="1271" extrusionOk="0">
                        <a:moveTo>
                          <a:pt x="673" y="0"/>
                        </a:moveTo>
                        <a:cubicBezTo>
                          <a:pt x="347" y="0"/>
                          <a:pt x="73" y="245"/>
                          <a:pt x="43" y="576"/>
                        </a:cubicBezTo>
                        <a:cubicBezTo>
                          <a:pt x="0" y="979"/>
                          <a:pt x="324" y="1270"/>
                          <a:pt x="672" y="1270"/>
                        </a:cubicBezTo>
                        <a:cubicBezTo>
                          <a:pt x="809" y="1270"/>
                          <a:pt x="949" y="1225"/>
                          <a:pt x="1072" y="1124"/>
                        </a:cubicBezTo>
                        <a:cubicBezTo>
                          <a:pt x="1509" y="765"/>
                          <a:pt x="1294" y="55"/>
                          <a:pt x="733" y="3"/>
                        </a:cubicBezTo>
                        <a:cubicBezTo>
                          <a:pt x="713" y="1"/>
                          <a:pt x="693" y="0"/>
                          <a:pt x="6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6" name="Google Shape;10556;p64"/>
                  <p:cNvSpPr/>
                  <p:nvPr/>
                </p:nvSpPr>
                <p:spPr>
                  <a:xfrm>
                    <a:off x="7234886" y="2178085"/>
                    <a:ext cx="55974" cy="109448"/>
                  </a:xfrm>
                  <a:custGeom>
                    <a:avLst/>
                    <a:gdLst/>
                    <a:ahLst/>
                    <a:cxnLst/>
                    <a:rect l="l" t="t" r="r" b="b"/>
                    <a:pathLst>
                      <a:path w="2217" h="4335" extrusionOk="0">
                        <a:moveTo>
                          <a:pt x="900" y="0"/>
                        </a:moveTo>
                        <a:lnTo>
                          <a:pt x="0" y="293"/>
                        </a:lnTo>
                        <a:lnTo>
                          <a:pt x="1317" y="4334"/>
                        </a:lnTo>
                        <a:lnTo>
                          <a:pt x="2216" y="4041"/>
                        </a:lnTo>
                        <a:lnTo>
                          <a:pt x="90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7" name="Google Shape;10557;p64"/>
                  <p:cNvSpPr/>
                  <p:nvPr/>
                </p:nvSpPr>
                <p:spPr>
                  <a:xfrm>
                    <a:off x="7235214" y="2156120"/>
                    <a:ext cx="40775" cy="34463"/>
                  </a:xfrm>
                  <a:custGeom>
                    <a:avLst/>
                    <a:gdLst/>
                    <a:ahLst/>
                    <a:cxnLst/>
                    <a:rect l="l" t="t" r="r" b="b"/>
                    <a:pathLst>
                      <a:path w="1615" h="1365" extrusionOk="0">
                        <a:moveTo>
                          <a:pt x="774" y="0"/>
                        </a:moveTo>
                        <a:cubicBezTo>
                          <a:pt x="703" y="0"/>
                          <a:pt x="629" y="12"/>
                          <a:pt x="554" y="36"/>
                        </a:cubicBezTo>
                        <a:cubicBezTo>
                          <a:pt x="196" y="153"/>
                          <a:pt x="0" y="538"/>
                          <a:pt x="118" y="896"/>
                        </a:cubicBezTo>
                        <a:cubicBezTo>
                          <a:pt x="219" y="1203"/>
                          <a:pt x="493" y="1364"/>
                          <a:pt x="769" y="1364"/>
                        </a:cubicBezTo>
                        <a:cubicBezTo>
                          <a:pt x="1008" y="1364"/>
                          <a:pt x="1248" y="1242"/>
                          <a:pt x="1376" y="987"/>
                        </a:cubicBezTo>
                        <a:cubicBezTo>
                          <a:pt x="1614" y="516"/>
                          <a:pt x="1254" y="0"/>
                          <a:pt x="7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8" name="Google Shape;10558;p64"/>
                  <p:cNvSpPr/>
                  <p:nvPr/>
                </p:nvSpPr>
                <p:spPr>
                  <a:xfrm>
                    <a:off x="7212668" y="2163517"/>
                    <a:ext cx="40749" cy="34488"/>
                  </a:xfrm>
                  <a:custGeom>
                    <a:avLst/>
                    <a:gdLst/>
                    <a:ahLst/>
                    <a:cxnLst/>
                    <a:rect l="l" t="t" r="r" b="b"/>
                    <a:pathLst>
                      <a:path w="1614" h="1366" extrusionOk="0">
                        <a:moveTo>
                          <a:pt x="770" y="1"/>
                        </a:moveTo>
                        <a:cubicBezTo>
                          <a:pt x="700" y="1"/>
                          <a:pt x="628" y="12"/>
                          <a:pt x="554" y="36"/>
                        </a:cubicBezTo>
                        <a:cubicBezTo>
                          <a:pt x="196" y="154"/>
                          <a:pt x="0" y="538"/>
                          <a:pt x="118" y="897"/>
                        </a:cubicBezTo>
                        <a:cubicBezTo>
                          <a:pt x="216" y="1204"/>
                          <a:pt x="490" y="1366"/>
                          <a:pt x="765" y="1366"/>
                        </a:cubicBezTo>
                        <a:cubicBezTo>
                          <a:pt x="1003" y="1366"/>
                          <a:pt x="1242" y="1245"/>
                          <a:pt x="1369" y="994"/>
                        </a:cubicBezTo>
                        <a:cubicBezTo>
                          <a:pt x="1614" y="522"/>
                          <a:pt x="1248" y="1"/>
                          <a:pt x="7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9" name="Google Shape;10559;p64"/>
                  <p:cNvSpPr/>
                  <p:nvPr/>
                </p:nvSpPr>
                <p:spPr>
                  <a:xfrm>
                    <a:off x="7269778" y="2261932"/>
                    <a:ext cx="40749" cy="34362"/>
                  </a:xfrm>
                  <a:custGeom>
                    <a:avLst/>
                    <a:gdLst/>
                    <a:ahLst/>
                    <a:cxnLst/>
                    <a:rect l="l" t="t" r="r" b="b"/>
                    <a:pathLst>
                      <a:path w="1614" h="1361" extrusionOk="0">
                        <a:moveTo>
                          <a:pt x="773" y="0"/>
                        </a:moveTo>
                        <a:cubicBezTo>
                          <a:pt x="702" y="0"/>
                          <a:pt x="629" y="11"/>
                          <a:pt x="554" y="36"/>
                        </a:cubicBezTo>
                        <a:cubicBezTo>
                          <a:pt x="196" y="146"/>
                          <a:pt x="0" y="531"/>
                          <a:pt x="117" y="889"/>
                        </a:cubicBezTo>
                        <a:cubicBezTo>
                          <a:pt x="218" y="1200"/>
                          <a:pt x="493" y="1361"/>
                          <a:pt x="768" y="1361"/>
                        </a:cubicBezTo>
                        <a:cubicBezTo>
                          <a:pt x="1008" y="1361"/>
                          <a:pt x="1248" y="1239"/>
                          <a:pt x="1375" y="987"/>
                        </a:cubicBezTo>
                        <a:cubicBezTo>
                          <a:pt x="1614" y="516"/>
                          <a:pt x="1254" y="0"/>
                          <a:pt x="7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0" name="Google Shape;10560;p64"/>
                  <p:cNvSpPr/>
                  <p:nvPr/>
                </p:nvSpPr>
                <p:spPr>
                  <a:xfrm>
                    <a:off x="7247055" y="2269178"/>
                    <a:ext cx="40775" cy="34539"/>
                  </a:xfrm>
                  <a:custGeom>
                    <a:avLst/>
                    <a:gdLst/>
                    <a:ahLst/>
                    <a:cxnLst/>
                    <a:rect l="l" t="t" r="r" b="b"/>
                    <a:pathLst>
                      <a:path w="1615" h="1368" extrusionOk="0">
                        <a:moveTo>
                          <a:pt x="772" y="0"/>
                        </a:moveTo>
                        <a:cubicBezTo>
                          <a:pt x="702" y="0"/>
                          <a:pt x="629" y="11"/>
                          <a:pt x="555" y="35"/>
                        </a:cubicBezTo>
                        <a:cubicBezTo>
                          <a:pt x="196" y="153"/>
                          <a:pt x="1" y="537"/>
                          <a:pt x="118" y="896"/>
                        </a:cubicBezTo>
                        <a:cubicBezTo>
                          <a:pt x="219" y="1206"/>
                          <a:pt x="493" y="1367"/>
                          <a:pt x="769" y="1367"/>
                        </a:cubicBezTo>
                        <a:cubicBezTo>
                          <a:pt x="1008" y="1367"/>
                          <a:pt x="1249" y="1245"/>
                          <a:pt x="1376" y="994"/>
                        </a:cubicBezTo>
                        <a:cubicBezTo>
                          <a:pt x="1615" y="522"/>
                          <a:pt x="1253"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1" name="Google Shape;10561;p64"/>
                  <p:cNvSpPr/>
                  <p:nvPr/>
                </p:nvSpPr>
                <p:spPr>
                  <a:xfrm>
                    <a:off x="7177119" y="2021601"/>
                    <a:ext cx="55974" cy="109271"/>
                  </a:xfrm>
                  <a:custGeom>
                    <a:avLst/>
                    <a:gdLst/>
                    <a:ahLst/>
                    <a:cxnLst/>
                    <a:rect l="l" t="t" r="r" b="b"/>
                    <a:pathLst>
                      <a:path w="2217" h="4328" extrusionOk="0">
                        <a:moveTo>
                          <a:pt x="900" y="0"/>
                        </a:moveTo>
                        <a:lnTo>
                          <a:pt x="1" y="287"/>
                        </a:lnTo>
                        <a:lnTo>
                          <a:pt x="1324" y="4328"/>
                        </a:lnTo>
                        <a:lnTo>
                          <a:pt x="2217" y="4034"/>
                        </a:lnTo>
                        <a:lnTo>
                          <a:pt x="90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2" name="Google Shape;10562;p64"/>
                  <p:cNvSpPr/>
                  <p:nvPr/>
                </p:nvSpPr>
                <p:spPr>
                  <a:xfrm>
                    <a:off x="7177624" y="1999459"/>
                    <a:ext cx="40749" cy="34387"/>
                  </a:xfrm>
                  <a:custGeom>
                    <a:avLst/>
                    <a:gdLst/>
                    <a:ahLst/>
                    <a:cxnLst/>
                    <a:rect l="l" t="t" r="r" b="b"/>
                    <a:pathLst>
                      <a:path w="1614" h="1362" extrusionOk="0">
                        <a:moveTo>
                          <a:pt x="772" y="1"/>
                        </a:moveTo>
                        <a:cubicBezTo>
                          <a:pt x="701" y="1"/>
                          <a:pt x="628" y="12"/>
                          <a:pt x="554" y="36"/>
                        </a:cubicBezTo>
                        <a:cubicBezTo>
                          <a:pt x="196" y="147"/>
                          <a:pt x="0" y="538"/>
                          <a:pt x="118" y="897"/>
                        </a:cubicBezTo>
                        <a:cubicBezTo>
                          <a:pt x="218" y="1203"/>
                          <a:pt x="490" y="1362"/>
                          <a:pt x="763" y="1362"/>
                        </a:cubicBezTo>
                        <a:cubicBezTo>
                          <a:pt x="1002" y="1362"/>
                          <a:pt x="1241" y="1240"/>
                          <a:pt x="1369" y="988"/>
                        </a:cubicBezTo>
                        <a:cubicBezTo>
                          <a:pt x="1613" y="516"/>
                          <a:pt x="1249" y="1"/>
                          <a:pt x="7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3" name="Google Shape;10563;p64"/>
                  <p:cNvSpPr/>
                  <p:nvPr/>
                </p:nvSpPr>
                <p:spPr>
                  <a:xfrm>
                    <a:off x="7154902" y="2006882"/>
                    <a:ext cx="40775" cy="34463"/>
                  </a:xfrm>
                  <a:custGeom>
                    <a:avLst/>
                    <a:gdLst/>
                    <a:ahLst/>
                    <a:cxnLst/>
                    <a:rect l="l" t="t" r="r" b="b"/>
                    <a:pathLst>
                      <a:path w="1615" h="1365" extrusionOk="0">
                        <a:moveTo>
                          <a:pt x="772" y="0"/>
                        </a:moveTo>
                        <a:cubicBezTo>
                          <a:pt x="702" y="0"/>
                          <a:pt x="629" y="11"/>
                          <a:pt x="555" y="36"/>
                        </a:cubicBezTo>
                        <a:cubicBezTo>
                          <a:pt x="196" y="153"/>
                          <a:pt x="1" y="537"/>
                          <a:pt x="118" y="896"/>
                        </a:cubicBezTo>
                        <a:cubicBezTo>
                          <a:pt x="220" y="1204"/>
                          <a:pt x="495" y="1365"/>
                          <a:pt x="771" y="1365"/>
                        </a:cubicBezTo>
                        <a:cubicBezTo>
                          <a:pt x="1010" y="1365"/>
                          <a:pt x="1249" y="1244"/>
                          <a:pt x="1376" y="994"/>
                        </a:cubicBezTo>
                        <a:cubicBezTo>
                          <a:pt x="1615" y="522"/>
                          <a:pt x="1253"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4" name="Google Shape;10564;p64"/>
                  <p:cNvSpPr/>
                  <p:nvPr/>
                </p:nvSpPr>
                <p:spPr>
                  <a:xfrm>
                    <a:off x="7212163" y="2105271"/>
                    <a:ext cx="40623" cy="34488"/>
                  </a:xfrm>
                  <a:custGeom>
                    <a:avLst/>
                    <a:gdLst/>
                    <a:ahLst/>
                    <a:cxnLst/>
                    <a:rect l="l" t="t" r="r" b="b"/>
                    <a:pathLst>
                      <a:path w="1609" h="1366" extrusionOk="0">
                        <a:moveTo>
                          <a:pt x="772" y="0"/>
                        </a:moveTo>
                        <a:cubicBezTo>
                          <a:pt x="702" y="0"/>
                          <a:pt x="629" y="12"/>
                          <a:pt x="555" y="36"/>
                        </a:cubicBezTo>
                        <a:cubicBezTo>
                          <a:pt x="196" y="153"/>
                          <a:pt x="1" y="538"/>
                          <a:pt x="118" y="896"/>
                        </a:cubicBezTo>
                        <a:cubicBezTo>
                          <a:pt x="216" y="1204"/>
                          <a:pt x="490" y="1365"/>
                          <a:pt x="766" y="1365"/>
                        </a:cubicBezTo>
                        <a:cubicBezTo>
                          <a:pt x="1004" y="1365"/>
                          <a:pt x="1243" y="1245"/>
                          <a:pt x="1370" y="994"/>
                        </a:cubicBezTo>
                        <a:cubicBezTo>
                          <a:pt x="1608" y="517"/>
                          <a:pt x="1248" y="0"/>
                          <a:pt x="7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5" name="Google Shape;10565;p64"/>
                  <p:cNvSpPr/>
                  <p:nvPr/>
                </p:nvSpPr>
                <p:spPr>
                  <a:xfrm>
                    <a:off x="7189465" y="2112517"/>
                    <a:ext cx="40749" cy="34539"/>
                  </a:xfrm>
                  <a:custGeom>
                    <a:avLst/>
                    <a:gdLst/>
                    <a:ahLst/>
                    <a:cxnLst/>
                    <a:rect l="l" t="t" r="r" b="b"/>
                    <a:pathLst>
                      <a:path w="1614" h="1368" extrusionOk="0">
                        <a:moveTo>
                          <a:pt x="770" y="0"/>
                        </a:moveTo>
                        <a:cubicBezTo>
                          <a:pt x="700" y="0"/>
                          <a:pt x="628" y="12"/>
                          <a:pt x="554" y="36"/>
                        </a:cubicBezTo>
                        <a:cubicBezTo>
                          <a:pt x="196" y="153"/>
                          <a:pt x="0" y="538"/>
                          <a:pt x="118" y="896"/>
                        </a:cubicBezTo>
                        <a:cubicBezTo>
                          <a:pt x="219" y="1206"/>
                          <a:pt x="491" y="1367"/>
                          <a:pt x="765" y="1367"/>
                        </a:cubicBezTo>
                        <a:cubicBezTo>
                          <a:pt x="1003" y="1367"/>
                          <a:pt x="1242" y="1246"/>
                          <a:pt x="1369" y="994"/>
                        </a:cubicBezTo>
                        <a:cubicBezTo>
                          <a:pt x="1614" y="522"/>
                          <a:pt x="1248" y="0"/>
                          <a:pt x="7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6" name="Google Shape;10566;p64"/>
                  <p:cNvSpPr/>
                  <p:nvPr/>
                </p:nvSpPr>
                <p:spPr>
                  <a:xfrm>
                    <a:off x="7270434" y="2309220"/>
                    <a:ext cx="45269" cy="36053"/>
                  </a:xfrm>
                  <a:custGeom>
                    <a:avLst/>
                    <a:gdLst/>
                    <a:ahLst/>
                    <a:cxnLst/>
                    <a:rect l="l" t="t" r="r" b="b"/>
                    <a:pathLst>
                      <a:path w="1793" h="1428" extrusionOk="0">
                        <a:moveTo>
                          <a:pt x="978" y="1"/>
                        </a:moveTo>
                        <a:cubicBezTo>
                          <a:pt x="0" y="1"/>
                          <a:pt x="0" y="1428"/>
                          <a:pt x="978" y="1428"/>
                        </a:cubicBezTo>
                        <a:cubicBezTo>
                          <a:pt x="1792" y="1428"/>
                          <a:pt x="1792" y="1"/>
                          <a:pt x="9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7" name="Google Shape;10567;p64"/>
                  <p:cNvSpPr/>
                  <p:nvPr/>
                </p:nvSpPr>
                <p:spPr>
                  <a:xfrm>
                    <a:off x="7309921" y="2361054"/>
                    <a:ext cx="18229" cy="28883"/>
                  </a:xfrm>
                  <a:custGeom>
                    <a:avLst/>
                    <a:gdLst/>
                    <a:ahLst/>
                    <a:cxnLst/>
                    <a:rect l="l" t="t" r="r" b="b"/>
                    <a:pathLst>
                      <a:path w="722" h="1144" extrusionOk="0">
                        <a:moveTo>
                          <a:pt x="222" y="1"/>
                        </a:moveTo>
                        <a:cubicBezTo>
                          <a:pt x="128" y="1"/>
                          <a:pt x="36" y="51"/>
                          <a:pt x="20" y="157"/>
                        </a:cubicBezTo>
                        <a:cubicBezTo>
                          <a:pt x="0" y="287"/>
                          <a:pt x="0" y="418"/>
                          <a:pt x="13" y="548"/>
                        </a:cubicBezTo>
                        <a:cubicBezTo>
                          <a:pt x="26" y="692"/>
                          <a:pt x="33" y="867"/>
                          <a:pt x="105" y="991"/>
                        </a:cubicBezTo>
                        <a:cubicBezTo>
                          <a:pt x="161" y="1096"/>
                          <a:pt x="269" y="1143"/>
                          <a:pt x="379" y="1143"/>
                        </a:cubicBezTo>
                        <a:cubicBezTo>
                          <a:pt x="549" y="1143"/>
                          <a:pt x="722" y="1027"/>
                          <a:pt x="698" y="828"/>
                        </a:cubicBezTo>
                        <a:cubicBezTo>
                          <a:pt x="672" y="581"/>
                          <a:pt x="489" y="372"/>
                          <a:pt x="437" y="157"/>
                        </a:cubicBezTo>
                        <a:cubicBezTo>
                          <a:pt x="417" y="54"/>
                          <a:pt x="318" y="1"/>
                          <a:pt x="2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8" name="Google Shape;10568;p64"/>
                  <p:cNvSpPr/>
                  <p:nvPr/>
                </p:nvSpPr>
                <p:spPr>
                  <a:xfrm>
                    <a:off x="7285886" y="2374662"/>
                    <a:ext cx="22420" cy="27318"/>
                  </a:xfrm>
                  <a:custGeom>
                    <a:avLst/>
                    <a:gdLst/>
                    <a:ahLst/>
                    <a:cxnLst/>
                    <a:rect l="l" t="t" r="r" b="b"/>
                    <a:pathLst>
                      <a:path w="888" h="1082" extrusionOk="0">
                        <a:moveTo>
                          <a:pt x="200" y="0"/>
                        </a:moveTo>
                        <a:cubicBezTo>
                          <a:pt x="130" y="0"/>
                          <a:pt x="63" y="45"/>
                          <a:pt x="40" y="120"/>
                        </a:cubicBezTo>
                        <a:cubicBezTo>
                          <a:pt x="7" y="211"/>
                          <a:pt x="1" y="302"/>
                          <a:pt x="14" y="400"/>
                        </a:cubicBezTo>
                        <a:cubicBezTo>
                          <a:pt x="33" y="465"/>
                          <a:pt x="46" y="531"/>
                          <a:pt x="66" y="596"/>
                        </a:cubicBezTo>
                        <a:cubicBezTo>
                          <a:pt x="79" y="648"/>
                          <a:pt x="92" y="700"/>
                          <a:pt x="112" y="752"/>
                        </a:cubicBezTo>
                        <a:cubicBezTo>
                          <a:pt x="109" y="716"/>
                          <a:pt x="107" y="698"/>
                          <a:pt x="107" y="698"/>
                        </a:cubicBezTo>
                        <a:lnTo>
                          <a:pt x="107" y="698"/>
                        </a:lnTo>
                        <a:cubicBezTo>
                          <a:pt x="107" y="698"/>
                          <a:pt x="111" y="731"/>
                          <a:pt x="118" y="798"/>
                        </a:cubicBezTo>
                        <a:lnTo>
                          <a:pt x="157" y="882"/>
                        </a:lnTo>
                        <a:cubicBezTo>
                          <a:pt x="177" y="915"/>
                          <a:pt x="203" y="941"/>
                          <a:pt x="229" y="974"/>
                        </a:cubicBezTo>
                        <a:cubicBezTo>
                          <a:pt x="288" y="1048"/>
                          <a:pt x="380" y="1081"/>
                          <a:pt x="473" y="1081"/>
                        </a:cubicBezTo>
                        <a:cubicBezTo>
                          <a:pt x="575" y="1081"/>
                          <a:pt x="679" y="1042"/>
                          <a:pt x="744" y="974"/>
                        </a:cubicBezTo>
                        <a:cubicBezTo>
                          <a:pt x="861" y="856"/>
                          <a:pt x="887" y="674"/>
                          <a:pt x="802" y="531"/>
                        </a:cubicBezTo>
                        <a:cubicBezTo>
                          <a:pt x="777" y="480"/>
                          <a:pt x="744" y="437"/>
                          <a:pt x="700" y="406"/>
                        </a:cubicBezTo>
                        <a:lnTo>
                          <a:pt x="700" y="406"/>
                        </a:lnTo>
                        <a:cubicBezTo>
                          <a:pt x="701" y="404"/>
                          <a:pt x="696" y="398"/>
                          <a:pt x="685" y="387"/>
                        </a:cubicBezTo>
                        <a:cubicBezTo>
                          <a:pt x="646" y="342"/>
                          <a:pt x="607" y="302"/>
                          <a:pt x="574" y="257"/>
                        </a:cubicBezTo>
                        <a:cubicBezTo>
                          <a:pt x="535" y="205"/>
                          <a:pt x="490" y="153"/>
                          <a:pt x="437" y="107"/>
                        </a:cubicBezTo>
                        <a:cubicBezTo>
                          <a:pt x="392" y="68"/>
                          <a:pt x="340" y="35"/>
                          <a:pt x="281" y="22"/>
                        </a:cubicBezTo>
                        <a:cubicBezTo>
                          <a:pt x="255" y="7"/>
                          <a:pt x="227" y="0"/>
                          <a:pt x="2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9" name="Google Shape;10569;p64"/>
                  <p:cNvSpPr/>
                  <p:nvPr/>
                </p:nvSpPr>
                <p:spPr>
                  <a:xfrm>
                    <a:off x="7105543" y="2516225"/>
                    <a:ext cx="61730" cy="50722"/>
                  </a:xfrm>
                  <a:custGeom>
                    <a:avLst/>
                    <a:gdLst/>
                    <a:ahLst/>
                    <a:cxnLst/>
                    <a:rect l="l" t="t" r="r" b="b"/>
                    <a:pathLst>
                      <a:path w="2445" h="2009" extrusionOk="0">
                        <a:moveTo>
                          <a:pt x="1304" y="1"/>
                        </a:moveTo>
                        <a:cubicBezTo>
                          <a:pt x="1" y="1"/>
                          <a:pt x="1" y="2008"/>
                          <a:pt x="1304" y="2008"/>
                        </a:cubicBezTo>
                        <a:cubicBezTo>
                          <a:pt x="2445" y="2008"/>
                          <a:pt x="2445" y="1"/>
                          <a:pt x="13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0" name="Google Shape;10570;p64"/>
                  <p:cNvSpPr/>
                  <p:nvPr/>
                </p:nvSpPr>
                <p:spPr>
                  <a:xfrm>
                    <a:off x="7097160" y="2738706"/>
                    <a:ext cx="45420" cy="34589"/>
                  </a:xfrm>
                  <a:custGeom>
                    <a:avLst/>
                    <a:gdLst/>
                    <a:ahLst/>
                    <a:cxnLst/>
                    <a:rect l="l" t="t" r="r" b="b"/>
                    <a:pathLst>
                      <a:path w="1799" h="1370" extrusionOk="0">
                        <a:moveTo>
                          <a:pt x="984" y="0"/>
                        </a:moveTo>
                        <a:cubicBezTo>
                          <a:pt x="0" y="0"/>
                          <a:pt x="0" y="1369"/>
                          <a:pt x="984" y="1369"/>
                        </a:cubicBezTo>
                        <a:cubicBezTo>
                          <a:pt x="1799" y="1369"/>
                          <a:pt x="1799"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1" name="Google Shape;10571;p64"/>
                  <p:cNvSpPr/>
                  <p:nvPr/>
                </p:nvSpPr>
                <p:spPr>
                  <a:xfrm>
                    <a:off x="7108345" y="2784202"/>
                    <a:ext cx="50520" cy="23127"/>
                  </a:xfrm>
                  <a:custGeom>
                    <a:avLst/>
                    <a:gdLst/>
                    <a:ahLst/>
                    <a:cxnLst/>
                    <a:rect l="l" t="t" r="r" b="b"/>
                    <a:pathLst>
                      <a:path w="2001" h="916" extrusionOk="0">
                        <a:moveTo>
                          <a:pt x="566" y="1"/>
                        </a:moveTo>
                        <a:cubicBezTo>
                          <a:pt x="467" y="1"/>
                          <a:pt x="364" y="24"/>
                          <a:pt x="255" y="82"/>
                        </a:cubicBezTo>
                        <a:cubicBezTo>
                          <a:pt x="13" y="206"/>
                          <a:pt x="0" y="532"/>
                          <a:pt x="170" y="721"/>
                        </a:cubicBezTo>
                        <a:cubicBezTo>
                          <a:pt x="327" y="883"/>
                          <a:pt x="500" y="915"/>
                          <a:pt x="689" y="915"/>
                        </a:cubicBezTo>
                        <a:cubicBezTo>
                          <a:pt x="781" y="915"/>
                          <a:pt x="877" y="907"/>
                          <a:pt x="978" y="903"/>
                        </a:cubicBezTo>
                        <a:cubicBezTo>
                          <a:pt x="1115" y="890"/>
                          <a:pt x="1239" y="890"/>
                          <a:pt x="1382" y="890"/>
                        </a:cubicBezTo>
                        <a:cubicBezTo>
                          <a:pt x="1500" y="890"/>
                          <a:pt x="1623" y="859"/>
                          <a:pt x="1742" y="859"/>
                        </a:cubicBezTo>
                        <a:cubicBezTo>
                          <a:pt x="1768" y="859"/>
                          <a:pt x="1793" y="861"/>
                          <a:pt x="1819" y="864"/>
                        </a:cubicBezTo>
                        <a:cubicBezTo>
                          <a:pt x="1827" y="866"/>
                          <a:pt x="1836" y="867"/>
                          <a:pt x="1844" y="867"/>
                        </a:cubicBezTo>
                        <a:cubicBezTo>
                          <a:pt x="1946" y="867"/>
                          <a:pt x="2000" y="722"/>
                          <a:pt x="1903" y="662"/>
                        </a:cubicBezTo>
                        <a:cubicBezTo>
                          <a:pt x="1767" y="571"/>
                          <a:pt x="1669" y="440"/>
                          <a:pt x="1525" y="369"/>
                        </a:cubicBezTo>
                        <a:cubicBezTo>
                          <a:pt x="1408" y="304"/>
                          <a:pt x="1291" y="251"/>
                          <a:pt x="1173" y="193"/>
                        </a:cubicBezTo>
                        <a:cubicBezTo>
                          <a:pt x="959" y="97"/>
                          <a:pt x="769" y="1"/>
                          <a:pt x="5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2" name="Google Shape;10572;p64"/>
                  <p:cNvSpPr/>
                  <p:nvPr/>
                </p:nvSpPr>
                <p:spPr>
                  <a:xfrm>
                    <a:off x="6949715" y="2273849"/>
                    <a:ext cx="125581" cy="69961"/>
                  </a:xfrm>
                  <a:custGeom>
                    <a:avLst/>
                    <a:gdLst/>
                    <a:ahLst/>
                    <a:cxnLst/>
                    <a:rect l="l" t="t" r="r" b="b"/>
                    <a:pathLst>
                      <a:path w="4974" h="2771" extrusionOk="0">
                        <a:moveTo>
                          <a:pt x="2008" y="0"/>
                        </a:moveTo>
                        <a:cubicBezTo>
                          <a:pt x="1024" y="0"/>
                          <a:pt x="0" y="1141"/>
                          <a:pt x="880" y="1708"/>
                        </a:cubicBezTo>
                        <a:cubicBezTo>
                          <a:pt x="1760" y="2281"/>
                          <a:pt x="4973" y="2770"/>
                          <a:pt x="4973" y="2770"/>
                        </a:cubicBezTo>
                        <a:lnTo>
                          <a:pt x="4784" y="1056"/>
                        </a:lnTo>
                        <a:cubicBezTo>
                          <a:pt x="4133" y="1056"/>
                          <a:pt x="2992" y="0"/>
                          <a:pt x="20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3" name="Google Shape;10573;p64"/>
                  <p:cNvSpPr/>
                  <p:nvPr/>
                </p:nvSpPr>
                <p:spPr>
                  <a:xfrm>
                    <a:off x="7065551" y="2273849"/>
                    <a:ext cx="125758" cy="69961"/>
                  </a:xfrm>
                  <a:custGeom>
                    <a:avLst/>
                    <a:gdLst/>
                    <a:ahLst/>
                    <a:cxnLst/>
                    <a:rect l="l" t="t" r="r" b="b"/>
                    <a:pathLst>
                      <a:path w="4981" h="2771" extrusionOk="0">
                        <a:moveTo>
                          <a:pt x="2966" y="0"/>
                        </a:moveTo>
                        <a:cubicBezTo>
                          <a:pt x="1989" y="0"/>
                          <a:pt x="848" y="1056"/>
                          <a:pt x="196" y="1056"/>
                        </a:cubicBezTo>
                        <a:lnTo>
                          <a:pt x="1" y="2770"/>
                        </a:lnTo>
                        <a:cubicBezTo>
                          <a:pt x="1" y="2770"/>
                          <a:pt x="3214" y="2281"/>
                          <a:pt x="4094" y="1708"/>
                        </a:cubicBezTo>
                        <a:cubicBezTo>
                          <a:pt x="4980" y="1141"/>
                          <a:pt x="3950" y="0"/>
                          <a:pt x="29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74" name="Google Shape;10574;p64"/>
                  <p:cNvGrpSpPr/>
                  <p:nvPr/>
                </p:nvGrpSpPr>
                <p:grpSpPr>
                  <a:xfrm>
                    <a:off x="6934567" y="1636703"/>
                    <a:ext cx="275980" cy="252450"/>
                    <a:chOff x="6934567" y="1636703"/>
                    <a:chExt cx="275980" cy="252450"/>
                  </a:xfrm>
                </p:grpSpPr>
                <p:sp>
                  <p:nvSpPr>
                    <p:cNvPr id="10575" name="Google Shape;10575;p64"/>
                    <p:cNvSpPr/>
                    <p:nvPr/>
                  </p:nvSpPr>
                  <p:spPr>
                    <a:xfrm>
                      <a:off x="6934567" y="1636703"/>
                      <a:ext cx="275980" cy="197334"/>
                    </a:xfrm>
                    <a:custGeom>
                      <a:avLst/>
                      <a:gdLst/>
                      <a:ahLst/>
                      <a:cxnLst/>
                      <a:rect l="l" t="t" r="r" b="b"/>
                      <a:pathLst>
                        <a:path w="10931" h="7816" extrusionOk="0">
                          <a:moveTo>
                            <a:pt x="3014" y="3747"/>
                          </a:moveTo>
                          <a:cubicBezTo>
                            <a:pt x="3652" y="3747"/>
                            <a:pt x="4263" y="4241"/>
                            <a:pt x="4263" y="4986"/>
                          </a:cubicBezTo>
                          <a:cubicBezTo>
                            <a:pt x="4263" y="5671"/>
                            <a:pt x="3709" y="6225"/>
                            <a:pt x="3025" y="6225"/>
                          </a:cubicBezTo>
                          <a:cubicBezTo>
                            <a:pt x="1917" y="6225"/>
                            <a:pt x="1369" y="4889"/>
                            <a:pt x="2145" y="4113"/>
                          </a:cubicBezTo>
                          <a:cubicBezTo>
                            <a:pt x="2398" y="3860"/>
                            <a:pt x="2709" y="3747"/>
                            <a:pt x="3014" y="3747"/>
                          </a:cubicBezTo>
                          <a:close/>
                          <a:moveTo>
                            <a:pt x="7855" y="3747"/>
                          </a:moveTo>
                          <a:cubicBezTo>
                            <a:pt x="8491" y="3747"/>
                            <a:pt x="9099" y="4241"/>
                            <a:pt x="9099" y="4986"/>
                          </a:cubicBezTo>
                          <a:cubicBezTo>
                            <a:pt x="9099" y="5671"/>
                            <a:pt x="8545" y="6225"/>
                            <a:pt x="7867" y="6225"/>
                          </a:cubicBezTo>
                          <a:cubicBezTo>
                            <a:pt x="6759" y="6225"/>
                            <a:pt x="6205" y="4895"/>
                            <a:pt x="6988" y="4113"/>
                          </a:cubicBezTo>
                          <a:cubicBezTo>
                            <a:pt x="7241" y="3860"/>
                            <a:pt x="7551" y="3747"/>
                            <a:pt x="7855" y="3747"/>
                          </a:cubicBezTo>
                          <a:close/>
                          <a:moveTo>
                            <a:pt x="3866" y="1"/>
                          </a:moveTo>
                          <a:cubicBezTo>
                            <a:pt x="1728" y="1"/>
                            <a:pt x="1" y="1734"/>
                            <a:pt x="1" y="3865"/>
                          </a:cubicBezTo>
                          <a:lnTo>
                            <a:pt x="1" y="3950"/>
                          </a:lnTo>
                          <a:cubicBezTo>
                            <a:pt x="1" y="6081"/>
                            <a:pt x="1728" y="7815"/>
                            <a:pt x="3866" y="7815"/>
                          </a:cubicBezTo>
                          <a:lnTo>
                            <a:pt x="7066" y="7815"/>
                          </a:lnTo>
                          <a:cubicBezTo>
                            <a:pt x="9197" y="7815"/>
                            <a:pt x="10931" y="6081"/>
                            <a:pt x="10931" y="3950"/>
                          </a:cubicBezTo>
                          <a:lnTo>
                            <a:pt x="10931" y="3865"/>
                          </a:lnTo>
                          <a:cubicBezTo>
                            <a:pt x="10931" y="1734"/>
                            <a:pt x="9197" y="1"/>
                            <a:pt x="70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6" name="Google Shape;10576;p64"/>
                    <p:cNvSpPr/>
                    <p:nvPr/>
                  </p:nvSpPr>
                  <p:spPr>
                    <a:xfrm>
                      <a:off x="7001700" y="1770817"/>
                      <a:ext cx="137927" cy="118335"/>
                    </a:xfrm>
                    <a:custGeom>
                      <a:avLst/>
                      <a:gdLst/>
                      <a:ahLst/>
                      <a:cxnLst/>
                      <a:rect l="l" t="t" r="r" b="b"/>
                      <a:pathLst>
                        <a:path w="5463" h="4687" extrusionOk="0">
                          <a:moveTo>
                            <a:pt x="2810" y="391"/>
                          </a:moveTo>
                          <a:cubicBezTo>
                            <a:pt x="3149" y="391"/>
                            <a:pt x="3423" y="1128"/>
                            <a:pt x="3423" y="1467"/>
                          </a:cubicBezTo>
                          <a:cubicBezTo>
                            <a:pt x="3423" y="1806"/>
                            <a:pt x="3149" y="2079"/>
                            <a:pt x="2810" y="2079"/>
                          </a:cubicBezTo>
                          <a:cubicBezTo>
                            <a:pt x="2471" y="2079"/>
                            <a:pt x="2197" y="1806"/>
                            <a:pt x="2197" y="1467"/>
                          </a:cubicBezTo>
                          <a:cubicBezTo>
                            <a:pt x="2197" y="1128"/>
                            <a:pt x="2471" y="391"/>
                            <a:pt x="2810" y="391"/>
                          </a:cubicBezTo>
                          <a:close/>
                          <a:moveTo>
                            <a:pt x="1109" y="2607"/>
                          </a:moveTo>
                          <a:cubicBezTo>
                            <a:pt x="1331" y="2607"/>
                            <a:pt x="1506" y="2861"/>
                            <a:pt x="1526" y="3174"/>
                          </a:cubicBezTo>
                          <a:lnTo>
                            <a:pt x="685" y="3174"/>
                          </a:lnTo>
                          <a:cubicBezTo>
                            <a:pt x="705" y="2855"/>
                            <a:pt x="881" y="2607"/>
                            <a:pt x="1109" y="2607"/>
                          </a:cubicBezTo>
                          <a:close/>
                          <a:moveTo>
                            <a:pt x="4479" y="2607"/>
                          </a:moveTo>
                          <a:cubicBezTo>
                            <a:pt x="4700" y="2607"/>
                            <a:pt x="4883" y="2861"/>
                            <a:pt x="4902" y="3174"/>
                          </a:cubicBezTo>
                          <a:lnTo>
                            <a:pt x="4061" y="3174"/>
                          </a:lnTo>
                          <a:cubicBezTo>
                            <a:pt x="4074" y="2855"/>
                            <a:pt x="4257" y="2607"/>
                            <a:pt x="4479" y="2607"/>
                          </a:cubicBezTo>
                          <a:close/>
                          <a:moveTo>
                            <a:pt x="2230" y="2764"/>
                          </a:moveTo>
                          <a:cubicBezTo>
                            <a:pt x="2452" y="2764"/>
                            <a:pt x="2634" y="3018"/>
                            <a:pt x="2654" y="3331"/>
                          </a:cubicBezTo>
                          <a:lnTo>
                            <a:pt x="1813" y="3331"/>
                          </a:lnTo>
                          <a:cubicBezTo>
                            <a:pt x="1832" y="3011"/>
                            <a:pt x="2008" y="2764"/>
                            <a:pt x="2230" y="2764"/>
                          </a:cubicBezTo>
                          <a:close/>
                          <a:moveTo>
                            <a:pt x="3423" y="2764"/>
                          </a:moveTo>
                          <a:cubicBezTo>
                            <a:pt x="3644" y="2764"/>
                            <a:pt x="3820" y="3018"/>
                            <a:pt x="3840" y="3331"/>
                          </a:cubicBezTo>
                          <a:lnTo>
                            <a:pt x="2999" y="3331"/>
                          </a:lnTo>
                          <a:cubicBezTo>
                            <a:pt x="3019" y="3011"/>
                            <a:pt x="3201" y="2764"/>
                            <a:pt x="3423" y="2764"/>
                          </a:cubicBezTo>
                          <a:close/>
                          <a:moveTo>
                            <a:pt x="2334" y="0"/>
                          </a:moveTo>
                          <a:cubicBezTo>
                            <a:pt x="1044" y="0"/>
                            <a:pt x="1" y="1043"/>
                            <a:pt x="1" y="2334"/>
                          </a:cubicBezTo>
                          <a:lnTo>
                            <a:pt x="1" y="2353"/>
                          </a:lnTo>
                          <a:cubicBezTo>
                            <a:pt x="1" y="3637"/>
                            <a:pt x="1044" y="4686"/>
                            <a:pt x="2334" y="4686"/>
                          </a:cubicBezTo>
                          <a:lnTo>
                            <a:pt x="3129" y="4686"/>
                          </a:lnTo>
                          <a:cubicBezTo>
                            <a:pt x="4420" y="4686"/>
                            <a:pt x="5463" y="3637"/>
                            <a:pt x="5463" y="2353"/>
                          </a:cubicBezTo>
                          <a:lnTo>
                            <a:pt x="5463" y="2334"/>
                          </a:lnTo>
                          <a:cubicBezTo>
                            <a:pt x="5463" y="1043"/>
                            <a:pt x="4420" y="0"/>
                            <a:pt x="31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7" name="Google Shape;10577;p64"/>
                    <p:cNvSpPr/>
                    <p:nvPr/>
                  </p:nvSpPr>
                  <p:spPr>
                    <a:xfrm>
                      <a:off x="7057168" y="1780689"/>
                      <a:ext cx="30802" cy="42643"/>
                    </a:xfrm>
                    <a:custGeom>
                      <a:avLst/>
                      <a:gdLst/>
                      <a:ahLst/>
                      <a:cxnLst/>
                      <a:rect l="l" t="t" r="r" b="b"/>
                      <a:pathLst>
                        <a:path w="1220" h="1689" extrusionOk="0">
                          <a:moveTo>
                            <a:pt x="606" y="0"/>
                          </a:moveTo>
                          <a:cubicBezTo>
                            <a:pt x="274" y="0"/>
                            <a:pt x="0" y="737"/>
                            <a:pt x="0" y="1076"/>
                          </a:cubicBezTo>
                          <a:cubicBezTo>
                            <a:pt x="0" y="1415"/>
                            <a:pt x="268" y="1688"/>
                            <a:pt x="606" y="1688"/>
                          </a:cubicBezTo>
                          <a:cubicBezTo>
                            <a:pt x="945" y="1688"/>
                            <a:pt x="1219" y="1415"/>
                            <a:pt x="1219" y="1076"/>
                          </a:cubicBezTo>
                          <a:cubicBezTo>
                            <a:pt x="1219" y="737"/>
                            <a:pt x="945" y="0"/>
                            <a:pt x="60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0578" name="Google Shape;10578;p64"/>
              <p:cNvSpPr/>
              <p:nvPr/>
            </p:nvSpPr>
            <p:spPr>
              <a:xfrm>
                <a:off x="6865944" y="1544979"/>
                <a:ext cx="406813" cy="325238"/>
              </a:xfrm>
              <a:custGeom>
                <a:avLst/>
                <a:gdLst/>
                <a:ahLst/>
                <a:cxnLst/>
                <a:rect l="l" t="t" r="r" b="b"/>
                <a:pathLst>
                  <a:path w="16113" h="12882" extrusionOk="0">
                    <a:moveTo>
                      <a:pt x="1005" y="8743"/>
                    </a:moveTo>
                    <a:cubicBezTo>
                      <a:pt x="1007" y="8847"/>
                      <a:pt x="1033" y="9013"/>
                      <a:pt x="1076" y="9219"/>
                    </a:cubicBezTo>
                    <a:lnTo>
                      <a:pt x="1076" y="9219"/>
                    </a:lnTo>
                    <a:cubicBezTo>
                      <a:pt x="1041" y="9039"/>
                      <a:pt x="1016" y="8878"/>
                      <a:pt x="1005" y="8743"/>
                    </a:cubicBezTo>
                    <a:close/>
                    <a:moveTo>
                      <a:pt x="8533" y="1"/>
                    </a:moveTo>
                    <a:cubicBezTo>
                      <a:pt x="7380" y="1"/>
                      <a:pt x="6099" y="275"/>
                      <a:pt x="4700" y="909"/>
                    </a:cubicBezTo>
                    <a:cubicBezTo>
                      <a:pt x="1" y="3034"/>
                      <a:pt x="1005" y="8743"/>
                      <a:pt x="1005" y="8743"/>
                    </a:cubicBezTo>
                    <a:cubicBezTo>
                      <a:pt x="946" y="6110"/>
                      <a:pt x="4042" y="3445"/>
                      <a:pt x="4042" y="3445"/>
                    </a:cubicBezTo>
                    <a:cubicBezTo>
                      <a:pt x="6225" y="4787"/>
                      <a:pt x="13538" y="6501"/>
                      <a:pt x="14209" y="6729"/>
                    </a:cubicBezTo>
                    <a:cubicBezTo>
                      <a:pt x="14551" y="6843"/>
                      <a:pt x="14772" y="11929"/>
                      <a:pt x="14749" y="12629"/>
                    </a:cubicBezTo>
                    <a:lnTo>
                      <a:pt x="14749" y="12629"/>
                    </a:lnTo>
                    <a:lnTo>
                      <a:pt x="15206" y="9551"/>
                    </a:lnTo>
                    <a:cubicBezTo>
                      <a:pt x="15206" y="9551"/>
                      <a:pt x="16112" y="6169"/>
                      <a:pt x="14437" y="3438"/>
                    </a:cubicBezTo>
                    <a:cubicBezTo>
                      <a:pt x="13261" y="1525"/>
                      <a:pt x="11252" y="1"/>
                      <a:pt x="8533" y="1"/>
                    </a:cubicBezTo>
                    <a:close/>
                    <a:moveTo>
                      <a:pt x="14749" y="12629"/>
                    </a:moveTo>
                    <a:lnTo>
                      <a:pt x="14737" y="12706"/>
                    </a:lnTo>
                    <a:cubicBezTo>
                      <a:pt x="14738" y="12707"/>
                      <a:pt x="14739" y="12708"/>
                      <a:pt x="14739" y="12708"/>
                    </a:cubicBezTo>
                    <a:cubicBezTo>
                      <a:pt x="14744" y="12708"/>
                      <a:pt x="14747" y="12680"/>
                      <a:pt x="14749" y="12629"/>
                    </a:cubicBezTo>
                    <a:close/>
                    <a:moveTo>
                      <a:pt x="1076" y="9219"/>
                    </a:moveTo>
                    <a:lnTo>
                      <a:pt x="1076" y="9219"/>
                    </a:lnTo>
                    <a:cubicBezTo>
                      <a:pt x="1330" y="10544"/>
                      <a:pt x="2113" y="12882"/>
                      <a:pt x="2113" y="12882"/>
                    </a:cubicBezTo>
                    <a:cubicBezTo>
                      <a:pt x="2113" y="12882"/>
                      <a:pt x="1321" y="10392"/>
                      <a:pt x="1076" y="9219"/>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579" name="Google Shape;10579;p64"/>
          <p:cNvSpPr/>
          <p:nvPr/>
        </p:nvSpPr>
        <p:spPr>
          <a:xfrm>
            <a:off x="4964226" y="4326883"/>
            <a:ext cx="452864" cy="49056"/>
          </a:xfrm>
          <a:custGeom>
            <a:avLst/>
            <a:gdLst/>
            <a:ahLst/>
            <a:cxnLst/>
            <a:rect l="l" t="t" r="r" b="b"/>
            <a:pathLst>
              <a:path w="17937" h="1943" extrusionOk="0">
                <a:moveTo>
                  <a:pt x="8969" y="1"/>
                </a:moveTo>
                <a:cubicBezTo>
                  <a:pt x="4015" y="1"/>
                  <a:pt x="0" y="437"/>
                  <a:pt x="0" y="972"/>
                </a:cubicBezTo>
                <a:cubicBezTo>
                  <a:pt x="0" y="1506"/>
                  <a:pt x="4009" y="1943"/>
                  <a:pt x="8962" y="1943"/>
                </a:cubicBezTo>
                <a:cubicBezTo>
                  <a:pt x="13915" y="1943"/>
                  <a:pt x="17937" y="1506"/>
                  <a:pt x="17937" y="972"/>
                </a:cubicBezTo>
                <a:cubicBezTo>
                  <a:pt x="17937" y="437"/>
                  <a:pt x="13922" y="1"/>
                  <a:pt x="8969"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0" name="Google Shape;10580;p64"/>
          <p:cNvSpPr/>
          <p:nvPr/>
        </p:nvSpPr>
        <p:spPr>
          <a:xfrm>
            <a:off x="4915019" y="3065442"/>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1" name="Google Shape;10581;p64"/>
          <p:cNvSpPr/>
          <p:nvPr/>
        </p:nvSpPr>
        <p:spPr>
          <a:xfrm>
            <a:off x="5177644" y="3411484"/>
            <a:ext cx="24869" cy="164260"/>
          </a:xfrm>
          <a:custGeom>
            <a:avLst/>
            <a:gdLst/>
            <a:ahLst/>
            <a:cxnLst/>
            <a:rect l="l" t="t" r="r" b="b"/>
            <a:pathLst>
              <a:path w="985" h="6506" extrusionOk="0">
                <a:moveTo>
                  <a:pt x="489" y="1"/>
                </a:moveTo>
                <a:cubicBezTo>
                  <a:pt x="222" y="1"/>
                  <a:pt x="1" y="222"/>
                  <a:pt x="1" y="490"/>
                </a:cubicBezTo>
                <a:cubicBezTo>
                  <a:pt x="1" y="646"/>
                  <a:pt x="72" y="789"/>
                  <a:pt x="196" y="887"/>
                </a:cubicBezTo>
                <a:cubicBezTo>
                  <a:pt x="72" y="978"/>
                  <a:pt x="1" y="1122"/>
                  <a:pt x="1" y="1278"/>
                </a:cubicBezTo>
                <a:cubicBezTo>
                  <a:pt x="1" y="1435"/>
                  <a:pt x="72" y="1578"/>
                  <a:pt x="196" y="1676"/>
                </a:cubicBezTo>
                <a:cubicBezTo>
                  <a:pt x="72" y="1767"/>
                  <a:pt x="1" y="1910"/>
                  <a:pt x="1" y="2067"/>
                </a:cubicBezTo>
                <a:cubicBezTo>
                  <a:pt x="1" y="2223"/>
                  <a:pt x="72" y="2367"/>
                  <a:pt x="196" y="2464"/>
                </a:cubicBezTo>
                <a:cubicBezTo>
                  <a:pt x="72" y="2556"/>
                  <a:pt x="1" y="2699"/>
                  <a:pt x="1" y="2855"/>
                </a:cubicBezTo>
                <a:cubicBezTo>
                  <a:pt x="1" y="3012"/>
                  <a:pt x="72" y="3155"/>
                  <a:pt x="196" y="3253"/>
                </a:cubicBezTo>
                <a:cubicBezTo>
                  <a:pt x="72" y="3344"/>
                  <a:pt x="1" y="3488"/>
                  <a:pt x="1" y="3644"/>
                </a:cubicBezTo>
                <a:cubicBezTo>
                  <a:pt x="1" y="3800"/>
                  <a:pt x="72" y="3944"/>
                  <a:pt x="196" y="4042"/>
                </a:cubicBezTo>
                <a:cubicBezTo>
                  <a:pt x="72" y="4133"/>
                  <a:pt x="1" y="4276"/>
                  <a:pt x="1" y="4433"/>
                </a:cubicBezTo>
                <a:cubicBezTo>
                  <a:pt x="1" y="4589"/>
                  <a:pt x="72" y="4732"/>
                  <a:pt x="196" y="4830"/>
                </a:cubicBezTo>
                <a:cubicBezTo>
                  <a:pt x="72" y="4921"/>
                  <a:pt x="1" y="5065"/>
                  <a:pt x="1" y="5221"/>
                </a:cubicBezTo>
                <a:cubicBezTo>
                  <a:pt x="1" y="5378"/>
                  <a:pt x="72" y="5521"/>
                  <a:pt x="196" y="5619"/>
                </a:cubicBezTo>
                <a:cubicBezTo>
                  <a:pt x="72" y="5710"/>
                  <a:pt x="1" y="5853"/>
                  <a:pt x="1" y="6010"/>
                </a:cubicBezTo>
                <a:cubicBezTo>
                  <a:pt x="1" y="6284"/>
                  <a:pt x="222" y="6499"/>
                  <a:pt x="489" y="6505"/>
                </a:cubicBezTo>
                <a:cubicBezTo>
                  <a:pt x="763" y="6505"/>
                  <a:pt x="985" y="6284"/>
                  <a:pt x="985" y="6010"/>
                </a:cubicBezTo>
                <a:cubicBezTo>
                  <a:pt x="985" y="5853"/>
                  <a:pt x="913" y="5710"/>
                  <a:pt x="783" y="5619"/>
                </a:cubicBezTo>
                <a:cubicBezTo>
                  <a:pt x="913" y="5521"/>
                  <a:pt x="985" y="5378"/>
                  <a:pt x="985" y="5221"/>
                </a:cubicBezTo>
                <a:cubicBezTo>
                  <a:pt x="985" y="5065"/>
                  <a:pt x="913" y="4921"/>
                  <a:pt x="783" y="4830"/>
                </a:cubicBezTo>
                <a:cubicBezTo>
                  <a:pt x="913" y="4732"/>
                  <a:pt x="985" y="4589"/>
                  <a:pt x="985" y="4433"/>
                </a:cubicBezTo>
                <a:cubicBezTo>
                  <a:pt x="985" y="4276"/>
                  <a:pt x="913" y="4133"/>
                  <a:pt x="783" y="4042"/>
                </a:cubicBezTo>
                <a:cubicBezTo>
                  <a:pt x="913" y="3944"/>
                  <a:pt x="985" y="3800"/>
                  <a:pt x="985" y="3644"/>
                </a:cubicBezTo>
                <a:cubicBezTo>
                  <a:pt x="985" y="3488"/>
                  <a:pt x="913" y="3344"/>
                  <a:pt x="783" y="3253"/>
                </a:cubicBezTo>
                <a:cubicBezTo>
                  <a:pt x="913" y="3155"/>
                  <a:pt x="985" y="3012"/>
                  <a:pt x="985" y="2855"/>
                </a:cubicBezTo>
                <a:cubicBezTo>
                  <a:pt x="985" y="2699"/>
                  <a:pt x="913" y="2556"/>
                  <a:pt x="783" y="2464"/>
                </a:cubicBezTo>
                <a:cubicBezTo>
                  <a:pt x="913" y="2367"/>
                  <a:pt x="985" y="2223"/>
                  <a:pt x="985" y="2067"/>
                </a:cubicBezTo>
                <a:cubicBezTo>
                  <a:pt x="985" y="1910"/>
                  <a:pt x="913" y="1767"/>
                  <a:pt x="783" y="1676"/>
                </a:cubicBezTo>
                <a:cubicBezTo>
                  <a:pt x="913" y="1578"/>
                  <a:pt x="985" y="1435"/>
                  <a:pt x="985" y="1278"/>
                </a:cubicBezTo>
                <a:cubicBezTo>
                  <a:pt x="985" y="1122"/>
                  <a:pt x="913" y="978"/>
                  <a:pt x="783" y="887"/>
                </a:cubicBezTo>
                <a:cubicBezTo>
                  <a:pt x="913" y="789"/>
                  <a:pt x="985" y="646"/>
                  <a:pt x="985" y="490"/>
                </a:cubicBezTo>
                <a:cubicBezTo>
                  <a:pt x="978" y="222"/>
                  <a:pt x="763" y="1"/>
                  <a:pt x="489"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2" name="Google Shape;10582;p64"/>
          <p:cNvSpPr/>
          <p:nvPr/>
        </p:nvSpPr>
        <p:spPr>
          <a:xfrm>
            <a:off x="5148685" y="3555774"/>
            <a:ext cx="80338" cy="55014"/>
          </a:xfrm>
          <a:custGeom>
            <a:avLst/>
            <a:gdLst/>
            <a:ahLst/>
            <a:cxnLst/>
            <a:rect l="l" t="t" r="r" b="b"/>
            <a:pathLst>
              <a:path w="3182" h="2179" extrusionOk="0">
                <a:moveTo>
                  <a:pt x="1586" y="1"/>
                </a:moveTo>
                <a:cubicBezTo>
                  <a:pt x="1449" y="1"/>
                  <a:pt x="1312" y="58"/>
                  <a:pt x="1213" y="171"/>
                </a:cubicBezTo>
                <a:cubicBezTo>
                  <a:pt x="1115" y="288"/>
                  <a:pt x="1069" y="445"/>
                  <a:pt x="1109" y="601"/>
                </a:cubicBezTo>
                <a:cubicBezTo>
                  <a:pt x="1094" y="600"/>
                  <a:pt x="1080" y="599"/>
                  <a:pt x="1066" y="599"/>
                </a:cubicBezTo>
                <a:cubicBezTo>
                  <a:pt x="925" y="599"/>
                  <a:pt x="793" y="658"/>
                  <a:pt x="698" y="764"/>
                </a:cubicBezTo>
                <a:cubicBezTo>
                  <a:pt x="594" y="881"/>
                  <a:pt x="555" y="1044"/>
                  <a:pt x="587" y="1194"/>
                </a:cubicBezTo>
                <a:cubicBezTo>
                  <a:pt x="574" y="1193"/>
                  <a:pt x="561" y="1193"/>
                  <a:pt x="548" y="1193"/>
                </a:cubicBezTo>
                <a:cubicBezTo>
                  <a:pt x="406" y="1193"/>
                  <a:pt x="273" y="1256"/>
                  <a:pt x="183" y="1364"/>
                </a:cubicBezTo>
                <a:cubicBezTo>
                  <a:pt x="1" y="1566"/>
                  <a:pt x="27" y="1879"/>
                  <a:pt x="229" y="2061"/>
                </a:cubicBezTo>
                <a:cubicBezTo>
                  <a:pt x="320" y="2133"/>
                  <a:pt x="437" y="2178"/>
                  <a:pt x="555" y="2178"/>
                </a:cubicBezTo>
                <a:cubicBezTo>
                  <a:pt x="698" y="2178"/>
                  <a:pt x="828" y="2113"/>
                  <a:pt x="926" y="2009"/>
                </a:cubicBezTo>
                <a:cubicBezTo>
                  <a:pt x="1024" y="1892"/>
                  <a:pt x="1069" y="1735"/>
                  <a:pt x="1037" y="1585"/>
                </a:cubicBezTo>
                <a:lnTo>
                  <a:pt x="1037" y="1585"/>
                </a:lnTo>
                <a:cubicBezTo>
                  <a:pt x="1044" y="1586"/>
                  <a:pt x="1052" y="1586"/>
                  <a:pt x="1059" y="1586"/>
                </a:cubicBezTo>
                <a:cubicBezTo>
                  <a:pt x="1202" y="1586"/>
                  <a:pt x="1348" y="1527"/>
                  <a:pt x="1441" y="1416"/>
                </a:cubicBezTo>
                <a:cubicBezTo>
                  <a:pt x="1545" y="1299"/>
                  <a:pt x="1584" y="1142"/>
                  <a:pt x="1552" y="986"/>
                </a:cubicBezTo>
                <a:lnTo>
                  <a:pt x="1617" y="986"/>
                </a:lnTo>
                <a:cubicBezTo>
                  <a:pt x="1623" y="1097"/>
                  <a:pt x="1663" y="1207"/>
                  <a:pt x="1741" y="1292"/>
                </a:cubicBezTo>
                <a:cubicBezTo>
                  <a:pt x="1830" y="1393"/>
                  <a:pt x="1963" y="1457"/>
                  <a:pt x="2105" y="1457"/>
                </a:cubicBezTo>
                <a:cubicBezTo>
                  <a:pt x="2118" y="1457"/>
                  <a:pt x="2132" y="1456"/>
                  <a:pt x="2145" y="1455"/>
                </a:cubicBezTo>
                <a:lnTo>
                  <a:pt x="2145" y="1455"/>
                </a:lnTo>
                <a:cubicBezTo>
                  <a:pt x="2112" y="1605"/>
                  <a:pt x="2158" y="1761"/>
                  <a:pt x="2256" y="1879"/>
                </a:cubicBezTo>
                <a:cubicBezTo>
                  <a:pt x="2354" y="1992"/>
                  <a:pt x="2492" y="2049"/>
                  <a:pt x="2629" y="2049"/>
                </a:cubicBezTo>
                <a:cubicBezTo>
                  <a:pt x="2744" y="2049"/>
                  <a:pt x="2860" y="2008"/>
                  <a:pt x="2953" y="1924"/>
                </a:cubicBezTo>
                <a:cubicBezTo>
                  <a:pt x="3162" y="1748"/>
                  <a:pt x="3181" y="1435"/>
                  <a:pt x="2999" y="1227"/>
                </a:cubicBezTo>
                <a:cubicBezTo>
                  <a:pt x="2903" y="1126"/>
                  <a:pt x="2770" y="1062"/>
                  <a:pt x="2633" y="1062"/>
                </a:cubicBezTo>
                <a:cubicBezTo>
                  <a:pt x="2620" y="1062"/>
                  <a:pt x="2607" y="1063"/>
                  <a:pt x="2595" y="1064"/>
                </a:cubicBezTo>
                <a:cubicBezTo>
                  <a:pt x="2621" y="914"/>
                  <a:pt x="2581" y="758"/>
                  <a:pt x="2477" y="640"/>
                </a:cubicBezTo>
                <a:cubicBezTo>
                  <a:pt x="2384" y="535"/>
                  <a:pt x="2243" y="470"/>
                  <a:pt x="2100" y="470"/>
                </a:cubicBezTo>
                <a:cubicBezTo>
                  <a:pt x="2093" y="470"/>
                  <a:pt x="2087" y="471"/>
                  <a:pt x="2080" y="471"/>
                </a:cubicBezTo>
                <a:cubicBezTo>
                  <a:pt x="2073" y="341"/>
                  <a:pt x="2014" y="210"/>
                  <a:pt x="1910" y="125"/>
                </a:cubicBezTo>
                <a:cubicBezTo>
                  <a:pt x="1818" y="42"/>
                  <a:pt x="1702" y="1"/>
                  <a:pt x="1586" y="1"/>
                </a:cubicBezTo>
                <a:close/>
              </a:path>
            </a:pathLst>
          </a:custGeom>
          <a:solidFill>
            <a:srgbClr val="D4DB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3" name="Google Shape;10583;p64"/>
          <p:cNvSpPr/>
          <p:nvPr/>
        </p:nvSpPr>
        <p:spPr>
          <a:xfrm>
            <a:off x="5088217" y="3540499"/>
            <a:ext cx="91093" cy="197536"/>
          </a:xfrm>
          <a:custGeom>
            <a:avLst/>
            <a:gdLst/>
            <a:ahLst/>
            <a:cxnLst/>
            <a:rect l="l" t="t" r="r" b="b"/>
            <a:pathLst>
              <a:path w="3608" h="7824" extrusionOk="0">
                <a:moveTo>
                  <a:pt x="2682" y="1"/>
                </a:moveTo>
                <a:lnTo>
                  <a:pt x="2682" y="7"/>
                </a:lnTo>
                <a:cubicBezTo>
                  <a:pt x="2128" y="7"/>
                  <a:pt x="890" y="2040"/>
                  <a:pt x="473" y="2790"/>
                </a:cubicBezTo>
                <a:cubicBezTo>
                  <a:pt x="62" y="3546"/>
                  <a:pt x="225" y="5078"/>
                  <a:pt x="173" y="5886"/>
                </a:cubicBezTo>
                <a:cubicBezTo>
                  <a:pt x="124" y="6645"/>
                  <a:pt x="0" y="7824"/>
                  <a:pt x="488" y="7824"/>
                </a:cubicBezTo>
                <a:cubicBezTo>
                  <a:pt x="519" y="7824"/>
                  <a:pt x="553" y="7819"/>
                  <a:pt x="590" y="7808"/>
                </a:cubicBezTo>
                <a:cubicBezTo>
                  <a:pt x="1196" y="7646"/>
                  <a:pt x="2200" y="6753"/>
                  <a:pt x="2780" y="6498"/>
                </a:cubicBezTo>
                <a:cubicBezTo>
                  <a:pt x="3354" y="6251"/>
                  <a:pt x="3380" y="5052"/>
                  <a:pt x="3328" y="4100"/>
                </a:cubicBezTo>
                <a:cubicBezTo>
                  <a:pt x="3269" y="3155"/>
                  <a:pt x="3608" y="229"/>
                  <a:pt x="268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4" name="Google Shape;10584;p64"/>
          <p:cNvSpPr/>
          <p:nvPr/>
        </p:nvSpPr>
        <p:spPr>
          <a:xfrm>
            <a:off x="5201831" y="3540499"/>
            <a:ext cx="91118" cy="197536"/>
          </a:xfrm>
          <a:custGeom>
            <a:avLst/>
            <a:gdLst/>
            <a:ahLst/>
            <a:cxnLst/>
            <a:rect l="l" t="t" r="r" b="b"/>
            <a:pathLst>
              <a:path w="3609" h="7824" extrusionOk="0">
                <a:moveTo>
                  <a:pt x="920" y="1"/>
                </a:moveTo>
                <a:cubicBezTo>
                  <a:pt x="1" y="229"/>
                  <a:pt x="340" y="3155"/>
                  <a:pt x="281" y="4100"/>
                </a:cubicBezTo>
                <a:cubicBezTo>
                  <a:pt x="222" y="5052"/>
                  <a:pt x="255" y="6251"/>
                  <a:pt x="828" y="6498"/>
                </a:cubicBezTo>
                <a:cubicBezTo>
                  <a:pt x="1409" y="6753"/>
                  <a:pt x="2412" y="7646"/>
                  <a:pt x="3018" y="7808"/>
                </a:cubicBezTo>
                <a:cubicBezTo>
                  <a:pt x="3055" y="7819"/>
                  <a:pt x="3089" y="7824"/>
                  <a:pt x="3121" y="7824"/>
                </a:cubicBezTo>
                <a:cubicBezTo>
                  <a:pt x="3608" y="7824"/>
                  <a:pt x="3484" y="6645"/>
                  <a:pt x="3435" y="5886"/>
                </a:cubicBezTo>
                <a:cubicBezTo>
                  <a:pt x="3377" y="5078"/>
                  <a:pt x="3546" y="3546"/>
                  <a:pt x="3129" y="2790"/>
                </a:cubicBezTo>
                <a:cubicBezTo>
                  <a:pt x="2719" y="2040"/>
                  <a:pt x="1480" y="7"/>
                  <a:pt x="920" y="7"/>
                </a:cubicBezTo>
                <a:lnTo>
                  <a:pt x="920" y="1"/>
                </a:ln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85" name="Google Shape;10585;p64"/>
          <p:cNvGrpSpPr/>
          <p:nvPr/>
        </p:nvGrpSpPr>
        <p:grpSpPr>
          <a:xfrm>
            <a:off x="996380" y="1542757"/>
            <a:ext cx="556859" cy="1310345"/>
            <a:chOff x="996380" y="1542757"/>
            <a:chExt cx="556859" cy="1310345"/>
          </a:xfrm>
        </p:grpSpPr>
        <p:sp>
          <p:nvSpPr>
            <p:cNvPr id="10586" name="Google Shape;10586;p64"/>
            <p:cNvSpPr/>
            <p:nvPr/>
          </p:nvSpPr>
          <p:spPr>
            <a:xfrm>
              <a:off x="1091487" y="1674397"/>
              <a:ext cx="366796" cy="342104"/>
            </a:xfrm>
            <a:custGeom>
              <a:avLst/>
              <a:gdLst/>
              <a:ahLst/>
              <a:cxnLst/>
              <a:rect l="l" t="t" r="r" b="b"/>
              <a:pathLst>
                <a:path w="14528" h="13550" extrusionOk="0">
                  <a:moveTo>
                    <a:pt x="2151" y="0"/>
                  </a:moveTo>
                  <a:cubicBezTo>
                    <a:pt x="958" y="0"/>
                    <a:pt x="0" y="958"/>
                    <a:pt x="0" y="2157"/>
                  </a:cubicBezTo>
                  <a:lnTo>
                    <a:pt x="0" y="11393"/>
                  </a:lnTo>
                  <a:cubicBezTo>
                    <a:pt x="0" y="12585"/>
                    <a:pt x="958" y="13550"/>
                    <a:pt x="2151" y="13550"/>
                  </a:cubicBezTo>
                  <a:lnTo>
                    <a:pt x="12371" y="13550"/>
                  </a:lnTo>
                  <a:cubicBezTo>
                    <a:pt x="13563" y="13550"/>
                    <a:pt x="14528" y="12585"/>
                    <a:pt x="14528" y="11393"/>
                  </a:cubicBezTo>
                  <a:lnTo>
                    <a:pt x="14528" y="2157"/>
                  </a:lnTo>
                  <a:cubicBezTo>
                    <a:pt x="14528" y="958"/>
                    <a:pt x="13563" y="0"/>
                    <a:pt x="12371"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7" name="Google Shape;10587;p64"/>
            <p:cNvSpPr/>
            <p:nvPr/>
          </p:nvSpPr>
          <p:spPr>
            <a:xfrm>
              <a:off x="996380" y="1547529"/>
              <a:ext cx="556859" cy="1272651"/>
            </a:xfrm>
            <a:custGeom>
              <a:avLst/>
              <a:gdLst/>
              <a:ahLst/>
              <a:cxnLst/>
              <a:rect l="l" t="t" r="r" b="b"/>
              <a:pathLst>
                <a:path w="22056" h="50407" extrusionOk="0">
                  <a:moveTo>
                    <a:pt x="11028" y="0"/>
                  </a:moveTo>
                  <a:cubicBezTo>
                    <a:pt x="7052" y="0"/>
                    <a:pt x="3832" y="3226"/>
                    <a:pt x="3832" y="7202"/>
                  </a:cubicBezTo>
                  <a:lnTo>
                    <a:pt x="3832" y="7208"/>
                  </a:lnTo>
                  <a:cubicBezTo>
                    <a:pt x="3806" y="7208"/>
                    <a:pt x="3787" y="7202"/>
                    <a:pt x="3767" y="7202"/>
                  </a:cubicBezTo>
                  <a:cubicBezTo>
                    <a:pt x="3764" y="7202"/>
                    <a:pt x="3760" y="7202"/>
                    <a:pt x="3757" y="7202"/>
                  </a:cubicBezTo>
                  <a:cubicBezTo>
                    <a:pt x="3091" y="7202"/>
                    <a:pt x="2588" y="7811"/>
                    <a:pt x="2718" y="8466"/>
                  </a:cubicBezTo>
                  <a:cubicBezTo>
                    <a:pt x="2815" y="8983"/>
                    <a:pt x="3269" y="9322"/>
                    <a:pt x="3759" y="9322"/>
                  </a:cubicBezTo>
                  <a:cubicBezTo>
                    <a:pt x="3894" y="9322"/>
                    <a:pt x="4031" y="9297"/>
                    <a:pt x="4165" y="9242"/>
                  </a:cubicBezTo>
                  <a:cubicBezTo>
                    <a:pt x="4934" y="11569"/>
                    <a:pt x="6948" y="13413"/>
                    <a:pt x="9151" y="14104"/>
                  </a:cubicBezTo>
                  <a:lnTo>
                    <a:pt x="9151" y="16124"/>
                  </a:lnTo>
                  <a:lnTo>
                    <a:pt x="6863" y="16124"/>
                  </a:lnTo>
                  <a:cubicBezTo>
                    <a:pt x="6863" y="16124"/>
                    <a:pt x="6857" y="16170"/>
                    <a:pt x="6837" y="16183"/>
                  </a:cubicBezTo>
                  <a:cubicBezTo>
                    <a:pt x="6257" y="16183"/>
                    <a:pt x="5742" y="16561"/>
                    <a:pt x="5560" y="17109"/>
                  </a:cubicBezTo>
                  <a:lnTo>
                    <a:pt x="228" y="32861"/>
                  </a:lnTo>
                  <a:cubicBezTo>
                    <a:pt x="0" y="33559"/>
                    <a:pt x="372" y="34308"/>
                    <a:pt x="1069" y="34543"/>
                  </a:cubicBezTo>
                  <a:cubicBezTo>
                    <a:pt x="1208" y="34588"/>
                    <a:pt x="1349" y="34610"/>
                    <a:pt x="1488" y="34610"/>
                  </a:cubicBezTo>
                  <a:cubicBezTo>
                    <a:pt x="2045" y="34610"/>
                    <a:pt x="2563" y="34261"/>
                    <a:pt x="2750" y="33702"/>
                  </a:cubicBezTo>
                  <a:lnTo>
                    <a:pt x="2926" y="33187"/>
                  </a:lnTo>
                  <a:lnTo>
                    <a:pt x="3507" y="33428"/>
                  </a:lnTo>
                  <a:cubicBezTo>
                    <a:pt x="3507" y="33428"/>
                    <a:pt x="4008" y="32412"/>
                    <a:pt x="3467" y="31577"/>
                  </a:cubicBezTo>
                  <a:lnTo>
                    <a:pt x="6733" y="21925"/>
                  </a:lnTo>
                  <a:lnTo>
                    <a:pt x="6733" y="21925"/>
                  </a:lnTo>
                  <a:cubicBezTo>
                    <a:pt x="6733" y="27706"/>
                    <a:pt x="5951" y="29172"/>
                    <a:pt x="5951" y="32366"/>
                  </a:cubicBezTo>
                  <a:cubicBezTo>
                    <a:pt x="5951" y="35560"/>
                    <a:pt x="7860" y="48497"/>
                    <a:pt x="7860" y="48497"/>
                  </a:cubicBezTo>
                  <a:lnTo>
                    <a:pt x="5553" y="50407"/>
                  </a:lnTo>
                  <a:lnTo>
                    <a:pt x="10018" y="50407"/>
                  </a:lnTo>
                  <a:lnTo>
                    <a:pt x="10761" y="31630"/>
                  </a:lnTo>
                  <a:lnTo>
                    <a:pt x="11145" y="31630"/>
                  </a:lnTo>
                  <a:lnTo>
                    <a:pt x="11888" y="50407"/>
                  </a:lnTo>
                  <a:lnTo>
                    <a:pt x="16353" y="50407"/>
                  </a:lnTo>
                  <a:lnTo>
                    <a:pt x="14039" y="48497"/>
                  </a:lnTo>
                  <a:cubicBezTo>
                    <a:pt x="14039" y="48497"/>
                    <a:pt x="15949" y="34171"/>
                    <a:pt x="15949" y="31590"/>
                  </a:cubicBezTo>
                  <a:cubicBezTo>
                    <a:pt x="15949" y="29003"/>
                    <a:pt x="15290" y="27680"/>
                    <a:pt x="15290" y="21821"/>
                  </a:cubicBezTo>
                  <a:lnTo>
                    <a:pt x="15290" y="21821"/>
                  </a:lnTo>
                  <a:lnTo>
                    <a:pt x="18595" y="31584"/>
                  </a:lnTo>
                  <a:cubicBezTo>
                    <a:pt x="18047" y="32418"/>
                    <a:pt x="18556" y="33435"/>
                    <a:pt x="18556" y="33435"/>
                  </a:cubicBezTo>
                  <a:lnTo>
                    <a:pt x="19129" y="33187"/>
                  </a:lnTo>
                  <a:lnTo>
                    <a:pt x="19312" y="33702"/>
                  </a:lnTo>
                  <a:cubicBezTo>
                    <a:pt x="19494" y="34259"/>
                    <a:pt x="20009" y="34613"/>
                    <a:pt x="20564" y="34613"/>
                  </a:cubicBezTo>
                  <a:cubicBezTo>
                    <a:pt x="20704" y="34613"/>
                    <a:pt x="20846" y="34590"/>
                    <a:pt x="20987" y="34543"/>
                  </a:cubicBezTo>
                  <a:cubicBezTo>
                    <a:pt x="21684" y="34315"/>
                    <a:pt x="22056" y="33565"/>
                    <a:pt x="21827" y="32868"/>
                  </a:cubicBezTo>
                  <a:lnTo>
                    <a:pt x="16496" y="17128"/>
                  </a:lnTo>
                  <a:cubicBezTo>
                    <a:pt x="16333" y="16613"/>
                    <a:pt x="15877" y="16242"/>
                    <a:pt x="15336" y="16190"/>
                  </a:cubicBezTo>
                  <a:cubicBezTo>
                    <a:pt x="15323" y="16170"/>
                    <a:pt x="15310" y="16150"/>
                    <a:pt x="15303" y="16131"/>
                  </a:cubicBezTo>
                  <a:lnTo>
                    <a:pt x="12905" y="16131"/>
                  </a:lnTo>
                  <a:lnTo>
                    <a:pt x="12905" y="14104"/>
                  </a:lnTo>
                  <a:cubicBezTo>
                    <a:pt x="15101" y="13413"/>
                    <a:pt x="17102" y="11595"/>
                    <a:pt x="17884" y="9281"/>
                  </a:cubicBezTo>
                  <a:cubicBezTo>
                    <a:pt x="17972" y="9303"/>
                    <a:pt x="18060" y="9313"/>
                    <a:pt x="18146" y="9313"/>
                  </a:cubicBezTo>
                  <a:cubicBezTo>
                    <a:pt x="18649" y="9313"/>
                    <a:pt x="19099" y="8957"/>
                    <a:pt x="19188" y="8434"/>
                  </a:cubicBezTo>
                  <a:cubicBezTo>
                    <a:pt x="19286" y="7828"/>
                    <a:pt x="18849" y="7261"/>
                    <a:pt x="18230" y="7215"/>
                  </a:cubicBezTo>
                  <a:lnTo>
                    <a:pt x="18230" y="7202"/>
                  </a:lnTo>
                  <a:cubicBezTo>
                    <a:pt x="18230" y="3226"/>
                    <a:pt x="15010" y="0"/>
                    <a:pt x="11028"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8" name="Google Shape;10588;p64"/>
            <p:cNvSpPr/>
            <p:nvPr/>
          </p:nvSpPr>
          <p:spPr>
            <a:xfrm>
              <a:off x="1046067" y="2803693"/>
              <a:ext cx="457485" cy="49409"/>
            </a:xfrm>
            <a:custGeom>
              <a:avLst/>
              <a:gdLst/>
              <a:ahLst/>
              <a:cxnLst/>
              <a:rect l="l" t="t" r="r" b="b"/>
              <a:pathLst>
                <a:path w="18120" h="1957" extrusionOk="0">
                  <a:moveTo>
                    <a:pt x="9060" y="1"/>
                  </a:moveTo>
                  <a:cubicBezTo>
                    <a:pt x="4061" y="1"/>
                    <a:pt x="0" y="437"/>
                    <a:pt x="0" y="978"/>
                  </a:cubicBezTo>
                  <a:cubicBezTo>
                    <a:pt x="0" y="1519"/>
                    <a:pt x="4061" y="1956"/>
                    <a:pt x="9060" y="1956"/>
                  </a:cubicBezTo>
                  <a:cubicBezTo>
                    <a:pt x="14065" y="1956"/>
                    <a:pt x="18119" y="1519"/>
                    <a:pt x="18119" y="978"/>
                  </a:cubicBezTo>
                  <a:cubicBezTo>
                    <a:pt x="18119" y="437"/>
                    <a:pt x="14065"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9" name="Google Shape;10589;p64"/>
            <p:cNvSpPr/>
            <p:nvPr/>
          </p:nvSpPr>
          <p:spPr>
            <a:xfrm>
              <a:off x="1067780" y="1542757"/>
              <a:ext cx="406813" cy="325163"/>
            </a:xfrm>
            <a:custGeom>
              <a:avLst/>
              <a:gdLst/>
              <a:ahLst/>
              <a:cxnLst/>
              <a:rect l="l" t="t" r="r" b="b"/>
              <a:pathLst>
                <a:path w="16113" h="12879" extrusionOk="0">
                  <a:moveTo>
                    <a:pt x="1004" y="8740"/>
                  </a:moveTo>
                  <a:cubicBezTo>
                    <a:pt x="1007" y="8824"/>
                    <a:pt x="1025" y="8949"/>
                    <a:pt x="1055" y="9103"/>
                  </a:cubicBezTo>
                  <a:lnTo>
                    <a:pt x="1055" y="9103"/>
                  </a:lnTo>
                  <a:cubicBezTo>
                    <a:pt x="1031" y="8968"/>
                    <a:pt x="1014" y="8846"/>
                    <a:pt x="1004" y="8740"/>
                  </a:cubicBezTo>
                  <a:close/>
                  <a:moveTo>
                    <a:pt x="8531" y="0"/>
                  </a:moveTo>
                  <a:cubicBezTo>
                    <a:pt x="7378" y="0"/>
                    <a:pt x="6098" y="274"/>
                    <a:pt x="4700" y="906"/>
                  </a:cubicBezTo>
                  <a:cubicBezTo>
                    <a:pt x="1" y="3031"/>
                    <a:pt x="1004" y="8740"/>
                    <a:pt x="1004" y="8740"/>
                  </a:cubicBezTo>
                  <a:cubicBezTo>
                    <a:pt x="952" y="6113"/>
                    <a:pt x="4048" y="3448"/>
                    <a:pt x="4048" y="3448"/>
                  </a:cubicBezTo>
                  <a:cubicBezTo>
                    <a:pt x="6225" y="4790"/>
                    <a:pt x="13544" y="6504"/>
                    <a:pt x="14216" y="6726"/>
                  </a:cubicBezTo>
                  <a:cubicBezTo>
                    <a:pt x="14557" y="6840"/>
                    <a:pt x="14772" y="11921"/>
                    <a:pt x="14749" y="12624"/>
                  </a:cubicBezTo>
                  <a:lnTo>
                    <a:pt x="14749" y="12624"/>
                  </a:lnTo>
                  <a:lnTo>
                    <a:pt x="15206" y="9548"/>
                  </a:lnTo>
                  <a:cubicBezTo>
                    <a:pt x="15206" y="9548"/>
                    <a:pt x="16112" y="6166"/>
                    <a:pt x="14437" y="3441"/>
                  </a:cubicBezTo>
                  <a:cubicBezTo>
                    <a:pt x="13261" y="1523"/>
                    <a:pt x="11251" y="0"/>
                    <a:pt x="8531" y="0"/>
                  </a:cubicBezTo>
                  <a:close/>
                  <a:moveTo>
                    <a:pt x="14749" y="12624"/>
                  </a:moveTo>
                  <a:lnTo>
                    <a:pt x="14737" y="12703"/>
                  </a:lnTo>
                  <a:cubicBezTo>
                    <a:pt x="14738" y="12704"/>
                    <a:pt x="14739" y="12705"/>
                    <a:pt x="14739" y="12705"/>
                  </a:cubicBezTo>
                  <a:cubicBezTo>
                    <a:pt x="14744" y="12705"/>
                    <a:pt x="14747" y="12677"/>
                    <a:pt x="14749" y="12624"/>
                  </a:cubicBezTo>
                  <a:close/>
                  <a:moveTo>
                    <a:pt x="1055" y="9103"/>
                  </a:moveTo>
                  <a:cubicBezTo>
                    <a:pt x="1283" y="10402"/>
                    <a:pt x="2112" y="12879"/>
                    <a:pt x="2112" y="12879"/>
                  </a:cubicBezTo>
                  <a:cubicBezTo>
                    <a:pt x="2112" y="12879"/>
                    <a:pt x="1272" y="10220"/>
                    <a:pt x="1055" y="9103"/>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90" name="Google Shape;10590;p64"/>
          <p:cNvGrpSpPr/>
          <p:nvPr/>
        </p:nvGrpSpPr>
        <p:grpSpPr>
          <a:xfrm>
            <a:off x="998349" y="3064858"/>
            <a:ext cx="550774" cy="1310345"/>
            <a:chOff x="998349" y="3050689"/>
            <a:chExt cx="550774" cy="1310345"/>
          </a:xfrm>
        </p:grpSpPr>
        <p:sp>
          <p:nvSpPr>
            <p:cNvPr id="10591" name="Google Shape;10591;p64"/>
            <p:cNvSpPr/>
            <p:nvPr/>
          </p:nvSpPr>
          <p:spPr>
            <a:xfrm>
              <a:off x="998349" y="3072250"/>
              <a:ext cx="550774" cy="1256366"/>
            </a:xfrm>
            <a:custGeom>
              <a:avLst/>
              <a:gdLst/>
              <a:ahLst/>
              <a:cxnLst/>
              <a:rect l="l" t="t" r="r" b="b"/>
              <a:pathLst>
                <a:path w="21815" h="49762" extrusionOk="0">
                  <a:moveTo>
                    <a:pt x="10917" y="0"/>
                  </a:moveTo>
                  <a:cubicBezTo>
                    <a:pt x="7039" y="0"/>
                    <a:pt x="3872" y="3096"/>
                    <a:pt x="3787" y="6974"/>
                  </a:cubicBezTo>
                  <a:lnTo>
                    <a:pt x="3787" y="6981"/>
                  </a:lnTo>
                  <a:cubicBezTo>
                    <a:pt x="3767" y="6981"/>
                    <a:pt x="3748" y="6974"/>
                    <a:pt x="3728" y="6974"/>
                  </a:cubicBezTo>
                  <a:cubicBezTo>
                    <a:pt x="3064" y="6974"/>
                    <a:pt x="2568" y="7574"/>
                    <a:pt x="2692" y="8219"/>
                  </a:cubicBezTo>
                  <a:cubicBezTo>
                    <a:pt x="2789" y="8730"/>
                    <a:pt x="3235" y="9069"/>
                    <a:pt x="3718" y="9069"/>
                  </a:cubicBezTo>
                  <a:cubicBezTo>
                    <a:pt x="3851" y="9069"/>
                    <a:pt x="3987" y="9043"/>
                    <a:pt x="4119" y="8988"/>
                  </a:cubicBezTo>
                  <a:cubicBezTo>
                    <a:pt x="4882" y="11302"/>
                    <a:pt x="6876" y="13120"/>
                    <a:pt x="9060" y="13811"/>
                  </a:cubicBezTo>
                  <a:lnTo>
                    <a:pt x="9060" y="15773"/>
                  </a:lnTo>
                  <a:lnTo>
                    <a:pt x="5651" y="15773"/>
                  </a:lnTo>
                  <a:cubicBezTo>
                    <a:pt x="5651" y="15773"/>
                    <a:pt x="5644" y="15838"/>
                    <a:pt x="5625" y="15845"/>
                  </a:cubicBezTo>
                  <a:cubicBezTo>
                    <a:pt x="5051" y="15851"/>
                    <a:pt x="4543" y="16223"/>
                    <a:pt x="4361" y="16770"/>
                  </a:cubicBezTo>
                  <a:lnTo>
                    <a:pt x="215" y="32379"/>
                  </a:lnTo>
                  <a:cubicBezTo>
                    <a:pt x="0" y="33012"/>
                    <a:pt x="294" y="33703"/>
                    <a:pt x="900" y="33989"/>
                  </a:cubicBezTo>
                  <a:cubicBezTo>
                    <a:pt x="1081" y="34076"/>
                    <a:pt x="1273" y="34117"/>
                    <a:pt x="1464" y="34117"/>
                  </a:cubicBezTo>
                  <a:cubicBezTo>
                    <a:pt x="1903" y="34117"/>
                    <a:pt x="2331" y="33896"/>
                    <a:pt x="2581" y="33500"/>
                  </a:cubicBezTo>
                  <a:cubicBezTo>
                    <a:pt x="2620" y="33527"/>
                    <a:pt x="2672" y="33553"/>
                    <a:pt x="2725" y="33559"/>
                  </a:cubicBezTo>
                  <a:cubicBezTo>
                    <a:pt x="2756" y="33567"/>
                    <a:pt x="2787" y="33570"/>
                    <a:pt x="2817" y="33570"/>
                  </a:cubicBezTo>
                  <a:cubicBezTo>
                    <a:pt x="2998" y="33570"/>
                    <a:pt x="3162" y="33443"/>
                    <a:pt x="3207" y="33259"/>
                  </a:cubicBezTo>
                  <a:lnTo>
                    <a:pt x="3565" y="31682"/>
                  </a:lnTo>
                  <a:cubicBezTo>
                    <a:pt x="3604" y="31487"/>
                    <a:pt x="3481" y="31180"/>
                    <a:pt x="3298" y="31089"/>
                  </a:cubicBezTo>
                  <a:lnTo>
                    <a:pt x="6329" y="20094"/>
                  </a:lnTo>
                  <a:cubicBezTo>
                    <a:pt x="6329" y="25823"/>
                    <a:pt x="6798" y="47872"/>
                    <a:pt x="6798" y="47872"/>
                  </a:cubicBezTo>
                  <a:cubicBezTo>
                    <a:pt x="6798" y="47872"/>
                    <a:pt x="4517" y="48230"/>
                    <a:pt x="4517" y="49762"/>
                  </a:cubicBezTo>
                  <a:lnTo>
                    <a:pt x="8936" y="49762"/>
                  </a:lnTo>
                  <a:lnTo>
                    <a:pt x="10643" y="32425"/>
                  </a:lnTo>
                  <a:lnTo>
                    <a:pt x="11021" y="32425"/>
                  </a:lnTo>
                  <a:lnTo>
                    <a:pt x="12892" y="49762"/>
                  </a:lnTo>
                  <a:lnTo>
                    <a:pt x="17311" y="49762"/>
                  </a:lnTo>
                  <a:cubicBezTo>
                    <a:pt x="17311" y="48230"/>
                    <a:pt x="15023" y="47872"/>
                    <a:pt x="15023" y="47872"/>
                  </a:cubicBezTo>
                  <a:cubicBezTo>
                    <a:pt x="15023" y="47872"/>
                    <a:pt x="15453" y="25797"/>
                    <a:pt x="15453" y="19996"/>
                  </a:cubicBezTo>
                  <a:lnTo>
                    <a:pt x="18510" y="31063"/>
                  </a:lnTo>
                  <a:cubicBezTo>
                    <a:pt x="18302" y="31128"/>
                    <a:pt x="18152" y="31467"/>
                    <a:pt x="18204" y="31676"/>
                  </a:cubicBezTo>
                  <a:lnTo>
                    <a:pt x="18556" y="33253"/>
                  </a:lnTo>
                  <a:cubicBezTo>
                    <a:pt x="18599" y="33450"/>
                    <a:pt x="18775" y="33569"/>
                    <a:pt x="18955" y="33569"/>
                  </a:cubicBezTo>
                  <a:cubicBezTo>
                    <a:pt x="19048" y="33569"/>
                    <a:pt x="19143" y="33537"/>
                    <a:pt x="19221" y="33468"/>
                  </a:cubicBezTo>
                  <a:cubicBezTo>
                    <a:pt x="19463" y="33883"/>
                    <a:pt x="19902" y="34118"/>
                    <a:pt x="20357" y="34118"/>
                  </a:cubicBezTo>
                  <a:cubicBezTo>
                    <a:pt x="20538" y="34118"/>
                    <a:pt x="20721" y="34080"/>
                    <a:pt x="20896" y="34002"/>
                  </a:cubicBezTo>
                  <a:cubicBezTo>
                    <a:pt x="21508" y="33722"/>
                    <a:pt x="21815" y="33025"/>
                    <a:pt x="21600" y="32386"/>
                  </a:cubicBezTo>
                  <a:lnTo>
                    <a:pt x="17291" y="16803"/>
                  </a:lnTo>
                  <a:cubicBezTo>
                    <a:pt x="17122" y="16281"/>
                    <a:pt x="16653" y="15884"/>
                    <a:pt x="16138" y="15845"/>
                  </a:cubicBezTo>
                  <a:cubicBezTo>
                    <a:pt x="16125" y="15831"/>
                    <a:pt x="16112" y="15766"/>
                    <a:pt x="16112" y="15766"/>
                  </a:cubicBezTo>
                  <a:lnTo>
                    <a:pt x="12794" y="15766"/>
                  </a:lnTo>
                  <a:lnTo>
                    <a:pt x="12794" y="13805"/>
                  </a:lnTo>
                  <a:cubicBezTo>
                    <a:pt x="14958" y="13114"/>
                    <a:pt x="16933" y="11315"/>
                    <a:pt x="17702" y="9034"/>
                  </a:cubicBezTo>
                  <a:cubicBezTo>
                    <a:pt x="17780" y="9053"/>
                    <a:pt x="17865" y="9066"/>
                    <a:pt x="17950" y="9066"/>
                  </a:cubicBezTo>
                  <a:cubicBezTo>
                    <a:pt x="18510" y="9066"/>
                    <a:pt x="18966" y="8630"/>
                    <a:pt x="18992" y="8069"/>
                  </a:cubicBezTo>
                  <a:cubicBezTo>
                    <a:pt x="19019" y="7515"/>
                    <a:pt x="18601" y="7033"/>
                    <a:pt x="18047" y="6987"/>
                  </a:cubicBezTo>
                  <a:lnTo>
                    <a:pt x="18047" y="6974"/>
                  </a:lnTo>
                  <a:cubicBezTo>
                    <a:pt x="17963" y="3096"/>
                    <a:pt x="14795" y="0"/>
                    <a:pt x="10917"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2" name="Google Shape;10592;p64"/>
            <p:cNvSpPr/>
            <p:nvPr/>
          </p:nvSpPr>
          <p:spPr>
            <a:xfrm>
              <a:off x="1047380" y="4311978"/>
              <a:ext cx="453041" cy="49056"/>
            </a:xfrm>
            <a:custGeom>
              <a:avLst/>
              <a:gdLst/>
              <a:ahLst/>
              <a:cxnLst/>
              <a:rect l="l" t="t" r="r" b="b"/>
              <a:pathLst>
                <a:path w="17944" h="1943" extrusionOk="0">
                  <a:moveTo>
                    <a:pt x="8969" y="0"/>
                  </a:moveTo>
                  <a:cubicBezTo>
                    <a:pt x="4015" y="0"/>
                    <a:pt x="1" y="437"/>
                    <a:pt x="1" y="972"/>
                  </a:cubicBezTo>
                  <a:cubicBezTo>
                    <a:pt x="1" y="1506"/>
                    <a:pt x="4015" y="1943"/>
                    <a:pt x="8969" y="1943"/>
                  </a:cubicBezTo>
                  <a:cubicBezTo>
                    <a:pt x="13922" y="1943"/>
                    <a:pt x="17943" y="1506"/>
                    <a:pt x="17943" y="972"/>
                  </a:cubicBezTo>
                  <a:cubicBezTo>
                    <a:pt x="17943"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3" name="Google Shape;10593;p64"/>
            <p:cNvSpPr/>
            <p:nvPr/>
          </p:nvSpPr>
          <p:spPr>
            <a:xfrm>
              <a:off x="1329091" y="3076164"/>
              <a:ext cx="124748" cy="171203"/>
            </a:xfrm>
            <a:custGeom>
              <a:avLst/>
              <a:gdLst/>
              <a:ahLst/>
              <a:cxnLst/>
              <a:rect l="l" t="t" r="r" b="b"/>
              <a:pathLst>
                <a:path w="4941" h="6781" extrusionOk="0">
                  <a:moveTo>
                    <a:pt x="414" y="1"/>
                  </a:moveTo>
                  <a:cubicBezTo>
                    <a:pt x="336" y="1"/>
                    <a:pt x="205" y="9"/>
                    <a:pt x="1" y="28"/>
                  </a:cubicBezTo>
                  <a:cubicBezTo>
                    <a:pt x="138" y="38"/>
                    <a:pt x="273" y="53"/>
                    <a:pt x="404" y="72"/>
                  </a:cubicBezTo>
                  <a:lnTo>
                    <a:pt x="404" y="72"/>
                  </a:lnTo>
                  <a:cubicBezTo>
                    <a:pt x="513" y="32"/>
                    <a:pt x="568" y="1"/>
                    <a:pt x="414" y="1"/>
                  </a:cubicBezTo>
                  <a:close/>
                  <a:moveTo>
                    <a:pt x="404" y="72"/>
                  </a:moveTo>
                  <a:cubicBezTo>
                    <a:pt x="264" y="122"/>
                    <a:pt x="34" y="187"/>
                    <a:pt x="40" y="217"/>
                  </a:cubicBezTo>
                  <a:cubicBezTo>
                    <a:pt x="124" y="289"/>
                    <a:pt x="196" y="380"/>
                    <a:pt x="248" y="484"/>
                  </a:cubicBezTo>
                  <a:cubicBezTo>
                    <a:pt x="1174" y="2179"/>
                    <a:pt x="2516" y="3606"/>
                    <a:pt x="3690" y="5138"/>
                  </a:cubicBezTo>
                  <a:cubicBezTo>
                    <a:pt x="4107" y="5679"/>
                    <a:pt x="4524" y="6226"/>
                    <a:pt x="4941" y="6780"/>
                  </a:cubicBezTo>
                  <a:cubicBezTo>
                    <a:pt x="4928" y="3740"/>
                    <a:pt x="3704" y="549"/>
                    <a:pt x="404" y="72"/>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4" name="Google Shape;10594;p64"/>
            <p:cNvSpPr/>
            <p:nvPr/>
          </p:nvSpPr>
          <p:spPr>
            <a:xfrm>
              <a:off x="1088508" y="3050689"/>
              <a:ext cx="368311" cy="203899"/>
            </a:xfrm>
            <a:custGeom>
              <a:avLst/>
              <a:gdLst/>
              <a:ahLst/>
              <a:cxnLst/>
              <a:rect l="l" t="t" r="r" b="b"/>
              <a:pathLst>
                <a:path w="14588" h="8076" extrusionOk="0">
                  <a:moveTo>
                    <a:pt x="7125" y="1"/>
                  </a:moveTo>
                  <a:cubicBezTo>
                    <a:pt x="3188" y="1"/>
                    <a:pt x="1" y="3194"/>
                    <a:pt x="1" y="7131"/>
                  </a:cubicBezTo>
                  <a:cubicBezTo>
                    <a:pt x="1" y="7444"/>
                    <a:pt x="20" y="7763"/>
                    <a:pt x="73" y="8076"/>
                  </a:cubicBezTo>
                  <a:cubicBezTo>
                    <a:pt x="340" y="7509"/>
                    <a:pt x="731" y="6987"/>
                    <a:pt x="1109" y="6512"/>
                  </a:cubicBezTo>
                  <a:cubicBezTo>
                    <a:pt x="1989" y="5397"/>
                    <a:pt x="3032" y="4524"/>
                    <a:pt x="4459" y="4217"/>
                  </a:cubicBezTo>
                  <a:cubicBezTo>
                    <a:pt x="6134" y="3859"/>
                    <a:pt x="7874" y="3976"/>
                    <a:pt x="9569" y="3826"/>
                  </a:cubicBezTo>
                  <a:cubicBezTo>
                    <a:pt x="14053" y="3409"/>
                    <a:pt x="13942" y="2230"/>
                    <a:pt x="14587" y="1148"/>
                  </a:cubicBezTo>
                  <a:lnTo>
                    <a:pt x="14587" y="1148"/>
                  </a:lnTo>
                  <a:cubicBezTo>
                    <a:pt x="14378" y="1171"/>
                    <a:pt x="14167" y="1181"/>
                    <a:pt x="13955" y="1181"/>
                  </a:cubicBezTo>
                  <a:cubicBezTo>
                    <a:pt x="11713" y="1181"/>
                    <a:pt x="9340" y="1"/>
                    <a:pt x="7125" y="1"/>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95" name="Google Shape;10595;p64"/>
          <p:cNvGrpSpPr/>
          <p:nvPr/>
        </p:nvGrpSpPr>
        <p:grpSpPr>
          <a:xfrm>
            <a:off x="7660912" y="1542757"/>
            <a:ext cx="557515" cy="1310345"/>
            <a:chOff x="7660912" y="1542757"/>
            <a:chExt cx="557515" cy="1310345"/>
          </a:xfrm>
        </p:grpSpPr>
        <p:sp>
          <p:nvSpPr>
            <p:cNvPr id="10596" name="Google Shape;10596;p64"/>
            <p:cNvSpPr/>
            <p:nvPr/>
          </p:nvSpPr>
          <p:spPr>
            <a:xfrm>
              <a:off x="7711255" y="2803693"/>
              <a:ext cx="457485" cy="49409"/>
            </a:xfrm>
            <a:custGeom>
              <a:avLst/>
              <a:gdLst/>
              <a:ahLst/>
              <a:cxnLst/>
              <a:rect l="l" t="t" r="r" b="b"/>
              <a:pathLst>
                <a:path w="18120" h="1957" extrusionOk="0">
                  <a:moveTo>
                    <a:pt x="9060" y="1"/>
                  </a:moveTo>
                  <a:cubicBezTo>
                    <a:pt x="4055" y="1"/>
                    <a:pt x="1" y="437"/>
                    <a:pt x="1" y="978"/>
                  </a:cubicBezTo>
                  <a:cubicBezTo>
                    <a:pt x="1" y="1519"/>
                    <a:pt x="4055" y="1956"/>
                    <a:pt x="9060" y="1956"/>
                  </a:cubicBezTo>
                  <a:cubicBezTo>
                    <a:pt x="14059" y="1956"/>
                    <a:pt x="18120" y="1519"/>
                    <a:pt x="18120" y="978"/>
                  </a:cubicBezTo>
                  <a:cubicBezTo>
                    <a:pt x="18120" y="437"/>
                    <a:pt x="14059" y="1"/>
                    <a:pt x="9060" y="1"/>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97" name="Google Shape;10597;p64"/>
            <p:cNvGrpSpPr/>
            <p:nvPr/>
          </p:nvGrpSpPr>
          <p:grpSpPr>
            <a:xfrm>
              <a:off x="7660912" y="1542757"/>
              <a:ext cx="557515" cy="1277423"/>
              <a:chOff x="7660912" y="1542757"/>
              <a:chExt cx="557515" cy="1277423"/>
            </a:xfrm>
          </p:grpSpPr>
          <p:sp>
            <p:nvSpPr>
              <p:cNvPr id="10598" name="Google Shape;10598;p64"/>
              <p:cNvSpPr/>
              <p:nvPr/>
            </p:nvSpPr>
            <p:spPr>
              <a:xfrm>
                <a:off x="7756524" y="1674397"/>
                <a:ext cx="366796" cy="342104"/>
              </a:xfrm>
              <a:custGeom>
                <a:avLst/>
                <a:gdLst/>
                <a:ahLst/>
                <a:cxnLst/>
                <a:rect l="l" t="t" r="r" b="b"/>
                <a:pathLst>
                  <a:path w="14528" h="13550" extrusionOk="0">
                    <a:moveTo>
                      <a:pt x="2157" y="0"/>
                    </a:moveTo>
                    <a:cubicBezTo>
                      <a:pt x="965" y="0"/>
                      <a:pt x="0" y="958"/>
                      <a:pt x="0" y="2157"/>
                    </a:cubicBezTo>
                    <a:lnTo>
                      <a:pt x="0" y="11393"/>
                    </a:lnTo>
                    <a:cubicBezTo>
                      <a:pt x="0" y="12585"/>
                      <a:pt x="965" y="13550"/>
                      <a:pt x="2157" y="13550"/>
                    </a:cubicBezTo>
                    <a:lnTo>
                      <a:pt x="12377" y="13550"/>
                    </a:lnTo>
                    <a:cubicBezTo>
                      <a:pt x="13570" y="13550"/>
                      <a:pt x="14528" y="12585"/>
                      <a:pt x="14528" y="11393"/>
                    </a:cubicBezTo>
                    <a:lnTo>
                      <a:pt x="14528" y="2157"/>
                    </a:lnTo>
                    <a:cubicBezTo>
                      <a:pt x="14528" y="958"/>
                      <a:pt x="13570" y="0"/>
                      <a:pt x="12377" y="0"/>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99" name="Google Shape;10599;p64"/>
              <p:cNvGrpSpPr/>
              <p:nvPr/>
            </p:nvGrpSpPr>
            <p:grpSpPr>
              <a:xfrm>
                <a:off x="7660912" y="1547529"/>
                <a:ext cx="557515" cy="1272651"/>
                <a:chOff x="7660912" y="1547529"/>
                <a:chExt cx="557515" cy="1272651"/>
              </a:xfrm>
            </p:grpSpPr>
            <p:sp>
              <p:nvSpPr>
                <p:cNvPr id="10600" name="Google Shape;10600;p64"/>
                <p:cNvSpPr/>
                <p:nvPr/>
              </p:nvSpPr>
              <p:spPr>
                <a:xfrm>
                  <a:off x="7660912" y="1547529"/>
                  <a:ext cx="557515" cy="1272651"/>
                </a:xfrm>
                <a:custGeom>
                  <a:avLst/>
                  <a:gdLst/>
                  <a:ahLst/>
                  <a:cxnLst/>
                  <a:rect l="l" t="t" r="r" b="b"/>
                  <a:pathLst>
                    <a:path w="22082" h="50407" extrusionOk="0">
                      <a:moveTo>
                        <a:pt x="11054" y="0"/>
                      </a:moveTo>
                      <a:cubicBezTo>
                        <a:pt x="7078" y="0"/>
                        <a:pt x="3852" y="3226"/>
                        <a:pt x="3852" y="7202"/>
                      </a:cubicBezTo>
                      <a:lnTo>
                        <a:pt x="3852" y="7208"/>
                      </a:lnTo>
                      <a:cubicBezTo>
                        <a:pt x="3833" y="7208"/>
                        <a:pt x="3813" y="7202"/>
                        <a:pt x="3787" y="7202"/>
                      </a:cubicBezTo>
                      <a:cubicBezTo>
                        <a:pt x="3784" y="7202"/>
                        <a:pt x="3780" y="7202"/>
                        <a:pt x="3777" y="7202"/>
                      </a:cubicBezTo>
                      <a:cubicBezTo>
                        <a:pt x="3117" y="7202"/>
                        <a:pt x="2615" y="7811"/>
                        <a:pt x="2738" y="8466"/>
                      </a:cubicBezTo>
                      <a:cubicBezTo>
                        <a:pt x="2840" y="8983"/>
                        <a:pt x="3291" y="9322"/>
                        <a:pt x="3779" y="9322"/>
                      </a:cubicBezTo>
                      <a:cubicBezTo>
                        <a:pt x="3914" y="9322"/>
                        <a:pt x="4051" y="9297"/>
                        <a:pt x="4185" y="9242"/>
                      </a:cubicBezTo>
                      <a:cubicBezTo>
                        <a:pt x="4954" y="11569"/>
                        <a:pt x="6968" y="13413"/>
                        <a:pt x="9177" y="14104"/>
                      </a:cubicBezTo>
                      <a:lnTo>
                        <a:pt x="9177" y="16124"/>
                      </a:lnTo>
                      <a:lnTo>
                        <a:pt x="6889" y="16124"/>
                      </a:lnTo>
                      <a:cubicBezTo>
                        <a:pt x="6889" y="16124"/>
                        <a:pt x="6876" y="16170"/>
                        <a:pt x="6863" y="16183"/>
                      </a:cubicBezTo>
                      <a:cubicBezTo>
                        <a:pt x="6277" y="16183"/>
                        <a:pt x="5762" y="16561"/>
                        <a:pt x="5586" y="17109"/>
                      </a:cubicBezTo>
                      <a:lnTo>
                        <a:pt x="255" y="32861"/>
                      </a:lnTo>
                      <a:cubicBezTo>
                        <a:pt x="0" y="33565"/>
                        <a:pt x="378" y="34334"/>
                        <a:pt x="1082" y="34569"/>
                      </a:cubicBezTo>
                      <a:cubicBezTo>
                        <a:pt x="1222" y="34615"/>
                        <a:pt x="1364" y="34637"/>
                        <a:pt x="1504" y="34637"/>
                      </a:cubicBezTo>
                      <a:cubicBezTo>
                        <a:pt x="2072" y="34637"/>
                        <a:pt x="2599" y="34273"/>
                        <a:pt x="2777" y="33702"/>
                      </a:cubicBezTo>
                      <a:lnTo>
                        <a:pt x="2953" y="33187"/>
                      </a:lnTo>
                      <a:lnTo>
                        <a:pt x="3526" y="33428"/>
                      </a:lnTo>
                      <a:cubicBezTo>
                        <a:pt x="3526" y="33428"/>
                        <a:pt x="4035" y="32412"/>
                        <a:pt x="3494" y="31577"/>
                      </a:cubicBezTo>
                      <a:lnTo>
                        <a:pt x="6759" y="21925"/>
                      </a:lnTo>
                      <a:lnTo>
                        <a:pt x="6759" y="21925"/>
                      </a:lnTo>
                      <a:cubicBezTo>
                        <a:pt x="6759" y="27706"/>
                        <a:pt x="5977" y="29172"/>
                        <a:pt x="5977" y="32366"/>
                      </a:cubicBezTo>
                      <a:cubicBezTo>
                        <a:pt x="5977" y="35560"/>
                        <a:pt x="7887" y="48497"/>
                        <a:pt x="7887" y="48497"/>
                      </a:cubicBezTo>
                      <a:lnTo>
                        <a:pt x="5573" y="50407"/>
                      </a:lnTo>
                      <a:lnTo>
                        <a:pt x="10037" y="50407"/>
                      </a:lnTo>
                      <a:lnTo>
                        <a:pt x="10787" y="31630"/>
                      </a:lnTo>
                      <a:lnTo>
                        <a:pt x="11165" y="31630"/>
                      </a:lnTo>
                      <a:lnTo>
                        <a:pt x="11914" y="50407"/>
                      </a:lnTo>
                      <a:lnTo>
                        <a:pt x="16372" y="50407"/>
                      </a:lnTo>
                      <a:lnTo>
                        <a:pt x="14065" y="48497"/>
                      </a:lnTo>
                      <a:cubicBezTo>
                        <a:pt x="14065" y="48497"/>
                        <a:pt x="15975" y="34171"/>
                        <a:pt x="15975" y="31590"/>
                      </a:cubicBezTo>
                      <a:cubicBezTo>
                        <a:pt x="15975" y="29003"/>
                        <a:pt x="15317" y="27680"/>
                        <a:pt x="15317" y="21821"/>
                      </a:cubicBezTo>
                      <a:lnTo>
                        <a:pt x="15317" y="21821"/>
                      </a:lnTo>
                      <a:lnTo>
                        <a:pt x="18615" y="31584"/>
                      </a:lnTo>
                      <a:cubicBezTo>
                        <a:pt x="18074" y="32418"/>
                        <a:pt x="18575" y="33435"/>
                        <a:pt x="18575" y="33435"/>
                      </a:cubicBezTo>
                      <a:lnTo>
                        <a:pt x="19155" y="33187"/>
                      </a:lnTo>
                      <a:lnTo>
                        <a:pt x="19331" y="33709"/>
                      </a:lnTo>
                      <a:cubicBezTo>
                        <a:pt x="19514" y="34266"/>
                        <a:pt x="20029" y="34619"/>
                        <a:pt x="20584" y="34619"/>
                      </a:cubicBezTo>
                      <a:cubicBezTo>
                        <a:pt x="20724" y="34619"/>
                        <a:pt x="20866" y="34597"/>
                        <a:pt x="21006" y="34549"/>
                      </a:cubicBezTo>
                      <a:cubicBezTo>
                        <a:pt x="21704" y="34321"/>
                        <a:pt x="22082" y="33572"/>
                        <a:pt x="21854" y="32874"/>
                      </a:cubicBezTo>
                      <a:lnTo>
                        <a:pt x="21854" y="32868"/>
                      </a:lnTo>
                      <a:lnTo>
                        <a:pt x="16522" y="17128"/>
                      </a:lnTo>
                      <a:cubicBezTo>
                        <a:pt x="16353" y="16613"/>
                        <a:pt x="15897" y="16242"/>
                        <a:pt x="15356" y="16190"/>
                      </a:cubicBezTo>
                      <a:cubicBezTo>
                        <a:pt x="15343" y="16170"/>
                        <a:pt x="15336" y="16150"/>
                        <a:pt x="15330" y="16131"/>
                      </a:cubicBezTo>
                      <a:lnTo>
                        <a:pt x="12931" y="16131"/>
                      </a:lnTo>
                      <a:lnTo>
                        <a:pt x="12931" y="14104"/>
                      </a:lnTo>
                      <a:cubicBezTo>
                        <a:pt x="15121" y="13413"/>
                        <a:pt x="17129" y="11595"/>
                        <a:pt x="17904" y="9281"/>
                      </a:cubicBezTo>
                      <a:cubicBezTo>
                        <a:pt x="17989" y="9301"/>
                        <a:pt x="18074" y="9314"/>
                        <a:pt x="18158" y="9314"/>
                      </a:cubicBezTo>
                      <a:cubicBezTo>
                        <a:pt x="18725" y="9314"/>
                        <a:pt x="19188" y="8870"/>
                        <a:pt x="19214" y="8310"/>
                      </a:cubicBezTo>
                      <a:cubicBezTo>
                        <a:pt x="19240" y="7743"/>
                        <a:pt x="18817" y="7261"/>
                        <a:pt x="18256" y="7215"/>
                      </a:cubicBezTo>
                      <a:lnTo>
                        <a:pt x="18256" y="7202"/>
                      </a:lnTo>
                      <a:cubicBezTo>
                        <a:pt x="18256" y="3226"/>
                        <a:pt x="15030" y="0"/>
                        <a:pt x="11054"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01" name="Google Shape;10601;p64"/>
                <p:cNvGrpSpPr/>
                <p:nvPr/>
              </p:nvGrpSpPr>
              <p:grpSpPr>
                <a:xfrm>
                  <a:off x="7873243" y="2256453"/>
                  <a:ext cx="129570" cy="89679"/>
                  <a:chOff x="7873243" y="2256453"/>
                  <a:chExt cx="129570" cy="89679"/>
                </a:xfrm>
              </p:grpSpPr>
              <p:sp>
                <p:nvSpPr>
                  <p:cNvPr id="10602" name="Google Shape;10602;p64"/>
                  <p:cNvSpPr/>
                  <p:nvPr/>
                </p:nvSpPr>
                <p:spPr>
                  <a:xfrm>
                    <a:off x="7960877" y="2272687"/>
                    <a:ext cx="36079" cy="22243"/>
                  </a:xfrm>
                  <a:custGeom>
                    <a:avLst/>
                    <a:gdLst/>
                    <a:ahLst/>
                    <a:cxnLst/>
                    <a:rect l="l" t="t" r="r" b="b"/>
                    <a:pathLst>
                      <a:path w="1429" h="881" extrusionOk="0">
                        <a:moveTo>
                          <a:pt x="7" y="1"/>
                        </a:moveTo>
                        <a:cubicBezTo>
                          <a:pt x="7" y="7"/>
                          <a:pt x="7" y="14"/>
                          <a:pt x="7" y="20"/>
                        </a:cubicBezTo>
                        <a:cubicBezTo>
                          <a:pt x="7" y="33"/>
                          <a:pt x="1" y="53"/>
                          <a:pt x="1" y="66"/>
                        </a:cubicBezTo>
                        <a:cubicBezTo>
                          <a:pt x="14" y="72"/>
                          <a:pt x="33" y="79"/>
                          <a:pt x="47" y="85"/>
                        </a:cubicBezTo>
                        <a:cubicBezTo>
                          <a:pt x="209" y="164"/>
                          <a:pt x="340" y="307"/>
                          <a:pt x="477" y="418"/>
                        </a:cubicBezTo>
                        <a:cubicBezTo>
                          <a:pt x="535" y="470"/>
                          <a:pt x="600" y="516"/>
                          <a:pt x="666" y="555"/>
                        </a:cubicBezTo>
                        <a:lnTo>
                          <a:pt x="666" y="568"/>
                        </a:lnTo>
                        <a:cubicBezTo>
                          <a:pt x="666" y="737"/>
                          <a:pt x="842" y="881"/>
                          <a:pt x="1050" y="881"/>
                        </a:cubicBezTo>
                        <a:cubicBezTo>
                          <a:pt x="1259" y="881"/>
                          <a:pt x="1428" y="744"/>
                          <a:pt x="1428" y="568"/>
                        </a:cubicBezTo>
                        <a:cubicBezTo>
                          <a:pt x="1428" y="398"/>
                          <a:pt x="1259" y="255"/>
                          <a:pt x="1050" y="255"/>
                        </a:cubicBezTo>
                        <a:cubicBezTo>
                          <a:pt x="1044" y="255"/>
                          <a:pt x="1039" y="255"/>
                          <a:pt x="1033" y="255"/>
                        </a:cubicBezTo>
                        <a:cubicBezTo>
                          <a:pt x="890" y="255"/>
                          <a:pt x="761" y="332"/>
                          <a:pt x="692" y="457"/>
                        </a:cubicBezTo>
                        <a:cubicBezTo>
                          <a:pt x="620" y="418"/>
                          <a:pt x="555" y="372"/>
                          <a:pt x="496" y="320"/>
                        </a:cubicBezTo>
                        <a:cubicBezTo>
                          <a:pt x="425" y="261"/>
                          <a:pt x="353" y="203"/>
                          <a:pt x="281" y="144"/>
                        </a:cubicBezTo>
                        <a:cubicBezTo>
                          <a:pt x="203" y="79"/>
                          <a:pt x="105" y="33"/>
                          <a:pt x="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3" name="Google Shape;10603;p64"/>
                  <p:cNvSpPr/>
                  <p:nvPr/>
                </p:nvSpPr>
                <p:spPr>
                  <a:xfrm>
                    <a:off x="7879278" y="2272687"/>
                    <a:ext cx="36053" cy="22243"/>
                  </a:xfrm>
                  <a:custGeom>
                    <a:avLst/>
                    <a:gdLst/>
                    <a:ahLst/>
                    <a:cxnLst/>
                    <a:rect l="l" t="t" r="r" b="b"/>
                    <a:pathLst>
                      <a:path w="1428" h="881" extrusionOk="0">
                        <a:moveTo>
                          <a:pt x="1421" y="1"/>
                        </a:moveTo>
                        <a:lnTo>
                          <a:pt x="1421" y="1"/>
                        </a:lnTo>
                        <a:cubicBezTo>
                          <a:pt x="1317" y="33"/>
                          <a:pt x="1225" y="79"/>
                          <a:pt x="1141" y="144"/>
                        </a:cubicBezTo>
                        <a:cubicBezTo>
                          <a:pt x="1069" y="203"/>
                          <a:pt x="1004" y="261"/>
                          <a:pt x="932" y="320"/>
                        </a:cubicBezTo>
                        <a:cubicBezTo>
                          <a:pt x="867" y="372"/>
                          <a:pt x="802" y="418"/>
                          <a:pt x="730" y="457"/>
                        </a:cubicBezTo>
                        <a:cubicBezTo>
                          <a:pt x="667" y="332"/>
                          <a:pt x="539" y="255"/>
                          <a:pt x="396" y="255"/>
                        </a:cubicBezTo>
                        <a:cubicBezTo>
                          <a:pt x="390" y="255"/>
                          <a:pt x="384" y="255"/>
                          <a:pt x="378" y="255"/>
                        </a:cubicBezTo>
                        <a:cubicBezTo>
                          <a:pt x="170" y="255"/>
                          <a:pt x="0" y="398"/>
                          <a:pt x="0" y="568"/>
                        </a:cubicBezTo>
                        <a:cubicBezTo>
                          <a:pt x="0" y="744"/>
                          <a:pt x="170" y="881"/>
                          <a:pt x="378" y="881"/>
                        </a:cubicBezTo>
                        <a:cubicBezTo>
                          <a:pt x="587" y="881"/>
                          <a:pt x="756" y="737"/>
                          <a:pt x="756" y="568"/>
                        </a:cubicBezTo>
                        <a:cubicBezTo>
                          <a:pt x="756" y="561"/>
                          <a:pt x="756" y="555"/>
                          <a:pt x="756" y="555"/>
                        </a:cubicBezTo>
                        <a:cubicBezTo>
                          <a:pt x="828" y="516"/>
                          <a:pt x="893" y="470"/>
                          <a:pt x="952" y="418"/>
                        </a:cubicBezTo>
                        <a:cubicBezTo>
                          <a:pt x="1089" y="307"/>
                          <a:pt x="1219" y="164"/>
                          <a:pt x="1375" y="85"/>
                        </a:cubicBezTo>
                        <a:lnTo>
                          <a:pt x="1428" y="66"/>
                        </a:lnTo>
                        <a:cubicBezTo>
                          <a:pt x="1421" y="53"/>
                          <a:pt x="1421" y="33"/>
                          <a:pt x="1421" y="20"/>
                        </a:cubicBezTo>
                        <a:cubicBezTo>
                          <a:pt x="1414" y="14"/>
                          <a:pt x="1414" y="7"/>
                          <a:pt x="1421"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4" name="Google Shape;10604;p64"/>
                  <p:cNvSpPr/>
                  <p:nvPr/>
                </p:nvSpPr>
                <p:spPr>
                  <a:xfrm>
                    <a:off x="7873243" y="2256453"/>
                    <a:ext cx="129570" cy="89679"/>
                  </a:xfrm>
                  <a:custGeom>
                    <a:avLst/>
                    <a:gdLst/>
                    <a:ahLst/>
                    <a:cxnLst/>
                    <a:rect l="l" t="t" r="r" b="b"/>
                    <a:pathLst>
                      <a:path w="5132" h="3552" extrusionOk="0">
                        <a:moveTo>
                          <a:pt x="2566" y="0"/>
                        </a:moveTo>
                        <a:cubicBezTo>
                          <a:pt x="2118" y="0"/>
                          <a:pt x="1670" y="152"/>
                          <a:pt x="1380" y="455"/>
                        </a:cubicBezTo>
                        <a:cubicBezTo>
                          <a:pt x="1310" y="528"/>
                          <a:pt x="1265" y="592"/>
                          <a:pt x="1161" y="592"/>
                        </a:cubicBezTo>
                        <a:cubicBezTo>
                          <a:pt x="1052" y="592"/>
                          <a:pt x="879" y="521"/>
                          <a:pt x="545" y="318"/>
                        </a:cubicBezTo>
                        <a:cubicBezTo>
                          <a:pt x="492" y="283"/>
                          <a:pt x="375" y="229"/>
                          <a:pt x="271" y="229"/>
                        </a:cubicBezTo>
                        <a:cubicBezTo>
                          <a:pt x="123" y="229"/>
                          <a:pt x="1" y="337"/>
                          <a:pt x="115" y="761"/>
                        </a:cubicBezTo>
                        <a:cubicBezTo>
                          <a:pt x="115" y="761"/>
                          <a:pt x="226" y="1224"/>
                          <a:pt x="252" y="1295"/>
                        </a:cubicBezTo>
                        <a:cubicBezTo>
                          <a:pt x="252" y="1295"/>
                          <a:pt x="285" y="1106"/>
                          <a:pt x="526" y="937"/>
                        </a:cubicBezTo>
                        <a:cubicBezTo>
                          <a:pt x="526" y="937"/>
                          <a:pt x="154" y="755"/>
                          <a:pt x="317" y="526"/>
                        </a:cubicBezTo>
                        <a:cubicBezTo>
                          <a:pt x="372" y="454"/>
                          <a:pt x="420" y="427"/>
                          <a:pt x="465" y="427"/>
                        </a:cubicBezTo>
                        <a:cubicBezTo>
                          <a:pt x="562" y="427"/>
                          <a:pt x="648" y="549"/>
                          <a:pt x="754" y="611"/>
                        </a:cubicBezTo>
                        <a:cubicBezTo>
                          <a:pt x="851" y="662"/>
                          <a:pt x="960" y="757"/>
                          <a:pt x="1121" y="757"/>
                        </a:cubicBezTo>
                        <a:cubicBezTo>
                          <a:pt x="1230" y="757"/>
                          <a:pt x="1362" y="714"/>
                          <a:pt x="1530" y="585"/>
                        </a:cubicBezTo>
                        <a:cubicBezTo>
                          <a:pt x="1554" y="567"/>
                          <a:pt x="1582" y="546"/>
                          <a:pt x="1605" y="546"/>
                        </a:cubicBezTo>
                        <a:cubicBezTo>
                          <a:pt x="1648" y="546"/>
                          <a:pt x="1677" y="622"/>
                          <a:pt x="1647" y="937"/>
                        </a:cubicBezTo>
                        <a:cubicBezTo>
                          <a:pt x="1595" y="1458"/>
                          <a:pt x="2045" y="1700"/>
                          <a:pt x="2071" y="1797"/>
                        </a:cubicBezTo>
                        <a:cubicBezTo>
                          <a:pt x="2103" y="1889"/>
                          <a:pt x="1810" y="2182"/>
                          <a:pt x="1895" y="2560"/>
                        </a:cubicBezTo>
                        <a:cubicBezTo>
                          <a:pt x="1973" y="2938"/>
                          <a:pt x="2273" y="3179"/>
                          <a:pt x="2318" y="3375"/>
                        </a:cubicBezTo>
                        <a:cubicBezTo>
                          <a:pt x="2362" y="3538"/>
                          <a:pt x="2369" y="3551"/>
                          <a:pt x="2370" y="3551"/>
                        </a:cubicBezTo>
                        <a:cubicBezTo>
                          <a:pt x="2370" y="3551"/>
                          <a:pt x="2370" y="3551"/>
                          <a:pt x="2370" y="3551"/>
                        </a:cubicBezTo>
                        <a:lnTo>
                          <a:pt x="2761" y="3551"/>
                        </a:lnTo>
                        <a:cubicBezTo>
                          <a:pt x="2761" y="3551"/>
                          <a:pt x="2761" y="3551"/>
                          <a:pt x="2762" y="3551"/>
                        </a:cubicBezTo>
                        <a:cubicBezTo>
                          <a:pt x="2763" y="3551"/>
                          <a:pt x="2770" y="3538"/>
                          <a:pt x="2814" y="3375"/>
                        </a:cubicBezTo>
                        <a:cubicBezTo>
                          <a:pt x="2866" y="3179"/>
                          <a:pt x="3166" y="2925"/>
                          <a:pt x="3244" y="2547"/>
                        </a:cubicBezTo>
                        <a:cubicBezTo>
                          <a:pt x="3322" y="2169"/>
                          <a:pt x="3035" y="1882"/>
                          <a:pt x="3061" y="1791"/>
                        </a:cubicBezTo>
                        <a:cubicBezTo>
                          <a:pt x="3094" y="1693"/>
                          <a:pt x="3544" y="1452"/>
                          <a:pt x="3491" y="931"/>
                        </a:cubicBezTo>
                        <a:cubicBezTo>
                          <a:pt x="3462" y="620"/>
                          <a:pt x="3490" y="543"/>
                          <a:pt x="3533" y="543"/>
                        </a:cubicBezTo>
                        <a:cubicBezTo>
                          <a:pt x="3557" y="543"/>
                          <a:pt x="3584" y="565"/>
                          <a:pt x="3609" y="585"/>
                        </a:cubicBezTo>
                        <a:cubicBezTo>
                          <a:pt x="3774" y="711"/>
                          <a:pt x="3905" y="753"/>
                          <a:pt x="4013" y="753"/>
                        </a:cubicBezTo>
                        <a:cubicBezTo>
                          <a:pt x="4174" y="753"/>
                          <a:pt x="4284" y="659"/>
                          <a:pt x="4378" y="605"/>
                        </a:cubicBezTo>
                        <a:cubicBezTo>
                          <a:pt x="4489" y="547"/>
                          <a:pt x="4572" y="429"/>
                          <a:pt x="4668" y="429"/>
                        </a:cubicBezTo>
                        <a:cubicBezTo>
                          <a:pt x="4713" y="429"/>
                          <a:pt x="4760" y="455"/>
                          <a:pt x="4815" y="526"/>
                        </a:cubicBezTo>
                        <a:cubicBezTo>
                          <a:pt x="4984" y="748"/>
                          <a:pt x="4612" y="931"/>
                          <a:pt x="4612" y="931"/>
                        </a:cubicBezTo>
                        <a:cubicBezTo>
                          <a:pt x="4749" y="1022"/>
                          <a:pt x="4841" y="1165"/>
                          <a:pt x="4873" y="1328"/>
                        </a:cubicBezTo>
                        <a:cubicBezTo>
                          <a:pt x="4932" y="1146"/>
                          <a:pt x="4977" y="950"/>
                          <a:pt x="5017" y="761"/>
                        </a:cubicBezTo>
                        <a:cubicBezTo>
                          <a:pt x="5131" y="337"/>
                          <a:pt x="5011" y="229"/>
                          <a:pt x="4864" y="229"/>
                        </a:cubicBezTo>
                        <a:cubicBezTo>
                          <a:pt x="4760" y="229"/>
                          <a:pt x="4643" y="283"/>
                          <a:pt x="4586" y="318"/>
                        </a:cubicBezTo>
                        <a:cubicBezTo>
                          <a:pt x="4253" y="521"/>
                          <a:pt x="4081" y="592"/>
                          <a:pt x="3973" y="592"/>
                        </a:cubicBezTo>
                        <a:cubicBezTo>
                          <a:pt x="3870" y="592"/>
                          <a:pt x="3825" y="528"/>
                          <a:pt x="3752" y="455"/>
                        </a:cubicBezTo>
                        <a:cubicBezTo>
                          <a:pt x="3462" y="152"/>
                          <a:pt x="3014" y="0"/>
                          <a:pt x="256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5" name="Google Shape;10605;p64"/>
                  <p:cNvSpPr/>
                  <p:nvPr/>
                </p:nvSpPr>
                <p:spPr>
                  <a:xfrm>
                    <a:off x="7916947" y="2261351"/>
                    <a:ext cx="42163" cy="81145"/>
                  </a:xfrm>
                  <a:custGeom>
                    <a:avLst/>
                    <a:gdLst/>
                    <a:ahLst/>
                    <a:cxnLst/>
                    <a:rect l="l" t="t" r="r" b="b"/>
                    <a:pathLst>
                      <a:path w="1670" h="3214" extrusionOk="0">
                        <a:moveTo>
                          <a:pt x="841" y="0"/>
                        </a:moveTo>
                        <a:cubicBezTo>
                          <a:pt x="692" y="7"/>
                          <a:pt x="548" y="26"/>
                          <a:pt x="405" y="59"/>
                        </a:cubicBezTo>
                        <a:cubicBezTo>
                          <a:pt x="268" y="104"/>
                          <a:pt x="131" y="163"/>
                          <a:pt x="1" y="241"/>
                        </a:cubicBezTo>
                        <a:cubicBezTo>
                          <a:pt x="14" y="248"/>
                          <a:pt x="20" y="261"/>
                          <a:pt x="33" y="267"/>
                        </a:cubicBezTo>
                        <a:cubicBezTo>
                          <a:pt x="111" y="365"/>
                          <a:pt x="125" y="508"/>
                          <a:pt x="92" y="769"/>
                        </a:cubicBezTo>
                        <a:cubicBezTo>
                          <a:pt x="72" y="893"/>
                          <a:pt x="98" y="1017"/>
                          <a:pt x="164" y="1128"/>
                        </a:cubicBezTo>
                        <a:cubicBezTo>
                          <a:pt x="222" y="1212"/>
                          <a:pt x="294" y="1297"/>
                          <a:pt x="372" y="1369"/>
                        </a:cubicBezTo>
                        <a:cubicBezTo>
                          <a:pt x="437" y="1414"/>
                          <a:pt x="483" y="1480"/>
                          <a:pt x="516" y="1551"/>
                        </a:cubicBezTo>
                        <a:cubicBezTo>
                          <a:pt x="548" y="1649"/>
                          <a:pt x="503" y="1740"/>
                          <a:pt x="444" y="1851"/>
                        </a:cubicBezTo>
                        <a:cubicBezTo>
                          <a:pt x="379" y="1981"/>
                          <a:pt x="300" y="2144"/>
                          <a:pt x="340" y="2327"/>
                        </a:cubicBezTo>
                        <a:cubicBezTo>
                          <a:pt x="385" y="2509"/>
                          <a:pt x="470" y="2679"/>
                          <a:pt x="587" y="2822"/>
                        </a:cubicBezTo>
                        <a:cubicBezTo>
                          <a:pt x="659" y="2920"/>
                          <a:pt x="724" y="3031"/>
                          <a:pt x="763" y="3148"/>
                        </a:cubicBezTo>
                        <a:cubicBezTo>
                          <a:pt x="770" y="3174"/>
                          <a:pt x="776" y="3207"/>
                          <a:pt x="783" y="3207"/>
                        </a:cubicBezTo>
                        <a:lnTo>
                          <a:pt x="894" y="3213"/>
                        </a:lnTo>
                        <a:cubicBezTo>
                          <a:pt x="900" y="3213"/>
                          <a:pt x="907" y="3174"/>
                          <a:pt x="907" y="3155"/>
                        </a:cubicBezTo>
                        <a:cubicBezTo>
                          <a:pt x="952" y="3037"/>
                          <a:pt x="1011" y="2926"/>
                          <a:pt x="1089" y="2829"/>
                        </a:cubicBezTo>
                        <a:cubicBezTo>
                          <a:pt x="1200" y="2679"/>
                          <a:pt x="1285" y="2509"/>
                          <a:pt x="1337" y="2327"/>
                        </a:cubicBezTo>
                        <a:cubicBezTo>
                          <a:pt x="1376" y="2144"/>
                          <a:pt x="1291" y="1981"/>
                          <a:pt x="1226" y="1851"/>
                        </a:cubicBezTo>
                        <a:cubicBezTo>
                          <a:pt x="1174" y="1740"/>
                          <a:pt x="1128" y="1649"/>
                          <a:pt x="1161" y="1551"/>
                        </a:cubicBezTo>
                        <a:cubicBezTo>
                          <a:pt x="1187" y="1480"/>
                          <a:pt x="1239" y="1414"/>
                          <a:pt x="1298" y="1369"/>
                        </a:cubicBezTo>
                        <a:cubicBezTo>
                          <a:pt x="1382" y="1297"/>
                          <a:pt x="1454" y="1212"/>
                          <a:pt x="1513" y="1128"/>
                        </a:cubicBezTo>
                        <a:cubicBezTo>
                          <a:pt x="1578" y="1017"/>
                          <a:pt x="1597" y="893"/>
                          <a:pt x="1584" y="769"/>
                        </a:cubicBezTo>
                        <a:cubicBezTo>
                          <a:pt x="1545" y="508"/>
                          <a:pt x="1558" y="358"/>
                          <a:pt x="1643" y="267"/>
                        </a:cubicBezTo>
                        <a:cubicBezTo>
                          <a:pt x="1650" y="261"/>
                          <a:pt x="1663" y="248"/>
                          <a:pt x="1669" y="241"/>
                        </a:cubicBezTo>
                        <a:cubicBezTo>
                          <a:pt x="1545" y="163"/>
                          <a:pt x="1408" y="104"/>
                          <a:pt x="1265" y="59"/>
                        </a:cubicBezTo>
                        <a:cubicBezTo>
                          <a:pt x="1128" y="26"/>
                          <a:pt x="985" y="7"/>
                          <a:pt x="841"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606" name="Google Shape;10606;p64"/>
              <p:cNvSpPr/>
              <p:nvPr/>
            </p:nvSpPr>
            <p:spPr>
              <a:xfrm>
                <a:off x="7732994" y="1542757"/>
                <a:ext cx="406788" cy="325163"/>
              </a:xfrm>
              <a:custGeom>
                <a:avLst/>
                <a:gdLst/>
                <a:ahLst/>
                <a:cxnLst/>
                <a:rect l="l" t="t" r="r" b="b"/>
                <a:pathLst>
                  <a:path w="16112" h="12879" extrusionOk="0">
                    <a:moveTo>
                      <a:pt x="1004" y="8740"/>
                    </a:moveTo>
                    <a:cubicBezTo>
                      <a:pt x="1006" y="8846"/>
                      <a:pt x="1032" y="9014"/>
                      <a:pt x="1076" y="9224"/>
                    </a:cubicBezTo>
                    <a:lnTo>
                      <a:pt x="1076" y="9224"/>
                    </a:lnTo>
                    <a:cubicBezTo>
                      <a:pt x="1041" y="9041"/>
                      <a:pt x="1016" y="8876"/>
                      <a:pt x="1004" y="8740"/>
                    </a:cubicBezTo>
                    <a:close/>
                    <a:moveTo>
                      <a:pt x="8529" y="0"/>
                    </a:moveTo>
                    <a:cubicBezTo>
                      <a:pt x="7377" y="0"/>
                      <a:pt x="6098" y="274"/>
                      <a:pt x="4699" y="906"/>
                    </a:cubicBezTo>
                    <a:cubicBezTo>
                      <a:pt x="0" y="3031"/>
                      <a:pt x="1004" y="8740"/>
                      <a:pt x="1004" y="8740"/>
                    </a:cubicBezTo>
                    <a:cubicBezTo>
                      <a:pt x="945" y="6113"/>
                      <a:pt x="4041" y="3448"/>
                      <a:pt x="4041" y="3448"/>
                    </a:cubicBezTo>
                    <a:cubicBezTo>
                      <a:pt x="6224" y="4790"/>
                      <a:pt x="13537" y="6504"/>
                      <a:pt x="14208" y="6726"/>
                    </a:cubicBezTo>
                    <a:cubicBezTo>
                      <a:pt x="14550" y="6840"/>
                      <a:pt x="14771" y="11926"/>
                      <a:pt x="14748" y="12625"/>
                    </a:cubicBezTo>
                    <a:lnTo>
                      <a:pt x="14748" y="12625"/>
                    </a:lnTo>
                    <a:lnTo>
                      <a:pt x="15206" y="9548"/>
                    </a:lnTo>
                    <a:cubicBezTo>
                      <a:pt x="15206" y="9548"/>
                      <a:pt x="16111" y="6166"/>
                      <a:pt x="14436" y="3441"/>
                    </a:cubicBezTo>
                    <a:cubicBezTo>
                      <a:pt x="13255" y="1523"/>
                      <a:pt x="11248" y="0"/>
                      <a:pt x="8529" y="0"/>
                    </a:cubicBezTo>
                    <a:close/>
                    <a:moveTo>
                      <a:pt x="14748" y="12625"/>
                    </a:moveTo>
                    <a:lnTo>
                      <a:pt x="14736" y="12703"/>
                    </a:lnTo>
                    <a:cubicBezTo>
                      <a:pt x="14737" y="12704"/>
                      <a:pt x="14738" y="12705"/>
                      <a:pt x="14739" y="12705"/>
                    </a:cubicBezTo>
                    <a:cubicBezTo>
                      <a:pt x="14743" y="12705"/>
                      <a:pt x="14746" y="12677"/>
                      <a:pt x="14748" y="12625"/>
                    </a:cubicBezTo>
                    <a:close/>
                    <a:moveTo>
                      <a:pt x="1076" y="9224"/>
                    </a:moveTo>
                    <a:lnTo>
                      <a:pt x="1076" y="9224"/>
                    </a:lnTo>
                    <a:cubicBezTo>
                      <a:pt x="1331" y="10550"/>
                      <a:pt x="2105" y="12879"/>
                      <a:pt x="2105" y="12879"/>
                    </a:cubicBezTo>
                    <a:cubicBezTo>
                      <a:pt x="2105" y="12879"/>
                      <a:pt x="1321" y="10401"/>
                      <a:pt x="1076" y="9224"/>
                    </a:cubicBezTo>
                    <a:close/>
                  </a:path>
                </a:pathLst>
              </a:custGeom>
              <a:solidFill>
                <a:srgbClr val="BEC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607" name="Google Shape;10607;p64"/>
          <p:cNvSpPr/>
          <p:nvPr/>
        </p:nvSpPr>
        <p:spPr>
          <a:xfrm>
            <a:off x="7712417" y="4326148"/>
            <a:ext cx="452864" cy="49056"/>
          </a:xfrm>
          <a:custGeom>
            <a:avLst/>
            <a:gdLst/>
            <a:ahLst/>
            <a:cxnLst/>
            <a:rect l="l" t="t" r="r" b="b"/>
            <a:pathLst>
              <a:path w="17937" h="1943" extrusionOk="0">
                <a:moveTo>
                  <a:pt x="8969" y="0"/>
                </a:moveTo>
                <a:cubicBezTo>
                  <a:pt x="4015" y="0"/>
                  <a:pt x="0" y="437"/>
                  <a:pt x="0" y="972"/>
                </a:cubicBezTo>
                <a:cubicBezTo>
                  <a:pt x="0" y="1506"/>
                  <a:pt x="4015" y="1943"/>
                  <a:pt x="8969" y="1943"/>
                </a:cubicBezTo>
                <a:cubicBezTo>
                  <a:pt x="13922" y="1943"/>
                  <a:pt x="17937" y="1506"/>
                  <a:pt x="17937" y="972"/>
                </a:cubicBezTo>
                <a:cubicBezTo>
                  <a:pt x="17937" y="437"/>
                  <a:pt x="13922" y="0"/>
                  <a:pt x="8969" y="0"/>
                </a:cubicBezTo>
                <a:close/>
              </a:path>
            </a:pathLst>
          </a:custGeom>
          <a:solidFill>
            <a:srgbClr val="778C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08" name="Google Shape;10608;p64"/>
          <p:cNvGrpSpPr/>
          <p:nvPr/>
        </p:nvGrpSpPr>
        <p:grpSpPr>
          <a:xfrm>
            <a:off x="7665988" y="3067429"/>
            <a:ext cx="550774" cy="1277927"/>
            <a:chOff x="7665988" y="3067429"/>
            <a:chExt cx="550774" cy="1277927"/>
          </a:xfrm>
        </p:grpSpPr>
        <p:sp>
          <p:nvSpPr>
            <p:cNvPr id="10609" name="Google Shape;10609;p64"/>
            <p:cNvSpPr/>
            <p:nvPr/>
          </p:nvSpPr>
          <p:spPr>
            <a:xfrm>
              <a:off x="7665988" y="3067429"/>
              <a:ext cx="550774" cy="1277927"/>
            </a:xfrm>
            <a:custGeom>
              <a:avLst/>
              <a:gdLst/>
              <a:ahLst/>
              <a:cxnLst/>
              <a:rect l="l" t="t" r="r" b="b"/>
              <a:pathLst>
                <a:path w="21815" h="50616" extrusionOk="0">
                  <a:moveTo>
                    <a:pt x="3781" y="7802"/>
                  </a:moveTo>
                  <a:lnTo>
                    <a:pt x="3781" y="7834"/>
                  </a:lnTo>
                  <a:lnTo>
                    <a:pt x="3761" y="7834"/>
                  </a:lnTo>
                  <a:cubicBezTo>
                    <a:pt x="3768" y="7821"/>
                    <a:pt x="3774" y="7808"/>
                    <a:pt x="3781" y="7802"/>
                  </a:cubicBezTo>
                  <a:close/>
                  <a:moveTo>
                    <a:pt x="10696" y="0"/>
                  </a:moveTo>
                  <a:cubicBezTo>
                    <a:pt x="6759" y="0"/>
                    <a:pt x="3566" y="3194"/>
                    <a:pt x="3566" y="7131"/>
                  </a:cubicBezTo>
                  <a:cubicBezTo>
                    <a:pt x="3566" y="7365"/>
                    <a:pt x="3579" y="7600"/>
                    <a:pt x="3611" y="7834"/>
                  </a:cubicBezTo>
                  <a:cubicBezTo>
                    <a:pt x="2979" y="7906"/>
                    <a:pt x="2555" y="8512"/>
                    <a:pt x="2712" y="9131"/>
                  </a:cubicBezTo>
                  <a:cubicBezTo>
                    <a:pt x="2829" y="9609"/>
                    <a:pt x="3258" y="9920"/>
                    <a:pt x="3720" y="9920"/>
                  </a:cubicBezTo>
                  <a:cubicBezTo>
                    <a:pt x="3850" y="9920"/>
                    <a:pt x="3984" y="9895"/>
                    <a:pt x="4113" y="9842"/>
                  </a:cubicBezTo>
                  <a:cubicBezTo>
                    <a:pt x="4843" y="12045"/>
                    <a:pt x="6688" y="13805"/>
                    <a:pt x="8754" y="14561"/>
                  </a:cubicBezTo>
                  <a:cubicBezTo>
                    <a:pt x="8799" y="14574"/>
                    <a:pt x="8891" y="14593"/>
                    <a:pt x="8891" y="14606"/>
                  </a:cubicBezTo>
                  <a:lnTo>
                    <a:pt x="8891" y="16627"/>
                  </a:lnTo>
                  <a:lnTo>
                    <a:pt x="5651" y="16627"/>
                  </a:lnTo>
                  <a:cubicBezTo>
                    <a:pt x="5651" y="16627"/>
                    <a:pt x="5645" y="16692"/>
                    <a:pt x="5632" y="16698"/>
                  </a:cubicBezTo>
                  <a:cubicBezTo>
                    <a:pt x="5052" y="16705"/>
                    <a:pt x="4543" y="17083"/>
                    <a:pt x="4367" y="17630"/>
                  </a:cubicBezTo>
                  <a:lnTo>
                    <a:pt x="216" y="33233"/>
                  </a:lnTo>
                  <a:cubicBezTo>
                    <a:pt x="1" y="33865"/>
                    <a:pt x="294" y="34563"/>
                    <a:pt x="900" y="34850"/>
                  </a:cubicBezTo>
                  <a:cubicBezTo>
                    <a:pt x="1081" y="34935"/>
                    <a:pt x="1273" y="34976"/>
                    <a:pt x="1462" y="34976"/>
                  </a:cubicBezTo>
                  <a:cubicBezTo>
                    <a:pt x="1906" y="34976"/>
                    <a:pt x="2335" y="34752"/>
                    <a:pt x="2582" y="34354"/>
                  </a:cubicBezTo>
                  <a:cubicBezTo>
                    <a:pt x="2652" y="34403"/>
                    <a:pt x="2730" y="34426"/>
                    <a:pt x="2808" y="34426"/>
                  </a:cubicBezTo>
                  <a:cubicBezTo>
                    <a:pt x="2988" y="34426"/>
                    <a:pt x="3162" y="34303"/>
                    <a:pt x="3207" y="34107"/>
                  </a:cubicBezTo>
                  <a:lnTo>
                    <a:pt x="3566" y="32529"/>
                  </a:lnTo>
                  <a:cubicBezTo>
                    <a:pt x="3611" y="32334"/>
                    <a:pt x="3481" y="32034"/>
                    <a:pt x="3305" y="31936"/>
                  </a:cubicBezTo>
                  <a:lnTo>
                    <a:pt x="6336" y="20948"/>
                  </a:lnTo>
                  <a:cubicBezTo>
                    <a:pt x="6336" y="22838"/>
                    <a:pt x="6388" y="26501"/>
                    <a:pt x="6453" y="30561"/>
                  </a:cubicBezTo>
                  <a:lnTo>
                    <a:pt x="6407" y="30561"/>
                  </a:lnTo>
                  <a:lnTo>
                    <a:pt x="6466" y="32353"/>
                  </a:lnTo>
                  <a:lnTo>
                    <a:pt x="6486" y="32353"/>
                  </a:lnTo>
                  <a:cubicBezTo>
                    <a:pt x="6622" y="40181"/>
                    <a:pt x="6805" y="48719"/>
                    <a:pt x="6805" y="48719"/>
                  </a:cubicBezTo>
                  <a:cubicBezTo>
                    <a:pt x="6805" y="48719"/>
                    <a:pt x="4517" y="49084"/>
                    <a:pt x="4517" y="50609"/>
                  </a:cubicBezTo>
                  <a:lnTo>
                    <a:pt x="8936" y="50609"/>
                  </a:lnTo>
                  <a:lnTo>
                    <a:pt x="10631" y="33422"/>
                  </a:lnTo>
                  <a:lnTo>
                    <a:pt x="10670" y="33448"/>
                  </a:lnTo>
                  <a:lnTo>
                    <a:pt x="11035" y="33448"/>
                  </a:lnTo>
                  <a:lnTo>
                    <a:pt x="11041" y="33442"/>
                  </a:lnTo>
                  <a:lnTo>
                    <a:pt x="12892" y="50616"/>
                  </a:lnTo>
                  <a:lnTo>
                    <a:pt x="17311" y="50616"/>
                  </a:lnTo>
                  <a:cubicBezTo>
                    <a:pt x="17311" y="49084"/>
                    <a:pt x="15024" y="48725"/>
                    <a:pt x="15024" y="48725"/>
                  </a:cubicBezTo>
                  <a:cubicBezTo>
                    <a:pt x="15024" y="48725"/>
                    <a:pt x="15193" y="40090"/>
                    <a:pt x="15317" y="32210"/>
                  </a:cubicBezTo>
                  <a:cubicBezTo>
                    <a:pt x="15323" y="31891"/>
                    <a:pt x="15356" y="30561"/>
                    <a:pt x="15356" y="30561"/>
                  </a:cubicBezTo>
                  <a:lnTo>
                    <a:pt x="15343" y="30561"/>
                  </a:lnTo>
                  <a:cubicBezTo>
                    <a:pt x="15408" y="26468"/>
                    <a:pt x="15454" y="22773"/>
                    <a:pt x="15454" y="20856"/>
                  </a:cubicBezTo>
                  <a:lnTo>
                    <a:pt x="18510" y="31917"/>
                  </a:lnTo>
                  <a:cubicBezTo>
                    <a:pt x="18308" y="31982"/>
                    <a:pt x="18159" y="32321"/>
                    <a:pt x="18204" y="32536"/>
                  </a:cubicBezTo>
                  <a:lnTo>
                    <a:pt x="18563" y="34107"/>
                  </a:lnTo>
                  <a:cubicBezTo>
                    <a:pt x="18608" y="34299"/>
                    <a:pt x="18775" y="34422"/>
                    <a:pt x="18959" y="34422"/>
                  </a:cubicBezTo>
                  <a:cubicBezTo>
                    <a:pt x="18987" y="34422"/>
                    <a:pt x="19016" y="34419"/>
                    <a:pt x="19045" y="34413"/>
                  </a:cubicBezTo>
                  <a:cubicBezTo>
                    <a:pt x="19110" y="34400"/>
                    <a:pt x="19169" y="34367"/>
                    <a:pt x="19221" y="34322"/>
                  </a:cubicBezTo>
                  <a:cubicBezTo>
                    <a:pt x="19463" y="34736"/>
                    <a:pt x="19901" y="34974"/>
                    <a:pt x="20355" y="34974"/>
                  </a:cubicBezTo>
                  <a:cubicBezTo>
                    <a:pt x="20537" y="34974"/>
                    <a:pt x="20721" y="34936"/>
                    <a:pt x="20896" y="34856"/>
                  </a:cubicBezTo>
                  <a:cubicBezTo>
                    <a:pt x="21515" y="34582"/>
                    <a:pt x="21815" y="33885"/>
                    <a:pt x="21606" y="33246"/>
                  </a:cubicBezTo>
                  <a:lnTo>
                    <a:pt x="17298" y="17663"/>
                  </a:lnTo>
                  <a:cubicBezTo>
                    <a:pt x="17122" y="17141"/>
                    <a:pt x="16659" y="16744"/>
                    <a:pt x="16145" y="16705"/>
                  </a:cubicBezTo>
                  <a:cubicBezTo>
                    <a:pt x="16132" y="16698"/>
                    <a:pt x="16119" y="16627"/>
                    <a:pt x="16119" y="16627"/>
                  </a:cubicBezTo>
                  <a:lnTo>
                    <a:pt x="12632" y="16627"/>
                  </a:lnTo>
                  <a:lnTo>
                    <a:pt x="12632" y="14704"/>
                  </a:lnTo>
                  <a:cubicBezTo>
                    <a:pt x="12632" y="14704"/>
                    <a:pt x="12651" y="14697"/>
                    <a:pt x="12664" y="14691"/>
                  </a:cubicBezTo>
                  <a:lnTo>
                    <a:pt x="12710" y="14684"/>
                  </a:lnTo>
                  <a:cubicBezTo>
                    <a:pt x="14900" y="14013"/>
                    <a:pt x="16920" y="12201"/>
                    <a:pt x="17702" y="9887"/>
                  </a:cubicBezTo>
                  <a:cubicBezTo>
                    <a:pt x="17781" y="9907"/>
                    <a:pt x="17865" y="9920"/>
                    <a:pt x="17950" y="9920"/>
                  </a:cubicBezTo>
                  <a:cubicBezTo>
                    <a:pt x="17954" y="9920"/>
                    <a:pt x="17958" y="9920"/>
                    <a:pt x="17962" y="9920"/>
                  </a:cubicBezTo>
                  <a:cubicBezTo>
                    <a:pt x="18517" y="9920"/>
                    <a:pt x="18973" y="9486"/>
                    <a:pt x="19006" y="8936"/>
                  </a:cubicBezTo>
                  <a:cubicBezTo>
                    <a:pt x="19038" y="8375"/>
                    <a:pt x="18621" y="7893"/>
                    <a:pt x="18067" y="7834"/>
                  </a:cubicBezTo>
                  <a:lnTo>
                    <a:pt x="18067" y="7828"/>
                  </a:lnTo>
                  <a:cubicBezTo>
                    <a:pt x="18067" y="7815"/>
                    <a:pt x="18054" y="7802"/>
                    <a:pt x="18054" y="7789"/>
                  </a:cubicBezTo>
                  <a:cubicBezTo>
                    <a:pt x="18048" y="6068"/>
                    <a:pt x="17644" y="4295"/>
                    <a:pt x="16692" y="2998"/>
                  </a:cubicBezTo>
                  <a:cubicBezTo>
                    <a:pt x="17663" y="2464"/>
                    <a:pt x="17781" y="1786"/>
                    <a:pt x="18159" y="1147"/>
                  </a:cubicBezTo>
                  <a:lnTo>
                    <a:pt x="18159" y="1147"/>
                  </a:lnTo>
                  <a:cubicBezTo>
                    <a:pt x="17946" y="1172"/>
                    <a:pt x="17731" y="1183"/>
                    <a:pt x="17515" y="1183"/>
                  </a:cubicBezTo>
                  <a:cubicBezTo>
                    <a:pt x="15275" y="1183"/>
                    <a:pt x="12901" y="0"/>
                    <a:pt x="10696" y="0"/>
                  </a:cubicBezTo>
                  <a:close/>
                </a:path>
              </a:pathLst>
            </a:custGeom>
            <a:solidFill>
              <a:srgbClr val="F2F4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10" name="Google Shape;10610;p64"/>
            <p:cNvGrpSpPr/>
            <p:nvPr/>
          </p:nvGrpSpPr>
          <p:grpSpPr>
            <a:xfrm>
              <a:off x="7893590" y="3786407"/>
              <a:ext cx="93163" cy="118840"/>
              <a:chOff x="7890614" y="3772237"/>
              <a:chExt cx="93163" cy="118840"/>
            </a:xfrm>
          </p:grpSpPr>
          <p:sp>
            <p:nvSpPr>
              <p:cNvPr id="10611" name="Google Shape;10611;p64"/>
              <p:cNvSpPr/>
              <p:nvPr/>
            </p:nvSpPr>
            <p:spPr>
              <a:xfrm>
                <a:off x="7954717" y="3788017"/>
                <a:ext cx="8988" cy="49637"/>
              </a:xfrm>
              <a:custGeom>
                <a:avLst/>
                <a:gdLst/>
                <a:ahLst/>
                <a:cxnLst/>
                <a:rect l="l" t="t" r="r" b="b"/>
                <a:pathLst>
                  <a:path w="356" h="1966" extrusionOk="0">
                    <a:moveTo>
                      <a:pt x="278" y="0"/>
                    </a:moveTo>
                    <a:cubicBezTo>
                      <a:pt x="249" y="0"/>
                      <a:pt x="218" y="20"/>
                      <a:pt x="212" y="54"/>
                    </a:cubicBezTo>
                    <a:lnTo>
                      <a:pt x="69" y="692"/>
                    </a:lnTo>
                    <a:cubicBezTo>
                      <a:pt x="30" y="888"/>
                      <a:pt x="4" y="1090"/>
                      <a:pt x="4" y="1292"/>
                    </a:cubicBezTo>
                    <a:lnTo>
                      <a:pt x="4" y="1892"/>
                    </a:lnTo>
                    <a:cubicBezTo>
                      <a:pt x="0" y="1941"/>
                      <a:pt x="38" y="1965"/>
                      <a:pt x="75" y="1965"/>
                    </a:cubicBezTo>
                    <a:cubicBezTo>
                      <a:pt x="113" y="1965"/>
                      <a:pt x="150" y="1941"/>
                      <a:pt x="147" y="1892"/>
                    </a:cubicBezTo>
                    <a:lnTo>
                      <a:pt x="147" y="1292"/>
                    </a:lnTo>
                    <a:cubicBezTo>
                      <a:pt x="147" y="1097"/>
                      <a:pt x="167" y="908"/>
                      <a:pt x="206" y="719"/>
                    </a:cubicBezTo>
                    <a:lnTo>
                      <a:pt x="349" y="86"/>
                    </a:lnTo>
                    <a:cubicBezTo>
                      <a:pt x="356" y="47"/>
                      <a:pt x="330" y="8"/>
                      <a:pt x="291" y="2"/>
                    </a:cubicBezTo>
                    <a:cubicBezTo>
                      <a:pt x="286" y="1"/>
                      <a:pt x="282" y="0"/>
                      <a:pt x="27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2" name="Google Shape;10612;p64"/>
              <p:cNvSpPr/>
              <p:nvPr/>
            </p:nvSpPr>
            <p:spPr>
              <a:xfrm>
                <a:off x="7910862" y="3788017"/>
                <a:ext cx="8736" cy="49409"/>
              </a:xfrm>
              <a:custGeom>
                <a:avLst/>
                <a:gdLst/>
                <a:ahLst/>
                <a:cxnLst/>
                <a:rect l="l" t="t" r="r" b="b"/>
                <a:pathLst>
                  <a:path w="346" h="1957" extrusionOk="0">
                    <a:moveTo>
                      <a:pt x="74" y="0"/>
                    </a:moveTo>
                    <a:cubicBezTo>
                      <a:pt x="69" y="0"/>
                      <a:pt x="64" y="1"/>
                      <a:pt x="59" y="2"/>
                    </a:cubicBezTo>
                    <a:cubicBezTo>
                      <a:pt x="20" y="8"/>
                      <a:pt x="1" y="47"/>
                      <a:pt x="7" y="86"/>
                    </a:cubicBezTo>
                    <a:lnTo>
                      <a:pt x="144" y="719"/>
                    </a:lnTo>
                    <a:cubicBezTo>
                      <a:pt x="190" y="908"/>
                      <a:pt x="209" y="1097"/>
                      <a:pt x="209" y="1292"/>
                    </a:cubicBezTo>
                    <a:lnTo>
                      <a:pt x="209" y="1892"/>
                    </a:lnTo>
                    <a:cubicBezTo>
                      <a:pt x="209" y="1924"/>
                      <a:pt x="235" y="1957"/>
                      <a:pt x="274" y="1957"/>
                    </a:cubicBezTo>
                    <a:cubicBezTo>
                      <a:pt x="313" y="1957"/>
                      <a:pt x="346" y="1924"/>
                      <a:pt x="346" y="1892"/>
                    </a:cubicBezTo>
                    <a:lnTo>
                      <a:pt x="346" y="1292"/>
                    </a:lnTo>
                    <a:cubicBezTo>
                      <a:pt x="346" y="1090"/>
                      <a:pt x="326" y="888"/>
                      <a:pt x="281" y="692"/>
                    </a:cubicBezTo>
                    <a:lnTo>
                      <a:pt x="137" y="54"/>
                    </a:lnTo>
                    <a:cubicBezTo>
                      <a:pt x="132" y="20"/>
                      <a:pt x="106" y="0"/>
                      <a:pt x="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3" name="Google Shape;10613;p64"/>
              <p:cNvSpPr/>
              <p:nvPr/>
            </p:nvSpPr>
            <p:spPr>
              <a:xfrm>
                <a:off x="7901647" y="3841693"/>
                <a:ext cx="29161" cy="38023"/>
              </a:xfrm>
              <a:custGeom>
                <a:avLst/>
                <a:gdLst/>
                <a:ahLst/>
                <a:cxnLst/>
                <a:rect l="l" t="t" r="r" b="b"/>
                <a:pathLst>
                  <a:path w="1155" h="1506" extrusionOk="0">
                    <a:moveTo>
                      <a:pt x="574" y="0"/>
                    </a:moveTo>
                    <a:cubicBezTo>
                      <a:pt x="261" y="0"/>
                      <a:pt x="1" y="339"/>
                      <a:pt x="1" y="756"/>
                    </a:cubicBezTo>
                    <a:cubicBezTo>
                      <a:pt x="1" y="1167"/>
                      <a:pt x="261" y="1506"/>
                      <a:pt x="574" y="1506"/>
                    </a:cubicBezTo>
                    <a:cubicBezTo>
                      <a:pt x="893" y="1506"/>
                      <a:pt x="1154" y="1167"/>
                      <a:pt x="1154" y="756"/>
                    </a:cubicBezTo>
                    <a:cubicBezTo>
                      <a:pt x="1154" y="339"/>
                      <a:pt x="893" y="0"/>
                      <a:pt x="5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4" name="Google Shape;10614;p64"/>
              <p:cNvSpPr/>
              <p:nvPr/>
            </p:nvSpPr>
            <p:spPr>
              <a:xfrm>
                <a:off x="7943785" y="3841693"/>
                <a:ext cx="29136" cy="38023"/>
              </a:xfrm>
              <a:custGeom>
                <a:avLst/>
                <a:gdLst/>
                <a:ahLst/>
                <a:cxnLst/>
                <a:rect l="l" t="t" r="r" b="b"/>
                <a:pathLst>
                  <a:path w="1154" h="1506" extrusionOk="0">
                    <a:moveTo>
                      <a:pt x="580" y="0"/>
                    </a:moveTo>
                    <a:cubicBezTo>
                      <a:pt x="261" y="0"/>
                      <a:pt x="0" y="339"/>
                      <a:pt x="0" y="756"/>
                    </a:cubicBezTo>
                    <a:cubicBezTo>
                      <a:pt x="0" y="1167"/>
                      <a:pt x="261" y="1506"/>
                      <a:pt x="580" y="1506"/>
                    </a:cubicBezTo>
                    <a:cubicBezTo>
                      <a:pt x="899" y="1506"/>
                      <a:pt x="1154" y="1167"/>
                      <a:pt x="1154" y="756"/>
                    </a:cubicBezTo>
                    <a:cubicBezTo>
                      <a:pt x="1154" y="339"/>
                      <a:pt x="899" y="0"/>
                      <a:pt x="58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5" name="Google Shape;10615;p64"/>
              <p:cNvSpPr/>
              <p:nvPr/>
            </p:nvSpPr>
            <p:spPr>
              <a:xfrm>
                <a:off x="7916139" y="3833462"/>
                <a:ext cx="42315" cy="57615"/>
              </a:xfrm>
              <a:custGeom>
                <a:avLst/>
                <a:gdLst/>
                <a:ahLst/>
                <a:cxnLst/>
                <a:rect l="l" t="t" r="r" b="b"/>
                <a:pathLst>
                  <a:path w="1676" h="2282" extrusionOk="0">
                    <a:moveTo>
                      <a:pt x="33" y="0"/>
                    </a:moveTo>
                    <a:cubicBezTo>
                      <a:pt x="13" y="0"/>
                      <a:pt x="0" y="20"/>
                      <a:pt x="0" y="40"/>
                    </a:cubicBezTo>
                    <a:lnTo>
                      <a:pt x="0" y="274"/>
                    </a:lnTo>
                    <a:cubicBezTo>
                      <a:pt x="0" y="496"/>
                      <a:pt x="72" y="711"/>
                      <a:pt x="202" y="887"/>
                    </a:cubicBezTo>
                    <a:cubicBezTo>
                      <a:pt x="372" y="1102"/>
                      <a:pt x="463" y="1369"/>
                      <a:pt x="463" y="1643"/>
                    </a:cubicBezTo>
                    <a:lnTo>
                      <a:pt x="463" y="2242"/>
                    </a:lnTo>
                    <a:cubicBezTo>
                      <a:pt x="463" y="2262"/>
                      <a:pt x="476" y="2282"/>
                      <a:pt x="495" y="2282"/>
                    </a:cubicBezTo>
                    <a:lnTo>
                      <a:pt x="1173" y="2282"/>
                    </a:lnTo>
                    <a:cubicBezTo>
                      <a:pt x="1193" y="2282"/>
                      <a:pt x="1212" y="2262"/>
                      <a:pt x="1206" y="2242"/>
                    </a:cubicBezTo>
                    <a:lnTo>
                      <a:pt x="1206" y="1643"/>
                    </a:lnTo>
                    <a:cubicBezTo>
                      <a:pt x="1206" y="1369"/>
                      <a:pt x="1297" y="1102"/>
                      <a:pt x="1467" y="887"/>
                    </a:cubicBezTo>
                    <a:cubicBezTo>
                      <a:pt x="1603" y="711"/>
                      <a:pt x="1675" y="496"/>
                      <a:pt x="1675" y="274"/>
                    </a:cubicBezTo>
                    <a:lnTo>
                      <a:pt x="1675" y="40"/>
                    </a:lnTo>
                    <a:cubicBezTo>
                      <a:pt x="1675" y="20"/>
                      <a:pt x="1656" y="0"/>
                      <a:pt x="163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6" name="Google Shape;10616;p64"/>
              <p:cNvSpPr/>
              <p:nvPr/>
            </p:nvSpPr>
            <p:spPr>
              <a:xfrm>
                <a:off x="7890614"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7" name="Google Shape;10617;p64"/>
              <p:cNvSpPr/>
              <p:nvPr/>
            </p:nvSpPr>
            <p:spPr>
              <a:xfrm>
                <a:off x="7959893" y="3772237"/>
                <a:ext cx="23884" cy="34917"/>
              </a:xfrm>
              <a:custGeom>
                <a:avLst/>
                <a:gdLst/>
                <a:ahLst/>
                <a:cxnLst/>
                <a:rect l="l" t="t" r="r" b="b"/>
                <a:pathLst>
                  <a:path w="946" h="1383" extrusionOk="0">
                    <a:moveTo>
                      <a:pt x="477" y="1"/>
                    </a:moveTo>
                    <a:cubicBezTo>
                      <a:pt x="216" y="1"/>
                      <a:pt x="1" y="314"/>
                      <a:pt x="1" y="692"/>
                    </a:cubicBezTo>
                    <a:cubicBezTo>
                      <a:pt x="1" y="1076"/>
                      <a:pt x="216" y="1383"/>
                      <a:pt x="477" y="1383"/>
                    </a:cubicBezTo>
                    <a:cubicBezTo>
                      <a:pt x="737" y="1383"/>
                      <a:pt x="946" y="1076"/>
                      <a:pt x="946" y="692"/>
                    </a:cubicBezTo>
                    <a:cubicBezTo>
                      <a:pt x="946" y="314"/>
                      <a:pt x="737" y="1"/>
                      <a:pt x="47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7"/>
          <p:cNvSpPr/>
          <p:nvPr/>
        </p:nvSpPr>
        <p:spPr>
          <a:xfrm>
            <a:off x="6900236" y="4542125"/>
            <a:ext cx="20040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 name="Google Shape;195;p37"/>
          <p:cNvSpPr/>
          <p:nvPr/>
        </p:nvSpPr>
        <p:spPr>
          <a:xfrm>
            <a:off x="587225" y="36480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 name="Google Shape;196;p37"/>
          <p:cNvSpPr/>
          <p:nvPr/>
        </p:nvSpPr>
        <p:spPr>
          <a:xfrm>
            <a:off x="3353100" y="18609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 name="Google Shape;197;p37"/>
          <p:cNvSpPr/>
          <p:nvPr/>
        </p:nvSpPr>
        <p:spPr>
          <a:xfrm>
            <a:off x="3353100" y="3648075"/>
            <a:ext cx="35025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 name="Google Shape;198;p37"/>
          <p:cNvSpPr/>
          <p:nvPr/>
        </p:nvSpPr>
        <p:spPr>
          <a:xfrm>
            <a:off x="587225" y="18609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 name="Google Shape;199;p37"/>
          <p:cNvSpPr txBox="1">
            <a:spLocks noGrp="1"/>
          </p:cNvSpPr>
          <p:nvPr>
            <p:ph type="ctrTitle"/>
          </p:nvPr>
        </p:nvSpPr>
        <p:spPr>
          <a:xfrm flipH="1">
            <a:off x="3479100" y="1876429"/>
            <a:ext cx="2004000" cy="419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اعداد کلیدی</a:t>
            </a:r>
            <a:endParaRPr dirty="0">
              <a:cs typeface="B Nazanin" panose="00000400000000000000" pitchFamily="2" charset="-78"/>
            </a:endParaRPr>
          </a:p>
        </p:txBody>
      </p:sp>
      <p:sp>
        <p:nvSpPr>
          <p:cNvPr id="200" name="Google Shape;200;p37"/>
          <p:cNvSpPr txBox="1">
            <a:spLocks noGrp="1"/>
          </p:cNvSpPr>
          <p:nvPr>
            <p:ph type="subTitle" idx="1"/>
          </p:nvPr>
        </p:nvSpPr>
        <p:spPr>
          <a:xfrm flipH="1">
            <a:off x="3479104" y="2207925"/>
            <a:ext cx="2388000" cy="6126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201" name="Google Shape;201;p37"/>
          <p:cNvSpPr txBox="1">
            <a:spLocks noGrp="1"/>
          </p:cNvSpPr>
          <p:nvPr>
            <p:ph type="title" idx="2"/>
          </p:nvPr>
        </p:nvSpPr>
        <p:spPr>
          <a:xfrm flipH="1">
            <a:off x="3479100" y="1236725"/>
            <a:ext cx="851100" cy="577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202" name="Google Shape;202;p37"/>
          <p:cNvSpPr txBox="1">
            <a:spLocks noGrp="1"/>
          </p:cNvSpPr>
          <p:nvPr>
            <p:ph type="ctrTitle" idx="3"/>
          </p:nvPr>
        </p:nvSpPr>
        <p:spPr>
          <a:xfrm flipH="1">
            <a:off x="3479525" y="3664675"/>
            <a:ext cx="3185100" cy="419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دستاوردهای کلیدی</a:t>
            </a:r>
            <a:endParaRPr dirty="0">
              <a:cs typeface="B Nazanin" panose="00000400000000000000" pitchFamily="2" charset="-78"/>
            </a:endParaRPr>
          </a:p>
        </p:txBody>
      </p:sp>
      <p:sp>
        <p:nvSpPr>
          <p:cNvPr id="203" name="Google Shape;203;p37"/>
          <p:cNvSpPr txBox="1">
            <a:spLocks noGrp="1"/>
          </p:cNvSpPr>
          <p:nvPr>
            <p:ph type="subTitle" idx="4"/>
          </p:nvPr>
        </p:nvSpPr>
        <p:spPr>
          <a:xfrm flipH="1">
            <a:off x="3479100" y="3996275"/>
            <a:ext cx="2388000" cy="6123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204" name="Google Shape;204;p37"/>
          <p:cNvSpPr txBox="1">
            <a:spLocks noGrp="1"/>
          </p:cNvSpPr>
          <p:nvPr>
            <p:ph type="title" idx="5"/>
          </p:nvPr>
        </p:nvSpPr>
        <p:spPr>
          <a:xfrm flipH="1">
            <a:off x="3479100" y="3025075"/>
            <a:ext cx="851100" cy="577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205" name="Google Shape;205;p37"/>
          <p:cNvSpPr txBox="1">
            <a:spLocks noGrp="1"/>
          </p:cNvSpPr>
          <p:nvPr>
            <p:ph type="ctrTitle" idx="6"/>
          </p:nvPr>
        </p:nvSpPr>
        <p:spPr>
          <a:xfrm flipH="1">
            <a:off x="713000" y="1876425"/>
            <a:ext cx="2004000" cy="419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مرکز ما</a:t>
            </a:r>
            <a:endParaRPr dirty="0">
              <a:cs typeface="B Nazanin" panose="00000400000000000000" pitchFamily="2" charset="-78"/>
            </a:endParaRPr>
          </a:p>
        </p:txBody>
      </p:sp>
      <p:sp>
        <p:nvSpPr>
          <p:cNvPr id="206" name="Google Shape;206;p37"/>
          <p:cNvSpPr txBox="1">
            <a:spLocks noGrp="1"/>
          </p:cNvSpPr>
          <p:nvPr>
            <p:ph type="subTitle" idx="7"/>
          </p:nvPr>
        </p:nvSpPr>
        <p:spPr>
          <a:xfrm flipH="1">
            <a:off x="713229" y="2207925"/>
            <a:ext cx="2388000" cy="6126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207" name="Google Shape;207;p37"/>
          <p:cNvSpPr txBox="1">
            <a:spLocks noGrp="1"/>
          </p:cNvSpPr>
          <p:nvPr>
            <p:ph type="title" idx="8"/>
          </p:nvPr>
        </p:nvSpPr>
        <p:spPr>
          <a:xfrm flipH="1">
            <a:off x="713252" y="1236725"/>
            <a:ext cx="851100" cy="577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208" name="Google Shape;208;p37"/>
          <p:cNvSpPr txBox="1">
            <a:spLocks noGrp="1"/>
          </p:cNvSpPr>
          <p:nvPr>
            <p:ph type="ctrTitle" idx="9"/>
          </p:nvPr>
        </p:nvSpPr>
        <p:spPr>
          <a:xfrm flipH="1">
            <a:off x="713000" y="3664675"/>
            <a:ext cx="2004000" cy="4194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بیمار که</a:t>
            </a:r>
            <a:endParaRPr dirty="0">
              <a:cs typeface="B Nazanin" panose="00000400000000000000" pitchFamily="2" charset="-78"/>
            </a:endParaRPr>
          </a:p>
        </p:txBody>
      </p:sp>
      <p:sp>
        <p:nvSpPr>
          <p:cNvPr id="209" name="Google Shape;209;p37"/>
          <p:cNvSpPr txBox="1">
            <a:spLocks noGrp="1"/>
          </p:cNvSpPr>
          <p:nvPr>
            <p:ph type="subTitle" idx="13"/>
          </p:nvPr>
        </p:nvSpPr>
        <p:spPr>
          <a:xfrm flipH="1">
            <a:off x="713225" y="3996275"/>
            <a:ext cx="2388000" cy="6123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210" name="Google Shape;210;p37"/>
          <p:cNvSpPr txBox="1">
            <a:spLocks noGrp="1"/>
          </p:cNvSpPr>
          <p:nvPr>
            <p:ph type="title" idx="14"/>
          </p:nvPr>
        </p:nvSpPr>
        <p:spPr>
          <a:xfrm flipH="1">
            <a:off x="713252" y="3025075"/>
            <a:ext cx="851100" cy="577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211" name="Google Shape;211;p37"/>
          <p:cNvSpPr txBox="1">
            <a:spLocks noGrp="1"/>
          </p:cNvSpPr>
          <p:nvPr>
            <p:ph type="title" idx="15"/>
          </p:nvPr>
        </p:nvSpPr>
        <p:spPr>
          <a:xfrm>
            <a:off x="713225" y="445025"/>
            <a:ext cx="77175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فهرست مطالب</a:t>
            </a:r>
            <a:endParaRPr dirty="0">
              <a:cs typeface="B Nazanin" panose="00000400000000000000" pitchFamily="2" charset="-78"/>
            </a:endParaRPr>
          </a:p>
        </p:txBody>
      </p:sp>
      <p:pic>
        <p:nvPicPr>
          <p:cNvPr id="212" name="Google Shape;212;p37"/>
          <p:cNvPicPr preferRelativeResize="0"/>
          <p:nvPr/>
        </p:nvPicPr>
        <p:blipFill>
          <a:blip r:embed="rId3">
            <a:alphaModFix/>
          </a:blip>
          <a:stretch>
            <a:fillRect/>
          </a:stretch>
        </p:blipFill>
        <p:spPr>
          <a:xfrm>
            <a:off x="6472312" y="1004650"/>
            <a:ext cx="634174" cy="693349"/>
          </a:xfrm>
          <a:prstGeom prst="rect">
            <a:avLst/>
          </a:prstGeom>
          <a:noFill/>
          <a:ln>
            <a:noFill/>
          </a:ln>
        </p:spPr>
      </p:pic>
      <p:pic>
        <p:nvPicPr>
          <p:cNvPr id="213" name="Google Shape;213;p37"/>
          <p:cNvPicPr preferRelativeResize="0"/>
          <p:nvPr/>
        </p:nvPicPr>
        <p:blipFill>
          <a:blip r:embed="rId4">
            <a:alphaModFix/>
          </a:blip>
          <a:stretch>
            <a:fillRect/>
          </a:stretch>
        </p:blipFill>
        <p:spPr>
          <a:xfrm>
            <a:off x="6108600" y="-2"/>
            <a:ext cx="2322176" cy="642900"/>
          </a:xfrm>
          <a:prstGeom prst="rect">
            <a:avLst/>
          </a:prstGeom>
          <a:noFill/>
          <a:ln>
            <a:noFill/>
          </a:ln>
        </p:spPr>
      </p:pic>
      <p:pic>
        <p:nvPicPr>
          <p:cNvPr id="214" name="Google Shape;214;p37"/>
          <p:cNvPicPr preferRelativeResize="0"/>
          <p:nvPr/>
        </p:nvPicPr>
        <p:blipFill>
          <a:blip r:embed="rId5">
            <a:alphaModFix/>
          </a:blip>
          <a:stretch>
            <a:fillRect/>
          </a:stretch>
        </p:blipFill>
        <p:spPr>
          <a:xfrm>
            <a:off x="7107475" y="1061250"/>
            <a:ext cx="1288675" cy="35473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tx1"/>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chemeClr val="tx1"/>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1</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2</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3</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4</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5</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6</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2016</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2017</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2018</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2019</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2020</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lt1"/>
                </a:solidFill>
                <a:cs typeface="B Nazanin" panose="00000700000000000000" pitchFamily="2" charset="-78"/>
              </a:rPr>
              <a:t>انواع جدولها و نمودارها:</a:t>
            </a:r>
            <a:endParaRPr lang="fa-IR" sz="18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chemeClr val="lt1"/>
                </a:solidFill>
                <a:cs typeface="B Nazanin" panose="00000700000000000000" pitchFamily="2" charset="-78"/>
              </a:rPr>
              <a:t>جدولهای و نمودار</a:t>
            </a:r>
            <a:endParaRPr lang="fa-IR" sz="16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B Nazanin" panose="00000400000000000000" pitchFamily="2" charset="-78"/>
                  </a:rPr>
                  <a:t>نمادها</a:t>
                </a:r>
                <a:endParaRPr lang="en-US" sz="33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pPr algn="r" rtl="1"/>
                <a:r>
                  <a:rPr lang="fa-IR" sz="1350" b="1" dirty="0">
                    <a:solidFill>
                      <a:schemeClr val="bg1"/>
                    </a:solidFill>
                    <a:latin typeface="Lato Black" charset="0"/>
                    <a:ea typeface="Lato Black" charset="0"/>
                    <a:cs typeface="B Nazanin" panose="00000400000000000000" pitchFamily="2" charset="-78"/>
                  </a:rPr>
                  <a:t>مجموعه آیکون های اجتماعی</a:t>
                </a:r>
                <a:endParaRPr lang="en-US" sz="135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1653;p51">
            <a:extLst>
              <a:ext uri="{FF2B5EF4-FFF2-40B4-BE49-F238E27FC236}">
                <a16:creationId xmlns:a16="http://schemas.microsoft.com/office/drawing/2014/main" id="{1B4DACB2-025D-40F8-A53E-1A621C190A2D}"/>
              </a:ext>
            </a:extLst>
          </p:cNvPr>
          <p:cNvGrpSpPr/>
          <p:nvPr/>
        </p:nvGrpSpPr>
        <p:grpSpPr>
          <a:xfrm>
            <a:off x="514350" y="1067194"/>
            <a:ext cx="3703790" cy="3817043"/>
            <a:chOff x="4769745" y="714269"/>
            <a:chExt cx="3715428" cy="3829038"/>
          </a:xfrm>
        </p:grpSpPr>
        <p:sp>
          <p:nvSpPr>
            <p:cNvPr id="5" name="Google Shape;1654;p51">
              <a:extLst>
                <a:ext uri="{FF2B5EF4-FFF2-40B4-BE49-F238E27FC236}">
                  <a16:creationId xmlns:a16="http://schemas.microsoft.com/office/drawing/2014/main" id="{D3322779-06A5-495E-90A6-18AAB9207123}"/>
                </a:ext>
              </a:extLst>
            </p:cNvPr>
            <p:cNvSpPr/>
            <p:nvPr/>
          </p:nvSpPr>
          <p:spPr>
            <a:xfrm>
              <a:off x="4843103" y="4092742"/>
              <a:ext cx="1258084" cy="370426"/>
            </a:xfrm>
            <a:custGeom>
              <a:avLst/>
              <a:gdLst/>
              <a:ahLst/>
              <a:cxnLst/>
              <a:rect l="l" t="t" r="r" b="b"/>
              <a:pathLst>
                <a:path w="68823" h="20264" extrusionOk="0">
                  <a:moveTo>
                    <a:pt x="62106" y="16230"/>
                  </a:moveTo>
                  <a:lnTo>
                    <a:pt x="60196" y="17029"/>
                  </a:lnTo>
                  <a:cubicBezTo>
                    <a:pt x="54275" y="19510"/>
                    <a:pt x="44700" y="20263"/>
                    <a:pt x="38613" y="18941"/>
                  </a:cubicBezTo>
                  <a:lnTo>
                    <a:pt x="6831" y="12028"/>
                  </a:lnTo>
                  <a:cubicBezTo>
                    <a:pt x="1819" y="10937"/>
                    <a:pt x="0" y="8075"/>
                    <a:pt x="2871" y="5458"/>
                  </a:cubicBezTo>
                  <a:lnTo>
                    <a:pt x="3787" y="4620"/>
                  </a:lnTo>
                  <a:cubicBezTo>
                    <a:pt x="6987" y="1702"/>
                    <a:pt x="14705" y="1"/>
                    <a:pt x="20853" y="1114"/>
                  </a:cubicBezTo>
                  <a:lnTo>
                    <a:pt x="60550" y="8300"/>
                  </a:lnTo>
                  <a:cubicBezTo>
                    <a:pt x="68299" y="9703"/>
                    <a:pt x="68823" y="13417"/>
                    <a:pt x="62106" y="16230"/>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6" name="Google Shape;1655;p51">
              <a:extLst>
                <a:ext uri="{FF2B5EF4-FFF2-40B4-BE49-F238E27FC236}">
                  <a16:creationId xmlns:a16="http://schemas.microsoft.com/office/drawing/2014/main" id="{BA2B54C8-9279-4CF0-AF27-1467ACCC4630}"/>
                </a:ext>
              </a:extLst>
            </p:cNvPr>
            <p:cNvSpPr/>
            <p:nvPr/>
          </p:nvSpPr>
          <p:spPr>
            <a:xfrm>
              <a:off x="4854491" y="3756445"/>
              <a:ext cx="1132519" cy="644004"/>
            </a:xfrm>
            <a:custGeom>
              <a:avLst/>
              <a:gdLst/>
              <a:ahLst/>
              <a:cxnLst/>
              <a:rect l="l" t="t" r="r" b="b"/>
              <a:pathLst>
                <a:path w="61954" h="35230" extrusionOk="0">
                  <a:moveTo>
                    <a:pt x="60593" y="23063"/>
                  </a:moveTo>
                  <a:lnTo>
                    <a:pt x="60180" y="24959"/>
                  </a:lnTo>
                  <a:cubicBezTo>
                    <a:pt x="58818" y="31221"/>
                    <a:pt x="52581" y="35230"/>
                    <a:pt x="46319" y="33868"/>
                  </a:cubicBezTo>
                  <a:lnTo>
                    <a:pt x="10270" y="26028"/>
                  </a:lnTo>
                  <a:cubicBezTo>
                    <a:pt x="4009" y="24667"/>
                    <a:pt x="0" y="18429"/>
                    <a:pt x="1361" y="12167"/>
                  </a:cubicBezTo>
                  <a:lnTo>
                    <a:pt x="1774" y="10271"/>
                  </a:lnTo>
                  <a:cubicBezTo>
                    <a:pt x="3135" y="4009"/>
                    <a:pt x="9373" y="0"/>
                    <a:pt x="15634" y="1362"/>
                  </a:cubicBezTo>
                  <a:lnTo>
                    <a:pt x="51684" y="9201"/>
                  </a:lnTo>
                  <a:cubicBezTo>
                    <a:pt x="57946" y="10563"/>
                    <a:pt x="61954" y="16801"/>
                    <a:pt x="60593" y="23063"/>
                  </a:cubicBezTo>
                  <a:close/>
                </a:path>
              </a:pathLst>
            </a:custGeom>
            <a:solidFill>
              <a:schemeClr val="accent2"/>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7" name="Google Shape;1656;p51">
              <a:extLst>
                <a:ext uri="{FF2B5EF4-FFF2-40B4-BE49-F238E27FC236}">
                  <a16:creationId xmlns:a16="http://schemas.microsoft.com/office/drawing/2014/main" id="{64368F0D-5D22-4EFB-B660-2CD68A5051C5}"/>
                </a:ext>
              </a:extLst>
            </p:cNvPr>
            <p:cNvSpPr/>
            <p:nvPr/>
          </p:nvSpPr>
          <p:spPr>
            <a:xfrm>
              <a:off x="4854491" y="3756445"/>
              <a:ext cx="679248" cy="556772"/>
            </a:xfrm>
            <a:custGeom>
              <a:avLst/>
              <a:gdLst/>
              <a:ahLst/>
              <a:cxnLst/>
              <a:rect l="l" t="t" r="r" b="b"/>
              <a:pathLst>
                <a:path w="37158" h="30458" extrusionOk="0">
                  <a:moveTo>
                    <a:pt x="15634" y="1362"/>
                  </a:moveTo>
                  <a:cubicBezTo>
                    <a:pt x="9373" y="0"/>
                    <a:pt x="3135" y="4009"/>
                    <a:pt x="1774" y="10269"/>
                  </a:cubicBezTo>
                  <a:lnTo>
                    <a:pt x="1361" y="12167"/>
                  </a:lnTo>
                  <a:cubicBezTo>
                    <a:pt x="0" y="18429"/>
                    <a:pt x="4009" y="24665"/>
                    <a:pt x="10270" y="26028"/>
                  </a:cubicBezTo>
                  <a:lnTo>
                    <a:pt x="30639" y="30457"/>
                  </a:lnTo>
                  <a:cubicBezTo>
                    <a:pt x="25049" y="28624"/>
                    <a:pt x="21610" y="22779"/>
                    <a:pt x="22886" y="16912"/>
                  </a:cubicBezTo>
                  <a:lnTo>
                    <a:pt x="23297" y="15014"/>
                  </a:lnTo>
                  <a:cubicBezTo>
                    <a:pt x="24660" y="8752"/>
                    <a:pt x="30897" y="4743"/>
                    <a:pt x="37158" y="6106"/>
                  </a:cubicBezTo>
                  <a:close/>
                </a:path>
              </a:pathLst>
            </a:custGeom>
            <a:solidFill>
              <a:schemeClr val="accent3"/>
            </a:solidFill>
            <a:ln>
              <a:noFill/>
            </a:ln>
          </p:spPr>
          <p:txBody>
            <a:bodyPr spcFirstLastPara="1" wrap="square" lIns="182847" tIns="182847" rIns="182847" bIns="182847" anchor="ctr" anchorCtr="0">
              <a:noAutofit/>
            </a:bodyPr>
            <a:lstStyle/>
            <a:p>
              <a:pPr algn="r" defTabSz="1828823" rtl="1">
                <a:defRPr/>
              </a:pPr>
              <a:endParaRPr sz="2800" dirty="0">
                <a:ea typeface="+mn-ea"/>
                <a:cs typeface="B Nazanin" panose="00000400000000000000" pitchFamily="2" charset="-78"/>
              </a:endParaRPr>
            </a:p>
          </p:txBody>
        </p:sp>
        <p:sp>
          <p:nvSpPr>
            <p:cNvPr id="8" name="Google Shape;1657;p51">
              <a:extLst>
                <a:ext uri="{FF2B5EF4-FFF2-40B4-BE49-F238E27FC236}">
                  <a16:creationId xmlns:a16="http://schemas.microsoft.com/office/drawing/2014/main" id="{FB13C83D-5EC8-411F-9A68-F5ADC910B5FA}"/>
                </a:ext>
              </a:extLst>
            </p:cNvPr>
            <p:cNvSpPr/>
            <p:nvPr/>
          </p:nvSpPr>
          <p:spPr>
            <a:xfrm>
              <a:off x="4769745" y="3132822"/>
              <a:ext cx="1105355" cy="325439"/>
            </a:xfrm>
            <a:custGeom>
              <a:avLst/>
              <a:gdLst/>
              <a:ahLst/>
              <a:cxnLst/>
              <a:rect l="l" t="t" r="r" b="b"/>
              <a:pathLst>
                <a:path w="60468" h="17803" extrusionOk="0">
                  <a:moveTo>
                    <a:pt x="5903" y="14257"/>
                  </a:moveTo>
                  <a:lnTo>
                    <a:pt x="7579" y="14960"/>
                  </a:lnTo>
                  <a:cubicBezTo>
                    <a:pt x="12783" y="17139"/>
                    <a:pt x="21196" y="17803"/>
                    <a:pt x="26543" y="16639"/>
                  </a:cubicBezTo>
                  <a:lnTo>
                    <a:pt x="54466" y="10567"/>
                  </a:lnTo>
                  <a:cubicBezTo>
                    <a:pt x="58870" y="9609"/>
                    <a:pt x="60468" y="7095"/>
                    <a:pt x="57946" y="4794"/>
                  </a:cubicBezTo>
                  <a:lnTo>
                    <a:pt x="57140" y="4058"/>
                  </a:lnTo>
                  <a:cubicBezTo>
                    <a:pt x="54330" y="1494"/>
                    <a:pt x="47547" y="0"/>
                    <a:pt x="42147" y="979"/>
                  </a:cubicBezTo>
                  <a:lnTo>
                    <a:pt x="7270" y="7291"/>
                  </a:lnTo>
                  <a:cubicBezTo>
                    <a:pt x="462" y="8525"/>
                    <a:pt x="0" y="11787"/>
                    <a:pt x="5903" y="14257"/>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9" name="Google Shape;1658;p51">
              <a:extLst>
                <a:ext uri="{FF2B5EF4-FFF2-40B4-BE49-F238E27FC236}">
                  <a16:creationId xmlns:a16="http://schemas.microsoft.com/office/drawing/2014/main" id="{8C35A106-2681-4DCC-8D52-A71FA507F05A}"/>
                </a:ext>
              </a:extLst>
            </p:cNvPr>
            <p:cNvSpPr/>
            <p:nvPr/>
          </p:nvSpPr>
          <p:spPr>
            <a:xfrm>
              <a:off x="4870048" y="2837308"/>
              <a:ext cx="995090" cy="565857"/>
            </a:xfrm>
            <a:custGeom>
              <a:avLst/>
              <a:gdLst/>
              <a:ahLst/>
              <a:cxnLst/>
              <a:rect l="l" t="t" r="r" b="b"/>
              <a:pathLst>
                <a:path w="54436" h="30955" extrusionOk="0">
                  <a:moveTo>
                    <a:pt x="1197" y="20263"/>
                  </a:moveTo>
                  <a:lnTo>
                    <a:pt x="1560" y="21930"/>
                  </a:lnTo>
                  <a:cubicBezTo>
                    <a:pt x="2755" y="27432"/>
                    <a:pt x="8236" y="30955"/>
                    <a:pt x="13737" y="29757"/>
                  </a:cubicBezTo>
                  <a:lnTo>
                    <a:pt x="45411" y="22870"/>
                  </a:lnTo>
                  <a:cubicBezTo>
                    <a:pt x="50913" y="21673"/>
                    <a:pt x="54435" y="16193"/>
                    <a:pt x="53238" y="10691"/>
                  </a:cubicBezTo>
                  <a:lnTo>
                    <a:pt x="52876" y="9025"/>
                  </a:lnTo>
                  <a:cubicBezTo>
                    <a:pt x="51679" y="3522"/>
                    <a:pt x="46200" y="1"/>
                    <a:pt x="40698" y="1196"/>
                  </a:cubicBezTo>
                  <a:lnTo>
                    <a:pt x="9024" y="8085"/>
                  </a:lnTo>
                  <a:cubicBezTo>
                    <a:pt x="3523" y="9281"/>
                    <a:pt x="1" y="14762"/>
                    <a:pt x="1197" y="20263"/>
                  </a:cubicBezTo>
                  <a:close/>
                </a:path>
              </a:pathLst>
            </a:custGeom>
            <a:solidFill>
              <a:schemeClr val="accent4"/>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0" name="Google Shape;1659;p51">
              <a:extLst>
                <a:ext uri="{FF2B5EF4-FFF2-40B4-BE49-F238E27FC236}">
                  <a16:creationId xmlns:a16="http://schemas.microsoft.com/office/drawing/2014/main" id="{0120B7A2-29F7-44E5-8D33-4745C67739B1}"/>
                </a:ext>
              </a:extLst>
            </p:cNvPr>
            <p:cNvSpPr/>
            <p:nvPr/>
          </p:nvSpPr>
          <p:spPr>
            <a:xfrm>
              <a:off x="5268314" y="2837326"/>
              <a:ext cx="596824" cy="489209"/>
            </a:xfrm>
            <a:custGeom>
              <a:avLst/>
              <a:gdLst/>
              <a:ahLst/>
              <a:cxnLst/>
              <a:rect l="l" t="t" r="r" b="b"/>
              <a:pathLst>
                <a:path w="32649" h="26762" extrusionOk="0">
                  <a:moveTo>
                    <a:pt x="18911" y="1196"/>
                  </a:moveTo>
                  <a:cubicBezTo>
                    <a:pt x="24413" y="1"/>
                    <a:pt x="29892" y="3522"/>
                    <a:pt x="31089" y="9024"/>
                  </a:cubicBezTo>
                  <a:lnTo>
                    <a:pt x="31453" y="10690"/>
                  </a:lnTo>
                  <a:cubicBezTo>
                    <a:pt x="32648" y="16192"/>
                    <a:pt x="29126" y="21672"/>
                    <a:pt x="23625" y="22869"/>
                  </a:cubicBezTo>
                  <a:lnTo>
                    <a:pt x="5727" y="26761"/>
                  </a:lnTo>
                  <a:cubicBezTo>
                    <a:pt x="10638" y="25150"/>
                    <a:pt x="13662" y="20014"/>
                    <a:pt x="12540" y="14859"/>
                  </a:cubicBezTo>
                  <a:lnTo>
                    <a:pt x="12177" y="13192"/>
                  </a:lnTo>
                  <a:cubicBezTo>
                    <a:pt x="10981" y="7690"/>
                    <a:pt x="5501" y="4167"/>
                    <a:pt x="0" y="5365"/>
                  </a:cubicBezTo>
                  <a:close/>
                </a:path>
              </a:pathLst>
            </a:custGeom>
            <a:solidFill>
              <a:schemeClr val="accent1"/>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1" name="Google Shape;1660;p51">
              <a:extLst>
                <a:ext uri="{FF2B5EF4-FFF2-40B4-BE49-F238E27FC236}">
                  <a16:creationId xmlns:a16="http://schemas.microsoft.com/office/drawing/2014/main" id="{610897A3-FC14-4D98-85EE-32C7867F22C9}"/>
                </a:ext>
              </a:extLst>
            </p:cNvPr>
            <p:cNvSpPr/>
            <p:nvPr/>
          </p:nvSpPr>
          <p:spPr>
            <a:xfrm>
              <a:off x="5666233" y="3488899"/>
              <a:ext cx="2529495" cy="496942"/>
            </a:xfrm>
            <a:custGeom>
              <a:avLst/>
              <a:gdLst/>
              <a:ahLst/>
              <a:cxnLst/>
              <a:rect l="l" t="t" r="r" b="b"/>
              <a:pathLst>
                <a:path w="138375" h="27185" extrusionOk="0">
                  <a:moveTo>
                    <a:pt x="138374" y="13592"/>
                  </a:moveTo>
                  <a:cubicBezTo>
                    <a:pt x="138374" y="21099"/>
                    <a:pt x="107398" y="27184"/>
                    <a:pt x="69187" y="27184"/>
                  </a:cubicBezTo>
                  <a:cubicBezTo>
                    <a:pt x="30977" y="27184"/>
                    <a:pt x="1" y="21099"/>
                    <a:pt x="1" y="13592"/>
                  </a:cubicBezTo>
                  <a:cubicBezTo>
                    <a:pt x="1" y="6086"/>
                    <a:pt x="30977" y="1"/>
                    <a:pt x="69187" y="1"/>
                  </a:cubicBezTo>
                  <a:cubicBezTo>
                    <a:pt x="107399" y="1"/>
                    <a:pt x="138374" y="6086"/>
                    <a:pt x="138374" y="13592"/>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2" name="Google Shape;1661;p51">
              <a:extLst>
                <a:ext uri="{FF2B5EF4-FFF2-40B4-BE49-F238E27FC236}">
                  <a16:creationId xmlns:a16="http://schemas.microsoft.com/office/drawing/2014/main" id="{EAE85A25-F4EC-497A-8712-3633EC17B916}"/>
                </a:ext>
              </a:extLst>
            </p:cNvPr>
            <p:cNvSpPr/>
            <p:nvPr/>
          </p:nvSpPr>
          <p:spPr>
            <a:xfrm>
              <a:off x="5716521" y="1140193"/>
              <a:ext cx="2076480" cy="2715512"/>
            </a:xfrm>
            <a:custGeom>
              <a:avLst/>
              <a:gdLst/>
              <a:ahLst/>
              <a:cxnLst/>
              <a:rect l="l" t="t" r="r" b="b"/>
              <a:pathLst>
                <a:path w="113593" h="148551" extrusionOk="0">
                  <a:moveTo>
                    <a:pt x="113592" y="26223"/>
                  </a:moveTo>
                  <a:cubicBezTo>
                    <a:pt x="113592" y="19252"/>
                    <a:pt x="102912" y="0"/>
                    <a:pt x="56796" y="0"/>
                  </a:cubicBezTo>
                  <a:cubicBezTo>
                    <a:pt x="11651" y="0"/>
                    <a:pt x="1" y="19252"/>
                    <a:pt x="1" y="26223"/>
                  </a:cubicBezTo>
                  <a:cubicBezTo>
                    <a:pt x="1" y="26407"/>
                    <a:pt x="28" y="26590"/>
                    <a:pt x="63" y="26773"/>
                  </a:cubicBezTo>
                  <a:cubicBezTo>
                    <a:pt x="22" y="26975"/>
                    <a:pt x="1" y="27181"/>
                    <a:pt x="1" y="27389"/>
                  </a:cubicBezTo>
                  <a:lnTo>
                    <a:pt x="1" y="134763"/>
                  </a:lnTo>
                  <a:cubicBezTo>
                    <a:pt x="1" y="134970"/>
                    <a:pt x="22" y="135176"/>
                    <a:pt x="63" y="135379"/>
                  </a:cubicBezTo>
                  <a:cubicBezTo>
                    <a:pt x="28" y="135561"/>
                    <a:pt x="1" y="135745"/>
                    <a:pt x="1" y="135928"/>
                  </a:cubicBezTo>
                  <a:cubicBezTo>
                    <a:pt x="1" y="142899"/>
                    <a:pt x="25429" y="148550"/>
                    <a:pt x="56796" y="148550"/>
                  </a:cubicBezTo>
                  <a:cubicBezTo>
                    <a:pt x="88163" y="148550"/>
                    <a:pt x="113592" y="142899"/>
                    <a:pt x="113592" y="135928"/>
                  </a:cubicBezTo>
                  <a:cubicBezTo>
                    <a:pt x="113592" y="135744"/>
                    <a:pt x="113564" y="135561"/>
                    <a:pt x="113529" y="135379"/>
                  </a:cubicBezTo>
                  <a:cubicBezTo>
                    <a:pt x="113570" y="135176"/>
                    <a:pt x="113591" y="134970"/>
                    <a:pt x="113592" y="134763"/>
                  </a:cubicBezTo>
                  <a:lnTo>
                    <a:pt x="113592" y="27390"/>
                  </a:lnTo>
                  <a:cubicBezTo>
                    <a:pt x="113591" y="27183"/>
                    <a:pt x="113570" y="26976"/>
                    <a:pt x="113529" y="26773"/>
                  </a:cubicBezTo>
                  <a:cubicBezTo>
                    <a:pt x="113564" y="26590"/>
                    <a:pt x="113592" y="26407"/>
                    <a:pt x="113592" y="26223"/>
                  </a:cubicBezTo>
                  <a:close/>
                </a:path>
              </a:pathLst>
            </a:custGeom>
            <a:solidFill>
              <a:schemeClr val="accent3"/>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3" name="Google Shape;1662;p51">
              <a:extLst>
                <a:ext uri="{FF2B5EF4-FFF2-40B4-BE49-F238E27FC236}">
                  <a16:creationId xmlns:a16="http://schemas.microsoft.com/office/drawing/2014/main" id="{9D86465B-95DD-4860-84BE-28165C63149E}"/>
                </a:ext>
              </a:extLst>
            </p:cNvPr>
            <p:cNvSpPr/>
            <p:nvPr/>
          </p:nvSpPr>
          <p:spPr>
            <a:xfrm>
              <a:off x="5716302" y="1140138"/>
              <a:ext cx="2076791" cy="2715677"/>
            </a:xfrm>
            <a:custGeom>
              <a:avLst/>
              <a:gdLst/>
              <a:ahLst/>
              <a:cxnLst/>
              <a:rect l="l" t="t" r="r" b="b"/>
              <a:pathLst>
                <a:path w="113610" h="148560" extrusionOk="0">
                  <a:moveTo>
                    <a:pt x="113604" y="26226"/>
                  </a:moveTo>
                  <a:cubicBezTo>
                    <a:pt x="113600" y="25873"/>
                    <a:pt x="113575" y="25521"/>
                    <a:pt x="113531" y="25172"/>
                  </a:cubicBezTo>
                  <a:lnTo>
                    <a:pt x="113491" y="24910"/>
                  </a:lnTo>
                  <a:lnTo>
                    <a:pt x="113471" y="24779"/>
                  </a:lnTo>
                  <a:lnTo>
                    <a:pt x="113447" y="24650"/>
                  </a:lnTo>
                  <a:lnTo>
                    <a:pt x="113398" y="24390"/>
                  </a:lnTo>
                  <a:lnTo>
                    <a:pt x="113340" y="24132"/>
                  </a:lnTo>
                  <a:cubicBezTo>
                    <a:pt x="113302" y="23959"/>
                    <a:pt x="113253" y="23790"/>
                    <a:pt x="113210" y="23620"/>
                  </a:cubicBezTo>
                  <a:cubicBezTo>
                    <a:pt x="113188" y="23535"/>
                    <a:pt x="113161" y="23451"/>
                    <a:pt x="113136" y="23366"/>
                  </a:cubicBezTo>
                  <a:lnTo>
                    <a:pt x="113060" y="23114"/>
                  </a:lnTo>
                  <a:cubicBezTo>
                    <a:pt x="113033" y="23030"/>
                    <a:pt x="113004" y="22947"/>
                    <a:pt x="112976" y="22863"/>
                  </a:cubicBezTo>
                  <a:lnTo>
                    <a:pt x="112933" y="22738"/>
                  </a:lnTo>
                  <a:lnTo>
                    <a:pt x="112912" y="22675"/>
                  </a:lnTo>
                  <a:lnTo>
                    <a:pt x="112901" y="22644"/>
                  </a:lnTo>
                  <a:lnTo>
                    <a:pt x="112889" y="22614"/>
                  </a:lnTo>
                  <a:lnTo>
                    <a:pt x="112797" y="22365"/>
                  </a:lnTo>
                  <a:lnTo>
                    <a:pt x="112751" y="22241"/>
                  </a:lnTo>
                  <a:lnTo>
                    <a:pt x="112727" y="22180"/>
                  </a:lnTo>
                  <a:lnTo>
                    <a:pt x="112703" y="22119"/>
                  </a:lnTo>
                  <a:cubicBezTo>
                    <a:pt x="112440" y="21465"/>
                    <a:pt x="112141" y="20826"/>
                    <a:pt x="111805" y="20206"/>
                  </a:cubicBezTo>
                  <a:cubicBezTo>
                    <a:pt x="111470" y="19587"/>
                    <a:pt x="111099" y="18986"/>
                    <a:pt x="110704" y="18403"/>
                  </a:cubicBezTo>
                  <a:lnTo>
                    <a:pt x="110556" y="18184"/>
                  </a:lnTo>
                  <a:lnTo>
                    <a:pt x="110518" y="18130"/>
                  </a:lnTo>
                  <a:lnTo>
                    <a:pt x="110480" y="18077"/>
                  </a:lnTo>
                  <a:lnTo>
                    <a:pt x="110402" y="17969"/>
                  </a:lnTo>
                  <a:lnTo>
                    <a:pt x="110248" y="17755"/>
                  </a:lnTo>
                  <a:lnTo>
                    <a:pt x="110171" y="17647"/>
                  </a:lnTo>
                  <a:lnTo>
                    <a:pt x="110131" y="17594"/>
                  </a:lnTo>
                  <a:lnTo>
                    <a:pt x="110091" y="17541"/>
                  </a:lnTo>
                  <a:lnTo>
                    <a:pt x="109771" y="17121"/>
                  </a:lnTo>
                  <a:cubicBezTo>
                    <a:pt x="109718" y="17051"/>
                    <a:pt x="109661" y="16984"/>
                    <a:pt x="109606" y="16915"/>
                  </a:cubicBezTo>
                  <a:lnTo>
                    <a:pt x="109441" y="16710"/>
                  </a:lnTo>
                  <a:lnTo>
                    <a:pt x="109274" y="16505"/>
                  </a:lnTo>
                  <a:lnTo>
                    <a:pt x="109102" y="16304"/>
                  </a:lnTo>
                  <a:lnTo>
                    <a:pt x="108930" y="16103"/>
                  </a:lnTo>
                  <a:cubicBezTo>
                    <a:pt x="108873" y="16037"/>
                    <a:pt x="108817" y="15969"/>
                    <a:pt x="108757" y="15904"/>
                  </a:cubicBezTo>
                  <a:lnTo>
                    <a:pt x="108403" y="15512"/>
                  </a:lnTo>
                  <a:lnTo>
                    <a:pt x="108314" y="15414"/>
                  </a:lnTo>
                  <a:lnTo>
                    <a:pt x="108223" y="15318"/>
                  </a:lnTo>
                  <a:lnTo>
                    <a:pt x="108041" y="15127"/>
                  </a:lnTo>
                  <a:cubicBezTo>
                    <a:pt x="107071" y="14104"/>
                    <a:pt x="106019" y="13162"/>
                    <a:pt x="104920" y="12280"/>
                  </a:cubicBezTo>
                  <a:lnTo>
                    <a:pt x="104715" y="12114"/>
                  </a:lnTo>
                  <a:lnTo>
                    <a:pt x="104505" y="11953"/>
                  </a:lnTo>
                  <a:lnTo>
                    <a:pt x="104086" y="11631"/>
                  </a:lnTo>
                  <a:cubicBezTo>
                    <a:pt x="104016" y="11578"/>
                    <a:pt x="103945" y="11526"/>
                    <a:pt x="103874" y="11474"/>
                  </a:cubicBezTo>
                  <a:lnTo>
                    <a:pt x="103660" y="11319"/>
                  </a:lnTo>
                  <a:lnTo>
                    <a:pt x="103447" y="11164"/>
                  </a:lnTo>
                  <a:lnTo>
                    <a:pt x="103341" y="11084"/>
                  </a:lnTo>
                  <a:cubicBezTo>
                    <a:pt x="103305" y="11059"/>
                    <a:pt x="103270" y="11032"/>
                    <a:pt x="103232" y="11007"/>
                  </a:cubicBezTo>
                  <a:lnTo>
                    <a:pt x="102798" y="10707"/>
                  </a:lnTo>
                  <a:cubicBezTo>
                    <a:pt x="102653" y="10607"/>
                    <a:pt x="102509" y="10505"/>
                    <a:pt x="102361" y="10410"/>
                  </a:cubicBezTo>
                  <a:lnTo>
                    <a:pt x="101919" y="10120"/>
                  </a:lnTo>
                  <a:lnTo>
                    <a:pt x="101697" y="9975"/>
                  </a:lnTo>
                  <a:lnTo>
                    <a:pt x="101474" y="9835"/>
                  </a:lnTo>
                  <a:cubicBezTo>
                    <a:pt x="100282" y="9084"/>
                    <a:pt x="99051" y="8393"/>
                    <a:pt x="97795" y="7757"/>
                  </a:cubicBezTo>
                  <a:cubicBezTo>
                    <a:pt x="96538" y="7120"/>
                    <a:pt x="95254" y="6537"/>
                    <a:pt x="93950" y="6002"/>
                  </a:cubicBezTo>
                  <a:cubicBezTo>
                    <a:pt x="92645" y="5469"/>
                    <a:pt x="91323" y="4982"/>
                    <a:pt x="89984" y="4540"/>
                  </a:cubicBezTo>
                  <a:lnTo>
                    <a:pt x="89483" y="4376"/>
                  </a:lnTo>
                  <a:cubicBezTo>
                    <a:pt x="89315" y="4321"/>
                    <a:pt x="89148" y="4265"/>
                    <a:pt x="88979" y="4214"/>
                  </a:cubicBezTo>
                  <a:lnTo>
                    <a:pt x="87969" y="3905"/>
                  </a:lnTo>
                  <a:cubicBezTo>
                    <a:pt x="87927" y="3892"/>
                    <a:pt x="87885" y="3878"/>
                    <a:pt x="87842" y="3866"/>
                  </a:cubicBezTo>
                  <a:lnTo>
                    <a:pt x="87716" y="3830"/>
                  </a:lnTo>
                  <a:lnTo>
                    <a:pt x="87461" y="3756"/>
                  </a:lnTo>
                  <a:lnTo>
                    <a:pt x="86953" y="3611"/>
                  </a:lnTo>
                  <a:lnTo>
                    <a:pt x="86699" y="3538"/>
                  </a:lnTo>
                  <a:cubicBezTo>
                    <a:pt x="86615" y="3514"/>
                    <a:pt x="86529" y="3489"/>
                    <a:pt x="86444" y="3467"/>
                  </a:cubicBezTo>
                  <a:lnTo>
                    <a:pt x="85935" y="3332"/>
                  </a:lnTo>
                  <a:lnTo>
                    <a:pt x="85424" y="3195"/>
                  </a:lnTo>
                  <a:lnTo>
                    <a:pt x="85168" y="3128"/>
                  </a:lnTo>
                  <a:cubicBezTo>
                    <a:pt x="85083" y="3106"/>
                    <a:pt x="84998" y="3086"/>
                    <a:pt x="84912" y="3065"/>
                  </a:cubicBezTo>
                  <a:lnTo>
                    <a:pt x="83885" y="2812"/>
                  </a:lnTo>
                  <a:cubicBezTo>
                    <a:pt x="83715" y="2769"/>
                    <a:pt x="83543" y="2731"/>
                    <a:pt x="83371" y="2692"/>
                  </a:cubicBezTo>
                  <a:lnTo>
                    <a:pt x="82856" y="2575"/>
                  </a:lnTo>
                  <a:lnTo>
                    <a:pt x="82340" y="2458"/>
                  </a:lnTo>
                  <a:cubicBezTo>
                    <a:pt x="82255" y="2438"/>
                    <a:pt x="82169" y="2421"/>
                    <a:pt x="82082" y="2403"/>
                  </a:cubicBezTo>
                  <a:lnTo>
                    <a:pt x="81823" y="2350"/>
                  </a:lnTo>
                  <a:lnTo>
                    <a:pt x="80788" y="2134"/>
                  </a:lnTo>
                  <a:cubicBezTo>
                    <a:pt x="80745" y="2125"/>
                    <a:pt x="80701" y="2117"/>
                    <a:pt x="80658" y="2108"/>
                  </a:cubicBezTo>
                  <a:lnTo>
                    <a:pt x="80529" y="2084"/>
                  </a:lnTo>
                  <a:lnTo>
                    <a:pt x="80269" y="2035"/>
                  </a:lnTo>
                  <a:lnTo>
                    <a:pt x="79750" y="1936"/>
                  </a:lnTo>
                  <a:lnTo>
                    <a:pt x="79231" y="1837"/>
                  </a:lnTo>
                  <a:cubicBezTo>
                    <a:pt x="79187" y="1828"/>
                    <a:pt x="79144" y="1821"/>
                    <a:pt x="79101" y="1813"/>
                  </a:cubicBezTo>
                  <a:lnTo>
                    <a:pt x="78971" y="1791"/>
                  </a:lnTo>
                  <a:lnTo>
                    <a:pt x="78710" y="1746"/>
                  </a:lnTo>
                  <a:lnTo>
                    <a:pt x="77669" y="1566"/>
                  </a:lnTo>
                  <a:cubicBezTo>
                    <a:pt x="77583" y="1551"/>
                    <a:pt x="77495" y="1537"/>
                    <a:pt x="77408" y="1524"/>
                  </a:cubicBezTo>
                  <a:lnTo>
                    <a:pt x="77146" y="1483"/>
                  </a:lnTo>
                  <a:lnTo>
                    <a:pt x="76625" y="1403"/>
                  </a:lnTo>
                  <a:cubicBezTo>
                    <a:pt x="76276" y="1349"/>
                    <a:pt x="75929" y="1292"/>
                    <a:pt x="75580" y="1245"/>
                  </a:cubicBezTo>
                  <a:lnTo>
                    <a:pt x="74533" y="1100"/>
                  </a:lnTo>
                  <a:lnTo>
                    <a:pt x="74270" y="1063"/>
                  </a:lnTo>
                  <a:cubicBezTo>
                    <a:pt x="74183" y="1052"/>
                    <a:pt x="74095" y="1041"/>
                    <a:pt x="74008" y="1031"/>
                  </a:cubicBezTo>
                  <a:lnTo>
                    <a:pt x="73483" y="967"/>
                  </a:lnTo>
                  <a:cubicBezTo>
                    <a:pt x="70686" y="621"/>
                    <a:pt x="67877" y="379"/>
                    <a:pt x="65062" y="222"/>
                  </a:cubicBezTo>
                  <a:cubicBezTo>
                    <a:pt x="62249" y="70"/>
                    <a:pt x="59429" y="2"/>
                    <a:pt x="56611" y="5"/>
                  </a:cubicBezTo>
                  <a:cubicBezTo>
                    <a:pt x="53793" y="9"/>
                    <a:pt x="50974" y="88"/>
                    <a:pt x="48161" y="259"/>
                  </a:cubicBezTo>
                  <a:cubicBezTo>
                    <a:pt x="45348" y="428"/>
                    <a:pt x="42539" y="690"/>
                    <a:pt x="39745" y="1054"/>
                  </a:cubicBezTo>
                  <a:cubicBezTo>
                    <a:pt x="39701" y="1059"/>
                    <a:pt x="39657" y="1066"/>
                    <a:pt x="39613" y="1072"/>
                  </a:cubicBezTo>
                  <a:lnTo>
                    <a:pt x="39482" y="1090"/>
                  </a:lnTo>
                  <a:lnTo>
                    <a:pt x="39222" y="1128"/>
                  </a:lnTo>
                  <a:lnTo>
                    <a:pt x="38699" y="1200"/>
                  </a:lnTo>
                  <a:cubicBezTo>
                    <a:pt x="38350" y="1249"/>
                    <a:pt x="38000" y="1295"/>
                    <a:pt x="37652" y="1353"/>
                  </a:cubicBezTo>
                  <a:lnTo>
                    <a:pt x="36609" y="1517"/>
                  </a:lnTo>
                  <a:cubicBezTo>
                    <a:pt x="36521" y="1532"/>
                    <a:pt x="36435" y="1544"/>
                    <a:pt x="36347" y="1559"/>
                  </a:cubicBezTo>
                  <a:lnTo>
                    <a:pt x="36087" y="1605"/>
                  </a:lnTo>
                  <a:lnTo>
                    <a:pt x="35567" y="1696"/>
                  </a:lnTo>
                  <a:lnTo>
                    <a:pt x="35047" y="1786"/>
                  </a:lnTo>
                  <a:lnTo>
                    <a:pt x="34787" y="1832"/>
                  </a:lnTo>
                  <a:lnTo>
                    <a:pt x="34527" y="1882"/>
                  </a:lnTo>
                  <a:lnTo>
                    <a:pt x="33489" y="2082"/>
                  </a:lnTo>
                  <a:cubicBezTo>
                    <a:pt x="33402" y="2098"/>
                    <a:pt x="33316" y="2114"/>
                    <a:pt x="33230" y="2132"/>
                  </a:cubicBezTo>
                  <a:lnTo>
                    <a:pt x="32971" y="2185"/>
                  </a:lnTo>
                  <a:lnTo>
                    <a:pt x="32454" y="2295"/>
                  </a:lnTo>
                  <a:cubicBezTo>
                    <a:pt x="32109" y="2367"/>
                    <a:pt x="31764" y="2436"/>
                    <a:pt x="31421" y="2518"/>
                  </a:cubicBezTo>
                  <a:lnTo>
                    <a:pt x="30391" y="2753"/>
                  </a:lnTo>
                  <a:cubicBezTo>
                    <a:pt x="30305" y="2772"/>
                    <a:pt x="30220" y="2794"/>
                    <a:pt x="30133" y="2815"/>
                  </a:cubicBezTo>
                  <a:lnTo>
                    <a:pt x="29877" y="2878"/>
                  </a:lnTo>
                  <a:lnTo>
                    <a:pt x="29365" y="3005"/>
                  </a:lnTo>
                  <a:cubicBezTo>
                    <a:pt x="29193" y="3048"/>
                    <a:pt x="29022" y="3089"/>
                    <a:pt x="28851" y="3134"/>
                  </a:cubicBezTo>
                  <a:lnTo>
                    <a:pt x="28342" y="3270"/>
                  </a:lnTo>
                  <a:lnTo>
                    <a:pt x="27832" y="3405"/>
                  </a:lnTo>
                  <a:lnTo>
                    <a:pt x="27577" y="3474"/>
                  </a:lnTo>
                  <a:lnTo>
                    <a:pt x="27512" y="3492"/>
                  </a:lnTo>
                  <a:lnTo>
                    <a:pt x="27450" y="3509"/>
                  </a:lnTo>
                  <a:lnTo>
                    <a:pt x="27322" y="3545"/>
                  </a:lnTo>
                  <a:lnTo>
                    <a:pt x="26307" y="3837"/>
                  </a:lnTo>
                  <a:lnTo>
                    <a:pt x="26179" y="3874"/>
                  </a:lnTo>
                  <a:lnTo>
                    <a:pt x="26053" y="3913"/>
                  </a:lnTo>
                  <a:lnTo>
                    <a:pt x="25800" y="3991"/>
                  </a:lnTo>
                  <a:lnTo>
                    <a:pt x="25295" y="4146"/>
                  </a:lnTo>
                  <a:lnTo>
                    <a:pt x="25043" y="4224"/>
                  </a:lnTo>
                  <a:cubicBezTo>
                    <a:pt x="24959" y="4250"/>
                    <a:pt x="24874" y="4275"/>
                    <a:pt x="24791" y="4303"/>
                  </a:cubicBezTo>
                  <a:lnTo>
                    <a:pt x="24290" y="4468"/>
                  </a:lnTo>
                  <a:cubicBezTo>
                    <a:pt x="23955" y="4579"/>
                    <a:pt x="23619" y="4686"/>
                    <a:pt x="23288" y="4805"/>
                  </a:cubicBezTo>
                  <a:lnTo>
                    <a:pt x="22789" y="4980"/>
                  </a:lnTo>
                  <a:lnTo>
                    <a:pt x="22539" y="5067"/>
                  </a:lnTo>
                  <a:lnTo>
                    <a:pt x="22416" y="5112"/>
                  </a:lnTo>
                  <a:lnTo>
                    <a:pt x="22291" y="5158"/>
                  </a:lnTo>
                  <a:lnTo>
                    <a:pt x="21302" y="5528"/>
                  </a:lnTo>
                  <a:lnTo>
                    <a:pt x="21240" y="5550"/>
                  </a:lnTo>
                  <a:lnTo>
                    <a:pt x="21178" y="5575"/>
                  </a:lnTo>
                  <a:lnTo>
                    <a:pt x="21056" y="5624"/>
                  </a:lnTo>
                  <a:lnTo>
                    <a:pt x="20810" y="5722"/>
                  </a:lnTo>
                  <a:lnTo>
                    <a:pt x="20319" y="5916"/>
                  </a:lnTo>
                  <a:cubicBezTo>
                    <a:pt x="20237" y="5949"/>
                    <a:pt x="20154" y="5981"/>
                    <a:pt x="20074" y="6014"/>
                  </a:cubicBezTo>
                  <a:lnTo>
                    <a:pt x="19830" y="6116"/>
                  </a:lnTo>
                  <a:lnTo>
                    <a:pt x="19342" y="6321"/>
                  </a:lnTo>
                  <a:cubicBezTo>
                    <a:pt x="18047" y="6873"/>
                    <a:pt x="16773" y="7475"/>
                    <a:pt x="15522" y="8125"/>
                  </a:cubicBezTo>
                  <a:cubicBezTo>
                    <a:pt x="14272" y="8779"/>
                    <a:pt x="13052" y="9487"/>
                    <a:pt x="11870" y="10253"/>
                  </a:cubicBezTo>
                  <a:lnTo>
                    <a:pt x="11648" y="10396"/>
                  </a:lnTo>
                  <a:lnTo>
                    <a:pt x="11537" y="10469"/>
                  </a:lnTo>
                  <a:lnTo>
                    <a:pt x="11483" y="10505"/>
                  </a:lnTo>
                  <a:lnTo>
                    <a:pt x="11428" y="10542"/>
                  </a:lnTo>
                  <a:lnTo>
                    <a:pt x="10990" y="10839"/>
                  </a:lnTo>
                  <a:cubicBezTo>
                    <a:pt x="10698" y="11034"/>
                    <a:pt x="10414" y="11243"/>
                    <a:pt x="10127" y="11448"/>
                  </a:cubicBezTo>
                  <a:lnTo>
                    <a:pt x="10020" y="11525"/>
                  </a:lnTo>
                  <a:cubicBezTo>
                    <a:pt x="9984" y="11551"/>
                    <a:pt x="9948" y="11575"/>
                    <a:pt x="9913" y="11602"/>
                  </a:cubicBezTo>
                  <a:lnTo>
                    <a:pt x="9700" y="11762"/>
                  </a:lnTo>
                  <a:lnTo>
                    <a:pt x="9278" y="12080"/>
                  </a:lnTo>
                  <a:lnTo>
                    <a:pt x="9226" y="12120"/>
                  </a:lnTo>
                  <a:lnTo>
                    <a:pt x="9174" y="12161"/>
                  </a:lnTo>
                  <a:lnTo>
                    <a:pt x="9071" y="12244"/>
                  </a:lnTo>
                  <a:lnTo>
                    <a:pt x="8863" y="12407"/>
                  </a:lnTo>
                  <a:lnTo>
                    <a:pt x="8657" y="12571"/>
                  </a:lnTo>
                  <a:lnTo>
                    <a:pt x="8553" y="12653"/>
                  </a:lnTo>
                  <a:cubicBezTo>
                    <a:pt x="8518" y="12681"/>
                    <a:pt x="8485" y="12709"/>
                    <a:pt x="8451" y="12737"/>
                  </a:cubicBezTo>
                  <a:lnTo>
                    <a:pt x="8045" y="13075"/>
                  </a:lnTo>
                  <a:lnTo>
                    <a:pt x="7943" y="13160"/>
                  </a:lnTo>
                  <a:cubicBezTo>
                    <a:pt x="7909" y="13188"/>
                    <a:pt x="7875" y="13216"/>
                    <a:pt x="7843" y="13246"/>
                  </a:cubicBezTo>
                  <a:lnTo>
                    <a:pt x="7643" y="13421"/>
                  </a:lnTo>
                  <a:lnTo>
                    <a:pt x="7247" y="13769"/>
                  </a:lnTo>
                  <a:lnTo>
                    <a:pt x="6858" y="14126"/>
                  </a:lnTo>
                  <a:lnTo>
                    <a:pt x="6663" y="14305"/>
                  </a:lnTo>
                  <a:cubicBezTo>
                    <a:pt x="6599" y="14365"/>
                    <a:pt x="6536" y="14427"/>
                    <a:pt x="6473" y="14489"/>
                  </a:cubicBezTo>
                  <a:lnTo>
                    <a:pt x="6094" y="14856"/>
                  </a:lnTo>
                  <a:lnTo>
                    <a:pt x="5724" y="15234"/>
                  </a:lnTo>
                  <a:lnTo>
                    <a:pt x="5540" y="15423"/>
                  </a:lnTo>
                  <a:lnTo>
                    <a:pt x="5359" y="15617"/>
                  </a:lnTo>
                  <a:lnTo>
                    <a:pt x="5180" y="15810"/>
                  </a:lnTo>
                  <a:lnTo>
                    <a:pt x="5090" y="15907"/>
                  </a:lnTo>
                  <a:cubicBezTo>
                    <a:pt x="5061" y="15939"/>
                    <a:pt x="5029" y="15971"/>
                    <a:pt x="5001" y="16004"/>
                  </a:cubicBezTo>
                  <a:lnTo>
                    <a:pt x="4651" y="16401"/>
                  </a:lnTo>
                  <a:lnTo>
                    <a:pt x="4564" y="16500"/>
                  </a:lnTo>
                  <a:cubicBezTo>
                    <a:pt x="4535" y="16532"/>
                    <a:pt x="4507" y="16567"/>
                    <a:pt x="4479" y="16600"/>
                  </a:cubicBezTo>
                  <a:lnTo>
                    <a:pt x="4309" y="16803"/>
                  </a:lnTo>
                  <a:lnTo>
                    <a:pt x="4139" y="17006"/>
                  </a:lnTo>
                  <a:lnTo>
                    <a:pt x="4097" y="17056"/>
                  </a:lnTo>
                  <a:lnTo>
                    <a:pt x="4055" y="17108"/>
                  </a:lnTo>
                  <a:lnTo>
                    <a:pt x="3974" y="17212"/>
                  </a:lnTo>
                  <a:lnTo>
                    <a:pt x="3811" y="17419"/>
                  </a:lnTo>
                  <a:lnTo>
                    <a:pt x="3729" y="17521"/>
                  </a:lnTo>
                  <a:cubicBezTo>
                    <a:pt x="3702" y="17556"/>
                    <a:pt x="3673" y="17590"/>
                    <a:pt x="3647" y="17626"/>
                  </a:cubicBezTo>
                  <a:lnTo>
                    <a:pt x="3331" y="18049"/>
                  </a:lnTo>
                  <a:cubicBezTo>
                    <a:pt x="3304" y="18085"/>
                    <a:pt x="3278" y="18119"/>
                    <a:pt x="3252" y="18155"/>
                  </a:cubicBezTo>
                  <a:lnTo>
                    <a:pt x="3176" y="18263"/>
                  </a:lnTo>
                  <a:lnTo>
                    <a:pt x="3023" y="18479"/>
                  </a:lnTo>
                  <a:lnTo>
                    <a:pt x="2947" y="18586"/>
                  </a:lnTo>
                  <a:cubicBezTo>
                    <a:pt x="2922" y="18622"/>
                    <a:pt x="2896" y="18657"/>
                    <a:pt x="2872" y="18695"/>
                  </a:cubicBezTo>
                  <a:lnTo>
                    <a:pt x="2726" y="18915"/>
                  </a:lnTo>
                  <a:cubicBezTo>
                    <a:pt x="2334" y="19501"/>
                    <a:pt x="1972" y="20105"/>
                    <a:pt x="1641" y="20728"/>
                  </a:cubicBezTo>
                  <a:cubicBezTo>
                    <a:pt x="1311" y="21349"/>
                    <a:pt x="1020" y="21992"/>
                    <a:pt x="768" y="22651"/>
                  </a:cubicBezTo>
                  <a:cubicBezTo>
                    <a:pt x="520" y="23310"/>
                    <a:pt x="317" y="23986"/>
                    <a:pt x="181" y="24678"/>
                  </a:cubicBezTo>
                  <a:lnTo>
                    <a:pt x="168" y="24742"/>
                  </a:lnTo>
                  <a:cubicBezTo>
                    <a:pt x="163" y="24764"/>
                    <a:pt x="159" y="24785"/>
                    <a:pt x="156" y="24807"/>
                  </a:cubicBezTo>
                  <a:lnTo>
                    <a:pt x="134" y="24938"/>
                  </a:lnTo>
                  <a:lnTo>
                    <a:pt x="113" y="25069"/>
                  </a:lnTo>
                  <a:lnTo>
                    <a:pt x="103" y="25133"/>
                  </a:lnTo>
                  <a:lnTo>
                    <a:pt x="98" y="25165"/>
                  </a:lnTo>
                  <a:lnTo>
                    <a:pt x="93" y="25198"/>
                  </a:lnTo>
                  <a:lnTo>
                    <a:pt x="62" y="25461"/>
                  </a:lnTo>
                  <a:lnTo>
                    <a:pt x="54" y="25527"/>
                  </a:lnTo>
                  <a:cubicBezTo>
                    <a:pt x="51" y="25548"/>
                    <a:pt x="50" y="25570"/>
                    <a:pt x="49" y="25592"/>
                  </a:cubicBezTo>
                  <a:lnTo>
                    <a:pt x="39" y="25723"/>
                  </a:lnTo>
                  <a:lnTo>
                    <a:pt x="29" y="25855"/>
                  </a:lnTo>
                  <a:lnTo>
                    <a:pt x="27" y="25887"/>
                  </a:lnTo>
                  <a:lnTo>
                    <a:pt x="26" y="25920"/>
                  </a:lnTo>
                  <a:lnTo>
                    <a:pt x="25" y="25987"/>
                  </a:lnTo>
                  <a:lnTo>
                    <a:pt x="21" y="26118"/>
                  </a:lnTo>
                  <a:lnTo>
                    <a:pt x="19" y="26185"/>
                  </a:lnTo>
                  <a:cubicBezTo>
                    <a:pt x="19" y="26207"/>
                    <a:pt x="18" y="26228"/>
                    <a:pt x="19" y="26250"/>
                  </a:cubicBezTo>
                  <a:cubicBezTo>
                    <a:pt x="21" y="26426"/>
                    <a:pt x="47" y="26601"/>
                    <a:pt x="81" y="26774"/>
                  </a:cubicBezTo>
                  <a:lnTo>
                    <a:pt x="81" y="26776"/>
                  </a:lnTo>
                  <a:cubicBezTo>
                    <a:pt x="53" y="26914"/>
                    <a:pt x="34" y="27054"/>
                    <a:pt x="25" y="27195"/>
                  </a:cubicBezTo>
                  <a:cubicBezTo>
                    <a:pt x="15" y="27336"/>
                    <a:pt x="19" y="27477"/>
                    <a:pt x="19" y="27619"/>
                  </a:cubicBezTo>
                  <a:lnTo>
                    <a:pt x="19" y="33559"/>
                  </a:lnTo>
                  <a:lnTo>
                    <a:pt x="19" y="40347"/>
                  </a:lnTo>
                  <a:lnTo>
                    <a:pt x="19" y="53925"/>
                  </a:lnTo>
                  <a:lnTo>
                    <a:pt x="19" y="81077"/>
                  </a:lnTo>
                  <a:lnTo>
                    <a:pt x="20" y="108231"/>
                  </a:lnTo>
                  <a:lnTo>
                    <a:pt x="20" y="121808"/>
                  </a:lnTo>
                  <a:lnTo>
                    <a:pt x="20" y="134749"/>
                  </a:lnTo>
                  <a:cubicBezTo>
                    <a:pt x="20" y="134819"/>
                    <a:pt x="22" y="134890"/>
                    <a:pt x="26" y="134960"/>
                  </a:cubicBezTo>
                  <a:cubicBezTo>
                    <a:pt x="35" y="135101"/>
                    <a:pt x="54" y="135241"/>
                    <a:pt x="82" y="135378"/>
                  </a:cubicBezTo>
                  <a:lnTo>
                    <a:pt x="82" y="135381"/>
                  </a:lnTo>
                  <a:lnTo>
                    <a:pt x="82" y="135382"/>
                  </a:lnTo>
                  <a:cubicBezTo>
                    <a:pt x="50" y="135537"/>
                    <a:pt x="29" y="135693"/>
                    <a:pt x="21" y="135851"/>
                  </a:cubicBezTo>
                  <a:cubicBezTo>
                    <a:pt x="20" y="135890"/>
                    <a:pt x="19" y="135930"/>
                    <a:pt x="21" y="135970"/>
                  </a:cubicBezTo>
                  <a:lnTo>
                    <a:pt x="25" y="136088"/>
                  </a:lnTo>
                  <a:cubicBezTo>
                    <a:pt x="28" y="136127"/>
                    <a:pt x="32" y="136167"/>
                    <a:pt x="35" y="136205"/>
                  </a:cubicBezTo>
                  <a:cubicBezTo>
                    <a:pt x="36" y="136225"/>
                    <a:pt x="37" y="136245"/>
                    <a:pt x="40" y="136264"/>
                  </a:cubicBezTo>
                  <a:lnTo>
                    <a:pt x="49" y="136322"/>
                  </a:lnTo>
                  <a:cubicBezTo>
                    <a:pt x="90" y="136636"/>
                    <a:pt x="188" y="136939"/>
                    <a:pt x="317" y="137226"/>
                  </a:cubicBezTo>
                  <a:lnTo>
                    <a:pt x="370" y="137333"/>
                  </a:lnTo>
                  <a:cubicBezTo>
                    <a:pt x="378" y="137351"/>
                    <a:pt x="386" y="137368"/>
                    <a:pt x="396" y="137386"/>
                  </a:cubicBezTo>
                  <a:lnTo>
                    <a:pt x="425" y="137438"/>
                  </a:lnTo>
                  <a:cubicBezTo>
                    <a:pt x="443" y="137472"/>
                    <a:pt x="462" y="137507"/>
                    <a:pt x="481" y="137542"/>
                  </a:cubicBezTo>
                  <a:lnTo>
                    <a:pt x="543" y="137643"/>
                  </a:lnTo>
                  <a:cubicBezTo>
                    <a:pt x="552" y="137661"/>
                    <a:pt x="562" y="137677"/>
                    <a:pt x="573" y="137695"/>
                  </a:cubicBezTo>
                  <a:lnTo>
                    <a:pt x="605" y="137744"/>
                  </a:lnTo>
                  <a:lnTo>
                    <a:pt x="671" y="137843"/>
                  </a:lnTo>
                  <a:lnTo>
                    <a:pt x="740" y="137940"/>
                  </a:lnTo>
                  <a:cubicBezTo>
                    <a:pt x="762" y="137971"/>
                    <a:pt x="785" y="138004"/>
                    <a:pt x="810" y="138034"/>
                  </a:cubicBezTo>
                  <a:cubicBezTo>
                    <a:pt x="1002" y="138286"/>
                    <a:pt x="1212" y="138522"/>
                    <a:pt x="1439" y="138742"/>
                  </a:cubicBezTo>
                  <a:cubicBezTo>
                    <a:pt x="1893" y="139183"/>
                    <a:pt x="2398" y="139569"/>
                    <a:pt x="2924" y="139920"/>
                  </a:cubicBezTo>
                  <a:cubicBezTo>
                    <a:pt x="3187" y="140095"/>
                    <a:pt x="3456" y="140262"/>
                    <a:pt x="3729" y="140420"/>
                  </a:cubicBezTo>
                  <a:cubicBezTo>
                    <a:pt x="4002" y="140580"/>
                    <a:pt x="4281" y="140732"/>
                    <a:pt x="4560" y="140878"/>
                  </a:cubicBezTo>
                  <a:cubicBezTo>
                    <a:pt x="5121" y="141169"/>
                    <a:pt x="5695" y="141437"/>
                    <a:pt x="6276" y="141689"/>
                  </a:cubicBezTo>
                  <a:cubicBezTo>
                    <a:pt x="6857" y="141940"/>
                    <a:pt x="7445" y="142173"/>
                    <a:pt x="8038" y="142394"/>
                  </a:cubicBezTo>
                  <a:cubicBezTo>
                    <a:pt x="8631" y="142613"/>
                    <a:pt x="9229" y="142822"/>
                    <a:pt x="9831" y="143018"/>
                  </a:cubicBezTo>
                  <a:cubicBezTo>
                    <a:pt x="10434" y="143214"/>
                    <a:pt x="11038" y="143399"/>
                    <a:pt x="11646" y="143577"/>
                  </a:cubicBezTo>
                  <a:cubicBezTo>
                    <a:pt x="12861" y="143930"/>
                    <a:pt x="14086" y="144248"/>
                    <a:pt x="15317" y="144541"/>
                  </a:cubicBezTo>
                  <a:cubicBezTo>
                    <a:pt x="16549" y="144834"/>
                    <a:pt x="17787" y="145101"/>
                    <a:pt x="19028" y="145347"/>
                  </a:cubicBezTo>
                  <a:cubicBezTo>
                    <a:pt x="21511" y="145838"/>
                    <a:pt x="24010" y="146249"/>
                    <a:pt x="26516" y="146601"/>
                  </a:cubicBezTo>
                  <a:cubicBezTo>
                    <a:pt x="29023" y="146952"/>
                    <a:pt x="31537" y="147246"/>
                    <a:pt x="34057" y="147491"/>
                  </a:cubicBezTo>
                  <a:cubicBezTo>
                    <a:pt x="36577" y="147736"/>
                    <a:pt x="39101" y="147933"/>
                    <a:pt x="41627" y="148089"/>
                  </a:cubicBezTo>
                  <a:cubicBezTo>
                    <a:pt x="44154" y="148244"/>
                    <a:pt x="46683" y="148358"/>
                    <a:pt x="49214" y="148433"/>
                  </a:cubicBezTo>
                  <a:cubicBezTo>
                    <a:pt x="51744" y="148508"/>
                    <a:pt x="54276" y="148544"/>
                    <a:pt x="56807" y="148545"/>
                  </a:cubicBezTo>
                  <a:cubicBezTo>
                    <a:pt x="59339" y="148546"/>
                    <a:pt x="61870" y="148509"/>
                    <a:pt x="64401" y="148433"/>
                  </a:cubicBezTo>
                  <a:cubicBezTo>
                    <a:pt x="66932" y="148357"/>
                    <a:pt x="69459" y="148245"/>
                    <a:pt x="71987" y="148089"/>
                  </a:cubicBezTo>
                  <a:cubicBezTo>
                    <a:pt x="74514" y="147934"/>
                    <a:pt x="77038" y="147738"/>
                    <a:pt x="79557" y="147492"/>
                  </a:cubicBezTo>
                  <a:cubicBezTo>
                    <a:pt x="82078" y="147246"/>
                    <a:pt x="84592" y="146954"/>
                    <a:pt x="87100" y="146602"/>
                  </a:cubicBezTo>
                  <a:cubicBezTo>
                    <a:pt x="89606" y="146251"/>
                    <a:pt x="92106" y="145840"/>
                    <a:pt x="94589" y="145348"/>
                  </a:cubicBezTo>
                  <a:cubicBezTo>
                    <a:pt x="95830" y="145103"/>
                    <a:pt x="97067" y="144835"/>
                    <a:pt x="98299" y="144543"/>
                  </a:cubicBezTo>
                  <a:cubicBezTo>
                    <a:pt x="99530" y="144251"/>
                    <a:pt x="100756" y="143932"/>
                    <a:pt x="101972" y="143579"/>
                  </a:cubicBezTo>
                  <a:cubicBezTo>
                    <a:pt x="102579" y="143402"/>
                    <a:pt x="103183" y="143216"/>
                    <a:pt x="103786" y="143020"/>
                  </a:cubicBezTo>
                  <a:cubicBezTo>
                    <a:pt x="104388" y="142824"/>
                    <a:pt x="104985" y="142617"/>
                    <a:pt x="105579" y="142396"/>
                  </a:cubicBezTo>
                  <a:cubicBezTo>
                    <a:pt x="106173" y="142177"/>
                    <a:pt x="106760" y="141941"/>
                    <a:pt x="107341" y="141692"/>
                  </a:cubicBezTo>
                  <a:cubicBezTo>
                    <a:pt x="107922" y="141440"/>
                    <a:pt x="108496" y="141173"/>
                    <a:pt x="109058" y="140880"/>
                  </a:cubicBezTo>
                  <a:cubicBezTo>
                    <a:pt x="109338" y="140734"/>
                    <a:pt x="109616" y="140583"/>
                    <a:pt x="109890" y="140424"/>
                  </a:cubicBezTo>
                  <a:cubicBezTo>
                    <a:pt x="110163" y="140264"/>
                    <a:pt x="110432" y="140097"/>
                    <a:pt x="110694" y="139922"/>
                  </a:cubicBezTo>
                  <a:cubicBezTo>
                    <a:pt x="111222" y="139571"/>
                    <a:pt x="111727" y="139186"/>
                    <a:pt x="112180" y="138744"/>
                  </a:cubicBezTo>
                  <a:cubicBezTo>
                    <a:pt x="112407" y="138524"/>
                    <a:pt x="112618" y="138287"/>
                    <a:pt x="112810" y="138036"/>
                  </a:cubicBezTo>
                  <a:cubicBezTo>
                    <a:pt x="112835" y="138006"/>
                    <a:pt x="112857" y="137974"/>
                    <a:pt x="112880" y="137941"/>
                  </a:cubicBezTo>
                  <a:lnTo>
                    <a:pt x="112949" y="137844"/>
                  </a:lnTo>
                  <a:lnTo>
                    <a:pt x="113014" y="137745"/>
                  </a:lnTo>
                  <a:lnTo>
                    <a:pt x="113047" y="137696"/>
                  </a:lnTo>
                  <a:cubicBezTo>
                    <a:pt x="113057" y="137680"/>
                    <a:pt x="113068" y="137662"/>
                    <a:pt x="113077" y="137646"/>
                  </a:cubicBezTo>
                  <a:lnTo>
                    <a:pt x="113139" y="137543"/>
                  </a:lnTo>
                  <a:cubicBezTo>
                    <a:pt x="113159" y="137509"/>
                    <a:pt x="113176" y="137474"/>
                    <a:pt x="113196" y="137439"/>
                  </a:cubicBezTo>
                  <a:lnTo>
                    <a:pt x="113224" y="137387"/>
                  </a:lnTo>
                  <a:cubicBezTo>
                    <a:pt x="113234" y="137369"/>
                    <a:pt x="113242" y="137352"/>
                    <a:pt x="113251" y="137334"/>
                  </a:cubicBezTo>
                  <a:lnTo>
                    <a:pt x="113302" y="137227"/>
                  </a:lnTo>
                  <a:cubicBezTo>
                    <a:pt x="113433" y="136940"/>
                    <a:pt x="113530" y="136636"/>
                    <a:pt x="113572" y="136322"/>
                  </a:cubicBezTo>
                  <a:lnTo>
                    <a:pt x="113580" y="136264"/>
                  </a:lnTo>
                  <a:cubicBezTo>
                    <a:pt x="113582" y="136244"/>
                    <a:pt x="113583" y="136224"/>
                    <a:pt x="113586" y="136205"/>
                  </a:cubicBezTo>
                  <a:cubicBezTo>
                    <a:pt x="113589" y="136166"/>
                    <a:pt x="113593" y="136126"/>
                    <a:pt x="113595" y="136088"/>
                  </a:cubicBezTo>
                  <a:lnTo>
                    <a:pt x="113599" y="135969"/>
                  </a:lnTo>
                  <a:cubicBezTo>
                    <a:pt x="113601" y="135929"/>
                    <a:pt x="113600" y="135889"/>
                    <a:pt x="113599" y="135851"/>
                  </a:cubicBezTo>
                  <a:cubicBezTo>
                    <a:pt x="113590" y="135692"/>
                    <a:pt x="113569" y="135536"/>
                    <a:pt x="113538" y="135381"/>
                  </a:cubicBezTo>
                  <a:lnTo>
                    <a:pt x="113538" y="135380"/>
                  </a:lnTo>
                  <a:cubicBezTo>
                    <a:pt x="113566" y="135241"/>
                    <a:pt x="113585" y="135101"/>
                    <a:pt x="113594" y="134960"/>
                  </a:cubicBezTo>
                  <a:cubicBezTo>
                    <a:pt x="113603" y="134819"/>
                    <a:pt x="113600" y="134677"/>
                    <a:pt x="113601" y="134535"/>
                  </a:cubicBezTo>
                  <a:lnTo>
                    <a:pt x="113601" y="128596"/>
                  </a:lnTo>
                  <a:lnTo>
                    <a:pt x="113601" y="121807"/>
                  </a:lnTo>
                  <a:lnTo>
                    <a:pt x="113601" y="108230"/>
                  </a:lnTo>
                  <a:lnTo>
                    <a:pt x="113601" y="81077"/>
                  </a:lnTo>
                  <a:lnTo>
                    <a:pt x="113602" y="53924"/>
                  </a:lnTo>
                  <a:lnTo>
                    <a:pt x="113602" y="40346"/>
                  </a:lnTo>
                  <a:lnTo>
                    <a:pt x="113602" y="27621"/>
                  </a:lnTo>
                  <a:cubicBezTo>
                    <a:pt x="113601" y="27478"/>
                    <a:pt x="113606" y="27337"/>
                    <a:pt x="113596" y="27196"/>
                  </a:cubicBezTo>
                  <a:cubicBezTo>
                    <a:pt x="113587" y="27055"/>
                    <a:pt x="113568" y="26914"/>
                    <a:pt x="113539" y="26776"/>
                  </a:cubicBezTo>
                  <a:lnTo>
                    <a:pt x="113539" y="26776"/>
                  </a:lnTo>
                  <a:cubicBezTo>
                    <a:pt x="113575" y="26594"/>
                    <a:pt x="113604" y="26411"/>
                    <a:pt x="113604" y="26226"/>
                  </a:cubicBezTo>
                  <a:close/>
                  <a:moveTo>
                    <a:pt x="113604" y="26226"/>
                  </a:moveTo>
                  <a:cubicBezTo>
                    <a:pt x="113604" y="26411"/>
                    <a:pt x="113576" y="26594"/>
                    <a:pt x="113541" y="26776"/>
                  </a:cubicBezTo>
                  <a:lnTo>
                    <a:pt x="113541" y="26776"/>
                  </a:lnTo>
                  <a:cubicBezTo>
                    <a:pt x="113569" y="26914"/>
                    <a:pt x="113588" y="27055"/>
                    <a:pt x="113597" y="27196"/>
                  </a:cubicBezTo>
                  <a:cubicBezTo>
                    <a:pt x="113607" y="27337"/>
                    <a:pt x="113603" y="27478"/>
                    <a:pt x="113604" y="27621"/>
                  </a:cubicBezTo>
                  <a:lnTo>
                    <a:pt x="113604" y="40349"/>
                  </a:lnTo>
                  <a:lnTo>
                    <a:pt x="113604" y="53926"/>
                  </a:lnTo>
                  <a:lnTo>
                    <a:pt x="113604" y="81078"/>
                  </a:lnTo>
                  <a:lnTo>
                    <a:pt x="113606" y="108232"/>
                  </a:lnTo>
                  <a:lnTo>
                    <a:pt x="113606" y="121808"/>
                  </a:lnTo>
                  <a:lnTo>
                    <a:pt x="113606" y="134538"/>
                  </a:lnTo>
                  <a:cubicBezTo>
                    <a:pt x="113604" y="134679"/>
                    <a:pt x="113609" y="134820"/>
                    <a:pt x="113600" y="134962"/>
                  </a:cubicBezTo>
                  <a:cubicBezTo>
                    <a:pt x="113590" y="135103"/>
                    <a:pt x="113571" y="135243"/>
                    <a:pt x="113543" y="135382"/>
                  </a:cubicBezTo>
                  <a:lnTo>
                    <a:pt x="113543" y="135381"/>
                  </a:lnTo>
                  <a:cubicBezTo>
                    <a:pt x="113575" y="135536"/>
                    <a:pt x="113595" y="135693"/>
                    <a:pt x="113604" y="135852"/>
                  </a:cubicBezTo>
                  <a:cubicBezTo>
                    <a:pt x="113606" y="135892"/>
                    <a:pt x="113607" y="135931"/>
                    <a:pt x="113604" y="135971"/>
                  </a:cubicBezTo>
                  <a:lnTo>
                    <a:pt x="113601" y="136089"/>
                  </a:lnTo>
                  <a:lnTo>
                    <a:pt x="113590" y="136208"/>
                  </a:lnTo>
                  <a:cubicBezTo>
                    <a:pt x="113589" y="136228"/>
                    <a:pt x="113588" y="136247"/>
                    <a:pt x="113586" y="136267"/>
                  </a:cubicBezTo>
                  <a:lnTo>
                    <a:pt x="113576" y="136325"/>
                  </a:lnTo>
                  <a:cubicBezTo>
                    <a:pt x="113536" y="136639"/>
                    <a:pt x="113438" y="136945"/>
                    <a:pt x="113307" y="137233"/>
                  </a:cubicBezTo>
                  <a:lnTo>
                    <a:pt x="113255" y="137339"/>
                  </a:lnTo>
                  <a:cubicBezTo>
                    <a:pt x="113246" y="137358"/>
                    <a:pt x="113238" y="137375"/>
                    <a:pt x="113229" y="137393"/>
                  </a:cubicBezTo>
                  <a:lnTo>
                    <a:pt x="113200" y="137445"/>
                  </a:lnTo>
                  <a:cubicBezTo>
                    <a:pt x="113181" y="137480"/>
                    <a:pt x="113162" y="137515"/>
                    <a:pt x="113143" y="137549"/>
                  </a:cubicBezTo>
                  <a:lnTo>
                    <a:pt x="113082" y="137652"/>
                  </a:lnTo>
                  <a:cubicBezTo>
                    <a:pt x="113071" y="137668"/>
                    <a:pt x="113062" y="137685"/>
                    <a:pt x="113052" y="137702"/>
                  </a:cubicBezTo>
                  <a:lnTo>
                    <a:pt x="113019" y="137751"/>
                  </a:lnTo>
                  <a:lnTo>
                    <a:pt x="112954" y="137851"/>
                  </a:lnTo>
                  <a:lnTo>
                    <a:pt x="112885" y="137947"/>
                  </a:lnTo>
                  <a:cubicBezTo>
                    <a:pt x="112862" y="137979"/>
                    <a:pt x="112838" y="138012"/>
                    <a:pt x="112814" y="138042"/>
                  </a:cubicBezTo>
                  <a:cubicBezTo>
                    <a:pt x="112621" y="138294"/>
                    <a:pt x="112410" y="138531"/>
                    <a:pt x="112183" y="138751"/>
                  </a:cubicBezTo>
                  <a:cubicBezTo>
                    <a:pt x="111729" y="139193"/>
                    <a:pt x="111223" y="139580"/>
                    <a:pt x="110697" y="139931"/>
                  </a:cubicBezTo>
                  <a:cubicBezTo>
                    <a:pt x="110433" y="140106"/>
                    <a:pt x="110164" y="140272"/>
                    <a:pt x="109891" y="140432"/>
                  </a:cubicBezTo>
                  <a:cubicBezTo>
                    <a:pt x="109618" y="140592"/>
                    <a:pt x="109339" y="140742"/>
                    <a:pt x="109059" y="140889"/>
                  </a:cubicBezTo>
                  <a:cubicBezTo>
                    <a:pt x="108497" y="141181"/>
                    <a:pt x="107923" y="141449"/>
                    <a:pt x="107342" y="141701"/>
                  </a:cubicBezTo>
                  <a:cubicBezTo>
                    <a:pt x="106762" y="141952"/>
                    <a:pt x="106173" y="142186"/>
                    <a:pt x="105579" y="142406"/>
                  </a:cubicBezTo>
                  <a:cubicBezTo>
                    <a:pt x="104985" y="142626"/>
                    <a:pt x="104388" y="142834"/>
                    <a:pt x="103786" y="143030"/>
                  </a:cubicBezTo>
                  <a:cubicBezTo>
                    <a:pt x="103185" y="143225"/>
                    <a:pt x="102579" y="143412"/>
                    <a:pt x="101972" y="143588"/>
                  </a:cubicBezTo>
                  <a:cubicBezTo>
                    <a:pt x="100756" y="143943"/>
                    <a:pt x="99530" y="144261"/>
                    <a:pt x="98299" y="144554"/>
                  </a:cubicBezTo>
                  <a:cubicBezTo>
                    <a:pt x="97067" y="144847"/>
                    <a:pt x="95830" y="145114"/>
                    <a:pt x="94589" y="145359"/>
                  </a:cubicBezTo>
                  <a:cubicBezTo>
                    <a:pt x="92104" y="145851"/>
                    <a:pt x="89606" y="146261"/>
                    <a:pt x="87099" y="146614"/>
                  </a:cubicBezTo>
                  <a:cubicBezTo>
                    <a:pt x="84592" y="146966"/>
                    <a:pt x="82076" y="147259"/>
                    <a:pt x="79557" y="147504"/>
                  </a:cubicBezTo>
                  <a:cubicBezTo>
                    <a:pt x="77037" y="147750"/>
                    <a:pt x="74513" y="147946"/>
                    <a:pt x="71985" y="148102"/>
                  </a:cubicBezTo>
                  <a:cubicBezTo>
                    <a:pt x="69459" y="148257"/>
                    <a:pt x="66929" y="148371"/>
                    <a:pt x="64400" y="148446"/>
                  </a:cubicBezTo>
                  <a:cubicBezTo>
                    <a:pt x="61869" y="148522"/>
                    <a:pt x="59337" y="148558"/>
                    <a:pt x="56806" y="148558"/>
                  </a:cubicBezTo>
                  <a:cubicBezTo>
                    <a:pt x="54274" y="148559"/>
                    <a:pt x="51743" y="148522"/>
                    <a:pt x="49212" y="148447"/>
                  </a:cubicBezTo>
                  <a:cubicBezTo>
                    <a:pt x="46681" y="148371"/>
                    <a:pt x="44152" y="148258"/>
                    <a:pt x="41625" y="148103"/>
                  </a:cubicBezTo>
                  <a:cubicBezTo>
                    <a:pt x="39098" y="147948"/>
                    <a:pt x="36574" y="147751"/>
                    <a:pt x="34054" y="147506"/>
                  </a:cubicBezTo>
                  <a:cubicBezTo>
                    <a:pt x="31534" y="147261"/>
                    <a:pt x="29019" y="146968"/>
                    <a:pt x="26513" y="146616"/>
                  </a:cubicBezTo>
                  <a:cubicBezTo>
                    <a:pt x="24005" y="146265"/>
                    <a:pt x="21507" y="145853"/>
                    <a:pt x="19023" y="145362"/>
                  </a:cubicBezTo>
                  <a:cubicBezTo>
                    <a:pt x="17782" y="145117"/>
                    <a:pt x="16544" y="144848"/>
                    <a:pt x="15313" y="144557"/>
                  </a:cubicBezTo>
                  <a:cubicBezTo>
                    <a:pt x="14081" y="144265"/>
                    <a:pt x="12855" y="143946"/>
                    <a:pt x="11640" y="143593"/>
                  </a:cubicBezTo>
                  <a:cubicBezTo>
                    <a:pt x="11031" y="143416"/>
                    <a:pt x="10427" y="143229"/>
                    <a:pt x="9825" y="143033"/>
                  </a:cubicBezTo>
                  <a:cubicBezTo>
                    <a:pt x="9222" y="142838"/>
                    <a:pt x="8625" y="142629"/>
                    <a:pt x="8031" y="142410"/>
                  </a:cubicBezTo>
                  <a:cubicBezTo>
                    <a:pt x="7438" y="142190"/>
                    <a:pt x="6850" y="141955"/>
                    <a:pt x="6268" y="141705"/>
                  </a:cubicBezTo>
                  <a:cubicBezTo>
                    <a:pt x="5687" y="141454"/>
                    <a:pt x="5113" y="141186"/>
                    <a:pt x="4552" y="140893"/>
                  </a:cubicBezTo>
                  <a:cubicBezTo>
                    <a:pt x="4271" y="140747"/>
                    <a:pt x="3994" y="140595"/>
                    <a:pt x="3720" y="140436"/>
                  </a:cubicBezTo>
                  <a:cubicBezTo>
                    <a:pt x="3447" y="140277"/>
                    <a:pt x="3177" y="140110"/>
                    <a:pt x="2914" y="139934"/>
                  </a:cubicBezTo>
                  <a:cubicBezTo>
                    <a:pt x="2386" y="139583"/>
                    <a:pt x="1881" y="139197"/>
                    <a:pt x="1427" y="138755"/>
                  </a:cubicBezTo>
                  <a:cubicBezTo>
                    <a:pt x="1199" y="138535"/>
                    <a:pt x="988" y="138298"/>
                    <a:pt x="794" y="138046"/>
                  </a:cubicBezTo>
                  <a:cubicBezTo>
                    <a:pt x="770" y="138015"/>
                    <a:pt x="748" y="137983"/>
                    <a:pt x="724" y="137950"/>
                  </a:cubicBezTo>
                  <a:lnTo>
                    <a:pt x="656" y="137853"/>
                  </a:lnTo>
                  <a:lnTo>
                    <a:pt x="590" y="137754"/>
                  </a:lnTo>
                  <a:lnTo>
                    <a:pt x="558" y="137705"/>
                  </a:lnTo>
                  <a:cubicBezTo>
                    <a:pt x="547" y="137688"/>
                    <a:pt x="537" y="137671"/>
                    <a:pt x="526" y="137654"/>
                  </a:cubicBezTo>
                  <a:lnTo>
                    <a:pt x="466" y="137552"/>
                  </a:lnTo>
                  <a:cubicBezTo>
                    <a:pt x="446" y="137517"/>
                    <a:pt x="427" y="137482"/>
                    <a:pt x="408" y="137447"/>
                  </a:cubicBezTo>
                  <a:lnTo>
                    <a:pt x="379" y="137395"/>
                  </a:lnTo>
                  <a:cubicBezTo>
                    <a:pt x="370" y="137379"/>
                    <a:pt x="362" y="137360"/>
                    <a:pt x="354" y="137343"/>
                  </a:cubicBezTo>
                  <a:lnTo>
                    <a:pt x="301" y="137235"/>
                  </a:lnTo>
                  <a:cubicBezTo>
                    <a:pt x="170" y="136947"/>
                    <a:pt x="72" y="136642"/>
                    <a:pt x="30" y="136327"/>
                  </a:cubicBezTo>
                  <a:lnTo>
                    <a:pt x="22" y="136268"/>
                  </a:lnTo>
                  <a:cubicBezTo>
                    <a:pt x="20" y="136249"/>
                    <a:pt x="19" y="136229"/>
                    <a:pt x="16" y="136209"/>
                  </a:cubicBezTo>
                  <a:cubicBezTo>
                    <a:pt x="14" y="136169"/>
                    <a:pt x="9" y="136130"/>
                    <a:pt x="7" y="136091"/>
                  </a:cubicBezTo>
                  <a:lnTo>
                    <a:pt x="4" y="135972"/>
                  </a:lnTo>
                  <a:cubicBezTo>
                    <a:pt x="2" y="135932"/>
                    <a:pt x="2" y="135893"/>
                    <a:pt x="4" y="135853"/>
                  </a:cubicBezTo>
                  <a:cubicBezTo>
                    <a:pt x="12" y="135695"/>
                    <a:pt x="32" y="135537"/>
                    <a:pt x="64" y="135381"/>
                  </a:cubicBezTo>
                  <a:lnTo>
                    <a:pt x="64" y="135384"/>
                  </a:lnTo>
                  <a:cubicBezTo>
                    <a:pt x="36" y="135245"/>
                    <a:pt x="18" y="135104"/>
                    <a:pt x="8" y="134963"/>
                  </a:cubicBezTo>
                  <a:cubicBezTo>
                    <a:pt x="4" y="134892"/>
                    <a:pt x="1" y="134821"/>
                    <a:pt x="2" y="134750"/>
                  </a:cubicBezTo>
                  <a:lnTo>
                    <a:pt x="2" y="121808"/>
                  </a:lnTo>
                  <a:lnTo>
                    <a:pt x="2" y="108232"/>
                  </a:lnTo>
                  <a:lnTo>
                    <a:pt x="2" y="81078"/>
                  </a:lnTo>
                  <a:lnTo>
                    <a:pt x="4" y="53926"/>
                  </a:lnTo>
                  <a:lnTo>
                    <a:pt x="4" y="40349"/>
                  </a:lnTo>
                  <a:lnTo>
                    <a:pt x="4" y="33559"/>
                  </a:lnTo>
                  <a:lnTo>
                    <a:pt x="4" y="27621"/>
                  </a:lnTo>
                  <a:cubicBezTo>
                    <a:pt x="5" y="27478"/>
                    <a:pt x="0" y="27337"/>
                    <a:pt x="11" y="27196"/>
                  </a:cubicBezTo>
                  <a:cubicBezTo>
                    <a:pt x="19" y="27054"/>
                    <a:pt x="37" y="26914"/>
                    <a:pt x="65" y="26775"/>
                  </a:cubicBezTo>
                  <a:lnTo>
                    <a:pt x="65" y="26776"/>
                  </a:lnTo>
                  <a:cubicBezTo>
                    <a:pt x="33" y="26604"/>
                    <a:pt x="6" y="26429"/>
                    <a:pt x="4" y="26251"/>
                  </a:cubicBezTo>
                  <a:cubicBezTo>
                    <a:pt x="4" y="26229"/>
                    <a:pt x="4" y="26208"/>
                    <a:pt x="5" y="26186"/>
                  </a:cubicBezTo>
                  <a:lnTo>
                    <a:pt x="7" y="26120"/>
                  </a:lnTo>
                  <a:lnTo>
                    <a:pt x="9" y="25988"/>
                  </a:lnTo>
                  <a:lnTo>
                    <a:pt x="12" y="25921"/>
                  </a:lnTo>
                  <a:lnTo>
                    <a:pt x="13" y="25889"/>
                  </a:lnTo>
                  <a:lnTo>
                    <a:pt x="15" y="25855"/>
                  </a:lnTo>
                  <a:lnTo>
                    <a:pt x="25" y="25723"/>
                  </a:lnTo>
                  <a:lnTo>
                    <a:pt x="35" y="25592"/>
                  </a:lnTo>
                  <a:cubicBezTo>
                    <a:pt x="36" y="25570"/>
                    <a:pt x="37" y="25548"/>
                    <a:pt x="40" y="25526"/>
                  </a:cubicBezTo>
                  <a:lnTo>
                    <a:pt x="48" y="25461"/>
                  </a:lnTo>
                  <a:lnTo>
                    <a:pt x="79" y="25198"/>
                  </a:lnTo>
                  <a:lnTo>
                    <a:pt x="83" y="25165"/>
                  </a:lnTo>
                  <a:lnTo>
                    <a:pt x="89" y="25133"/>
                  </a:lnTo>
                  <a:lnTo>
                    <a:pt x="99" y="25067"/>
                  </a:lnTo>
                  <a:lnTo>
                    <a:pt x="120" y="24937"/>
                  </a:lnTo>
                  <a:lnTo>
                    <a:pt x="142" y="24806"/>
                  </a:lnTo>
                  <a:cubicBezTo>
                    <a:pt x="145" y="24784"/>
                    <a:pt x="149" y="24762"/>
                    <a:pt x="154" y="24741"/>
                  </a:cubicBezTo>
                  <a:lnTo>
                    <a:pt x="167" y="24677"/>
                  </a:lnTo>
                  <a:cubicBezTo>
                    <a:pt x="305" y="23984"/>
                    <a:pt x="506" y="23306"/>
                    <a:pt x="755" y="22647"/>
                  </a:cubicBezTo>
                  <a:cubicBezTo>
                    <a:pt x="1006" y="21988"/>
                    <a:pt x="1297" y="21346"/>
                    <a:pt x="1628" y="20723"/>
                  </a:cubicBezTo>
                  <a:cubicBezTo>
                    <a:pt x="1960" y="20100"/>
                    <a:pt x="2321" y="19495"/>
                    <a:pt x="2714" y="18909"/>
                  </a:cubicBezTo>
                  <a:lnTo>
                    <a:pt x="2860" y="18690"/>
                  </a:lnTo>
                  <a:cubicBezTo>
                    <a:pt x="2883" y="18653"/>
                    <a:pt x="2910" y="18617"/>
                    <a:pt x="2935" y="18582"/>
                  </a:cubicBezTo>
                  <a:lnTo>
                    <a:pt x="3012" y="18473"/>
                  </a:lnTo>
                  <a:lnTo>
                    <a:pt x="3163" y="18257"/>
                  </a:lnTo>
                  <a:lnTo>
                    <a:pt x="3240" y="18149"/>
                  </a:lnTo>
                  <a:cubicBezTo>
                    <a:pt x="3265" y="18114"/>
                    <a:pt x="3293" y="18079"/>
                    <a:pt x="3318" y="18043"/>
                  </a:cubicBezTo>
                  <a:lnTo>
                    <a:pt x="3636" y="17620"/>
                  </a:lnTo>
                  <a:cubicBezTo>
                    <a:pt x="3661" y="17584"/>
                    <a:pt x="3689" y="17551"/>
                    <a:pt x="3716" y="17517"/>
                  </a:cubicBezTo>
                  <a:lnTo>
                    <a:pt x="3799" y="17413"/>
                  </a:lnTo>
                  <a:lnTo>
                    <a:pt x="3962" y="17205"/>
                  </a:lnTo>
                  <a:lnTo>
                    <a:pt x="4045" y="17101"/>
                  </a:lnTo>
                  <a:lnTo>
                    <a:pt x="4086" y="17050"/>
                  </a:lnTo>
                  <a:lnTo>
                    <a:pt x="4128" y="17000"/>
                  </a:lnTo>
                  <a:lnTo>
                    <a:pt x="4298" y="16797"/>
                  </a:lnTo>
                  <a:lnTo>
                    <a:pt x="4467" y="16594"/>
                  </a:lnTo>
                  <a:cubicBezTo>
                    <a:pt x="4496" y="16560"/>
                    <a:pt x="4523" y="16526"/>
                    <a:pt x="4552" y="16493"/>
                  </a:cubicBezTo>
                  <a:lnTo>
                    <a:pt x="4640" y="16394"/>
                  </a:lnTo>
                  <a:lnTo>
                    <a:pt x="4990" y="15998"/>
                  </a:lnTo>
                  <a:cubicBezTo>
                    <a:pt x="5019" y="15964"/>
                    <a:pt x="5049" y="15933"/>
                    <a:pt x="5079" y="15900"/>
                  </a:cubicBezTo>
                  <a:lnTo>
                    <a:pt x="5169" y="15803"/>
                  </a:lnTo>
                  <a:lnTo>
                    <a:pt x="5349" y="15610"/>
                  </a:lnTo>
                  <a:lnTo>
                    <a:pt x="5529" y="15416"/>
                  </a:lnTo>
                  <a:lnTo>
                    <a:pt x="5714" y="15227"/>
                  </a:lnTo>
                  <a:lnTo>
                    <a:pt x="6084" y="14850"/>
                  </a:lnTo>
                  <a:lnTo>
                    <a:pt x="6463" y="14483"/>
                  </a:lnTo>
                  <a:cubicBezTo>
                    <a:pt x="6527" y="14421"/>
                    <a:pt x="6589" y="14359"/>
                    <a:pt x="6653" y="14299"/>
                  </a:cubicBezTo>
                  <a:lnTo>
                    <a:pt x="6848" y="14120"/>
                  </a:lnTo>
                  <a:lnTo>
                    <a:pt x="7236" y="13762"/>
                  </a:lnTo>
                  <a:lnTo>
                    <a:pt x="7634" y="13414"/>
                  </a:lnTo>
                  <a:lnTo>
                    <a:pt x="7832" y="13240"/>
                  </a:lnTo>
                  <a:cubicBezTo>
                    <a:pt x="7865" y="13211"/>
                    <a:pt x="7900" y="13183"/>
                    <a:pt x="7932" y="13153"/>
                  </a:cubicBezTo>
                  <a:lnTo>
                    <a:pt x="8035" y="13069"/>
                  </a:lnTo>
                  <a:lnTo>
                    <a:pt x="8447" y="12732"/>
                  </a:lnTo>
                  <a:cubicBezTo>
                    <a:pt x="8480" y="12704"/>
                    <a:pt x="8514" y="12675"/>
                    <a:pt x="8549" y="12647"/>
                  </a:cubicBezTo>
                  <a:lnTo>
                    <a:pt x="8652" y="12566"/>
                  </a:lnTo>
                  <a:lnTo>
                    <a:pt x="8860" y="12401"/>
                  </a:lnTo>
                  <a:lnTo>
                    <a:pt x="9066" y="12238"/>
                  </a:lnTo>
                  <a:lnTo>
                    <a:pt x="9170" y="12155"/>
                  </a:lnTo>
                  <a:lnTo>
                    <a:pt x="9222" y="12114"/>
                  </a:lnTo>
                  <a:lnTo>
                    <a:pt x="9275" y="12075"/>
                  </a:lnTo>
                  <a:lnTo>
                    <a:pt x="9697" y="11756"/>
                  </a:lnTo>
                  <a:lnTo>
                    <a:pt x="9908" y="11598"/>
                  </a:lnTo>
                  <a:cubicBezTo>
                    <a:pt x="9943" y="11571"/>
                    <a:pt x="9979" y="11545"/>
                    <a:pt x="10015" y="11519"/>
                  </a:cubicBezTo>
                  <a:lnTo>
                    <a:pt x="10123" y="11442"/>
                  </a:lnTo>
                  <a:cubicBezTo>
                    <a:pt x="10410" y="11238"/>
                    <a:pt x="10693" y="11030"/>
                    <a:pt x="10987" y="10834"/>
                  </a:cubicBezTo>
                  <a:lnTo>
                    <a:pt x="11424" y="10536"/>
                  </a:lnTo>
                  <a:lnTo>
                    <a:pt x="11479" y="10499"/>
                  </a:lnTo>
                  <a:lnTo>
                    <a:pt x="11534" y="10463"/>
                  </a:lnTo>
                  <a:lnTo>
                    <a:pt x="11645" y="10392"/>
                  </a:lnTo>
                  <a:lnTo>
                    <a:pt x="11866" y="10248"/>
                  </a:lnTo>
                  <a:cubicBezTo>
                    <a:pt x="13049" y="9481"/>
                    <a:pt x="14270" y="8774"/>
                    <a:pt x="15519" y="8121"/>
                  </a:cubicBezTo>
                  <a:cubicBezTo>
                    <a:pt x="16767" y="7468"/>
                    <a:pt x="18044" y="6868"/>
                    <a:pt x="19340" y="6315"/>
                  </a:cubicBezTo>
                  <a:lnTo>
                    <a:pt x="19828" y="6111"/>
                  </a:lnTo>
                  <a:lnTo>
                    <a:pt x="20071" y="6009"/>
                  </a:lnTo>
                  <a:cubicBezTo>
                    <a:pt x="20153" y="5975"/>
                    <a:pt x="20235" y="5943"/>
                    <a:pt x="20316" y="5911"/>
                  </a:cubicBezTo>
                  <a:lnTo>
                    <a:pt x="20808" y="5716"/>
                  </a:lnTo>
                  <a:lnTo>
                    <a:pt x="21053" y="5618"/>
                  </a:lnTo>
                  <a:lnTo>
                    <a:pt x="21176" y="5570"/>
                  </a:lnTo>
                  <a:lnTo>
                    <a:pt x="21238" y="5546"/>
                  </a:lnTo>
                  <a:lnTo>
                    <a:pt x="21300" y="5522"/>
                  </a:lnTo>
                  <a:lnTo>
                    <a:pt x="22290" y="5152"/>
                  </a:lnTo>
                  <a:lnTo>
                    <a:pt x="22413" y="5106"/>
                  </a:lnTo>
                  <a:lnTo>
                    <a:pt x="22538" y="5063"/>
                  </a:lnTo>
                  <a:lnTo>
                    <a:pt x="22788" y="4975"/>
                  </a:lnTo>
                  <a:lnTo>
                    <a:pt x="23286" y="4800"/>
                  </a:lnTo>
                  <a:cubicBezTo>
                    <a:pt x="23618" y="4680"/>
                    <a:pt x="23954" y="4574"/>
                    <a:pt x="24288" y="4463"/>
                  </a:cubicBezTo>
                  <a:lnTo>
                    <a:pt x="24790" y="4298"/>
                  </a:lnTo>
                  <a:cubicBezTo>
                    <a:pt x="24873" y="4270"/>
                    <a:pt x="24958" y="4244"/>
                    <a:pt x="25042" y="4218"/>
                  </a:cubicBezTo>
                  <a:lnTo>
                    <a:pt x="25294" y="4140"/>
                  </a:lnTo>
                  <a:lnTo>
                    <a:pt x="25799" y="3985"/>
                  </a:lnTo>
                  <a:lnTo>
                    <a:pt x="26052" y="3908"/>
                  </a:lnTo>
                  <a:lnTo>
                    <a:pt x="26178" y="3868"/>
                  </a:lnTo>
                  <a:lnTo>
                    <a:pt x="26305" y="3832"/>
                  </a:lnTo>
                  <a:lnTo>
                    <a:pt x="27321" y="3541"/>
                  </a:lnTo>
                  <a:lnTo>
                    <a:pt x="27448" y="3504"/>
                  </a:lnTo>
                  <a:lnTo>
                    <a:pt x="27512" y="3486"/>
                  </a:lnTo>
                  <a:lnTo>
                    <a:pt x="27575" y="3468"/>
                  </a:lnTo>
                  <a:lnTo>
                    <a:pt x="27831" y="3401"/>
                  </a:lnTo>
                  <a:lnTo>
                    <a:pt x="28342" y="3264"/>
                  </a:lnTo>
                  <a:lnTo>
                    <a:pt x="28850" y="3128"/>
                  </a:lnTo>
                  <a:cubicBezTo>
                    <a:pt x="29022" y="3085"/>
                    <a:pt x="29192" y="3043"/>
                    <a:pt x="29363" y="3001"/>
                  </a:cubicBezTo>
                  <a:lnTo>
                    <a:pt x="29877" y="2873"/>
                  </a:lnTo>
                  <a:lnTo>
                    <a:pt x="30133" y="2811"/>
                  </a:lnTo>
                  <a:cubicBezTo>
                    <a:pt x="30218" y="2790"/>
                    <a:pt x="30304" y="2766"/>
                    <a:pt x="30390" y="2748"/>
                  </a:cubicBezTo>
                  <a:lnTo>
                    <a:pt x="31420" y="2513"/>
                  </a:lnTo>
                  <a:cubicBezTo>
                    <a:pt x="31763" y="2431"/>
                    <a:pt x="32109" y="2363"/>
                    <a:pt x="32453" y="2289"/>
                  </a:cubicBezTo>
                  <a:lnTo>
                    <a:pt x="32971" y="2181"/>
                  </a:lnTo>
                  <a:lnTo>
                    <a:pt x="33229" y="2127"/>
                  </a:lnTo>
                  <a:cubicBezTo>
                    <a:pt x="33315" y="2108"/>
                    <a:pt x="33402" y="2093"/>
                    <a:pt x="33489" y="2076"/>
                  </a:cubicBezTo>
                  <a:lnTo>
                    <a:pt x="34527" y="1877"/>
                  </a:lnTo>
                  <a:lnTo>
                    <a:pt x="34786" y="1827"/>
                  </a:lnTo>
                  <a:lnTo>
                    <a:pt x="35046" y="1782"/>
                  </a:lnTo>
                  <a:lnTo>
                    <a:pt x="35567" y="1691"/>
                  </a:lnTo>
                  <a:lnTo>
                    <a:pt x="36087" y="1600"/>
                  </a:lnTo>
                  <a:lnTo>
                    <a:pt x="36347" y="1554"/>
                  </a:lnTo>
                  <a:cubicBezTo>
                    <a:pt x="36435" y="1539"/>
                    <a:pt x="36521" y="1526"/>
                    <a:pt x="36609" y="1512"/>
                  </a:cubicBezTo>
                  <a:lnTo>
                    <a:pt x="37652" y="1348"/>
                  </a:lnTo>
                  <a:cubicBezTo>
                    <a:pt x="38000" y="1291"/>
                    <a:pt x="38350" y="1244"/>
                    <a:pt x="38699" y="1195"/>
                  </a:cubicBezTo>
                  <a:lnTo>
                    <a:pt x="39222" y="1122"/>
                  </a:lnTo>
                  <a:lnTo>
                    <a:pt x="39484" y="1084"/>
                  </a:lnTo>
                  <a:lnTo>
                    <a:pt x="39614" y="1067"/>
                  </a:lnTo>
                  <a:cubicBezTo>
                    <a:pt x="39659" y="1060"/>
                    <a:pt x="39702" y="1054"/>
                    <a:pt x="39746" y="1049"/>
                  </a:cubicBezTo>
                  <a:cubicBezTo>
                    <a:pt x="42541" y="684"/>
                    <a:pt x="45347" y="420"/>
                    <a:pt x="48162" y="255"/>
                  </a:cubicBezTo>
                  <a:cubicBezTo>
                    <a:pt x="50975" y="86"/>
                    <a:pt x="53793" y="2"/>
                    <a:pt x="56613" y="3"/>
                  </a:cubicBezTo>
                  <a:cubicBezTo>
                    <a:pt x="59431" y="1"/>
                    <a:pt x="62250" y="68"/>
                    <a:pt x="65065" y="221"/>
                  </a:cubicBezTo>
                  <a:cubicBezTo>
                    <a:pt x="67878" y="378"/>
                    <a:pt x="70689" y="620"/>
                    <a:pt x="73485" y="965"/>
                  </a:cubicBezTo>
                  <a:lnTo>
                    <a:pt x="74010" y="1030"/>
                  </a:lnTo>
                  <a:cubicBezTo>
                    <a:pt x="74098" y="1040"/>
                    <a:pt x="74185" y="1051"/>
                    <a:pt x="74273" y="1062"/>
                  </a:cubicBezTo>
                  <a:lnTo>
                    <a:pt x="74535" y="1098"/>
                  </a:lnTo>
                  <a:lnTo>
                    <a:pt x="75581" y="1244"/>
                  </a:lnTo>
                  <a:cubicBezTo>
                    <a:pt x="75931" y="1290"/>
                    <a:pt x="76279" y="1348"/>
                    <a:pt x="76627" y="1402"/>
                  </a:cubicBezTo>
                  <a:lnTo>
                    <a:pt x="77149" y="1482"/>
                  </a:lnTo>
                  <a:lnTo>
                    <a:pt x="77410" y="1523"/>
                  </a:lnTo>
                  <a:cubicBezTo>
                    <a:pt x="77497" y="1537"/>
                    <a:pt x="77585" y="1550"/>
                    <a:pt x="77671" y="1565"/>
                  </a:cubicBezTo>
                  <a:lnTo>
                    <a:pt x="78713" y="1744"/>
                  </a:lnTo>
                  <a:lnTo>
                    <a:pt x="78973" y="1790"/>
                  </a:lnTo>
                  <a:lnTo>
                    <a:pt x="79104" y="1812"/>
                  </a:lnTo>
                  <a:cubicBezTo>
                    <a:pt x="79147" y="1819"/>
                    <a:pt x="79191" y="1827"/>
                    <a:pt x="79233" y="1835"/>
                  </a:cubicBezTo>
                  <a:lnTo>
                    <a:pt x="79752" y="1935"/>
                  </a:lnTo>
                  <a:lnTo>
                    <a:pt x="80271" y="2034"/>
                  </a:lnTo>
                  <a:lnTo>
                    <a:pt x="80531" y="2083"/>
                  </a:lnTo>
                  <a:lnTo>
                    <a:pt x="80661" y="2107"/>
                  </a:lnTo>
                  <a:cubicBezTo>
                    <a:pt x="80705" y="2115"/>
                    <a:pt x="80747" y="2124"/>
                    <a:pt x="80790" y="2133"/>
                  </a:cubicBezTo>
                  <a:lnTo>
                    <a:pt x="81826" y="2349"/>
                  </a:lnTo>
                  <a:lnTo>
                    <a:pt x="82085" y="2402"/>
                  </a:lnTo>
                  <a:cubicBezTo>
                    <a:pt x="82171" y="2420"/>
                    <a:pt x="82257" y="2437"/>
                    <a:pt x="82342" y="2458"/>
                  </a:cubicBezTo>
                  <a:lnTo>
                    <a:pt x="82858" y="2575"/>
                  </a:lnTo>
                  <a:lnTo>
                    <a:pt x="83373" y="2692"/>
                  </a:lnTo>
                  <a:cubicBezTo>
                    <a:pt x="83545" y="2730"/>
                    <a:pt x="83717" y="2767"/>
                    <a:pt x="83888" y="2811"/>
                  </a:cubicBezTo>
                  <a:lnTo>
                    <a:pt x="84914" y="3064"/>
                  </a:lnTo>
                  <a:cubicBezTo>
                    <a:pt x="85000" y="3085"/>
                    <a:pt x="85086" y="3104"/>
                    <a:pt x="85171" y="3127"/>
                  </a:cubicBezTo>
                  <a:lnTo>
                    <a:pt x="85426" y="3195"/>
                  </a:lnTo>
                  <a:lnTo>
                    <a:pt x="85937" y="3331"/>
                  </a:lnTo>
                  <a:lnTo>
                    <a:pt x="86447" y="3466"/>
                  </a:lnTo>
                  <a:cubicBezTo>
                    <a:pt x="86532" y="3488"/>
                    <a:pt x="86617" y="3514"/>
                    <a:pt x="86701" y="3537"/>
                  </a:cubicBezTo>
                  <a:lnTo>
                    <a:pt x="86955" y="3611"/>
                  </a:lnTo>
                  <a:lnTo>
                    <a:pt x="87464" y="3756"/>
                  </a:lnTo>
                  <a:lnTo>
                    <a:pt x="87718" y="3829"/>
                  </a:lnTo>
                  <a:lnTo>
                    <a:pt x="87845" y="3865"/>
                  </a:lnTo>
                  <a:cubicBezTo>
                    <a:pt x="87887" y="3878"/>
                    <a:pt x="87929" y="3891"/>
                    <a:pt x="87971" y="3903"/>
                  </a:cubicBezTo>
                  <a:lnTo>
                    <a:pt x="88981" y="4214"/>
                  </a:lnTo>
                  <a:cubicBezTo>
                    <a:pt x="89150" y="4264"/>
                    <a:pt x="89317" y="4320"/>
                    <a:pt x="89485" y="4375"/>
                  </a:cubicBezTo>
                  <a:lnTo>
                    <a:pt x="89986" y="4539"/>
                  </a:lnTo>
                  <a:cubicBezTo>
                    <a:pt x="91324" y="4985"/>
                    <a:pt x="92646" y="5471"/>
                    <a:pt x="93953" y="6000"/>
                  </a:cubicBezTo>
                  <a:cubicBezTo>
                    <a:pt x="95256" y="6537"/>
                    <a:pt x="96538" y="7122"/>
                    <a:pt x="97797" y="7756"/>
                  </a:cubicBezTo>
                  <a:cubicBezTo>
                    <a:pt x="99055" y="8393"/>
                    <a:pt x="100285" y="9084"/>
                    <a:pt x="101477" y="9835"/>
                  </a:cubicBezTo>
                  <a:lnTo>
                    <a:pt x="101701" y="9975"/>
                  </a:lnTo>
                  <a:lnTo>
                    <a:pt x="101923" y="10120"/>
                  </a:lnTo>
                  <a:lnTo>
                    <a:pt x="102363" y="10410"/>
                  </a:lnTo>
                  <a:cubicBezTo>
                    <a:pt x="102513" y="10505"/>
                    <a:pt x="102655" y="10607"/>
                    <a:pt x="102801" y="10708"/>
                  </a:cubicBezTo>
                  <a:lnTo>
                    <a:pt x="103236" y="11009"/>
                  </a:lnTo>
                  <a:cubicBezTo>
                    <a:pt x="103272" y="11033"/>
                    <a:pt x="103308" y="11059"/>
                    <a:pt x="103343" y="11084"/>
                  </a:cubicBezTo>
                  <a:lnTo>
                    <a:pt x="103450" y="11163"/>
                  </a:lnTo>
                  <a:lnTo>
                    <a:pt x="103662" y="11318"/>
                  </a:lnTo>
                  <a:lnTo>
                    <a:pt x="103875" y="11473"/>
                  </a:lnTo>
                  <a:cubicBezTo>
                    <a:pt x="103946" y="11525"/>
                    <a:pt x="104017" y="11577"/>
                    <a:pt x="104087" y="11630"/>
                  </a:cubicBezTo>
                  <a:lnTo>
                    <a:pt x="104506" y="11952"/>
                  </a:lnTo>
                  <a:lnTo>
                    <a:pt x="104716" y="12113"/>
                  </a:lnTo>
                  <a:lnTo>
                    <a:pt x="104921" y="12279"/>
                  </a:lnTo>
                  <a:cubicBezTo>
                    <a:pt x="106020" y="13160"/>
                    <a:pt x="107072" y="14103"/>
                    <a:pt x="108041" y="15126"/>
                  </a:cubicBezTo>
                  <a:lnTo>
                    <a:pt x="108223" y="15317"/>
                  </a:lnTo>
                  <a:lnTo>
                    <a:pt x="108315" y="15413"/>
                  </a:lnTo>
                  <a:lnTo>
                    <a:pt x="108403" y="15511"/>
                  </a:lnTo>
                  <a:lnTo>
                    <a:pt x="108757" y="15904"/>
                  </a:lnTo>
                  <a:cubicBezTo>
                    <a:pt x="108817" y="15968"/>
                    <a:pt x="108873" y="16035"/>
                    <a:pt x="108931" y="16103"/>
                  </a:cubicBezTo>
                  <a:lnTo>
                    <a:pt x="109102" y="16304"/>
                  </a:lnTo>
                  <a:lnTo>
                    <a:pt x="109274" y="16504"/>
                  </a:lnTo>
                  <a:lnTo>
                    <a:pt x="109441" y="16710"/>
                  </a:lnTo>
                  <a:lnTo>
                    <a:pt x="109606" y="16915"/>
                  </a:lnTo>
                  <a:cubicBezTo>
                    <a:pt x="109661" y="16984"/>
                    <a:pt x="109718" y="17051"/>
                    <a:pt x="109771" y="17122"/>
                  </a:cubicBezTo>
                  <a:lnTo>
                    <a:pt x="110091" y="17542"/>
                  </a:lnTo>
                  <a:lnTo>
                    <a:pt x="110132" y="17595"/>
                  </a:lnTo>
                  <a:lnTo>
                    <a:pt x="110171" y="17648"/>
                  </a:lnTo>
                  <a:lnTo>
                    <a:pt x="110248" y="17756"/>
                  </a:lnTo>
                  <a:lnTo>
                    <a:pt x="110402" y="17969"/>
                  </a:lnTo>
                  <a:lnTo>
                    <a:pt x="110480" y="18077"/>
                  </a:lnTo>
                  <a:lnTo>
                    <a:pt x="110518" y="18130"/>
                  </a:lnTo>
                  <a:lnTo>
                    <a:pt x="110556" y="18185"/>
                  </a:lnTo>
                  <a:lnTo>
                    <a:pt x="110704" y="18403"/>
                  </a:lnTo>
                  <a:cubicBezTo>
                    <a:pt x="111099" y="18986"/>
                    <a:pt x="111469" y="19587"/>
                    <a:pt x="111805" y="20206"/>
                  </a:cubicBezTo>
                  <a:cubicBezTo>
                    <a:pt x="112141" y="20827"/>
                    <a:pt x="112440" y="21465"/>
                    <a:pt x="112702" y="22119"/>
                  </a:cubicBezTo>
                  <a:lnTo>
                    <a:pt x="112727" y="22181"/>
                  </a:lnTo>
                  <a:lnTo>
                    <a:pt x="112751" y="22243"/>
                  </a:lnTo>
                  <a:lnTo>
                    <a:pt x="112797" y="22366"/>
                  </a:lnTo>
                  <a:lnTo>
                    <a:pt x="112889" y="22614"/>
                  </a:lnTo>
                  <a:lnTo>
                    <a:pt x="112901" y="22645"/>
                  </a:lnTo>
                  <a:lnTo>
                    <a:pt x="112912" y="22677"/>
                  </a:lnTo>
                  <a:lnTo>
                    <a:pt x="112933" y="22738"/>
                  </a:lnTo>
                  <a:lnTo>
                    <a:pt x="112976" y="22864"/>
                  </a:lnTo>
                  <a:cubicBezTo>
                    <a:pt x="113004" y="22947"/>
                    <a:pt x="113032" y="23031"/>
                    <a:pt x="113060" y="23114"/>
                  </a:cubicBezTo>
                  <a:lnTo>
                    <a:pt x="113136" y="23367"/>
                  </a:lnTo>
                  <a:cubicBezTo>
                    <a:pt x="113161" y="23452"/>
                    <a:pt x="113188" y="23536"/>
                    <a:pt x="113209" y="23621"/>
                  </a:cubicBezTo>
                  <a:cubicBezTo>
                    <a:pt x="113252" y="23792"/>
                    <a:pt x="113302" y="23961"/>
                    <a:pt x="113339" y="24133"/>
                  </a:cubicBezTo>
                  <a:lnTo>
                    <a:pt x="113397" y="24391"/>
                  </a:lnTo>
                  <a:lnTo>
                    <a:pt x="113446" y="24651"/>
                  </a:lnTo>
                  <a:lnTo>
                    <a:pt x="113470" y="24781"/>
                  </a:lnTo>
                  <a:lnTo>
                    <a:pt x="113490" y="24911"/>
                  </a:lnTo>
                  <a:lnTo>
                    <a:pt x="113530" y="25172"/>
                  </a:lnTo>
                  <a:cubicBezTo>
                    <a:pt x="113575" y="25522"/>
                    <a:pt x="113600" y="25873"/>
                    <a:pt x="113604" y="26226"/>
                  </a:cubicBezTo>
                  <a:close/>
                </a:path>
              </a:pathLst>
            </a:custGeom>
            <a:solidFill>
              <a:srgbClr val="93BDEC"/>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4" name="Google Shape;1663;p51">
              <a:extLst>
                <a:ext uri="{FF2B5EF4-FFF2-40B4-BE49-F238E27FC236}">
                  <a16:creationId xmlns:a16="http://schemas.microsoft.com/office/drawing/2014/main" id="{FBE091F3-F276-4666-80B0-6988DA997FB0}"/>
                </a:ext>
              </a:extLst>
            </p:cNvPr>
            <p:cNvSpPr/>
            <p:nvPr/>
          </p:nvSpPr>
          <p:spPr>
            <a:xfrm>
              <a:off x="5843713" y="2216373"/>
              <a:ext cx="1814308" cy="1491575"/>
            </a:xfrm>
            <a:custGeom>
              <a:avLst/>
              <a:gdLst/>
              <a:ahLst/>
              <a:cxnLst/>
              <a:rect l="l" t="t" r="r" b="b"/>
              <a:pathLst>
                <a:path w="99251" h="81596" extrusionOk="0">
                  <a:moveTo>
                    <a:pt x="99250" y="11027"/>
                  </a:moveTo>
                  <a:cubicBezTo>
                    <a:pt x="99250" y="4938"/>
                    <a:pt x="77032" y="1"/>
                    <a:pt x="49625" y="1"/>
                  </a:cubicBezTo>
                  <a:cubicBezTo>
                    <a:pt x="22217" y="1"/>
                    <a:pt x="0" y="4938"/>
                    <a:pt x="0" y="11027"/>
                  </a:cubicBezTo>
                  <a:cubicBezTo>
                    <a:pt x="0" y="11189"/>
                    <a:pt x="25" y="11348"/>
                    <a:pt x="56" y="11509"/>
                  </a:cubicBezTo>
                  <a:cubicBezTo>
                    <a:pt x="19" y="11686"/>
                    <a:pt x="1" y="11866"/>
                    <a:pt x="0" y="12047"/>
                  </a:cubicBezTo>
                  <a:lnTo>
                    <a:pt x="0" y="69551"/>
                  </a:lnTo>
                  <a:cubicBezTo>
                    <a:pt x="1" y="69731"/>
                    <a:pt x="19" y="69911"/>
                    <a:pt x="56" y="70087"/>
                  </a:cubicBezTo>
                  <a:cubicBezTo>
                    <a:pt x="25" y="70248"/>
                    <a:pt x="0" y="70407"/>
                    <a:pt x="0" y="70569"/>
                  </a:cubicBezTo>
                  <a:cubicBezTo>
                    <a:pt x="0" y="76659"/>
                    <a:pt x="22217" y="81596"/>
                    <a:pt x="49625" y="81596"/>
                  </a:cubicBezTo>
                  <a:cubicBezTo>
                    <a:pt x="77032" y="81596"/>
                    <a:pt x="99250" y="76659"/>
                    <a:pt x="99250" y="70569"/>
                  </a:cubicBezTo>
                  <a:cubicBezTo>
                    <a:pt x="99250" y="70407"/>
                    <a:pt x="99227" y="70248"/>
                    <a:pt x="99197" y="70087"/>
                  </a:cubicBezTo>
                  <a:cubicBezTo>
                    <a:pt x="99232" y="69911"/>
                    <a:pt x="99250" y="69731"/>
                    <a:pt x="99250" y="69551"/>
                  </a:cubicBezTo>
                  <a:lnTo>
                    <a:pt x="99250" y="12047"/>
                  </a:lnTo>
                  <a:cubicBezTo>
                    <a:pt x="99250" y="11866"/>
                    <a:pt x="99232" y="11686"/>
                    <a:pt x="99197" y="11509"/>
                  </a:cubicBezTo>
                  <a:cubicBezTo>
                    <a:pt x="99227" y="11348"/>
                    <a:pt x="99250" y="11189"/>
                    <a:pt x="99250" y="11027"/>
                  </a:cubicBezTo>
                  <a:close/>
                </a:path>
              </a:pathLst>
            </a:custGeom>
            <a:solidFill>
              <a:schemeClr val="bg2">
                <a:lumMod val="75000"/>
              </a:scheme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5" name="Google Shape;1664;p51">
              <a:extLst>
                <a:ext uri="{FF2B5EF4-FFF2-40B4-BE49-F238E27FC236}">
                  <a16:creationId xmlns:a16="http://schemas.microsoft.com/office/drawing/2014/main" id="{0805311A-FB36-4014-B031-0CDA08308DF8}"/>
                </a:ext>
              </a:extLst>
            </p:cNvPr>
            <p:cNvSpPr/>
            <p:nvPr/>
          </p:nvSpPr>
          <p:spPr>
            <a:xfrm>
              <a:off x="5843713" y="2216373"/>
              <a:ext cx="1814308" cy="403184"/>
            </a:xfrm>
            <a:custGeom>
              <a:avLst/>
              <a:gdLst/>
              <a:ahLst/>
              <a:cxnLst/>
              <a:rect l="l" t="t" r="r" b="b"/>
              <a:pathLst>
                <a:path w="99251" h="22056" extrusionOk="0">
                  <a:moveTo>
                    <a:pt x="99250" y="11027"/>
                  </a:moveTo>
                  <a:cubicBezTo>
                    <a:pt x="99250" y="17118"/>
                    <a:pt x="77032" y="22056"/>
                    <a:pt x="49625" y="22056"/>
                  </a:cubicBezTo>
                  <a:cubicBezTo>
                    <a:pt x="22217" y="22056"/>
                    <a:pt x="0" y="17118"/>
                    <a:pt x="0" y="11027"/>
                  </a:cubicBezTo>
                  <a:cubicBezTo>
                    <a:pt x="0" y="4938"/>
                    <a:pt x="22217" y="1"/>
                    <a:pt x="49625" y="1"/>
                  </a:cubicBezTo>
                  <a:cubicBezTo>
                    <a:pt x="77032" y="1"/>
                    <a:pt x="99250" y="4938"/>
                    <a:pt x="99250" y="11027"/>
                  </a:cubicBezTo>
                  <a:close/>
                </a:path>
              </a:pathLst>
            </a:custGeom>
            <a:solidFill>
              <a:schemeClr val="bg2">
                <a:lumMod val="50000"/>
              </a:scheme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6" name="Google Shape;1665;p51">
              <a:extLst>
                <a:ext uri="{FF2B5EF4-FFF2-40B4-BE49-F238E27FC236}">
                  <a16:creationId xmlns:a16="http://schemas.microsoft.com/office/drawing/2014/main" id="{29527DD1-C7A8-4E96-BC26-0EE4A1B21F7B}"/>
                </a:ext>
              </a:extLst>
            </p:cNvPr>
            <p:cNvSpPr/>
            <p:nvPr/>
          </p:nvSpPr>
          <p:spPr>
            <a:xfrm>
              <a:off x="6204561" y="714397"/>
              <a:ext cx="1118096" cy="640294"/>
            </a:xfrm>
            <a:custGeom>
              <a:avLst/>
              <a:gdLst/>
              <a:ahLst/>
              <a:cxnLst/>
              <a:rect l="l" t="t" r="r" b="b"/>
              <a:pathLst>
                <a:path w="61165" h="35027" extrusionOk="0">
                  <a:moveTo>
                    <a:pt x="61164" y="6798"/>
                  </a:moveTo>
                  <a:cubicBezTo>
                    <a:pt x="61164" y="3045"/>
                    <a:pt x="47473" y="0"/>
                    <a:pt x="30581" y="0"/>
                  </a:cubicBezTo>
                  <a:cubicBezTo>
                    <a:pt x="13690" y="0"/>
                    <a:pt x="0" y="3045"/>
                    <a:pt x="0" y="6798"/>
                  </a:cubicBezTo>
                  <a:cubicBezTo>
                    <a:pt x="2" y="6897"/>
                    <a:pt x="13" y="6996"/>
                    <a:pt x="34" y="7093"/>
                  </a:cubicBezTo>
                  <a:cubicBezTo>
                    <a:pt x="12" y="7203"/>
                    <a:pt x="0" y="7313"/>
                    <a:pt x="0" y="7425"/>
                  </a:cubicBezTo>
                  <a:lnTo>
                    <a:pt x="0" y="27603"/>
                  </a:lnTo>
                  <a:cubicBezTo>
                    <a:pt x="0" y="27714"/>
                    <a:pt x="12" y="27826"/>
                    <a:pt x="34" y="27934"/>
                  </a:cubicBezTo>
                  <a:cubicBezTo>
                    <a:pt x="13" y="28032"/>
                    <a:pt x="2" y="28131"/>
                    <a:pt x="0" y="28230"/>
                  </a:cubicBezTo>
                  <a:cubicBezTo>
                    <a:pt x="0" y="31983"/>
                    <a:pt x="13692" y="35026"/>
                    <a:pt x="30581" y="35026"/>
                  </a:cubicBezTo>
                  <a:cubicBezTo>
                    <a:pt x="47472" y="35026"/>
                    <a:pt x="61164" y="31983"/>
                    <a:pt x="61164" y="28230"/>
                  </a:cubicBezTo>
                  <a:cubicBezTo>
                    <a:pt x="61162" y="28131"/>
                    <a:pt x="61151" y="28032"/>
                    <a:pt x="61130" y="27935"/>
                  </a:cubicBezTo>
                  <a:cubicBezTo>
                    <a:pt x="61153" y="27826"/>
                    <a:pt x="61164" y="27715"/>
                    <a:pt x="61164" y="27603"/>
                  </a:cubicBezTo>
                  <a:lnTo>
                    <a:pt x="61164" y="7425"/>
                  </a:lnTo>
                  <a:cubicBezTo>
                    <a:pt x="61164" y="7313"/>
                    <a:pt x="61153" y="7203"/>
                    <a:pt x="61130" y="7093"/>
                  </a:cubicBezTo>
                  <a:cubicBezTo>
                    <a:pt x="61150" y="6996"/>
                    <a:pt x="61162" y="6897"/>
                    <a:pt x="61164" y="6798"/>
                  </a:cubicBezTo>
                  <a:close/>
                </a:path>
              </a:pathLst>
            </a:custGeom>
            <a:solidFill>
              <a:schemeClr val="accent2"/>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7" name="Google Shape;1666;p51">
              <a:extLst>
                <a:ext uri="{FF2B5EF4-FFF2-40B4-BE49-F238E27FC236}">
                  <a16:creationId xmlns:a16="http://schemas.microsoft.com/office/drawing/2014/main" id="{0F61E66B-B96C-44C1-B872-35757502F121}"/>
                </a:ext>
              </a:extLst>
            </p:cNvPr>
            <p:cNvSpPr/>
            <p:nvPr/>
          </p:nvSpPr>
          <p:spPr>
            <a:xfrm>
              <a:off x="6204561" y="714397"/>
              <a:ext cx="1118096" cy="248517"/>
            </a:xfrm>
            <a:custGeom>
              <a:avLst/>
              <a:gdLst/>
              <a:ahLst/>
              <a:cxnLst/>
              <a:rect l="l" t="t" r="r" b="b"/>
              <a:pathLst>
                <a:path w="61165" h="13595" extrusionOk="0">
                  <a:moveTo>
                    <a:pt x="61164" y="6798"/>
                  </a:moveTo>
                  <a:cubicBezTo>
                    <a:pt x="61164" y="8600"/>
                    <a:pt x="57942" y="10328"/>
                    <a:pt x="52207" y="11603"/>
                  </a:cubicBezTo>
                  <a:cubicBezTo>
                    <a:pt x="46471" y="12878"/>
                    <a:pt x="38693" y="13594"/>
                    <a:pt x="30581" y="13594"/>
                  </a:cubicBezTo>
                  <a:cubicBezTo>
                    <a:pt x="22470" y="13594"/>
                    <a:pt x="14692" y="12878"/>
                    <a:pt x="8956" y="11603"/>
                  </a:cubicBezTo>
                  <a:cubicBezTo>
                    <a:pt x="3221" y="10328"/>
                    <a:pt x="0" y="8600"/>
                    <a:pt x="0" y="6798"/>
                  </a:cubicBezTo>
                  <a:cubicBezTo>
                    <a:pt x="0" y="4995"/>
                    <a:pt x="3221" y="3266"/>
                    <a:pt x="8956" y="1991"/>
                  </a:cubicBezTo>
                  <a:cubicBezTo>
                    <a:pt x="14692" y="717"/>
                    <a:pt x="22470" y="0"/>
                    <a:pt x="30581" y="0"/>
                  </a:cubicBezTo>
                  <a:cubicBezTo>
                    <a:pt x="38693" y="0"/>
                    <a:pt x="46471" y="717"/>
                    <a:pt x="52207" y="1991"/>
                  </a:cubicBezTo>
                  <a:cubicBezTo>
                    <a:pt x="57942" y="3266"/>
                    <a:pt x="61164" y="4995"/>
                    <a:pt x="61164" y="6798"/>
                  </a:cubicBezTo>
                  <a:close/>
                </a:path>
              </a:pathLst>
            </a:custGeom>
            <a:solidFill>
              <a:schemeClr val="accent1"/>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8" name="Google Shape;1667;p51">
              <a:extLst>
                <a:ext uri="{FF2B5EF4-FFF2-40B4-BE49-F238E27FC236}">
                  <a16:creationId xmlns:a16="http://schemas.microsoft.com/office/drawing/2014/main" id="{CB06BCBE-0526-4C84-BDE0-9DC489397FEC}"/>
                </a:ext>
              </a:extLst>
            </p:cNvPr>
            <p:cNvSpPr/>
            <p:nvPr/>
          </p:nvSpPr>
          <p:spPr>
            <a:xfrm>
              <a:off x="6442237" y="749476"/>
              <a:ext cx="642707" cy="142840"/>
            </a:xfrm>
            <a:custGeom>
              <a:avLst/>
              <a:gdLst/>
              <a:ahLst/>
              <a:cxnLst/>
              <a:rect l="l" t="t" r="r" b="b"/>
              <a:pathLst>
                <a:path w="35159" h="7814" extrusionOk="0">
                  <a:moveTo>
                    <a:pt x="35159" y="3907"/>
                  </a:moveTo>
                  <a:cubicBezTo>
                    <a:pt x="35159" y="6064"/>
                    <a:pt x="27289" y="7813"/>
                    <a:pt x="17579" y="7813"/>
                  </a:cubicBezTo>
                  <a:cubicBezTo>
                    <a:pt x="7871" y="7813"/>
                    <a:pt x="0" y="6064"/>
                    <a:pt x="0" y="3907"/>
                  </a:cubicBezTo>
                  <a:cubicBezTo>
                    <a:pt x="0" y="1750"/>
                    <a:pt x="7871" y="0"/>
                    <a:pt x="17579" y="0"/>
                  </a:cubicBezTo>
                  <a:cubicBezTo>
                    <a:pt x="27289" y="0"/>
                    <a:pt x="35159" y="1750"/>
                    <a:pt x="35159" y="3907"/>
                  </a:cubicBezTo>
                  <a:close/>
                </a:path>
              </a:pathLst>
            </a:custGeom>
            <a:solidFill>
              <a:schemeClr val="accent2">
                <a:lumMod val="75000"/>
              </a:scheme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19" name="Google Shape;1668;p51">
              <a:extLst>
                <a:ext uri="{FF2B5EF4-FFF2-40B4-BE49-F238E27FC236}">
                  <a16:creationId xmlns:a16="http://schemas.microsoft.com/office/drawing/2014/main" id="{1C24F50E-9979-4A12-BFC7-25C66DBAE254}"/>
                </a:ext>
              </a:extLst>
            </p:cNvPr>
            <p:cNvSpPr/>
            <p:nvPr/>
          </p:nvSpPr>
          <p:spPr>
            <a:xfrm>
              <a:off x="6204360" y="714269"/>
              <a:ext cx="1118297" cy="248699"/>
            </a:xfrm>
            <a:custGeom>
              <a:avLst/>
              <a:gdLst/>
              <a:ahLst/>
              <a:cxnLst/>
              <a:rect l="l" t="t" r="r" b="b"/>
              <a:pathLst>
                <a:path w="61176" h="13605" extrusionOk="0">
                  <a:moveTo>
                    <a:pt x="61175" y="6805"/>
                  </a:moveTo>
                  <a:cubicBezTo>
                    <a:pt x="61175" y="6889"/>
                    <a:pt x="61167" y="6973"/>
                    <a:pt x="61154" y="7057"/>
                  </a:cubicBezTo>
                  <a:cubicBezTo>
                    <a:pt x="61152" y="7078"/>
                    <a:pt x="61146" y="7098"/>
                    <a:pt x="61143" y="7119"/>
                  </a:cubicBezTo>
                  <a:lnTo>
                    <a:pt x="61137" y="7150"/>
                  </a:lnTo>
                  <a:cubicBezTo>
                    <a:pt x="61134" y="7161"/>
                    <a:pt x="61131" y="7170"/>
                    <a:pt x="61129" y="7180"/>
                  </a:cubicBezTo>
                  <a:lnTo>
                    <a:pt x="61113" y="7242"/>
                  </a:lnTo>
                  <a:lnTo>
                    <a:pt x="61094" y="7302"/>
                  </a:lnTo>
                  <a:cubicBezTo>
                    <a:pt x="61088" y="7323"/>
                    <a:pt x="61081" y="7343"/>
                    <a:pt x="61074" y="7362"/>
                  </a:cubicBezTo>
                  <a:cubicBezTo>
                    <a:pt x="61066" y="7382"/>
                    <a:pt x="61059" y="7402"/>
                    <a:pt x="61050" y="7422"/>
                  </a:cubicBezTo>
                  <a:cubicBezTo>
                    <a:pt x="61034" y="7460"/>
                    <a:pt x="61019" y="7499"/>
                    <a:pt x="60999" y="7537"/>
                  </a:cubicBezTo>
                  <a:cubicBezTo>
                    <a:pt x="60963" y="7613"/>
                    <a:pt x="60921" y="7687"/>
                    <a:pt x="60877" y="7758"/>
                  </a:cubicBezTo>
                  <a:cubicBezTo>
                    <a:pt x="60695" y="8043"/>
                    <a:pt x="60459" y="8291"/>
                    <a:pt x="60204" y="8510"/>
                  </a:cubicBezTo>
                  <a:cubicBezTo>
                    <a:pt x="59946" y="8729"/>
                    <a:pt x="59671" y="8926"/>
                    <a:pt x="59383" y="9102"/>
                  </a:cubicBezTo>
                  <a:cubicBezTo>
                    <a:pt x="59096" y="9281"/>
                    <a:pt x="58798" y="9441"/>
                    <a:pt x="58495" y="9591"/>
                  </a:cubicBezTo>
                  <a:cubicBezTo>
                    <a:pt x="58193" y="9740"/>
                    <a:pt x="57884" y="9878"/>
                    <a:pt x="57572" y="10008"/>
                  </a:cubicBezTo>
                  <a:cubicBezTo>
                    <a:pt x="57260" y="10137"/>
                    <a:pt x="56945" y="10258"/>
                    <a:pt x="56627" y="10373"/>
                  </a:cubicBezTo>
                  <a:cubicBezTo>
                    <a:pt x="55992" y="10601"/>
                    <a:pt x="55347" y="10803"/>
                    <a:pt x="54698" y="10988"/>
                  </a:cubicBezTo>
                  <a:cubicBezTo>
                    <a:pt x="53397" y="11357"/>
                    <a:pt x="52079" y="11657"/>
                    <a:pt x="50754" y="11916"/>
                  </a:cubicBezTo>
                  <a:cubicBezTo>
                    <a:pt x="49428" y="12175"/>
                    <a:pt x="48094" y="12389"/>
                    <a:pt x="46756" y="12576"/>
                  </a:cubicBezTo>
                  <a:cubicBezTo>
                    <a:pt x="45418" y="12761"/>
                    <a:pt x="44076" y="12915"/>
                    <a:pt x="42731" y="13045"/>
                  </a:cubicBezTo>
                  <a:cubicBezTo>
                    <a:pt x="41387" y="13175"/>
                    <a:pt x="40040" y="13278"/>
                    <a:pt x="38692" y="13361"/>
                  </a:cubicBezTo>
                  <a:cubicBezTo>
                    <a:pt x="35996" y="13524"/>
                    <a:pt x="33296" y="13605"/>
                    <a:pt x="30593" y="13602"/>
                  </a:cubicBezTo>
                  <a:cubicBezTo>
                    <a:pt x="27891" y="13602"/>
                    <a:pt x="25191" y="13522"/>
                    <a:pt x="22493" y="13362"/>
                  </a:cubicBezTo>
                  <a:cubicBezTo>
                    <a:pt x="21145" y="13280"/>
                    <a:pt x="19798" y="13175"/>
                    <a:pt x="18453" y="13046"/>
                  </a:cubicBezTo>
                  <a:cubicBezTo>
                    <a:pt x="17108" y="12918"/>
                    <a:pt x="15767" y="12761"/>
                    <a:pt x="14428" y="12577"/>
                  </a:cubicBezTo>
                  <a:cubicBezTo>
                    <a:pt x="13090" y="12392"/>
                    <a:pt x="11757" y="12176"/>
                    <a:pt x="10431" y="11917"/>
                  </a:cubicBezTo>
                  <a:cubicBezTo>
                    <a:pt x="9105" y="11659"/>
                    <a:pt x="7787" y="11359"/>
                    <a:pt x="6488" y="10990"/>
                  </a:cubicBezTo>
                  <a:cubicBezTo>
                    <a:pt x="5838" y="10805"/>
                    <a:pt x="5193" y="10604"/>
                    <a:pt x="4557" y="10375"/>
                  </a:cubicBezTo>
                  <a:cubicBezTo>
                    <a:pt x="4239" y="10261"/>
                    <a:pt x="3924" y="10139"/>
                    <a:pt x="3612" y="10010"/>
                  </a:cubicBezTo>
                  <a:cubicBezTo>
                    <a:pt x="3300" y="9880"/>
                    <a:pt x="2992" y="9743"/>
                    <a:pt x="2689" y="9594"/>
                  </a:cubicBezTo>
                  <a:cubicBezTo>
                    <a:pt x="2386" y="9444"/>
                    <a:pt x="2089" y="9283"/>
                    <a:pt x="1803" y="9105"/>
                  </a:cubicBezTo>
                  <a:cubicBezTo>
                    <a:pt x="1513" y="8929"/>
                    <a:pt x="1239" y="8732"/>
                    <a:pt x="981" y="8512"/>
                  </a:cubicBezTo>
                  <a:cubicBezTo>
                    <a:pt x="725" y="8293"/>
                    <a:pt x="490" y="8045"/>
                    <a:pt x="307" y="7760"/>
                  </a:cubicBezTo>
                  <a:cubicBezTo>
                    <a:pt x="263" y="7688"/>
                    <a:pt x="221" y="7614"/>
                    <a:pt x="185" y="7538"/>
                  </a:cubicBezTo>
                  <a:cubicBezTo>
                    <a:pt x="165" y="7500"/>
                    <a:pt x="150" y="7461"/>
                    <a:pt x="132" y="7423"/>
                  </a:cubicBezTo>
                  <a:cubicBezTo>
                    <a:pt x="124" y="7403"/>
                    <a:pt x="118" y="7383"/>
                    <a:pt x="110" y="7364"/>
                  </a:cubicBezTo>
                  <a:cubicBezTo>
                    <a:pt x="102" y="7344"/>
                    <a:pt x="96" y="7324"/>
                    <a:pt x="89" y="7303"/>
                  </a:cubicBezTo>
                  <a:lnTo>
                    <a:pt x="71" y="7243"/>
                  </a:lnTo>
                  <a:lnTo>
                    <a:pt x="54" y="7182"/>
                  </a:lnTo>
                  <a:lnTo>
                    <a:pt x="47" y="7150"/>
                  </a:lnTo>
                  <a:lnTo>
                    <a:pt x="41" y="7120"/>
                  </a:lnTo>
                  <a:cubicBezTo>
                    <a:pt x="37" y="7099"/>
                    <a:pt x="32" y="7078"/>
                    <a:pt x="29" y="7057"/>
                  </a:cubicBezTo>
                  <a:cubicBezTo>
                    <a:pt x="1" y="6890"/>
                    <a:pt x="1" y="6719"/>
                    <a:pt x="29" y="6552"/>
                  </a:cubicBezTo>
                  <a:cubicBezTo>
                    <a:pt x="32" y="6531"/>
                    <a:pt x="37" y="6511"/>
                    <a:pt x="41" y="6490"/>
                  </a:cubicBezTo>
                  <a:lnTo>
                    <a:pt x="47" y="6458"/>
                  </a:lnTo>
                  <a:cubicBezTo>
                    <a:pt x="50" y="6448"/>
                    <a:pt x="52" y="6437"/>
                    <a:pt x="54" y="6428"/>
                  </a:cubicBezTo>
                  <a:lnTo>
                    <a:pt x="71" y="6366"/>
                  </a:lnTo>
                  <a:lnTo>
                    <a:pt x="89" y="6306"/>
                  </a:lnTo>
                  <a:cubicBezTo>
                    <a:pt x="95" y="6286"/>
                    <a:pt x="103" y="6266"/>
                    <a:pt x="110" y="6246"/>
                  </a:cubicBezTo>
                  <a:cubicBezTo>
                    <a:pt x="117" y="6226"/>
                    <a:pt x="125" y="6207"/>
                    <a:pt x="132" y="6187"/>
                  </a:cubicBezTo>
                  <a:cubicBezTo>
                    <a:pt x="150" y="6148"/>
                    <a:pt x="165" y="6109"/>
                    <a:pt x="185" y="6071"/>
                  </a:cubicBezTo>
                  <a:cubicBezTo>
                    <a:pt x="221" y="5994"/>
                    <a:pt x="263" y="5921"/>
                    <a:pt x="307" y="5850"/>
                  </a:cubicBezTo>
                  <a:cubicBezTo>
                    <a:pt x="490" y="5564"/>
                    <a:pt x="725" y="5315"/>
                    <a:pt x="981" y="5096"/>
                  </a:cubicBezTo>
                  <a:cubicBezTo>
                    <a:pt x="1239" y="4878"/>
                    <a:pt x="1513" y="4680"/>
                    <a:pt x="1803" y="4504"/>
                  </a:cubicBezTo>
                  <a:cubicBezTo>
                    <a:pt x="2089" y="4326"/>
                    <a:pt x="2386" y="4165"/>
                    <a:pt x="2689" y="4016"/>
                  </a:cubicBezTo>
                  <a:cubicBezTo>
                    <a:pt x="2991" y="3866"/>
                    <a:pt x="3300" y="3728"/>
                    <a:pt x="3612" y="3599"/>
                  </a:cubicBezTo>
                  <a:cubicBezTo>
                    <a:pt x="3924" y="3469"/>
                    <a:pt x="4239" y="3348"/>
                    <a:pt x="4557" y="3235"/>
                  </a:cubicBezTo>
                  <a:cubicBezTo>
                    <a:pt x="5193" y="3005"/>
                    <a:pt x="5838" y="2803"/>
                    <a:pt x="6488" y="2619"/>
                  </a:cubicBezTo>
                  <a:cubicBezTo>
                    <a:pt x="7787" y="2249"/>
                    <a:pt x="9105" y="1951"/>
                    <a:pt x="10431" y="1692"/>
                  </a:cubicBezTo>
                  <a:cubicBezTo>
                    <a:pt x="11756" y="1432"/>
                    <a:pt x="13091" y="1216"/>
                    <a:pt x="14429" y="1030"/>
                  </a:cubicBezTo>
                  <a:cubicBezTo>
                    <a:pt x="15766" y="844"/>
                    <a:pt x="17108" y="691"/>
                    <a:pt x="18453" y="562"/>
                  </a:cubicBezTo>
                  <a:cubicBezTo>
                    <a:pt x="19798" y="432"/>
                    <a:pt x="21145" y="328"/>
                    <a:pt x="22493" y="245"/>
                  </a:cubicBezTo>
                  <a:cubicBezTo>
                    <a:pt x="25190" y="81"/>
                    <a:pt x="27890" y="1"/>
                    <a:pt x="30593" y="4"/>
                  </a:cubicBezTo>
                  <a:cubicBezTo>
                    <a:pt x="33294" y="5"/>
                    <a:pt x="35994" y="86"/>
                    <a:pt x="38692" y="245"/>
                  </a:cubicBezTo>
                  <a:cubicBezTo>
                    <a:pt x="40040" y="328"/>
                    <a:pt x="41386" y="433"/>
                    <a:pt x="42732" y="562"/>
                  </a:cubicBezTo>
                  <a:cubicBezTo>
                    <a:pt x="44077" y="691"/>
                    <a:pt x="45418" y="847"/>
                    <a:pt x="46756" y="1032"/>
                  </a:cubicBezTo>
                  <a:cubicBezTo>
                    <a:pt x="48094" y="1218"/>
                    <a:pt x="49428" y="1434"/>
                    <a:pt x="50754" y="1692"/>
                  </a:cubicBezTo>
                  <a:cubicBezTo>
                    <a:pt x="52079" y="1951"/>
                    <a:pt x="53398" y="2250"/>
                    <a:pt x="54698" y="2620"/>
                  </a:cubicBezTo>
                  <a:cubicBezTo>
                    <a:pt x="55347" y="2806"/>
                    <a:pt x="55992" y="3007"/>
                    <a:pt x="56627" y="3236"/>
                  </a:cubicBezTo>
                  <a:cubicBezTo>
                    <a:pt x="56945" y="3350"/>
                    <a:pt x="57260" y="3470"/>
                    <a:pt x="57572" y="3600"/>
                  </a:cubicBezTo>
                  <a:cubicBezTo>
                    <a:pt x="57884" y="3729"/>
                    <a:pt x="58192" y="3868"/>
                    <a:pt x="58495" y="4017"/>
                  </a:cubicBezTo>
                  <a:cubicBezTo>
                    <a:pt x="58798" y="4167"/>
                    <a:pt x="59096" y="4328"/>
                    <a:pt x="59383" y="4506"/>
                  </a:cubicBezTo>
                  <a:cubicBezTo>
                    <a:pt x="59671" y="4681"/>
                    <a:pt x="59946" y="4879"/>
                    <a:pt x="60204" y="5097"/>
                  </a:cubicBezTo>
                  <a:cubicBezTo>
                    <a:pt x="60459" y="5318"/>
                    <a:pt x="60695" y="5565"/>
                    <a:pt x="60877" y="5850"/>
                  </a:cubicBezTo>
                  <a:cubicBezTo>
                    <a:pt x="60921" y="5922"/>
                    <a:pt x="60962" y="5995"/>
                    <a:pt x="60999" y="6071"/>
                  </a:cubicBezTo>
                  <a:cubicBezTo>
                    <a:pt x="61018" y="6109"/>
                    <a:pt x="61034" y="6148"/>
                    <a:pt x="61050" y="6187"/>
                  </a:cubicBezTo>
                  <a:cubicBezTo>
                    <a:pt x="61059" y="6207"/>
                    <a:pt x="61066" y="6226"/>
                    <a:pt x="61074" y="6246"/>
                  </a:cubicBezTo>
                  <a:cubicBezTo>
                    <a:pt x="61081" y="6266"/>
                    <a:pt x="61088" y="6286"/>
                    <a:pt x="61094" y="6306"/>
                  </a:cubicBezTo>
                  <a:lnTo>
                    <a:pt x="61112" y="6366"/>
                  </a:lnTo>
                  <a:lnTo>
                    <a:pt x="61129" y="6428"/>
                  </a:lnTo>
                  <a:cubicBezTo>
                    <a:pt x="61131" y="6439"/>
                    <a:pt x="61134" y="6448"/>
                    <a:pt x="61137" y="6458"/>
                  </a:cubicBezTo>
                  <a:lnTo>
                    <a:pt x="61143" y="6490"/>
                  </a:lnTo>
                  <a:cubicBezTo>
                    <a:pt x="61146" y="6510"/>
                    <a:pt x="61152" y="6531"/>
                    <a:pt x="61154" y="6552"/>
                  </a:cubicBezTo>
                  <a:cubicBezTo>
                    <a:pt x="61167" y="6636"/>
                    <a:pt x="61174" y="6720"/>
                    <a:pt x="61175" y="6805"/>
                  </a:cubicBezTo>
                  <a:close/>
                  <a:moveTo>
                    <a:pt x="61174" y="6805"/>
                  </a:moveTo>
                  <a:cubicBezTo>
                    <a:pt x="61174" y="6720"/>
                    <a:pt x="61167" y="6636"/>
                    <a:pt x="61154" y="6552"/>
                  </a:cubicBezTo>
                  <a:cubicBezTo>
                    <a:pt x="61151" y="6532"/>
                    <a:pt x="61146" y="6511"/>
                    <a:pt x="61141" y="6490"/>
                  </a:cubicBezTo>
                  <a:lnTo>
                    <a:pt x="61136" y="6458"/>
                  </a:lnTo>
                  <a:cubicBezTo>
                    <a:pt x="61133" y="6449"/>
                    <a:pt x="61131" y="6439"/>
                    <a:pt x="61129" y="6428"/>
                  </a:cubicBezTo>
                  <a:lnTo>
                    <a:pt x="61112" y="6367"/>
                  </a:lnTo>
                  <a:lnTo>
                    <a:pt x="61094" y="6307"/>
                  </a:lnTo>
                  <a:cubicBezTo>
                    <a:pt x="61088" y="6286"/>
                    <a:pt x="61080" y="6267"/>
                    <a:pt x="61073" y="6247"/>
                  </a:cubicBezTo>
                  <a:cubicBezTo>
                    <a:pt x="61066" y="6228"/>
                    <a:pt x="61057" y="6207"/>
                    <a:pt x="61050" y="6188"/>
                  </a:cubicBezTo>
                  <a:cubicBezTo>
                    <a:pt x="61033" y="6149"/>
                    <a:pt x="61018" y="6110"/>
                    <a:pt x="60998" y="6072"/>
                  </a:cubicBezTo>
                  <a:cubicBezTo>
                    <a:pt x="60962" y="5997"/>
                    <a:pt x="60921" y="5922"/>
                    <a:pt x="60876" y="5851"/>
                  </a:cubicBezTo>
                  <a:cubicBezTo>
                    <a:pt x="60694" y="5566"/>
                    <a:pt x="60458" y="5318"/>
                    <a:pt x="60203" y="5099"/>
                  </a:cubicBezTo>
                  <a:cubicBezTo>
                    <a:pt x="59947" y="4879"/>
                    <a:pt x="59668" y="4684"/>
                    <a:pt x="59381" y="4507"/>
                  </a:cubicBezTo>
                  <a:cubicBezTo>
                    <a:pt x="59095" y="4330"/>
                    <a:pt x="58797" y="4169"/>
                    <a:pt x="58495" y="4018"/>
                  </a:cubicBezTo>
                  <a:cubicBezTo>
                    <a:pt x="58192" y="3869"/>
                    <a:pt x="57884" y="3732"/>
                    <a:pt x="57571" y="3602"/>
                  </a:cubicBezTo>
                  <a:cubicBezTo>
                    <a:pt x="57260" y="3473"/>
                    <a:pt x="56945" y="3351"/>
                    <a:pt x="56627" y="3238"/>
                  </a:cubicBezTo>
                  <a:cubicBezTo>
                    <a:pt x="55991" y="3010"/>
                    <a:pt x="55346" y="2808"/>
                    <a:pt x="54696" y="2622"/>
                  </a:cubicBezTo>
                  <a:cubicBezTo>
                    <a:pt x="53397" y="2254"/>
                    <a:pt x="52079" y="1954"/>
                    <a:pt x="50753" y="1695"/>
                  </a:cubicBezTo>
                  <a:cubicBezTo>
                    <a:pt x="49428" y="1436"/>
                    <a:pt x="48094" y="1222"/>
                    <a:pt x="46756" y="1036"/>
                  </a:cubicBezTo>
                  <a:cubicBezTo>
                    <a:pt x="45418" y="851"/>
                    <a:pt x="44076" y="697"/>
                    <a:pt x="42731" y="567"/>
                  </a:cubicBezTo>
                  <a:cubicBezTo>
                    <a:pt x="41387" y="438"/>
                    <a:pt x="40040" y="334"/>
                    <a:pt x="38692" y="252"/>
                  </a:cubicBezTo>
                  <a:cubicBezTo>
                    <a:pt x="35996" y="88"/>
                    <a:pt x="33296" y="9"/>
                    <a:pt x="30593" y="12"/>
                  </a:cubicBezTo>
                  <a:cubicBezTo>
                    <a:pt x="27891" y="12"/>
                    <a:pt x="25192" y="93"/>
                    <a:pt x="22493" y="252"/>
                  </a:cubicBezTo>
                  <a:cubicBezTo>
                    <a:pt x="21145" y="334"/>
                    <a:pt x="19799" y="440"/>
                    <a:pt x="18454" y="569"/>
                  </a:cubicBezTo>
                  <a:cubicBezTo>
                    <a:pt x="17109" y="697"/>
                    <a:pt x="15768" y="853"/>
                    <a:pt x="14429" y="1037"/>
                  </a:cubicBezTo>
                  <a:cubicBezTo>
                    <a:pt x="13091" y="1223"/>
                    <a:pt x="11758" y="1439"/>
                    <a:pt x="10432" y="1698"/>
                  </a:cubicBezTo>
                  <a:cubicBezTo>
                    <a:pt x="9106" y="1956"/>
                    <a:pt x="7788" y="2256"/>
                    <a:pt x="6489" y="2625"/>
                  </a:cubicBezTo>
                  <a:cubicBezTo>
                    <a:pt x="5839" y="2809"/>
                    <a:pt x="5195" y="3011"/>
                    <a:pt x="4560" y="3239"/>
                  </a:cubicBezTo>
                  <a:cubicBezTo>
                    <a:pt x="4241" y="3354"/>
                    <a:pt x="3926" y="3475"/>
                    <a:pt x="3615" y="3604"/>
                  </a:cubicBezTo>
                  <a:cubicBezTo>
                    <a:pt x="3302" y="3734"/>
                    <a:pt x="2995" y="3872"/>
                    <a:pt x="2691" y="4021"/>
                  </a:cubicBezTo>
                  <a:cubicBezTo>
                    <a:pt x="2389" y="4170"/>
                    <a:pt x="2093" y="4331"/>
                    <a:pt x="1806" y="4510"/>
                  </a:cubicBezTo>
                  <a:cubicBezTo>
                    <a:pt x="1517" y="4684"/>
                    <a:pt x="1243" y="4883"/>
                    <a:pt x="985" y="5101"/>
                  </a:cubicBezTo>
                  <a:cubicBezTo>
                    <a:pt x="730" y="5320"/>
                    <a:pt x="495" y="5567"/>
                    <a:pt x="313" y="5852"/>
                  </a:cubicBezTo>
                  <a:cubicBezTo>
                    <a:pt x="268" y="5923"/>
                    <a:pt x="227" y="5998"/>
                    <a:pt x="191" y="6074"/>
                  </a:cubicBezTo>
                  <a:cubicBezTo>
                    <a:pt x="171" y="6111"/>
                    <a:pt x="156" y="6151"/>
                    <a:pt x="139" y="6189"/>
                  </a:cubicBezTo>
                  <a:cubicBezTo>
                    <a:pt x="131" y="6208"/>
                    <a:pt x="124" y="6228"/>
                    <a:pt x="116" y="6247"/>
                  </a:cubicBezTo>
                  <a:cubicBezTo>
                    <a:pt x="109" y="6267"/>
                    <a:pt x="102" y="6287"/>
                    <a:pt x="96" y="6308"/>
                  </a:cubicBezTo>
                  <a:lnTo>
                    <a:pt x="76" y="6367"/>
                  </a:lnTo>
                  <a:lnTo>
                    <a:pt x="61" y="6429"/>
                  </a:lnTo>
                  <a:cubicBezTo>
                    <a:pt x="59" y="6439"/>
                    <a:pt x="55" y="6449"/>
                    <a:pt x="53" y="6460"/>
                  </a:cubicBezTo>
                  <a:lnTo>
                    <a:pt x="47" y="6491"/>
                  </a:lnTo>
                  <a:cubicBezTo>
                    <a:pt x="44" y="6511"/>
                    <a:pt x="38" y="6532"/>
                    <a:pt x="36" y="6553"/>
                  </a:cubicBezTo>
                  <a:cubicBezTo>
                    <a:pt x="8" y="6720"/>
                    <a:pt x="8" y="6889"/>
                    <a:pt x="36" y="7056"/>
                  </a:cubicBezTo>
                  <a:cubicBezTo>
                    <a:pt x="39" y="7077"/>
                    <a:pt x="44" y="7098"/>
                    <a:pt x="47" y="7117"/>
                  </a:cubicBezTo>
                  <a:lnTo>
                    <a:pt x="53" y="7149"/>
                  </a:lnTo>
                  <a:cubicBezTo>
                    <a:pt x="55" y="7159"/>
                    <a:pt x="59" y="7170"/>
                    <a:pt x="61" y="7179"/>
                  </a:cubicBezTo>
                  <a:lnTo>
                    <a:pt x="76" y="7241"/>
                  </a:lnTo>
                  <a:lnTo>
                    <a:pt x="96" y="7301"/>
                  </a:lnTo>
                  <a:cubicBezTo>
                    <a:pt x="102" y="7322"/>
                    <a:pt x="109" y="7341"/>
                    <a:pt x="116" y="7361"/>
                  </a:cubicBezTo>
                  <a:cubicBezTo>
                    <a:pt x="124" y="7381"/>
                    <a:pt x="131" y="7401"/>
                    <a:pt x="139" y="7419"/>
                  </a:cubicBezTo>
                  <a:cubicBezTo>
                    <a:pt x="156" y="7458"/>
                    <a:pt x="171" y="7498"/>
                    <a:pt x="191" y="7535"/>
                  </a:cubicBezTo>
                  <a:cubicBezTo>
                    <a:pt x="227" y="7611"/>
                    <a:pt x="268" y="7685"/>
                    <a:pt x="313" y="7757"/>
                  </a:cubicBezTo>
                  <a:cubicBezTo>
                    <a:pt x="495" y="8041"/>
                    <a:pt x="730" y="8288"/>
                    <a:pt x="985" y="8508"/>
                  </a:cubicBezTo>
                  <a:cubicBezTo>
                    <a:pt x="1243" y="8726"/>
                    <a:pt x="1517" y="8924"/>
                    <a:pt x="1806" y="9099"/>
                  </a:cubicBezTo>
                  <a:cubicBezTo>
                    <a:pt x="2093" y="9277"/>
                    <a:pt x="2389" y="9437"/>
                    <a:pt x="2691" y="9588"/>
                  </a:cubicBezTo>
                  <a:cubicBezTo>
                    <a:pt x="2995" y="9737"/>
                    <a:pt x="3302" y="9875"/>
                    <a:pt x="3615" y="10004"/>
                  </a:cubicBezTo>
                  <a:cubicBezTo>
                    <a:pt x="3926" y="10134"/>
                    <a:pt x="4241" y="10255"/>
                    <a:pt x="4560" y="10369"/>
                  </a:cubicBezTo>
                  <a:cubicBezTo>
                    <a:pt x="5194" y="10598"/>
                    <a:pt x="5839" y="10799"/>
                    <a:pt x="6489" y="10984"/>
                  </a:cubicBezTo>
                  <a:cubicBezTo>
                    <a:pt x="7788" y="11354"/>
                    <a:pt x="9107" y="11652"/>
                    <a:pt x="10432" y="11911"/>
                  </a:cubicBezTo>
                  <a:cubicBezTo>
                    <a:pt x="11758" y="12171"/>
                    <a:pt x="13091" y="12386"/>
                    <a:pt x="14429" y="12572"/>
                  </a:cubicBezTo>
                  <a:cubicBezTo>
                    <a:pt x="15767" y="12758"/>
                    <a:pt x="17109" y="12912"/>
                    <a:pt x="18453" y="13041"/>
                  </a:cubicBezTo>
                  <a:cubicBezTo>
                    <a:pt x="19797" y="13171"/>
                    <a:pt x="21145" y="13274"/>
                    <a:pt x="22493" y="13357"/>
                  </a:cubicBezTo>
                  <a:cubicBezTo>
                    <a:pt x="25190" y="13522"/>
                    <a:pt x="27888" y="13602"/>
                    <a:pt x="30592" y="13599"/>
                  </a:cubicBezTo>
                  <a:cubicBezTo>
                    <a:pt x="33293" y="13599"/>
                    <a:pt x="35993" y="13518"/>
                    <a:pt x="38691" y="13357"/>
                  </a:cubicBezTo>
                  <a:cubicBezTo>
                    <a:pt x="40039" y="13276"/>
                    <a:pt x="41386" y="13171"/>
                    <a:pt x="42731" y="13042"/>
                  </a:cubicBezTo>
                  <a:cubicBezTo>
                    <a:pt x="44076" y="12914"/>
                    <a:pt x="45417" y="12758"/>
                    <a:pt x="46755" y="12573"/>
                  </a:cubicBezTo>
                  <a:cubicBezTo>
                    <a:pt x="48094" y="12388"/>
                    <a:pt x="49427" y="12172"/>
                    <a:pt x="50753" y="11913"/>
                  </a:cubicBezTo>
                  <a:cubicBezTo>
                    <a:pt x="52079" y="11656"/>
                    <a:pt x="53397" y="11356"/>
                    <a:pt x="54696" y="10986"/>
                  </a:cubicBezTo>
                  <a:cubicBezTo>
                    <a:pt x="55346" y="10802"/>
                    <a:pt x="55991" y="10600"/>
                    <a:pt x="56627" y="10371"/>
                  </a:cubicBezTo>
                  <a:cubicBezTo>
                    <a:pt x="56944" y="10257"/>
                    <a:pt x="57260" y="10136"/>
                    <a:pt x="57571" y="10006"/>
                  </a:cubicBezTo>
                  <a:cubicBezTo>
                    <a:pt x="57883" y="9877"/>
                    <a:pt x="58192" y="9739"/>
                    <a:pt x="58494" y="9590"/>
                  </a:cubicBezTo>
                  <a:cubicBezTo>
                    <a:pt x="58797" y="9441"/>
                    <a:pt x="59095" y="9280"/>
                    <a:pt x="59381" y="9101"/>
                  </a:cubicBezTo>
                  <a:cubicBezTo>
                    <a:pt x="59670" y="8926"/>
                    <a:pt x="59945" y="8728"/>
                    <a:pt x="60203" y="8510"/>
                  </a:cubicBezTo>
                  <a:cubicBezTo>
                    <a:pt x="60458" y="8291"/>
                    <a:pt x="60694" y="8043"/>
                    <a:pt x="60876" y="7758"/>
                  </a:cubicBezTo>
                  <a:cubicBezTo>
                    <a:pt x="60920" y="7687"/>
                    <a:pt x="60961" y="7613"/>
                    <a:pt x="60998" y="7536"/>
                  </a:cubicBezTo>
                  <a:cubicBezTo>
                    <a:pt x="61017" y="7499"/>
                    <a:pt x="61033" y="7459"/>
                    <a:pt x="61049" y="7421"/>
                  </a:cubicBezTo>
                  <a:cubicBezTo>
                    <a:pt x="61057" y="7402"/>
                    <a:pt x="61064" y="7381"/>
                    <a:pt x="61071" y="7361"/>
                  </a:cubicBezTo>
                  <a:cubicBezTo>
                    <a:pt x="61080" y="7341"/>
                    <a:pt x="61087" y="7323"/>
                    <a:pt x="61092" y="7302"/>
                  </a:cubicBezTo>
                  <a:lnTo>
                    <a:pt x="61112" y="7241"/>
                  </a:lnTo>
                  <a:lnTo>
                    <a:pt x="61127" y="7180"/>
                  </a:lnTo>
                  <a:cubicBezTo>
                    <a:pt x="61130" y="7170"/>
                    <a:pt x="61133" y="7159"/>
                    <a:pt x="61136" y="7150"/>
                  </a:cubicBezTo>
                  <a:lnTo>
                    <a:pt x="61141" y="7119"/>
                  </a:lnTo>
                  <a:cubicBezTo>
                    <a:pt x="61145" y="7098"/>
                    <a:pt x="61150" y="7078"/>
                    <a:pt x="61153" y="7057"/>
                  </a:cubicBezTo>
                  <a:cubicBezTo>
                    <a:pt x="61166" y="6973"/>
                    <a:pt x="61174" y="6889"/>
                    <a:pt x="61174" y="6805"/>
                  </a:cubicBezTo>
                  <a:close/>
                </a:path>
              </a:pathLst>
            </a:custGeom>
            <a:solidFill>
              <a:schemeClr val="accent2">
                <a:lumMod val="75000"/>
              </a:scheme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grpSp>
          <p:nvGrpSpPr>
            <p:cNvPr id="20" name="Google Shape;1669;p51">
              <a:extLst>
                <a:ext uri="{FF2B5EF4-FFF2-40B4-BE49-F238E27FC236}">
                  <a16:creationId xmlns:a16="http://schemas.microsoft.com/office/drawing/2014/main" id="{EF36C71B-5F1B-45D3-8FE3-14E5253A9F96}"/>
                </a:ext>
              </a:extLst>
            </p:cNvPr>
            <p:cNvGrpSpPr/>
            <p:nvPr/>
          </p:nvGrpSpPr>
          <p:grpSpPr>
            <a:xfrm>
              <a:off x="7176636" y="3477400"/>
              <a:ext cx="1258084" cy="706741"/>
              <a:chOff x="7176636" y="3477400"/>
              <a:chExt cx="1258084" cy="706741"/>
            </a:xfrm>
          </p:grpSpPr>
          <p:sp>
            <p:nvSpPr>
              <p:cNvPr id="35" name="Google Shape;1670;p51">
                <a:extLst>
                  <a:ext uri="{FF2B5EF4-FFF2-40B4-BE49-F238E27FC236}">
                    <a16:creationId xmlns:a16="http://schemas.microsoft.com/office/drawing/2014/main" id="{F1D1FEA8-FE35-48C4-99EF-A1DADD0DF011}"/>
                  </a:ext>
                </a:extLst>
              </p:cNvPr>
              <p:cNvSpPr/>
              <p:nvPr/>
            </p:nvSpPr>
            <p:spPr>
              <a:xfrm>
                <a:off x="7176636" y="3813771"/>
                <a:ext cx="1258084" cy="370371"/>
              </a:xfrm>
              <a:custGeom>
                <a:avLst/>
                <a:gdLst/>
                <a:ahLst/>
                <a:cxnLst/>
                <a:rect l="l" t="t" r="r" b="b"/>
                <a:pathLst>
                  <a:path w="68823" h="20261" extrusionOk="0">
                    <a:moveTo>
                      <a:pt x="6718" y="16227"/>
                    </a:moveTo>
                    <a:lnTo>
                      <a:pt x="8626" y="17027"/>
                    </a:lnTo>
                    <a:cubicBezTo>
                      <a:pt x="14550" y="19507"/>
                      <a:pt x="24126" y="20260"/>
                      <a:pt x="30210" y="18937"/>
                    </a:cubicBezTo>
                    <a:lnTo>
                      <a:pt x="61991" y="12026"/>
                    </a:lnTo>
                    <a:cubicBezTo>
                      <a:pt x="67004" y="10937"/>
                      <a:pt x="68823" y="8074"/>
                      <a:pt x="65953" y="5455"/>
                    </a:cubicBezTo>
                    <a:lnTo>
                      <a:pt x="65035" y="4620"/>
                    </a:lnTo>
                    <a:cubicBezTo>
                      <a:pt x="61836" y="1702"/>
                      <a:pt x="54118" y="0"/>
                      <a:pt x="47971" y="1113"/>
                    </a:cubicBezTo>
                    <a:lnTo>
                      <a:pt x="8274" y="8301"/>
                    </a:lnTo>
                    <a:cubicBezTo>
                      <a:pt x="525" y="9701"/>
                      <a:pt x="0" y="13413"/>
                      <a:pt x="6718" y="16227"/>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6" name="Google Shape;1671;p51">
                <a:extLst>
                  <a:ext uri="{FF2B5EF4-FFF2-40B4-BE49-F238E27FC236}">
                    <a16:creationId xmlns:a16="http://schemas.microsoft.com/office/drawing/2014/main" id="{5F7F087B-8E34-4BC6-A2F6-F8B30FF6DF70}"/>
                  </a:ext>
                </a:extLst>
              </p:cNvPr>
              <p:cNvSpPr/>
              <p:nvPr/>
            </p:nvSpPr>
            <p:spPr>
              <a:xfrm>
                <a:off x="7290795" y="3477400"/>
                <a:ext cx="1132556" cy="644041"/>
              </a:xfrm>
              <a:custGeom>
                <a:avLst/>
                <a:gdLst/>
                <a:ahLst/>
                <a:cxnLst/>
                <a:rect l="l" t="t" r="r" b="b"/>
                <a:pathLst>
                  <a:path w="61956" h="35232" extrusionOk="0">
                    <a:moveTo>
                      <a:pt x="1362" y="23063"/>
                    </a:moveTo>
                    <a:lnTo>
                      <a:pt x="1775" y="24961"/>
                    </a:lnTo>
                    <a:cubicBezTo>
                      <a:pt x="3137" y="31221"/>
                      <a:pt x="9375" y="35231"/>
                      <a:pt x="15635" y="33868"/>
                    </a:cubicBezTo>
                    <a:lnTo>
                      <a:pt x="51686" y="26029"/>
                    </a:lnTo>
                    <a:cubicBezTo>
                      <a:pt x="57947" y="24668"/>
                      <a:pt x="61956" y="18430"/>
                      <a:pt x="60594" y="12168"/>
                    </a:cubicBezTo>
                    <a:lnTo>
                      <a:pt x="60181" y="10271"/>
                    </a:lnTo>
                    <a:cubicBezTo>
                      <a:pt x="58820" y="4010"/>
                      <a:pt x="52582" y="0"/>
                      <a:pt x="46321" y="1362"/>
                    </a:cubicBezTo>
                    <a:lnTo>
                      <a:pt x="10272" y="9202"/>
                    </a:lnTo>
                    <a:cubicBezTo>
                      <a:pt x="4010" y="10565"/>
                      <a:pt x="1" y="16802"/>
                      <a:pt x="1362" y="23063"/>
                    </a:cubicBezTo>
                    <a:close/>
                  </a:path>
                </a:pathLst>
              </a:custGeom>
              <a:solidFill>
                <a:schemeClr val="accent6"/>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7" name="Google Shape;1672;p51">
                <a:extLst>
                  <a:ext uri="{FF2B5EF4-FFF2-40B4-BE49-F238E27FC236}">
                    <a16:creationId xmlns:a16="http://schemas.microsoft.com/office/drawing/2014/main" id="{6B268BB3-A676-43FF-95E4-8AC5CC585E27}"/>
                  </a:ext>
                </a:extLst>
              </p:cNvPr>
              <p:cNvSpPr/>
              <p:nvPr/>
            </p:nvSpPr>
            <p:spPr>
              <a:xfrm>
                <a:off x="7744102" y="3477419"/>
                <a:ext cx="679248" cy="556772"/>
              </a:xfrm>
              <a:custGeom>
                <a:avLst/>
                <a:gdLst/>
                <a:ahLst/>
                <a:cxnLst/>
                <a:rect l="l" t="t" r="r" b="b"/>
                <a:pathLst>
                  <a:path w="37158" h="30458" extrusionOk="0">
                    <a:moveTo>
                      <a:pt x="21523" y="1361"/>
                    </a:moveTo>
                    <a:cubicBezTo>
                      <a:pt x="27785" y="0"/>
                      <a:pt x="34022" y="4009"/>
                      <a:pt x="35384" y="10271"/>
                    </a:cubicBezTo>
                    <a:lnTo>
                      <a:pt x="35797" y="12167"/>
                    </a:lnTo>
                    <a:cubicBezTo>
                      <a:pt x="37158" y="18429"/>
                      <a:pt x="33149" y="24667"/>
                      <a:pt x="26888" y="26027"/>
                    </a:cubicBezTo>
                    <a:lnTo>
                      <a:pt x="6517" y="30458"/>
                    </a:lnTo>
                    <a:cubicBezTo>
                      <a:pt x="12109" y="28625"/>
                      <a:pt x="15548" y="22780"/>
                      <a:pt x="14272" y="16912"/>
                    </a:cubicBezTo>
                    <a:lnTo>
                      <a:pt x="13859" y="15016"/>
                    </a:lnTo>
                    <a:cubicBezTo>
                      <a:pt x="12498" y="8754"/>
                      <a:pt x="6261" y="4745"/>
                      <a:pt x="0" y="6106"/>
                    </a:cubicBezTo>
                    <a:close/>
                  </a:path>
                </a:pathLst>
              </a:custGeom>
              <a:solidFill>
                <a:schemeClr val="accent4"/>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grpSp>
        <p:sp>
          <p:nvSpPr>
            <p:cNvPr id="21" name="Google Shape;1673;p51">
              <a:extLst>
                <a:ext uri="{FF2B5EF4-FFF2-40B4-BE49-F238E27FC236}">
                  <a16:creationId xmlns:a16="http://schemas.microsoft.com/office/drawing/2014/main" id="{017AC6FE-514C-4F75-B417-0C6B77A922C0}"/>
                </a:ext>
              </a:extLst>
            </p:cNvPr>
            <p:cNvSpPr/>
            <p:nvPr/>
          </p:nvSpPr>
          <p:spPr>
            <a:xfrm>
              <a:off x="6428655" y="4367655"/>
              <a:ext cx="884715" cy="175653"/>
            </a:xfrm>
            <a:custGeom>
              <a:avLst/>
              <a:gdLst/>
              <a:ahLst/>
              <a:cxnLst/>
              <a:rect l="l" t="t" r="r" b="b"/>
              <a:pathLst>
                <a:path w="48398" h="9609" extrusionOk="0">
                  <a:moveTo>
                    <a:pt x="48398" y="4804"/>
                  </a:moveTo>
                  <a:cubicBezTo>
                    <a:pt x="48398" y="7458"/>
                    <a:pt x="37564" y="9608"/>
                    <a:pt x="24199" y="9608"/>
                  </a:cubicBezTo>
                  <a:cubicBezTo>
                    <a:pt x="10835" y="9608"/>
                    <a:pt x="0" y="7458"/>
                    <a:pt x="0" y="4804"/>
                  </a:cubicBezTo>
                  <a:cubicBezTo>
                    <a:pt x="0" y="2151"/>
                    <a:pt x="10834" y="0"/>
                    <a:pt x="24199" y="0"/>
                  </a:cubicBezTo>
                  <a:cubicBezTo>
                    <a:pt x="37565" y="0"/>
                    <a:pt x="48398" y="2152"/>
                    <a:pt x="48398" y="4804"/>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2" name="Google Shape;1674;p51">
              <a:extLst>
                <a:ext uri="{FF2B5EF4-FFF2-40B4-BE49-F238E27FC236}">
                  <a16:creationId xmlns:a16="http://schemas.microsoft.com/office/drawing/2014/main" id="{4D548B52-0253-49BA-A1B6-613E8447792E}"/>
                </a:ext>
              </a:extLst>
            </p:cNvPr>
            <p:cNvSpPr/>
            <p:nvPr/>
          </p:nvSpPr>
          <p:spPr>
            <a:xfrm>
              <a:off x="6428600" y="4207760"/>
              <a:ext cx="790391" cy="175762"/>
            </a:xfrm>
            <a:custGeom>
              <a:avLst/>
              <a:gdLst/>
              <a:ahLst/>
              <a:cxnLst/>
              <a:rect l="l" t="t" r="r" b="b"/>
              <a:pathLst>
                <a:path w="43238" h="9615" extrusionOk="0">
                  <a:moveTo>
                    <a:pt x="43238" y="4809"/>
                  </a:moveTo>
                  <a:cubicBezTo>
                    <a:pt x="43238" y="4868"/>
                    <a:pt x="43233" y="4927"/>
                    <a:pt x="43224" y="4987"/>
                  </a:cubicBezTo>
                  <a:cubicBezTo>
                    <a:pt x="43221" y="5002"/>
                    <a:pt x="43218" y="5016"/>
                    <a:pt x="43215" y="5031"/>
                  </a:cubicBezTo>
                  <a:cubicBezTo>
                    <a:pt x="43212" y="5045"/>
                    <a:pt x="43210" y="5060"/>
                    <a:pt x="43205" y="5074"/>
                  </a:cubicBezTo>
                  <a:lnTo>
                    <a:pt x="43193" y="5119"/>
                  </a:lnTo>
                  <a:lnTo>
                    <a:pt x="43180" y="5161"/>
                  </a:lnTo>
                  <a:cubicBezTo>
                    <a:pt x="43176" y="5176"/>
                    <a:pt x="43171" y="5189"/>
                    <a:pt x="43165" y="5203"/>
                  </a:cubicBezTo>
                  <a:cubicBezTo>
                    <a:pt x="43161" y="5217"/>
                    <a:pt x="43156" y="5232"/>
                    <a:pt x="43150" y="5245"/>
                  </a:cubicBezTo>
                  <a:cubicBezTo>
                    <a:pt x="43138" y="5273"/>
                    <a:pt x="43127" y="5301"/>
                    <a:pt x="43114" y="5326"/>
                  </a:cubicBezTo>
                  <a:cubicBezTo>
                    <a:pt x="43087" y="5380"/>
                    <a:pt x="43058" y="5432"/>
                    <a:pt x="43026" y="5484"/>
                  </a:cubicBezTo>
                  <a:cubicBezTo>
                    <a:pt x="42897" y="5684"/>
                    <a:pt x="42731" y="5859"/>
                    <a:pt x="42551" y="6016"/>
                  </a:cubicBezTo>
                  <a:cubicBezTo>
                    <a:pt x="42368" y="6170"/>
                    <a:pt x="42174" y="6310"/>
                    <a:pt x="41970" y="6433"/>
                  </a:cubicBezTo>
                  <a:cubicBezTo>
                    <a:pt x="41767" y="6559"/>
                    <a:pt x="41557" y="6672"/>
                    <a:pt x="41343" y="6778"/>
                  </a:cubicBezTo>
                  <a:cubicBezTo>
                    <a:pt x="40913" y="6987"/>
                    <a:pt x="40472" y="7171"/>
                    <a:pt x="40022" y="7331"/>
                  </a:cubicBezTo>
                  <a:cubicBezTo>
                    <a:pt x="39573" y="7492"/>
                    <a:pt x="39117" y="7636"/>
                    <a:pt x="38659" y="7766"/>
                  </a:cubicBezTo>
                  <a:cubicBezTo>
                    <a:pt x="37740" y="8026"/>
                    <a:pt x="36808" y="8239"/>
                    <a:pt x="35871" y="8422"/>
                  </a:cubicBezTo>
                  <a:cubicBezTo>
                    <a:pt x="34935" y="8606"/>
                    <a:pt x="33990" y="8758"/>
                    <a:pt x="33045" y="8888"/>
                  </a:cubicBezTo>
                  <a:cubicBezTo>
                    <a:pt x="31153" y="9150"/>
                    <a:pt x="29251" y="9327"/>
                    <a:pt x="27345" y="9443"/>
                  </a:cubicBezTo>
                  <a:cubicBezTo>
                    <a:pt x="25438" y="9560"/>
                    <a:pt x="23529" y="9614"/>
                    <a:pt x="21620" y="9614"/>
                  </a:cubicBezTo>
                  <a:cubicBezTo>
                    <a:pt x="19711" y="9615"/>
                    <a:pt x="17800" y="9560"/>
                    <a:pt x="15894" y="9443"/>
                  </a:cubicBezTo>
                  <a:cubicBezTo>
                    <a:pt x="13990" y="9328"/>
                    <a:pt x="12086" y="9151"/>
                    <a:pt x="10195" y="8889"/>
                  </a:cubicBezTo>
                  <a:cubicBezTo>
                    <a:pt x="9249" y="8759"/>
                    <a:pt x="8306" y="8606"/>
                    <a:pt x="7369" y="8423"/>
                  </a:cubicBezTo>
                  <a:cubicBezTo>
                    <a:pt x="6432" y="8241"/>
                    <a:pt x="5500" y="8029"/>
                    <a:pt x="4581" y="7767"/>
                  </a:cubicBezTo>
                  <a:cubicBezTo>
                    <a:pt x="4122" y="7636"/>
                    <a:pt x="3667" y="7495"/>
                    <a:pt x="3216" y="7332"/>
                  </a:cubicBezTo>
                  <a:cubicBezTo>
                    <a:pt x="2766" y="7173"/>
                    <a:pt x="2325" y="6988"/>
                    <a:pt x="1896" y="6780"/>
                  </a:cubicBezTo>
                  <a:cubicBezTo>
                    <a:pt x="1683" y="6673"/>
                    <a:pt x="1472" y="6560"/>
                    <a:pt x="1269" y="6434"/>
                  </a:cubicBezTo>
                  <a:cubicBezTo>
                    <a:pt x="1065" y="6311"/>
                    <a:pt x="871" y="6171"/>
                    <a:pt x="689" y="6017"/>
                  </a:cubicBezTo>
                  <a:cubicBezTo>
                    <a:pt x="507" y="5861"/>
                    <a:pt x="342" y="5686"/>
                    <a:pt x="212" y="5484"/>
                  </a:cubicBezTo>
                  <a:cubicBezTo>
                    <a:pt x="181" y="5434"/>
                    <a:pt x="151" y="5381"/>
                    <a:pt x="125" y="5328"/>
                  </a:cubicBezTo>
                  <a:cubicBezTo>
                    <a:pt x="112" y="5301"/>
                    <a:pt x="100" y="5273"/>
                    <a:pt x="88" y="5246"/>
                  </a:cubicBezTo>
                  <a:cubicBezTo>
                    <a:pt x="83" y="5231"/>
                    <a:pt x="78" y="5218"/>
                    <a:pt x="73" y="5204"/>
                  </a:cubicBezTo>
                  <a:cubicBezTo>
                    <a:pt x="67" y="5190"/>
                    <a:pt x="63" y="5176"/>
                    <a:pt x="58" y="5161"/>
                  </a:cubicBezTo>
                  <a:lnTo>
                    <a:pt x="45" y="5119"/>
                  </a:lnTo>
                  <a:lnTo>
                    <a:pt x="34" y="5074"/>
                  </a:lnTo>
                  <a:cubicBezTo>
                    <a:pt x="30" y="5060"/>
                    <a:pt x="27" y="5045"/>
                    <a:pt x="24" y="5031"/>
                  </a:cubicBezTo>
                  <a:cubicBezTo>
                    <a:pt x="21" y="5016"/>
                    <a:pt x="17" y="5002"/>
                    <a:pt x="15" y="4987"/>
                  </a:cubicBezTo>
                  <a:cubicBezTo>
                    <a:pt x="6" y="4927"/>
                    <a:pt x="1" y="4868"/>
                    <a:pt x="1" y="4809"/>
                  </a:cubicBezTo>
                  <a:cubicBezTo>
                    <a:pt x="1" y="4749"/>
                    <a:pt x="6" y="4690"/>
                    <a:pt x="15" y="4630"/>
                  </a:cubicBezTo>
                  <a:cubicBezTo>
                    <a:pt x="17" y="4615"/>
                    <a:pt x="21" y="4601"/>
                    <a:pt x="24" y="4586"/>
                  </a:cubicBezTo>
                  <a:cubicBezTo>
                    <a:pt x="27" y="4572"/>
                    <a:pt x="30" y="4557"/>
                    <a:pt x="34" y="4543"/>
                  </a:cubicBezTo>
                  <a:lnTo>
                    <a:pt x="45" y="4498"/>
                  </a:lnTo>
                  <a:lnTo>
                    <a:pt x="58" y="4456"/>
                  </a:lnTo>
                  <a:cubicBezTo>
                    <a:pt x="63" y="4441"/>
                    <a:pt x="67" y="4428"/>
                    <a:pt x="73" y="4414"/>
                  </a:cubicBezTo>
                  <a:cubicBezTo>
                    <a:pt x="78" y="4400"/>
                    <a:pt x="83" y="4385"/>
                    <a:pt x="88" y="4372"/>
                  </a:cubicBezTo>
                  <a:cubicBezTo>
                    <a:pt x="100" y="4344"/>
                    <a:pt x="112" y="4316"/>
                    <a:pt x="126" y="4289"/>
                  </a:cubicBezTo>
                  <a:cubicBezTo>
                    <a:pt x="151" y="4236"/>
                    <a:pt x="181" y="4183"/>
                    <a:pt x="213" y="4133"/>
                  </a:cubicBezTo>
                  <a:cubicBezTo>
                    <a:pt x="342" y="3931"/>
                    <a:pt x="508" y="3756"/>
                    <a:pt x="689" y="3601"/>
                  </a:cubicBezTo>
                  <a:cubicBezTo>
                    <a:pt x="871" y="3446"/>
                    <a:pt x="1066" y="3306"/>
                    <a:pt x="1270" y="3183"/>
                  </a:cubicBezTo>
                  <a:cubicBezTo>
                    <a:pt x="1473" y="3057"/>
                    <a:pt x="1683" y="2944"/>
                    <a:pt x="1896" y="2837"/>
                  </a:cubicBezTo>
                  <a:cubicBezTo>
                    <a:pt x="2325" y="2629"/>
                    <a:pt x="2766" y="2444"/>
                    <a:pt x="3218" y="2285"/>
                  </a:cubicBezTo>
                  <a:cubicBezTo>
                    <a:pt x="3667" y="2122"/>
                    <a:pt x="4123" y="1980"/>
                    <a:pt x="4581" y="1850"/>
                  </a:cubicBezTo>
                  <a:cubicBezTo>
                    <a:pt x="5500" y="1588"/>
                    <a:pt x="6432" y="1377"/>
                    <a:pt x="7369" y="1194"/>
                  </a:cubicBezTo>
                  <a:cubicBezTo>
                    <a:pt x="8305" y="1010"/>
                    <a:pt x="9250" y="858"/>
                    <a:pt x="10195" y="728"/>
                  </a:cubicBezTo>
                  <a:cubicBezTo>
                    <a:pt x="12086" y="465"/>
                    <a:pt x="13989" y="289"/>
                    <a:pt x="15894" y="172"/>
                  </a:cubicBezTo>
                  <a:cubicBezTo>
                    <a:pt x="17801" y="56"/>
                    <a:pt x="19711" y="2"/>
                    <a:pt x="21620" y="2"/>
                  </a:cubicBezTo>
                  <a:cubicBezTo>
                    <a:pt x="23529" y="1"/>
                    <a:pt x="25440" y="57"/>
                    <a:pt x="27345" y="172"/>
                  </a:cubicBezTo>
                  <a:cubicBezTo>
                    <a:pt x="29250" y="289"/>
                    <a:pt x="31153" y="466"/>
                    <a:pt x="33045" y="729"/>
                  </a:cubicBezTo>
                  <a:cubicBezTo>
                    <a:pt x="33991" y="859"/>
                    <a:pt x="34935" y="1012"/>
                    <a:pt x="35871" y="1195"/>
                  </a:cubicBezTo>
                  <a:cubicBezTo>
                    <a:pt x="36808" y="1377"/>
                    <a:pt x="37740" y="1589"/>
                    <a:pt x="38659" y="1851"/>
                  </a:cubicBezTo>
                  <a:cubicBezTo>
                    <a:pt x="39117" y="1983"/>
                    <a:pt x="39573" y="2125"/>
                    <a:pt x="40022" y="2286"/>
                  </a:cubicBezTo>
                  <a:cubicBezTo>
                    <a:pt x="40472" y="2448"/>
                    <a:pt x="40914" y="2627"/>
                    <a:pt x="41343" y="2839"/>
                  </a:cubicBezTo>
                  <a:cubicBezTo>
                    <a:pt x="41557" y="2945"/>
                    <a:pt x="41767" y="3058"/>
                    <a:pt x="41970" y="3184"/>
                  </a:cubicBezTo>
                  <a:cubicBezTo>
                    <a:pt x="42174" y="3309"/>
                    <a:pt x="42368" y="3449"/>
                    <a:pt x="42549" y="3603"/>
                  </a:cubicBezTo>
                  <a:cubicBezTo>
                    <a:pt x="42731" y="3758"/>
                    <a:pt x="42897" y="3933"/>
                    <a:pt x="43025" y="4134"/>
                  </a:cubicBezTo>
                  <a:cubicBezTo>
                    <a:pt x="43058" y="4185"/>
                    <a:pt x="43087" y="4237"/>
                    <a:pt x="43113" y="4291"/>
                  </a:cubicBezTo>
                  <a:cubicBezTo>
                    <a:pt x="43127" y="4317"/>
                    <a:pt x="43137" y="4345"/>
                    <a:pt x="43150" y="4372"/>
                  </a:cubicBezTo>
                  <a:cubicBezTo>
                    <a:pt x="43155" y="4386"/>
                    <a:pt x="43161" y="4400"/>
                    <a:pt x="43165" y="4414"/>
                  </a:cubicBezTo>
                  <a:cubicBezTo>
                    <a:pt x="43171" y="4428"/>
                    <a:pt x="43176" y="4442"/>
                    <a:pt x="43180" y="4456"/>
                  </a:cubicBezTo>
                  <a:lnTo>
                    <a:pt x="43193" y="4499"/>
                  </a:lnTo>
                  <a:lnTo>
                    <a:pt x="43205" y="4544"/>
                  </a:lnTo>
                  <a:cubicBezTo>
                    <a:pt x="43208" y="4558"/>
                    <a:pt x="43212" y="4573"/>
                    <a:pt x="43214" y="4587"/>
                  </a:cubicBezTo>
                  <a:cubicBezTo>
                    <a:pt x="43218" y="4602"/>
                    <a:pt x="43221" y="4616"/>
                    <a:pt x="43222" y="4631"/>
                  </a:cubicBezTo>
                  <a:cubicBezTo>
                    <a:pt x="43232" y="4690"/>
                    <a:pt x="43238" y="4749"/>
                    <a:pt x="43238" y="4809"/>
                  </a:cubicBezTo>
                  <a:close/>
                  <a:moveTo>
                    <a:pt x="43238" y="4809"/>
                  </a:moveTo>
                  <a:cubicBezTo>
                    <a:pt x="43238" y="4749"/>
                    <a:pt x="43233" y="4690"/>
                    <a:pt x="43224" y="4630"/>
                  </a:cubicBezTo>
                  <a:cubicBezTo>
                    <a:pt x="43221" y="4616"/>
                    <a:pt x="43218" y="4601"/>
                    <a:pt x="43215" y="4587"/>
                  </a:cubicBezTo>
                  <a:cubicBezTo>
                    <a:pt x="43212" y="4572"/>
                    <a:pt x="43210" y="4558"/>
                    <a:pt x="43205" y="4543"/>
                  </a:cubicBezTo>
                  <a:lnTo>
                    <a:pt x="43193" y="4499"/>
                  </a:lnTo>
                  <a:lnTo>
                    <a:pt x="43180" y="4456"/>
                  </a:lnTo>
                  <a:cubicBezTo>
                    <a:pt x="43176" y="4442"/>
                    <a:pt x="43171" y="4428"/>
                    <a:pt x="43165" y="4414"/>
                  </a:cubicBezTo>
                  <a:cubicBezTo>
                    <a:pt x="43161" y="4400"/>
                    <a:pt x="43156" y="4386"/>
                    <a:pt x="43150" y="4372"/>
                  </a:cubicBezTo>
                  <a:cubicBezTo>
                    <a:pt x="43138" y="4345"/>
                    <a:pt x="43127" y="4317"/>
                    <a:pt x="43114" y="4291"/>
                  </a:cubicBezTo>
                  <a:cubicBezTo>
                    <a:pt x="43087" y="4237"/>
                    <a:pt x="43058" y="4185"/>
                    <a:pt x="43026" y="4134"/>
                  </a:cubicBezTo>
                  <a:cubicBezTo>
                    <a:pt x="42898" y="3933"/>
                    <a:pt x="42731" y="3758"/>
                    <a:pt x="42551" y="3603"/>
                  </a:cubicBezTo>
                  <a:cubicBezTo>
                    <a:pt x="42369" y="3449"/>
                    <a:pt x="42175" y="3309"/>
                    <a:pt x="41971" y="3185"/>
                  </a:cubicBezTo>
                  <a:cubicBezTo>
                    <a:pt x="41768" y="3059"/>
                    <a:pt x="41558" y="2946"/>
                    <a:pt x="41343" y="2840"/>
                  </a:cubicBezTo>
                  <a:cubicBezTo>
                    <a:pt x="40915" y="2629"/>
                    <a:pt x="40472" y="2449"/>
                    <a:pt x="40023" y="2287"/>
                  </a:cubicBezTo>
                  <a:cubicBezTo>
                    <a:pt x="39574" y="2126"/>
                    <a:pt x="39118" y="1983"/>
                    <a:pt x="38660" y="1852"/>
                  </a:cubicBezTo>
                  <a:cubicBezTo>
                    <a:pt x="37741" y="1592"/>
                    <a:pt x="36809" y="1380"/>
                    <a:pt x="35872" y="1198"/>
                  </a:cubicBezTo>
                  <a:cubicBezTo>
                    <a:pt x="34936" y="1014"/>
                    <a:pt x="33991" y="862"/>
                    <a:pt x="33046" y="731"/>
                  </a:cubicBezTo>
                  <a:cubicBezTo>
                    <a:pt x="31155" y="470"/>
                    <a:pt x="29252" y="294"/>
                    <a:pt x="27346" y="177"/>
                  </a:cubicBezTo>
                  <a:cubicBezTo>
                    <a:pt x="25440" y="60"/>
                    <a:pt x="23530" y="7"/>
                    <a:pt x="21621" y="7"/>
                  </a:cubicBezTo>
                  <a:cubicBezTo>
                    <a:pt x="19712" y="7"/>
                    <a:pt x="17802" y="62"/>
                    <a:pt x="15897" y="177"/>
                  </a:cubicBezTo>
                  <a:cubicBezTo>
                    <a:pt x="13991" y="293"/>
                    <a:pt x="12088" y="470"/>
                    <a:pt x="10196" y="731"/>
                  </a:cubicBezTo>
                  <a:cubicBezTo>
                    <a:pt x="9251" y="862"/>
                    <a:pt x="8307" y="1014"/>
                    <a:pt x="7371" y="1198"/>
                  </a:cubicBezTo>
                  <a:cubicBezTo>
                    <a:pt x="6433" y="1381"/>
                    <a:pt x="5501" y="1592"/>
                    <a:pt x="4583" y="1853"/>
                  </a:cubicBezTo>
                  <a:cubicBezTo>
                    <a:pt x="4125" y="1984"/>
                    <a:pt x="3669" y="2126"/>
                    <a:pt x="3219" y="2288"/>
                  </a:cubicBezTo>
                  <a:cubicBezTo>
                    <a:pt x="2770" y="2447"/>
                    <a:pt x="2329" y="2631"/>
                    <a:pt x="1900" y="2840"/>
                  </a:cubicBezTo>
                  <a:cubicBezTo>
                    <a:pt x="1685" y="2946"/>
                    <a:pt x="1475" y="3059"/>
                    <a:pt x="1272" y="3185"/>
                  </a:cubicBezTo>
                  <a:cubicBezTo>
                    <a:pt x="1068" y="3310"/>
                    <a:pt x="875" y="3449"/>
                    <a:pt x="693" y="3604"/>
                  </a:cubicBezTo>
                  <a:cubicBezTo>
                    <a:pt x="512" y="3759"/>
                    <a:pt x="345" y="3934"/>
                    <a:pt x="217" y="4134"/>
                  </a:cubicBezTo>
                  <a:cubicBezTo>
                    <a:pt x="185" y="4185"/>
                    <a:pt x="156" y="4237"/>
                    <a:pt x="130" y="4291"/>
                  </a:cubicBezTo>
                  <a:cubicBezTo>
                    <a:pt x="116" y="4317"/>
                    <a:pt x="106" y="4344"/>
                    <a:pt x="94" y="4372"/>
                  </a:cubicBezTo>
                  <a:cubicBezTo>
                    <a:pt x="88" y="4386"/>
                    <a:pt x="84" y="4400"/>
                    <a:pt x="78" y="4414"/>
                  </a:cubicBezTo>
                  <a:cubicBezTo>
                    <a:pt x="73" y="4428"/>
                    <a:pt x="67" y="4442"/>
                    <a:pt x="64" y="4456"/>
                  </a:cubicBezTo>
                  <a:lnTo>
                    <a:pt x="50" y="4498"/>
                  </a:lnTo>
                  <a:lnTo>
                    <a:pt x="39" y="4543"/>
                  </a:lnTo>
                  <a:cubicBezTo>
                    <a:pt x="35" y="4557"/>
                    <a:pt x="32" y="4572"/>
                    <a:pt x="29" y="4586"/>
                  </a:cubicBezTo>
                  <a:cubicBezTo>
                    <a:pt x="27" y="4601"/>
                    <a:pt x="23" y="4615"/>
                    <a:pt x="21" y="4630"/>
                  </a:cubicBezTo>
                  <a:cubicBezTo>
                    <a:pt x="11" y="4688"/>
                    <a:pt x="7" y="4748"/>
                    <a:pt x="7" y="4807"/>
                  </a:cubicBezTo>
                  <a:cubicBezTo>
                    <a:pt x="7" y="4867"/>
                    <a:pt x="11" y="4926"/>
                    <a:pt x="21" y="4986"/>
                  </a:cubicBezTo>
                  <a:cubicBezTo>
                    <a:pt x="23" y="5000"/>
                    <a:pt x="27" y="5015"/>
                    <a:pt x="29" y="5029"/>
                  </a:cubicBezTo>
                  <a:cubicBezTo>
                    <a:pt x="31" y="5044"/>
                    <a:pt x="35" y="5058"/>
                    <a:pt x="39" y="5073"/>
                  </a:cubicBezTo>
                  <a:lnTo>
                    <a:pt x="50" y="5116"/>
                  </a:lnTo>
                  <a:lnTo>
                    <a:pt x="64" y="5160"/>
                  </a:lnTo>
                  <a:cubicBezTo>
                    <a:pt x="67" y="5174"/>
                    <a:pt x="73" y="5188"/>
                    <a:pt x="78" y="5202"/>
                  </a:cubicBezTo>
                  <a:cubicBezTo>
                    <a:pt x="84" y="5216"/>
                    <a:pt x="88" y="5230"/>
                    <a:pt x="94" y="5244"/>
                  </a:cubicBezTo>
                  <a:cubicBezTo>
                    <a:pt x="106" y="5270"/>
                    <a:pt x="116" y="5298"/>
                    <a:pt x="130" y="5325"/>
                  </a:cubicBezTo>
                  <a:cubicBezTo>
                    <a:pt x="156" y="5379"/>
                    <a:pt x="185" y="5431"/>
                    <a:pt x="217" y="5481"/>
                  </a:cubicBezTo>
                  <a:cubicBezTo>
                    <a:pt x="345" y="5682"/>
                    <a:pt x="512" y="5857"/>
                    <a:pt x="693" y="6012"/>
                  </a:cubicBezTo>
                  <a:cubicBezTo>
                    <a:pt x="875" y="6167"/>
                    <a:pt x="1068" y="6306"/>
                    <a:pt x="1272" y="6431"/>
                  </a:cubicBezTo>
                  <a:cubicBezTo>
                    <a:pt x="1475" y="6557"/>
                    <a:pt x="1685" y="6670"/>
                    <a:pt x="1899" y="6776"/>
                  </a:cubicBezTo>
                  <a:cubicBezTo>
                    <a:pt x="2329" y="6985"/>
                    <a:pt x="2769" y="7169"/>
                    <a:pt x="3219" y="7328"/>
                  </a:cubicBezTo>
                  <a:cubicBezTo>
                    <a:pt x="3668" y="7490"/>
                    <a:pt x="4124" y="7632"/>
                    <a:pt x="4583" y="7763"/>
                  </a:cubicBezTo>
                  <a:cubicBezTo>
                    <a:pt x="5501" y="8024"/>
                    <a:pt x="6433" y="8235"/>
                    <a:pt x="7370" y="8419"/>
                  </a:cubicBezTo>
                  <a:cubicBezTo>
                    <a:pt x="8307" y="8603"/>
                    <a:pt x="9250" y="8754"/>
                    <a:pt x="10196" y="8886"/>
                  </a:cubicBezTo>
                  <a:cubicBezTo>
                    <a:pt x="12088" y="9147"/>
                    <a:pt x="13990" y="9325"/>
                    <a:pt x="15897" y="9441"/>
                  </a:cubicBezTo>
                  <a:cubicBezTo>
                    <a:pt x="17802" y="9558"/>
                    <a:pt x="19712" y="9611"/>
                    <a:pt x="21621" y="9611"/>
                  </a:cubicBezTo>
                  <a:cubicBezTo>
                    <a:pt x="23530" y="9611"/>
                    <a:pt x="25441" y="9557"/>
                    <a:pt x="27346" y="9441"/>
                  </a:cubicBezTo>
                  <a:cubicBezTo>
                    <a:pt x="29252" y="9326"/>
                    <a:pt x="31155" y="9148"/>
                    <a:pt x="33046" y="8887"/>
                  </a:cubicBezTo>
                  <a:cubicBezTo>
                    <a:pt x="33992" y="8757"/>
                    <a:pt x="34935" y="8604"/>
                    <a:pt x="35872" y="8421"/>
                  </a:cubicBezTo>
                  <a:cubicBezTo>
                    <a:pt x="36809" y="8238"/>
                    <a:pt x="37741" y="8026"/>
                    <a:pt x="38660" y="7765"/>
                  </a:cubicBezTo>
                  <a:cubicBezTo>
                    <a:pt x="39118" y="7635"/>
                    <a:pt x="39574" y="7492"/>
                    <a:pt x="40023" y="7330"/>
                  </a:cubicBezTo>
                  <a:cubicBezTo>
                    <a:pt x="40472" y="7169"/>
                    <a:pt x="40915" y="6990"/>
                    <a:pt x="41343" y="6778"/>
                  </a:cubicBezTo>
                  <a:cubicBezTo>
                    <a:pt x="41558" y="6672"/>
                    <a:pt x="41768" y="6559"/>
                    <a:pt x="41971" y="6433"/>
                  </a:cubicBezTo>
                  <a:cubicBezTo>
                    <a:pt x="42175" y="6310"/>
                    <a:pt x="42369" y="6170"/>
                    <a:pt x="42551" y="6016"/>
                  </a:cubicBezTo>
                  <a:cubicBezTo>
                    <a:pt x="42733" y="5859"/>
                    <a:pt x="42898" y="5684"/>
                    <a:pt x="43026" y="5484"/>
                  </a:cubicBezTo>
                  <a:cubicBezTo>
                    <a:pt x="43059" y="5432"/>
                    <a:pt x="43088" y="5381"/>
                    <a:pt x="43114" y="5328"/>
                  </a:cubicBezTo>
                  <a:cubicBezTo>
                    <a:pt x="43128" y="5301"/>
                    <a:pt x="43138" y="5273"/>
                    <a:pt x="43150" y="5246"/>
                  </a:cubicBezTo>
                  <a:cubicBezTo>
                    <a:pt x="43156" y="5232"/>
                    <a:pt x="43161" y="5218"/>
                    <a:pt x="43166" y="5204"/>
                  </a:cubicBezTo>
                  <a:cubicBezTo>
                    <a:pt x="43171" y="5190"/>
                    <a:pt x="43177" y="5176"/>
                    <a:pt x="43180" y="5162"/>
                  </a:cubicBezTo>
                  <a:lnTo>
                    <a:pt x="43194" y="5119"/>
                  </a:lnTo>
                  <a:lnTo>
                    <a:pt x="43205" y="5074"/>
                  </a:lnTo>
                  <a:cubicBezTo>
                    <a:pt x="43210" y="5060"/>
                    <a:pt x="43212" y="5045"/>
                    <a:pt x="43215" y="5031"/>
                  </a:cubicBezTo>
                  <a:cubicBezTo>
                    <a:pt x="43218" y="5016"/>
                    <a:pt x="43221" y="5002"/>
                    <a:pt x="43224" y="4987"/>
                  </a:cubicBezTo>
                  <a:cubicBezTo>
                    <a:pt x="43233" y="4929"/>
                    <a:pt x="43238" y="4868"/>
                    <a:pt x="43238" y="4809"/>
                  </a:cubicBezTo>
                  <a:close/>
                </a:path>
              </a:pathLst>
            </a:custGeom>
            <a:solidFill>
              <a:srgbClr val="3987D6"/>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3" name="Google Shape;1675;p51">
              <a:extLst>
                <a:ext uri="{FF2B5EF4-FFF2-40B4-BE49-F238E27FC236}">
                  <a16:creationId xmlns:a16="http://schemas.microsoft.com/office/drawing/2014/main" id="{3B4A8EDF-6830-4BFD-8D41-2B0E7FF1484B}"/>
                </a:ext>
              </a:extLst>
            </p:cNvPr>
            <p:cNvSpPr/>
            <p:nvPr/>
          </p:nvSpPr>
          <p:spPr>
            <a:xfrm>
              <a:off x="6812005" y="4222987"/>
              <a:ext cx="110" cy="148397"/>
            </a:xfrm>
            <a:custGeom>
              <a:avLst/>
              <a:gdLst/>
              <a:ahLst/>
              <a:cxnLst/>
              <a:rect l="l" t="t" r="r" b="b"/>
              <a:pathLst>
                <a:path w="6" h="8118" extrusionOk="0">
                  <a:moveTo>
                    <a:pt x="3" y="1"/>
                  </a:moveTo>
                  <a:lnTo>
                    <a:pt x="1" y="4059"/>
                  </a:lnTo>
                  <a:lnTo>
                    <a:pt x="3" y="8117"/>
                  </a:lnTo>
                  <a:lnTo>
                    <a:pt x="6" y="4059"/>
                  </a:lnTo>
                  <a:lnTo>
                    <a:pt x="3" y="1"/>
                  </a:lnTo>
                  <a:close/>
                </a:path>
              </a:pathLst>
            </a:custGeom>
            <a:solidFill>
              <a:srgbClr val="A7D4F9"/>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4" name="Google Shape;1676;p51">
              <a:extLst>
                <a:ext uri="{FF2B5EF4-FFF2-40B4-BE49-F238E27FC236}">
                  <a16:creationId xmlns:a16="http://schemas.microsoft.com/office/drawing/2014/main" id="{D7C9994C-3476-43AA-A5D8-E302FDF42389}"/>
                </a:ext>
              </a:extLst>
            </p:cNvPr>
            <p:cNvSpPr/>
            <p:nvPr/>
          </p:nvSpPr>
          <p:spPr>
            <a:xfrm>
              <a:off x="6823759" y="4222987"/>
              <a:ext cx="128" cy="148397"/>
            </a:xfrm>
            <a:custGeom>
              <a:avLst/>
              <a:gdLst/>
              <a:ahLst/>
              <a:cxnLst/>
              <a:rect l="l" t="t" r="r" b="b"/>
              <a:pathLst>
                <a:path w="7" h="8118" extrusionOk="0">
                  <a:moveTo>
                    <a:pt x="3" y="1"/>
                  </a:moveTo>
                  <a:lnTo>
                    <a:pt x="1" y="4059"/>
                  </a:lnTo>
                  <a:lnTo>
                    <a:pt x="3" y="8117"/>
                  </a:lnTo>
                  <a:lnTo>
                    <a:pt x="6" y="4059"/>
                  </a:lnTo>
                  <a:lnTo>
                    <a:pt x="3" y="1"/>
                  </a:lnTo>
                  <a:close/>
                </a:path>
              </a:pathLst>
            </a:custGeom>
            <a:solidFill>
              <a:srgbClr val="A7D4F9"/>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5" name="Google Shape;1677;p51">
              <a:extLst>
                <a:ext uri="{FF2B5EF4-FFF2-40B4-BE49-F238E27FC236}">
                  <a16:creationId xmlns:a16="http://schemas.microsoft.com/office/drawing/2014/main" id="{58DB049C-9641-4D93-9559-D8519171A0A8}"/>
                </a:ext>
              </a:extLst>
            </p:cNvPr>
            <p:cNvSpPr/>
            <p:nvPr/>
          </p:nvSpPr>
          <p:spPr>
            <a:xfrm>
              <a:off x="7941800" y="3140336"/>
              <a:ext cx="543373" cy="107852"/>
            </a:xfrm>
            <a:custGeom>
              <a:avLst/>
              <a:gdLst/>
              <a:ahLst/>
              <a:cxnLst/>
              <a:rect l="l" t="t" r="r" b="b"/>
              <a:pathLst>
                <a:path w="29725" h="5900" extrusionOk="0">
                  <a:moveTo>
                    <a:pt x="29724" y="2950"/>
                  </a:moveTo>
                  <a:cubicBezTo>
                    <a:pt x="29724" y="4580"/>
                    <a:pt x="23070" y="5900"/>
                    <a:pt x="14862" y="5900"/>
                  </a:cubicBezTo>
                  <a:cubicBezTo>
                    <a:pt x="6654" y="5900"/>
                    <a:pt x="0" y="4580"/>
                    <a:pt x="0" y="2950"/>
                  </a:cubicBezTo>
                  <a:cubicBezTo>
                    <a:pt x="0" y="1321"/>
                    <a:pt x="6654" y="1"/>
                    <a:pt x="14862" y="1"/>
                  </a:cubicBezTo>
                  <a:cubicBezTo>
                    <a:pt x="23070" y="1"/>
                    <a:pt x="29724" y="1320"/>
                    <a:pt x="29724" y="2950"/>
                  </a:cubicBezTo>
                  <a:close/>
                </a:path>
              </a:pathLst>
            </a:custGeom>
            <a:solidFill>
              <a:srgbClr val="32186B">
                <a:alpha val="29020"/>
              </a:srgb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6" name="Google Shape;1678;p51">
              <a:extLst>
                <a:ext uri="{FF2B5EF4-FFF2-40B4-BE49-F238E27FC236}">
                  <a16:creationId xmlns:a16="http://schemas.microsoft.com/office/drawing/2014/main" id="{FB24CEB4-7192-442F-A2FC-1C19C87E586D}"/>
                </a:ext>
              </a:extLst>
            </p:cNvPr>
            <p:cNvSpPr/>
            <p:nvPr/>
          </p:nvSpPr>
          <p:spPr>
            <a:xfrm>
              <a:off x="7941800" y="3042154"/>
              <a:ext cx="485389" cy="185469"/>
            </a:xfrm>
            <a:custGeom>
              <a:avLst/>
              <a:gdLst/>
              <a:ahLst/>
              <a:cxnLst/>
              <a:rect l="l" t="t" r="r" b="b"/>
              <a:pathLst>
                <a:path w="26553" h="10146" extrusionOk="0">
                  <a:moveTo>
                    <a:pt x="26553" y="2952"/>
                  </a:moveTo>
                  <a:cubicBezTo>
                    <a:pt x="26553" y="1322"/>
                    <a:pt x="20609" y="1"/>
                    <a:pt x="13277" y="1"/>
                  </a:cubicBezTo>
                  <a:cubicBezTo>
                    <a:pt x="5944" y="1"/>
                    <a:pt x="0" y="1322"/>
                    <a:pt x="0" y="2952"/>
                  </a:cubicBezTo>
                  <a:cubicBezTo>
                    <a:pt x="2" y="2995"/>
                    <a:pt x="6" y="3038"/>
                    <a:pt x="16" y="3080"/>
                  </a:cubicBezTo>
                  <a:cubicBezTo>
                    <a:pt x="5" y="3128"/>
                    <a:pt x="0" y="3176"/>
                    <a:pt x="0" y="3223"/>
                  </a:cubicBezTo>
                  <a:lnTo>
                    <a:pt x="0" y="6923"/>
                  </a:lnTo>
                  <a:cubicBezTo>
                    <a:pt x="0" y="6971"/>
                    <a:pt x="5" y="7020"/>
                    <a:pt x="16" y="7066"/>
                  </a:cubicBezTo>
                  <a:cubicBezTo>
                    <a:pt x="6" y="7108"/>
                    <a:pt x="2" y="7152"/>
                    <a:pt x="0" y="7195"/>
                  </a:cubicBezTo>
                  <a:cubicBezTo>
                    <a:pt x="0" y="8824"/>
                    <a:pt x="5944" y="10145"/>
                    <a:pt x="13277" y="10145"/>
                  </a:cubicBezTo>
                  <a:cubicBezTo>
                    <a:pt x="20609" y="10145"/>
                    <a:pt x="26553" y="8824"/>
                    <a:pt x="26553" y="7195"/>
                  </a:cubicBezTo>
                  <a:cubicBezTo>
                    <a:pt x="26552" y="7152"/>
                    <a:pt x="26547" y="7108"/>
                    <a:pt x="26538" y="7066"/>
                  </a:cubicBezTo>
                  <a:cubicBezTo>
                    <a:pt x="26547" y="7020"/>
                    <a:pt x="26553" y="6971"/>
                    <a:pt x="26553" y="6923"/>
                  </a:cubicBezTo>
                  <a:lnTo>
                    <a:pt x="26553" y="3223"/>
                  </a:lnTo>
                  <a:cubicBezTo>
                    <a:pt x="26553" y="3176"/>
                    <a:pt x="26548" y="3128"/>
                    <a:pt x="26538" y="3080"/>
                  </a:cubicBezTo>
                  <a:cubicBezTo>
                    <a:pt x="26547" y="3038"/>
                    <a:pt x="26552" y="2995"/>
                    <a:pt x="26553" y="2952"/>
                  </a:cubicBezTo>
                  <a:close/>
                </a:path>
              </a:pathLst>
            </a:custGeom>
            <a:solidFill>
              <a:schemeClr val="accent2"/>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7" name="Google Shape;1679;p51">
              <a:extLst>
                <a:ext uri="{FF2B5EF4-FFF2-40B4-BE49-F238E27FC236}">
                  <a16:creationId xmlns:a16="http://schemas.microsoft.com/office/drawing/2014/main" id="{A3657425-7234-488E-B982-F0C6612D2F02}"/>
                </a:ext>
              </a:extLst>
            </p:cNvPr>
            <p:cNvSpPr/>
            <p:nvPr/>
          </p:nvSpPr>
          <p:spPr>
            <a:xfrm>
              <a:off x="8184486" y="3051476"/>
              <a:ext cx="200806" cy="89261"/>
            </a:xfrm>
            <a:custGeom>
              <a:avLst/>
              <a:gdLst/>
              <a:ahLst/>
              <a:cxnLst/>
              <a:rect l="l" t="t" r="r" b="b"/>
              <a:pathLst>
                <a:path w="10985" h="4883" extrusionOk="0">
                  <a:moveTo>
                    <a:pt x="1" y="0"/>
                  </a:moveTo>
                  <a:cubicBezTo>
                    <a:pt x="6067" y="0"/>
                    <a:pt x="10985" y="1093"/>
                    <a:pt x="10985" y="2442"/>
                  </a:cubicBezTo>
                  <a:cubicBezTo>
                    <a:pt x="10985" y="3790"/>
                    <a:pt x="6067" y="4883"/>
                    <a:pt x="1" y="4883"/>
                  </a:cubicBezTo>
                  <a:close/>
                </a:path>
              </a:pathLst>
            </a:custGeom>
            <a:solidFill>
              <a:schemeClr val="accent3"/>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8" name="Google Shape;1680;p51">
              <a:extLst>
                <a:ext uri="{FF2B5EF4-FFF2-40B4-BE49-F238E27FC236}">
                  <a16:creationId xmlns:a16="http://schemas.microsoft.com/office/drawing/2014/main" id="{742C9C27-BB7A-4CB8-A474-DE59B56DA694}"/>
                </a:ext>
              </a:extLst>
            </p:cNvPr>
            <p:cNvSpPr/>
            <p:nvPr/>
          </p:nvSpPr>
          <p:spPr>
            <a:xfrm>
              <a:off x="7976478" y="3051476"/>
              <a:ext cx="200824" cy="89261"/>
            </a:xfrm>
            <a:custGeom>
              <a:avLst/>
              <a:gdLst/>
              <a:ahLst/>
              <a:cxnLst/>
              <a:rect l="l" t="t" r="r" b="b"/>
              <a:pathLst>
                <a:path w="10986" h="4883" extrusionOk="0">
                  <a:moveTo>
                    <a:pt x="10985" y="4883"/>
                  </a:moveTo>
                  <a:cubicBezTo>
                    <a:pt x="4918" y="4883"/>
                    <a:pt x="1" y="3789"/>
                    <a:pt x="1" y="2442"/>
                  </a:cubicBezTo>
                  <a:cubicBezTo>
                    <a:pt x="1" y="1094"/>
                    <a:pt x="4918" y="0"/>
                    <a:pt x="10985" y="0"/>
                  </a:cubicBezTo>
                  <a:close/>
                </a:path>
              </a:pathLst>
            </a:custGeom>
            <a:solidFill>
              <a:schemeClr val="accent3"/>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29" name="Google Shape;1681;p51">
              <a:extLst>
                <a:ext uri="{FF2B5EF4-FFF2-40B4-BE49-F238E27FC236}">
                  <a16:creationId xmlns:a16="http://schemas.microsoft.com/office/drawing/2014/main" id="{1CD85F63-8C06-4FD8-A6DE-165D65B42653}"/>
                </a:ext>
              </a:extLst>
            </p:cNvPr>
            <p:cNvSpPr/>
            <p:nvPr/>
          </p:nvSpPr>
          <p:spPr>
            <a:xfrm>
              <a:off x="8177247" y="3051476"/>
              <a:ext cx="73" cy="91144"/>
            </a:xfrm>
            <a:custGeom>
              <a:avLst/>
              <a:gdLst/>
              <a:ahLst/>
              <a:cxnLst/>
              <a:rect l="l" t="t" r="r" b="b"/>
              <a:pathLst>
                <a:path w="4" h="4986" extrusionOk="0">
                  <a:moveTo>
                    <a:pt x="1" y="0"/>
                  </a:moveTo>
                  <a:lnTo>
                    <a:pt x="0" y="2493"/>
                  </a:lnTo>
                  <a:lnTo>
                    <a:pt x="1" y="4985"/>
                  </a:lnTo>
                  <a:lnTo>
                    <a:pt x="4" y="2493"/>
                  </a:lnTo>
                  <a:lnTo>
                    <a:pt x="1" y="0"/>
                  </a:lnTo>
                  <a:close/>
                </a:path>
              </a:pathLst>
            </a:custGeom>
            <a:solidFill>
              <a:srgbClr val="A7D4F9"/>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0" name="Google Shape;1682;p51">
              <a:extLst>
                <a:ext uri="{FF2B5EF4-FFF2-40B4-BE49-F238E27FC236}">
                  <a16:creationId xmlns:a16="http://schemas.microsoft.com/office/drawing/2014/main" id="{86E73BDC-91DA-4E99-B712-C21CBFCDCA73}"/>
                </a:ext>
              </a:extLst>
            </p:cNvPr>
            <p:cNvSpPr/>
            <p:nvPr/>
          </p:nvSpPr>
          <p:spPr>
            <a:xfrm>
              <a:off x="8184449" y="3051476"/>
              <a:ext cx="73" cy="91144"/>
            </a:xfrm>
            <a:custGeom>
              <a:avLst/>
              <a:gdLst/>
              <a:ahLst/>
              <a:cxnLst/>
              <a:rect l="l" t="t" r="r" b="b"/>
              <a:pathLst>
                <a:path w="4" h="4986" extrusionOk="0">
                  <a:moveTo>
                    <a:pt x="3" y="0"/>
                  </a:moveTo>
                  <a:lnTo>
                    <a:pt x="0" y="2493"/>
                  </a:lnTo>
                  <a:lnTo>
                    <a:pt x="3" y="4985"/>
                  </a:lnTo>
                  <a:lnTo>
                    <a:pt x="4" y="2493"/>
                  </a:lnTo>
                  <a:lnTo>
                    <a:pt x="3" y="0"/>
                  </a:lnTo>
                  <a:close/>
                </a:path>
              </a:pathLst>
            </a:custGeom>
            <a:solidFill>
              <a:srgbClr val="A7D4F9"/>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1" name="Google Shape;1683;p51">
              <a:extLst>
                <a:ext uri="{FF2B5EF4-FFF2-40B4-BE49-F238E27FC236}">
                  <a16:creationId xmlns:a16="http://schemas.microsoft.com/office/drawing/2014/main" id="{5DF36296-5488-41D4-AFBD-B6BEF9834BBF}"/>
                </a:ext>
              </a:extLst>
            </p:cNvPr>
            <p:cNvSpPr/>
            <p:nvPr/>
          </p:nvSpPr>
          <p:spPr>
            <a:xfrm>
              <a:off x="6428655" y="4207833"/>
              <a:ext cx="790336" cy="301949"/>
            </a:xfrm>
            <a:custGeom>
              <a:avLst/>
              <a:gdLst/>
              <a:ahLst/>
              <a:cxnLst/>
              <a:rect l="l" t="t" r="r" b="b"/>
              <a:pathLst>
                <a:path w="43235" h="16518" extrusionOk="0">
                  <a:moveTo>
                    <a:pt x="43235" y="4805"/>
                  </a:moveTo>
                  <a:cubicBezTo>
                    <a:pt x="43235" y="2151"/>
                    <a:pt x="33556" y="0"/>
                    <a:pt x="21617" y="0"/>
                  </a:cubicBezTo>
                  <a:cubicBezTo>
                    <a:pt x="9678" y="0"/>
                    <a:pt x="0" y="2151"/>
                    <a:pt x="0" y="4805"/>
                  </a:cubicBezTo>
                  <a:cubicBezTo>
                    <a:pt x="1" y="4874"/>
                    <a:pt x="10" y="4944"/>
                    <a:pt x="24" y="5013"/>
                  </a:cubicBezTo>
                  <a:cubicBezTo>
                    <a:pt x="8" y="5091"/>
                    <a:pt x="0" y="5170"/>
                    <a:pt x="0" y="5249"/>
                  </a:cubicBezTo>
                  <a:lnTo>
                    <a:pt x="0" y="11272"/>
                  </a:lnTo>
                  <a:cubicBezTo>
                    <a:pt x="0" y="11350"/>
                    <a:pt x="8" y="11428"/>
                    <a:pt x="24" y="11505"/>
                  </a:cubicBezTo>
                  <a:cubicBezTo>
                    <a:pt x="10" y="11574"/>
                    <a:pt x="1" y="11644"/>
                    <a:pt x="0" y="11714"/>
                  </a:cubicBezTo>
                  <a:cubicBezTo>
                    <a:pt x="0" y="14367"/>
                    <a:pt x="9678" y="16518"/>
                    <a:pt x="21617" y="16518"/>
                  </a:cubicBezTo>
                  <a:cubicBezTo>
                    <a:pt x="33556" y="16518"/>
                    <a:pt x="43235" y="14367"/>
                    <a:pt x="43235" y="11714"/>
                  </a:cubicBezTo>
                  <a:cubicBezTo>
                    <a:pt x="43233" y="11644"/>
                    <a:pt x="43225" y="11574"/>
                    <a:pt x="43211" y="11505"/>
                  </a:cubicBezTo>
                  <a:cubicBezTo>
                    <a:pt x="43226" y="11428"/>
                    <a:pt x="43235" y="11350"/>
                    <a:pt x="43235" y="11272"/>
                  </a:cubicBezTo>
                  <a:lnTo>
                    <a:pt x="43235" y="5249"/>
                  </a:lnTo>
                  <a:cubicBezTo>
                    <a:pt x="43235" y="5170"/>
                    <a:pt x="43226" y="5091"/>
                    <a:pt x="43211" y="5013"/>
                  </a:cubicBezTo>
                  <a:cubicBezTo>
                    <a:pt x="43225" y="4944"/>
                    <a:pt x="43233" y="4874"/>
                    <a:pt x="43235" y="4805"/>
                  </a:cubicBezTo>
                  <a:close/>
                </a:path>
              </a:pathLst>
            </a:custGeom>
            <a:solidFill>
              <a:schemeClr val="bg1">
                <a:lumMod val="65000"/>
              </a:schemeClr>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2" name="Google Shape;1684;p51">
              <a:extLst>
                <a:ext uri="{FF2B5EF4-FFF2-40B4-BE49-F238E27FC236}">
                  <a16:creationId xmlns:a16="http://schemas.microsoft.com/office/drawing/2014/main" id="{CF09901B-C551-40D2-BD29-D14E7FF5C4CE}"/>
                </a:ext>
              </a:extLst>
            </p:cNvPr>
            <p:cNvSpPr/>
            <p:nvPr/>
          </p:nvSpPr>
          <p:spPr>
            <a:xfrm>
              <a:off x="7941691" y="3042135"/>
              <a:ext cx="485499" cy="107925"/>
            </a:xfrm>
            <a:custGeom>
              <a:avLst/>
              <a:gdLst/>
              <a:ahLst/>
              <a:cxnLst/>
              <a:rect l="l" t="t" r="r" b="b"/>
              <a:pathLst>
                <a:path w="26559" h="5904" extrusionOk="0">
                  <a:moveTo>
                    <a:pt x="26559" y="2953"/>
                  </a:moveTo>
                  <a:cubicBezTo>
                    <a:pt x="26559" y="2989"/>
                    <a:pt x="26555" y="3026"/>
                    <a:pt x="26549" y="3062"/>
                  </a:cubicBezTo>
                  <a:cubicBezTo>
                    <a:pt x="26544" y="3098"/>
                    <a:pt x="26534" y="3133"/>
                    <a:pt x="26524" y="3168"/>
                  </a:cubicBezTo>
                  <a:cubicBezTo>
                    <a:pt x="26500" y="3238"/>
                    <a:pt x="26468" y="3305"/>
                    <a:pt x="26429" y="3367"/>
                  </a:cubicBezTo>
                  <a:cubicBezTo>
                    <a:pt x="26348" y="3489"/>
                    <a:pt x="26250" y="3599"/>
                    <a:pt x="26138" y="3693"/>
                  </a:cubicBezTo>
                  <a:cubicBezTo>
                    <a:pt x="26025" y="3788"/>
                    <a:pt x="25906" y="3874"/>
                    <a:pt x="25781" y="3950"/>
                  </a:cubicBezTo>
                  <a:cubicBezTo>
                    <a:pt x="25656" y="4027"/>
                    <a:pt x="25527" y="4097"/>
                    <a:pt x="25396" y="4162"/>
                  </a:cubicBezTo>
                  <a:cubicBezTo>
                    <a:pt x="25131" y="4290"/>
                    <a:pt x="24861" y="4404"/>
                    <a:pt x="24584" y="4501"/>
                  </a:cubicBezTo>
                  <a:cubicBezTo>
                    <a:pt x="24309" y="4601"/>
                    <a:pt x="24029" y="4688"/>
                    <a:pt x="23747" y="4769"/>
                  </a:cubicBezTo>
                  <a:cubicBezTo>
                    <a:pt x="23182" y="4928"/>
                    <a:pt x="22610" y="5059"/>
                    <a:pt x="22035" y="5171"/>
                  </a:cubicBezTo>
                  <a:cubicBezTo>
                    <a:pt x="21461" y="5283"/>
                    <a:pt x="20880" y="5377"/>
                    <a:pt x="20300" y="5458"/>
                  </a:cubicBezTo>
                  <a:cubicBezTo>
                    <a:pt x="19139" y="5618"/>
                    <a:pt x="17970" y="5727"/>
                    <a:pt x="16799" y="5798"/>
                  </a:cubicBezTo>
                  <a:cubicBezTo>
                    <a:pt x="15629" y="5870"/>
                    <a:pt x="14456" y="5903"/>
                    <a:pt x="13284" y="5903"/>
                  </a:cubicBezTo>
                  <a:cubicBezTo>
                    <a:pt x="12110" y="5903"/>
                    <a:pt x="10938" y="5870"/>
                    <a:pt x="9767" y="5798"/>
                  </a:cubicBezTo>
                  <a:cubicBezTo>
                    <a:pt x="8596" y="5727"/>
                    <a:pt x="7429" y="5619"/>
                    <a:pt x="6267" y="5458"/>
                  </a:cubicBezTo>
                  <a:cubicBezTo>
                    <a:pt x="5686" y="5377"/>
                    <a:pt x="5107" y="5284"/>
                    <a:pt x="4532" y="5172"/>
                  </a:cubicBezTo>
                  <a:cubicBezTo>
                    <a:pt x="3957" y="5059"/>
                    <a:pt x="3384" y="4930"/>
                    <a:pt x="2820" y="4769"/>
                  </a:cubicBezTo>
                  <a:cubicBezTo>
                    <a:pt x="2537" y="4689"/>
                    <a:pt x="2257" y="4602"/>
                    <a:pt x="1982" y="4501"/>
                  </a:cubicBezTo>
                  <a:cubicBezTo>
                    <a:pt x="1706" y="4404"/>
                    <a:pt x="1435" y="4290"/>
                    <a:pt x="1170" y="4163"/>
                  </a:cubicBezTo>
                  <a:cubicBezTo>
                    <a:pt x="1040" y="4098"/>
                    <a:pt x="910" y="4028"/>
                    <a:pt x="785" y="3951"/>
                  </a:cubicBezTo>
                  <a:cubicBezTo>
                    <a:pt x="661" y="3874"/>
                    <a:pt x="541" y="3789"/>
                    <a:pt x="429" y="3693"/>
                  </a:cubicBezTo>
                  <a:cubicBezTo>
                    <a:pt x="317" y="3600"/>
                    <a:pt x="217" y="3489"/>
                    <a:pt x="137" y="3367"/>
                  </a:cubicBezTo>
                  <a:cubicBezTo>
                    <a:pt x="97" y="3305"/>
                    <a:pt x="65" y="3238"/>
                    <a:pt x="43" y="3168"/>
                  </a:cubicBezTo>
                  <a:cubicBezTo>
                    <a:pt x="31" y="3133"/>
                    <a:pt x="22" y="3098"/>
                    <a:pt x="16" y="3062"/>
                  </a:cubicBezTo>
                  <a:cubicBezTo>
                    <a:pt x="10" y="3026"/>
                    <a:pt x="8" y="2989"/>
                    <a:pt x="6" y="2953"/>
                  </a:cubicBezTo>
                  <a:cubicBezTo>
                    <a:pt x="8" y="2879"/>
                    <a:pt x="19" y="2806"/>
                    <a:pt x="43" y="2736"/>
                  </a:cubicBezTo>
                  <a:cubicBezTo>
                    <a:pt x="66" y="2666"/>
                    <a:pt x="97" y="2599"/>
                    <a:pt x="137" y="2537"/>
                  </a:cubicBezTo>
                  <a:cubicBezTo>
                    <a:pt x="217" y="2415"/>
                    <a:pt x="317" y="2305"/>
                    <a:pt x="430" y="2211"/>
                  </a:cubicBezTo>
                  <a:cubicBezTo>
                    <a:pt x="542" y="2116"/>
                    <a:pt x="661" y="2030"/>
                    <a:pt x="785" y="1954"/>
                  </a:cubicBezTo>
                  <a:cubicBezTo>
                    <a:pt x="910" y="1876"/>
                    <a:pt x="1040" y="1807"/>
                    <a:pt x="1172" y="1742"/>
                  </a:cubicBezTo>
                  <a:cubicBezTo>
                    <a:pt x="1435" y="1614"/>
                    <a:pt x="1706" y="1501"/>
                    <a:pt x="1982" y="1403"/>
                  </a:cubicBezTo>
                  <a:cubicBezTo>
                    <a:pt x="2259" y="1303"/>
                    <a:pt x="2538" y="1216"/>
                    <a:pt x="2821" y="1135"/>
                  </a:cubicBezTo>
                  <a:cubicBezTo>
                    <a:pt x="3384" y="975"/>
                    <a:pt x="3958" y="845"/>
                    <a:pt x="4532" y="733"/>
                  </a:cubicBezTo>
                  <a:cubicBezTo>
                    <a:pt x="5107" y="620"/>
                    <a:pt x="5686" y="527"/>
                    <a:pt x="6267" y="446"/>
                  </a:cubicBezTo>
                  <a:cubicBezTo>
                    <a:pt x="7429" y="285"/>
                    <a:pt x="8597" y="177"/>
                    <a:pt x="9767" y="106"/>
                  </a:cubicBezTo>
                  <a:cubicBezTo>
                    <a:pt x="10938" y="33"/>
                    <a:pt x="12110" y="1"/>
                    <a:pt x="13284" y="1"/>
                  </a:cubicBezTo>
                  <a:cubicBezTo>
                    <a:pt x="14456" y="1"/>
                    <a:pt x="15629" y="34"/>
                    <a:pt x="16800" y="106"/>
                  </a:cubicBezTo>
                  <a:cubicBezTo>
                    <a:pt x="17970" y="177"/>
                    <a:pt x="19139" y="286"/>
                    <a:pt x="20300" y="446"/>
                  </a:cubicBezTo>
                  <a:cubicBezTo>
                    <a:pt x="20881" y="528"/>
                    <a:pt x="21460" y="621"/>
                    <a:pt x="22036" y="733"/>
                  </a:cubicBezTo>
                  <a:cubicBezTo>
                    <a:pt x="22611" y="845"/>
                    <a:pt x="23183" y="976"/>
                    <a:pt x="23747" y="1137"/>
                  </a:cubicBezTo>
                  <a:cubicBezTo>
                    <a:pt x="24029" y="1217"/>
                    <a:pt x="24309" y="1305"/>
                    <a:pt x="24585" y="1404"/>
                  </a:cubicBezTo>
                  <a:cubicBezTo>
                    <a:pt x="24862" y="1502"/>
                    <a:pt x="25132" y="1615"/>
                    <a:pt x="25396" y="1743"/>
                  </a:cubicBezTo>
                  <a:cubicBezTo>
                    <a:pt x="25527" y="1808"/>
                    <a:pt x="25656" y="1877"/>
                    <a:pt x="25781" y="1955"/>
                  </a:cubicBezTo>
                  <a:cubicBezTo>
                    <a:pt x="25906" y="2031"/>
                    <a:pt x="26026" y="2118"/>
                    <a:pt x="26138" y="2212"/>
                  </a:cubicBezTo>
                  <a:cubicBezTo>
                    <a:pt x="26250" y="2306"/>
                    <a:pt x="26348" y="2416"/>
                    <a:pt x="26429" y="2539"/>
                  </a:cubicBezTo>
                  <a:cubicBezTo>
                    <a:pt x="26469" y="2600"/>
                    <a:pt x="26500" y="2667"/>
                    <a:pt x="26524" y="2737"/>
                  </a:cubicBezTo>
                  <a:cubicBezTo>
                    <a:pt x="26546" y="2807"/>
                    <a:pt x="26559" y="2879"/>
                    <a:pt x="26559" y="2953"/>
                  </a:cubicBezTo>
                  <a:close/>
                  <a:moveTo>
                    <a:pt x="26559" y="2953"/>
                  </a:moveTo>
                  <a:cubicBezTo>
                    <a:pt x="26559" y="2916"/>
                    <a:pt x="26555" y="2879"/>
                    <a:pt x="26549" y="2843"/>
                  </a:cubicBezTo>
                  <a:cubicBezTo>
                    <a:pt x="26544" y="2807"/>
                    <a:pt x="26534" y="2772"/>
                    <a:pt x="26524" y="2737"/>
                  </a:cubicBezTo>
                  <a:cubicBezTo>
                    <a:pt x="26500" y="2667"/>
                    <a:pt x="26468" y="2600"/>
                    <a:pt x="26429" y="2539"/>
                  </a:cubicBezTo>
                  <a:cubicBezTo>
                    <a:pt x="26348" y="2416"/>
                    <a:pt x="26250" y="2306"/>
                    <a:pt x="26138" y="2212"/>
                  </a:cubicBezTo>
                  <a:cubicBezTo>
                    <a:pt x="26026" y="2118"/>
                    <a:pt x="25906" y="2031"/>
                    <a:pt x="25781" y="1955"/>
                  </a:cubicBezTo>
                  <a:cubicBezTo>
                    <a:pt x="25656" y="1878"/>
                    <a:pt x="25528" y="1808"/>
                    <a:pt x="25396" y="1743"/>
                  </a:cubicBezTo>
                  <a:cubicBezTo>
                    <a:pt x="25132" y="1616"/>
                    <a:pt x="24862" y="1503"/>
                    <a:pt x="24585" y="1405"/>
                  </a:cubicBezTo>
                  <a:cubicBezTo>
                    <a:pt x="24309" y="1306"/>
                    <a:pt x="24029" y="1218"/>
                    <a:pt x="23747" y="1138"/>
                  </a:cubicBezTo>
                  <a:cubicBezTo>
                    <a:pt x="23183" y="977"/>
                    <a:pt x="22611" y="847"/>
                    <a:pt x="22036" y="735"/>
                  </a:cubicBezTo>
                  <a:cubicBezTo>
                    <a:pt x="21460" y="622"/>
                    <a:pt x="20881" y="529"/>
                    <a:pt x="20300" y="449"/>
                  </a:cubicBezTo>
                  <a:cubicBezTo>
                    <a:pt x="19139" y="289"/>
                    <a:pt x="17970" y="179"/>
                    <a:pt x="16800" y="108"/>
                  </a:cubicBezTo>
                  <a:cubicBezTo>
                    <a:pt x="15629" y="37"/>
                    <a:pt x="14457" y="4"/>
                    <a:pt x="13284" y="4"/>
                  </a:cubicBezTo>
                  <a:cubicBezTo>
                    <a:pt x="12112" y="4"/>
                    <a:pt x="10938" y="38"/>
                    <a:pt x="9768" y="109"/>
                  </a:cubicBezTo>
                  <a:cubicBezTo>
                    <a:pt x="8597" y="180"/>
                    <a:pt x="7430" y="289"/>
                    <a:pt x="6267" y="450"/>
                  </a:cubicBezTo>
                  <a:cubicBezTo>
                    <a:pt x="5688" y="530"/>
                    <a:pt x="5108" y="625"/>
                    <a:pt x="4533" y="735"/>
                  </a:cubicBezTo>
                  <a:cubicBezTo>
                    <a:pt x="3958" y="847"/>
                    <a:pt x="3385" y="978"/>
                    <a:pt x="2821" y="1138"/>
                  </a:cubicBezTo>
                  <a:cubicBezTo>
                    <a:pt x="2540" y="1218"/>
                    <a:pt x="2260" y="1306"/>
                    <a:pt x="1983" y="1405"/>
                  </a:cubicBezTo>
                  <a:cubicBezTo>
                    <a:pt x="1707" y="1503"/>
                    <a:pt x="1436" y="1616"/>
                    <a:pt x="1173" y="1744"/>
                  </a:cubicBezTo>
                  <a:cubicBezTo>
                    <a:pt x="1041" y="1810"/>
                    <a:pt x="913" y="1880"/>
                    <a:pt x="788" y="1957"/>
                  </a:cubicBezTo>
                  <a:cubicBezTo>
                    <a:pt x="662" y="2032"/>
                    <a:pt x="543" y="2119"/>
                    <a:pt x="431" y="2213"/>
                  </a:cubicBezTo>
                  <a:cubicBezTo>
                    <a:pt x="319" y="2306"/>
                    <a:pt x="221" y="2416"/>
                    <a:pt x="139" y="2539"/>
                  </a:cubicBezTo>
                  <a:cubicBezTo>
                    <a:pt x="100" y="2600"/>
                    <a:pt x="68" y="2667"/>
                    <a:pt x="45" y="2737"/>
                  </a:cubicBezTo>
                  <a:cubicBezTo>
                    <a:pt x="10" y="2841"/>
                    <a:pt x="1" y="2953"/>
                    <a:pt x="19" y="3061"/>
                  </a:cubicBezTo>
                  <a:cubicBezTo>
                    <a:pt x="25" y="3097"/>
                    <a:pt x="33" y="3133"/>
                    <a:pt x="45" y="3168"/>
                  </a:cubicBezTo>
                  <a:cubicBezTo>
                    <a:pt x="68" y="3237"/>
                    <a:pt x="100" y="3304"/>
                    <a:pt x="139" y="3365"/>
                  </a:cubicBezTo>
                  <a:cubicBezTo>
                    <a:pt x="220" y="3488"/>
                    <a:pt x="318" y="3598"/>
                    <a:pt x="431" y="3692"/>
                  </a:cubicBezTo>
                  <a:cubicBezTo>
                    <a:pt x="543" y="3787"/>
                    <a:pt x="662" y="3873"/>
                    <a:pt x="787" y="3949"/>
                  </a:cubicBezTo>
                  <a:cubicBezTo>
                    <a:pt x="911" y="4026"/>
                    <a:pt x="1041" y="4096"/>
                    <a:pt x="1173" y="4161"/>
                  </a:cubicBezTo>
                  <a:cubicBezTo>
                    <a:pt x="1436" y="4288"/>
                    <a:pt x="1707" y="4401"/>
                    <a:pt x="1983" y="4499"/>
                  </a:cubicBezTo>
                  <a:cubicBezTo>
                    <a:pt x="2259" y="4598"/>
                    <a:pt x="2538" y="4687"/>
                    <a:pt x="2821" y="4766"/>
                  </a:cubicBezTo>
                  <a:cubicBezTo>
                    <a:pt x="3385" y="4927"/>
                    <a:pt x="3957" y="5057"/>
                    <a:pt x="4533" y="5170"/>
                  </a:cubicBezTo>
                  <a:cubicBezTo>
                    <a:pt x="5108" y="5282"/>
                    <a:pt x="5688" y="5375"/>
                    <a:pt x="6267" y="5456"/>
                  </a:cubicBezTo>
                  <a:cubicBezTo>
                    <a:pt x="7429" y="5616"/>
                    <a:pt x="8597" y="5725"/>
                    <a:pt x="9768" y="5797"/>
                  </a:cubicBezTo>
                  <a:cubicBezTo>
                    <a:pt x="10938" y="5868"/>
                    <a:pt x="12112" y="5901"/>
                    <a:pt x="13284" y="5901"/>
                  </a:cubicBezTo>
                  <a:cubicBezTo>
                    <a:pt x="14457" y="5902"/>
                    <a:pt x="15629" y="5868"/>
                    <a:pt x="16800" y="5797"/>
                  </a:cubicBezTo>
                  <a:cubicBezTo>
                    <a:pt x="17970" y="5726"/>
                    <a:pt x="19139" y="5616"/>
                    <a:pt x="20300" y="5457"/>
                  </a:cubicBezTo>
                  <a:cubicBezTo>
                    <a:pt x="20881" y="5376"/>
                    <a:pt x="21460" y="5282"/>
                    <a:pt x="22035" y="5170"/>
                  </a:cubicBezTo>
                  <a:cubicBezTo>
                    <a:pt x="22611" y="5058"/>
                    <a:pt x="23182" y="4927"/>
                    <a:pt x="23747" y="4767"/>
                  </a:cubicBezTo>
                  <a:cubicBezTo>
                    <a:pt x="24029" y="4687"/>
                    <a:pt x="24309" y="4599"/>
                    <a:pt x="24584" y="4500"/>
                  </a:cubicBezTo>
                  <a:cubicBezTo>
                    <a:pt x="24861" y="4402"/>
                    <a:pt x="25132" y="4289"/>
                    <a:pt x="25396" y="4162"/>
                  </a:cubicBezTo>
                  <a:cubicBezTo>
                    <a:pt x="25527" y="4097"/>
                    <a:pt x="25656" y="4027"/>
                    <a:pt x="25781" y="3950"/>
                  </a:cubicBezTo>
                  <a:cubicBezTo>
                    <a:pt x="25906" y="3874"/>
                    <a:pt x="26025" y="3788"/>
                    <a:pt x="26138" y="3693"/>
                  </a:cubicBezTo>
                  <a:cubicBezTo>
                    <a:pt x="26250" y="3599"/>
                    <a:pt x="26349" y="3489"/>
                    <a:pt x="26429" y="3367"/>
                  </a:cubicBezTo>
                  <a:cubicBezTo>
                    <a:pt x="26469" y="3305"/>
                    <a:pt x="26500" y="3238"/>
                    <a:pt x="26524" y="3168"/>
                  </a:cubicBezTo>
                  <a:cubicBezTo>
                    <a:pt x="26535" y="3133"/>
                    <a:pt x="26545" y="3098"/>
                    <a:pt x="26551" y="3062"/>
                  </a:cubicBezTo>
                  <a:cubicBezTo>
                    <a:pt x="26555" y="3026"/>
                    <a:pt x="26559" y="2989"/>
                    <a:pt x="26559" y="2953"/>
                  </a:cubicBezTo>
                  <a:close/>
                </a:path>
              </a:pathLst>
            </a:custGeom>
            <a:solidFill>
              <a:schemeClr val="accent5"/>
            </a:solidFill>
            <a:ln>
              <a:no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3" name="Google Shape;1685;p51">
              <a:extLst>
                <a:ext uri="{FF2B5EF4-FFF2-40B4-BE49-F238E27FC236}">
                  <a16:creationId xmlns:a16="http://schemas.microsoft.com/office/drawing/2014/main" id="{4B7B5225-5DE2-4781-8C56-C7C66C0D7D30}"/>
                </a:ext>
              </a:extLst>
            </p:cNvPr>
            <p:cNvSpPr/>
            <p:nvPr/>
          </p:nvSpPr>
          <p:spPr>
            <a:xfrm>
              <a:off x="6823796" y="4222987"/>
              <a:ext cx="326993" cy="145344"/>
            </a:xfrm>
            <a:custGeom>
              <a:avLst/>
              <a:gdLst/>
              <a:ahLst/>
              <a:cxnLst/>
              <a:rect l="l" t="t" r="r" b="b"/>
              <a:pathLst>
                <a:path w="17888" h="7951" extrusionOk="0">
                  <a:moveTo>
                    <a:pt x="1" y="1"/>
                  </a:moveTo>
                  <a:cubicBezTo>
                    <a:pt x="9880" y="1"/>
                    <a:pt x="17888" y="1779"/>
                    <a:pt x="17888" y="3976"/>
                  </a:cubicBezTo>
                  <a:cubicBezTo>
                    <a:pt x="17888" y="6172"/>
                    <a:pt x="9880" y="7950"/>
                    <a:pt x="1" y="7950"/>
                  </a:cubicBezTo>
                  <a:close/>
                </a:path>
              </a:pathLst>
            </a:custGeom>
            <a:solidFill>
              <a:schemeClr val="accent1"/>
            </a:solidFill>
            <a:ln>
              <a:solidFill>
                <a:schemeClr val="accent1"/>
              </a:solid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sp>
          <p:nvSpPr>
            <p:cNvPr id="34" name="Google Shape;1686;p51">
              <a:extLst>
                <a:ext uri="{FF2B5EF4-FFF2-40B4-BE49-F238E27FC236}">
                  <a16:creationId xmlns:a16="http://schemas.microsoft.com/office/drawing/2014/main" id="{4184FBBC-F998-466C-A60F-9BD45F200A5E}"/>
                </a:ext>
              </a:extLst>
            </p:cNvPr>
            <p:cNvSpPr/>
            <p:nvPr/>
          </p:nvSpPr>
          <p:spPr>
            <a:xfrm>
              <a:off x="6485104" y="4222987"/>
              <a:ext cx="326974" cy="145344"/>
            </a:xfrm>
            <a:custGeom>
              <a:avLst/>
              <a:gdLst/>
              <a:ahLst/>
              <a:cxnLst/>
              <a:rect l="l" t="t" r="r" b="b"/>
              <a:pathLst>
                <a:path w="17887" h="7951" extrusionOk="0">
                  <a:moveTo>
                    <a:pt x="17886" y="7950"/>
                  </a:moveTo>
                  <a:cubicBezTo>
                    <a:pt x="8009" y="7950"/>
                    <a:pt x="1" y="6171"/>
                    <a:pt x="1" y="3976"/>
                  </a:cubicBezTo>
                  <a:cubicBezTo>
                    <a:pt x="1" y="1780"/>
                    <a:pt x="8009" y="1"/>
                    <a:pt x="17886" y="1"/>
                  </a:cubicBezTo>
                  <a:close/>
                </a:path>
              </a:pathLst>
            </a:custGeom>
            <a:solidFill>
              <a:schemeClr val="accent1"/>
            </a:solidFill>
            <a:ln>
              <a:solidFill>
                <a:schemeClr val="accent1"/>
              </a:solidFill>
            </a:ln>
          </p:spPr>
          <p:txBody>
            <a:bodyPr spcFirstLastPara="1" wrap="square" lIns="182847" tIns="182847" rIns="182847" bIns="182847" anchor="ctr" anchorCtr="0">
              <a:noAutofit/>
            </a:bodyPr>
            <a:lstStyle/>
            <a:p>
              <a:pPr algn="r" defTabSz="1828823" rtl="1">
                <a:defRPr/>
              </a:pPr>
              <a:endParaRPr sz="2800">
                <a:ea typeface="+mn-ea"/>
                <a:cs typeface="B Nazanin" panose="00000400000000000000" pitchFamily="2" charset="-78"/>
              </a:endParaRPr>
            </a:p>
          </p:txBody>
        </p:sp>
      </p:grpSp>
      <p:grpSp>
        <p:nvGrpSpPr>
          <p:cNvPr id="47" name="Group 46">
            <a:extLst>
              <a:ext uri="{FF2B5EF4-FFF2-40B4-BE49-F238E27FC236}">
                <a16:creationId xmlns:a16="http://schemas.microsoft.com/office/drawing/2014/main" id="{30E0690B-53CD-49AF-A9D3-09FAF3306FE2}"/>
              </a:ext>
            </a:extLst>
          </p:cNvPr>
          <p:cNvGrpSpPr/>
          <p:nvPr/>
        </p:nvGrpSpPr>
        <p:grpSpPr>
          <a:xfrm>
            <a:off x="4694129" y="1164920"/>
            <a:ext cx="3620230" cy="3329797"/>
            <a:chOff x="6258838" y="1553226"/>
            <a:chExt cx="4826973" cy="4439729"/>
          </a:xfrm>
        </p:grpSpPr>
        <p:grpSp>
          <p:nvGrpSpPr>
            <p:cNvPr id="40" name="Group 39">
              <a:extLst>
                <a:ext uri="{FF2B5EF4-FFF2-40B4-BE49-F238E27FC236}">
                  <a16:creationId xmlns:a16="http://schemas.microsoft.com/office/drawing/2014/main" id="{958E7073-868A-47E9-83BA-5AFA52D440F0}"/>
                </a:ext>
              </a:extLst>
            </p:cNvPr>
            <p:cNvGrpSpPr/>
            <p:nvPr/>
          </p:nvGrpSpPr>
          <p:grpSpPr>
            <a:xfrm>
              <a:off x="6258838" y="1553226"/>
              <a:ext cx="4826973" cy="789140"/>
              <a:chOff x="6095999" y="1553226"/>
              <a:chExt cx="4826973" cy="789140"/>
            </a:xfrm>
          </p:grpSpPr>
          <p:sp>
            <p:nvSpPr>
              <p:cNvPr id="38" name="Rectangle: Top Corners Rounded 37">
                <a:extLst>
                  <a:ext uri="{FF2B5EF4-FFF2-40B4-BE49-F238E27FC236}">
                    <a16:creationId xmlns:a16="http://schemas.microsoft.com/office/drawing/2014/main" id="{6E750D25-CEB9-426C-BE96-C22DFE47D7BD}"/>
                  </a:ext>
                </a:extLst>
              </p:cNvPr>
              <p:cNvSpPr/>
              <p:nvPr/>
            </p:nvSpPr>
            <p:spPr>
              <a:xfrm rot="5400000" flipH="1">
                <a:off x="6224989" y="1424236"/>
                <a:ext cx="789140" cy="1047119"/>
              </a:xfrm>
              <a:prstGeom prst="round2SameRect">
                <a:avLst>
                  <a:gd name="adj1" fmla="val 4374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sz="1050">
                  <a:cs typeface="B Nazanin" panose="00000400000000000000" pitchFamily="2" charset="-78"/>
                </a:endParaRPr>
              </a:p>
            </p:txBody>
          </p:sp>
          <p:sp>
            <p:nvSpPr>
              <p:cNvPr id="39" name="TextBox 38">
                <a:extLst>
                  <a:ext uri="{FF2B5EF4-FFF2-40B4-BE49-F238E27FC236}">
                    <a16:creationId xmlns:a16="http://schemas.microsoft.com/office/drawing/2014/main" id="{E6F7E71D-A04F-4C48-AA8F-D2D2D891CDD2}"/>
                  </a:ext>
                </a:extLst>
              </p:cNvPr>
              <p:cNvSpPr txBox="1"/>
              <p:nvPr/>
            </p:nvSpPr>
            <p:spPr>
              <a:xfrm>
                <a:off x="7525016" y="1586158"/>
                <a:ext cx="3397956" cy="731824"/>
              </a:xfrm>
              <a:prstGeom prst="rect">
                <a:avLst/>
              </a:prstGeom>
              <a:noFill/>
            </p:spPr>
            <p:txBody>
              <a:bodyPr wrap="square" lIns="0" tIns="0" rIns="0" bIns="0" rtlCol="0">
                <a:spAutoFit/>
              </a:bodyPr>
              <a:lstStyle/>
              <a:p>
                <a:pPr algn="r" rtl="1">
                  <a:spcBef>
                    <a:spcPts val="450"/>
                  </a:spcBef>
                </a:pPr>
                <a:r>
                  <a:rPr lang="fa-IR" sz="1050" b="1" dirty="0">
                    <a:latin typeface="Georgia" panose="02040502050405020303" pitchFamily="18" charset="0"/>
                    <a:cs typeface="B Nazanin" panose="00000400000000000000" pitchFamily="2" charset="-78"/>
                  </a:rPr>
                  <a:t>عنوان</a:t>
                </a:r>
                <a:endParaRPr lang="en-US" sz="1050" b="1" dirty="0">
                  <a:latin typeface="Georgia" panose="02040502050405020303" pitchFamily="18" charset="0"/>
                  <a:cs typeface="B Nazanin" panose="00000400000000000000" pitchFamily="2" charset="-78"/>
                </a:endParaRPr>
              </a:p>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به سادگی متن ساختگی صنعت حروفچینی است.</a:t>
                </a:r>
                <a:endParaRPr lang="en-US" sz="1050" dirty="0">
                  <a:latin typeface="Georgia Pro Light" panose="02040302050405020303" pitchFamily="18" charset="0"/>
                  <a:cs typeface="B Nazanin" panose="00000400000000000000" pitchFamily="2" charset="-78"/>
                </a:endParaRPr>
              </a:p>
            </p:txBody>
          </p:sp>
        </p:grpSp>
        <p:grpSp>
          <p:nvGrpSpPr>
            <p:cNvPr id="41" name="Group 40">
              <a:extLst>
                <a:ext uri="{FF2B5EF4-FFF2-40B4-BE49-F238E27FC236}">
                  <a16:creationId xmlns:a16="http://schemas.microsoft.com/office/drawing/2014/main" id="{0DC8C2FB-17B8-4BDB-B0B3-C1B5B16F6E41}"/>
                </a:ext>
              </a:extLst>
            </p:cNvPr>
            <p:cNvGrpSpPr/>
            <p:nvPr/>
          </p:nvGrpSpPr>
          <p:grpSpPr>
            <a:xfrm>
              <a:off x="6258838" y="3378521"/>
              <a:ext cx="4826973" cy="789140"/>
              <a:chOff x="6095999" y="1553226"/>
              <a:chExt cx="4826973" cy="789140"/>
            </a:xfrm>
          </p:grpSpPr>
          <p:sp>
            <p:nvSpPr>
              <p:cNvPr id="42" name="Rectangle: Top Corners Rounded 41">
                <a:extLst>
                  <a:ext uri="{FF2B5EF4-FFF2-40B4-BE49-F238E27FC236}">
                    <a16:creationId xmlns:a16="http://schemas.microsoft.com/office/drawing/2014/main" id="{B80C2113-53EF-481F-852E-C0C3FEC4C8E5}"/>
                  </a:ext>
                </a:extLst>
              </p:cNvPr>
              <p:cNvSpPr/>
              <p:nvPr/>
            </p:nvSpPr>
            <p:spPr>
              <a:xfrm rot="5400000" flipH="1">
                <a:off x="6224989" y="1424236"/>
                <a:ext cx="789140" cy="1047119"/>
              </a:xfrm>
              <a:prstGeom prst="round2SameRect">
                <a:avLst>
                  <a:gd name="adj1" fmla="val 43746"/>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sz="1050">
                  <a:cs typeface="B Nazanin" panose="00000400000000000000" pitchFamily="2" charset="-78"/>
                </a:endParaRPr>
              </a:p>
            </p:txBody>
          </p:sp>
          <p:sp>
            <p:nvSpPr>
              <p:cNvPr id="43" name="TextBox 42">
                <a:extLst>
                  <a:ext uri="{FF2B5EF4-FFF2-40B4-BE49-F238E27FC236}">
                    <a16:creationId xmlns:a16="http://schemas.microsoft.com/office/drawing/2014/main" id="{391D6FB5-A6B0-46C7-A23D-0AC8C501E497}"/>
                  </a:ext>
                </a:extLst>
              </p:cNvPr>
              <p:cNvSpPr txBox="1"/>
              <p:nvPr/>
            </p:nvSpPr>
            <p:spPr>
              <a:xfrm>
                <a:off x="7525016" y="1586158"/>
                <a:ext cx="3397956" cy="731824"/>
              </a:xfrm>
              <a:prstGeom prst="rect">
                <a:avLst/>
              </a:prstGeom>
              <a:noFill/>
            </p:spPr>
            <p:txBody>
              <a:bodyPr wrap="square" lIns="0" tIns="0" rIns="0" bIns="0" rtlCol="0">
                <a:spAutoFit/>
              </a:bodyPr>
              <a:lstStyle/>
              <a:p>
                <a:pPr algn="r" rtl="1">
                  <a:spcBef>
                    <a:spcPts val="450"/>
                  </a:spcBef>
                </a:pPr>
                <a:r>
                  <a:rPr lang="fa-IR" sz="1050" b="1" dirty="0">
                    <a:latin typeface="Georgia" panose="02040502050405020303" pitchFamily="18" charset="0"/>
                    <a:cs typeface="B Nazanin" panose="00000400000000000000" pitchFamily="2" charset="-78"/>
                  </a:rPr>
                  <a:t>عنوان</a:t>
                </a:r>
                <a:endParaRPr lang="en-US" sz="1050" b="1" dirty="0">
                  <a:latin typeface="Georgia" panose="02040502050405020303" pitchFamily="18" charset="0"/>
                  <a:cs typeface="B Nazanin" panose="00000400000000000000" pitchFamily="2" charset="-78"/>
                </a:endParaRPr>
              </a:p>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به سادگی متن ساختگی صنعت حروفچینی است.</a:t>
                </a:r>
                <a:endParaRPr lang="en-US" sz="1050" dirty="0">
                  <a:latin typeface="Georgia Pro Light" panose="02040302050405020303" pitchFamily="18" charset="0"/>
                  <a:cs typeface="B Nazanin" panose="00000400000000000000" pitchFamily="2" charset="-78"/>
                </a:endParaRPr>
              </a:p>
            </p:txBody>
          </p:sp>
        </p:grpSp>
        <p:grpSp>
          <p:nvGrpSpPr>
            <p:cNvPr id="44" name="Group 43">
              <a:extLst>
                <a:ext uri="{FF2B5EF4-FFF2-40B4-BE49-F238E27FC236}">
                  <a16:creationId xmlns:a16="http://schemas.microsoft.com/office/drawing/2014/main" id="{A29C1469-AB09-425A-B207-87D34C8F6ABE}"/>
                </a:ext>
              </a:extLst>
            </p:cNvPr>
            <p:cNvGrpSpPr/>
            <p:nvPr/>
          </p:nvGrpSpPr>
          <p:grpSpPr>
            <a:xfrm>
              <a:off x="6258838" y="5203815"/>
              <a:ext cx="4826973" cy="789140"/>
              <a:chOff x="6095999" y="1553226"/>
              <a:chExt cx="4826973" cy="789140"/>
            </a:xfrm>
          </p:grpSpPr>
          <p:sp>
            <p:nvSpPr>
              <p:cNvPr id="45" name="Rectangle: Top Corners Rounded 44">
                <a:extLst>
                  <a:ext uri="{FF2B5EF4-FFF2-40B4-BE49-F238E27FC236}">
                    <a16:creationId xmlns:a16="http://schemas.microsoft.com/office/drawing/2014/main" id="{0C0C7337-D0B7-4384-A7FF-F52AF2BEB837}"/>
                  </a:ext>
                </a:extLst>
              </p:cNvPr>
              <p:cNvSpPr/>
              <p:nvPr/>
            </p:nvSpPr>
            <p:spPr>
              <a:xfrm rot="5400000" flipH="1">
                <a:off x="6224989" y="1424236"/>
                <a:ext cx="789140" cy="1047119"/>
              </a:xfrm>
              <a:prstGeom prst="round2SameRect">
                <a:avLst>
                  <a:gd name="adj1" fmla="val 43746"/>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sz="1050">
                  <a:cs typeface="B Nazanin" panose="00000400000000000000" pitchFamily="2" charset="-78"/>
                </a:endParaRPr>
              </a:p>
            </p:txBody>
          </p:sp>
          <p:sp>
            <p:nvSpPr>
              <p:cNvPr id="46" name="TextBox 45">
                <a:extLst>
                  <a:ext uri="{FF2B5EF4-FFF2-40B4-BE49-F238E27FC236}">
                    <a16:creationId xmlns:a16="http://schemas.microsoft.com/office/drawing/2014/main" id="{0B91EA4B-BCB7-48B4-A2E4-9F6757BAEC6B}"/>
                  </a:ext>
                </a:extLst>
              </p:cNvPr>
              <p:cNvSpPr txBox="1"/>
              <p:nvPr/>
            </p:nvSpPr>
            <p:spPr>
              <a:xfrm>
                <a:off x="7525016" y="1586158"/>
                <a:ext cx="3397956" cy="731824"/>
              </a:xfrm>
              <a:prstGeom prst="rect">
                <a:avLst/>
              </a:prstGeom>
              <a:noFill/>
            </p:spPr>
            <p:txBody>
              <a:bodyPr wrap="square" lIns="0" tIns="0" rIns="0" bIns="0" rtlCol="0">
                <a:spAutoFit/>
              </a:bodyPr>
              <a:lstStyle/>
              <a:p>
                <a:pPr algn="r" rtl="1">
                  <a:spcBef>
                    <a:spcPts val="450"/>
                  </a:spcBef>
                </a:pPr>
                <a:r>
                  <a:rPr lang="fa-IR" sz="1050" b="1" dirty="0">
                    <a:latin typeface="Georgia" panose="02040502050405020303" pitchFamily="18" charset="0"/>
                    <a:cs typeface="B Nazanin" panose="00000400000000000000" pitchFamily="2" charset="-78"/>
                  </a:rPr>
                  <a:t>عنوان</a:t>
                </a:r>
                <a:endParaRPr lang="en-US" sz="1050" b="1" dirty="0">
                  <a:latin typeface="Georgia" panose="02040502050405020303" pitchFamily="18" charset="0"/>
                  <a:cs typeface="B Nazanin" panose="00000400000000000000" pitchFamily="2" charset="-78"/>
                </a:endParaRPr>
              </a:p>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به سادگی متن ساختگی صنعت حروفچینی است.</a:t>
                </a:r>
                <a:endParaRPr lang="en-US" sz="1050" dirty="0">
                  <a:latin typeface="Georgia Pro Light" panose="02040302050405020303" pitchFamily="18" charset="0"/>
                  <a:cs typeface="B Nazanin" panose="00000400000000000000" pitchFamily="2" charset="-78"/>
                </a:endParaRPr>
              </a:p>
            </p:txBody>
          </p:sp>
        </p:grpSp>
      </p:grpSp>
      <p:grpSp>
        <p:nvGrpSpPr>
          <p:cNvPr id="48" name="Google Shape;10980;p84">
            <a:extLst>
              <a:ext uri="{FF2B5EF4-FFF2-40B4-BE49-F238E27FC236}">
                <a16:creationId xmlns:a16="http://schemas.microsoft.com/office/drawing/2014/main" id="{92F288E3-68DD-48C1-9C8C-680A5AA21F42}"/>
              </a:ext>
            </a:extLst>
          </p:cNvPr>
          <p:cNvGrpSpPr/>
          <p:nvPr/>
        </p:nvGrpSpPr>
        <p:grpSpPr>
          <a:xfrm>
            <a:off x="4911135" y="4041538"/>
            <a:ext cx="290107" cy="354107"/>
            <a:chOff x="-24683100" y="2340425"/>
            <a:chExt cx="242625" cy="296150"/>
          </a:xfrm>
          <a:solidFill>
            <a:schemeClr val="bg1"/>
          </a:solidFill>
        </p:grpSpPr>
        <p:sp>
          <p:nvSpPr>
            <p:cNvPr id="49" name="Google Shape;10981;p84">
              <a:extLst>
                <a:ext uri="{FF2B5EF4-FFF2-40B4-BE49-F238E27FC236}">
                  <a16:creationId xmlns:a16="http://schemas.microsoft.com/office/drawing/2014/main" id="{ED095A59-B865-4924-9A0A-21A0E5F0CB5B}"/>
                </a:ext>
              </a:extLst>
            </p:cNvPr>
            <p:cNvSpPr/>
            <p:nvPr/>
          </p:nvSpPr>
          <p:spPr>
            <a:xfrm>
              <a:off x="-24683100" y="2392400"/>
              <a:ext cx="104000" cy="244175"/>
            </a:xfrm>
            <a:custGeom>
              <a:avLst/>
              <a:gdLst/>
              <a:ahLst/>
              <a:cxnLst/>
              <a:rect l="l" t="t" r="r" b="b"/>
              <a:pathLst>
                <a:path w="4160" h="9767" extrusionOk="0">
                  <a:moveTo>
                    <a:pt x="2080" y="725"/>
                  </a:moveTo>
                  <a:cubicBezTo>
                    <a:pt x="2836" y="725"/>
                    <a:pt x="3466" y="1324"/>
                    <a:pt x="3466" y="2080"/>
                  </a:cubicBezTo>
                  <a:lnTo>
                    <a:pt x="3466" y="4537"/>
                  </a:lnTo>
                  <a:lnTo>
                    <a:pt x="694" y="4537"/>
                  </a:lnTo>
                  <a:lnTo>
                    <a:pt x="694" y="2080"/>
                  </a:lnTo>
                  <a:cubicBezTo>
                    <a:pt x="694" y="1324"/>
                    <a:pt x="1324" y="725"/>
                    <a:pt x="2080" y="725"/>
                  </a:cubicBezTo>
                  <a:close/>
                  <a:moveTo>
                    <a:pt x="3466" y="5230"/>
                  </a:moveTo>
                  <a:lnTo>
                    <a:pt x="3466" y="7688"/>
                  </a:lnTo>
                  <a:cubicBezTo>
                    <a:pt x="3498" y="8475"/>
                    <a:pt x="2867" y="9074"/>
                    <a:pt x="2080" y="9074"/>
                  </a:cubicBezTo>
                  <a:cubicBezTo>
                    <a:pt x="1324" y="9074"/>
                    <a:pt x="694" y="8444"/>
                    <a:pt x="694" y="7688"/>
                  </a:cubicBezTo>
                  <a:lnTo>
                    <a:pt x="694" y="5230"/>
                  </a:lnTo>
                  <a:close/>
                  <a:moveTo>
                    <a:pt x="2080" y="0"/>
                  </a:moveTo>
                  <a:cubicBezTo>
                    <a:pt x="946" y="0"/>
                    <a:pt x="1" y="946"/>
                    <a:pt x="1" y="2080"/>
                  </a:cubicBezTo>
                  <a:lnTo>
                    <a:pt x="1" y="7688"/>
                  </a:lnTo>
                  <a:cubicBezTo>
                    <a:pt x="1" y="8822"/>
                    <a:pt x="946" y="9767"/>
                    <a:pt x="2080" y="9767"/>
                  </a:cubicBezTo>
                  <a:cubicBezTo>
                    <a:pt x="3214" y="9767"/>
                    <a:pt x="4159" y="8822"/>
                    <a:pt x="4159" y="7688"/>
                  </a:cubicBezTo>
                  <a:lnTo>
                    <a:pt x="4159" y="2080"/>
                  </a:lnTo>
                  <a:cubicBezTo>
                    <a:pt x="4159" y="946"/>
                    <a:pt x="3246" y="0"/>
                    <a:pt x="2080" y="0"/>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sp>
          <p:nvSpPr>
            <p:cNvPr id="50" name="Google Shape;10982;p84">
              <a:extLst>
                <a:ext uri="{FF2B5EF4-FFF2-40B4-BE49-F238E27FC236}">
                  <a16:creationId xmlns:a16="http://schemas.microsoft.com/office/drawing/2014/main" id="{D66EF417-CFBC-4D7A-8852-DD7AF2844829}"/>
                </a:ext>
              </a:extLst>
            </p:cNvPr>
            <p:cNvSpPr/>
            <p:nvPr/>
          </p:nvSpPr>
          <p:spPr>
            <a:xfrm>
              <a:off x="-24649225" y="2541250"/>
              <a:ext cx="26800" cy="60675"/>
            </a:xfrm>
            <a:custGeom>
              <a:avLst/>
              <a:gdLst/>
              <a:ahLst/>
              <a:cxnLst/>
              <a:rect l="l" t="t" r="r" b="b"/>
              <a:pathLst>
                <a:path w="1072" h="2427" extrusionOk="0">
                  <a:moveTo>
                    <a:pt x="378" y="1"/>
                  </a:moveTo>
                  <a:cubicBezTo>
                    <a:pt x="158" y="1"/>
                    <a:pt x="0" y="158"/>
                    <a:pt x="0" y="347"/>
                  </a:cubicBezTo>
                  <a:lnTo>
                    <a:pt x="0" y="1734"/>
                  </a:lnTo>
                  <a:cubicBezTo>
                    <a:pt x="0" y="2112"/>
                    <a:pt x="315" y="2427"/>
                    <a:pt x="725" y="2427"/>
                  </a:cubicBezTo>
                  <a:cubicBezTo>
                    <a:pt x="914" y="2427"/>
                    <a:pt x="1071" y="2269"/>
                    <a:pt x="1071" y="2080"/>
                  </a:cubicBezTo>
                  <a:cubicBezTo>
                    <a:pt x="1071" y="1891"/>
                    <a:pt x="914" y="1734"/>
                    <a:pt x="725" y="1734"/>
                  </a:cubicBezTo>
                  <a:lnTo>
                    <a:pt x="725" y="347"/>
                  </a:lnTo>
                  <a:cubicBezTo>
                    <a:pt x="725" y="158"/>
                    <a:pt x="567" y="1"/>
                    <a:pt x="378" y="1"/>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sp>
          <p:nvSpPr>
            <p:cNvPr id="51" name="Google Shape;10983;p84">
              <a:extLst>
                <a:ext uri="{FF2B5EF4-FFF2-40B4-BE49-F238E27FC236}">
                  <a16:creationId xmlns:a16="http://schemas.microsoft.com/office/drawing/2014/main" id="{B73183AC-2117-4FDF-B2B9-063891393DE1}"/>
                </a:ext>
              </a:extLst>
            </p:cNvPr>
            <p:cNvSpPr/>
            <p:nvPr/>
          </p:nvSpPr>
          <p:spPr>
            <a:xfrm>
              <a:off x="-24544475" y="2340425"/>
              <a:ext cx="104000" cy="244175"/>
            </a:xfrm>
            <a:custGeom>
              <a:avLst/>
              <a:gdLst/>
              <a:ahLst/>
              <a:cxnLst/>
              <a:rect l="l" t="t" r="r" b="b"/>
              <a:pathLst>
                <a:path w="4160" h="9767" extrusionOk="0">
                  <a:moveTo>
                    <a:pt x="2080" y="693"/>
                  </a:moveTo>
                  <a:cubicBezTo>
                    <a:pt x="2836" y="693"/>
                    <a:pt x="3466" y="1323"/>
                    <a:pt x="3466" y="2079"/>
                  </a:cubicBezTo>
                  <a:lnTo>
                    <a:pt x="3466" y="4537"/>
                  </a:lnTo>
                  <a:lnTo>
                    <a:pt x="694" y="4537"/>
                  </a:lnTo>
                  <a:lnTo>
                    <a:pt x="694" y="2079"/>
                  </a:lnTo>
                  <a:cubicBezTo>
                    <a:pt x="694" y="1323"/>
                    <a:pt x="1324" y="693"/>
                    <a:pt x="2080" y="693"/>
                  </a:cubicBezTo>
                  <a:close/>
                  <a:moveTo>
                    <a:pt x="3466" y="5261"/>
                  </a:moveTo>
                  <a:lnTo>
                    <a:pt x="3466" y="7719"/>
                  </a:lnTo>
                  <a:cubicBezTo>
                    <a:pt x="3497" y="8475"/>
                    <a:pt x="2867" y="9105"/>
                    <a:pt x="2080" y="9105"/>
                  </a:cubicBezTo>
                  <a:cubicBezTo>
                    <a:pt x="1324" y="9105"/>
                    <a:pt x="694" y="8475"/>
                    <a:pt x="694" y="7719"/>
                  </a:cubicBezTo>
                  <a:lnTo>
                    <a:pt x="694" y="5261"/>
                  </a:lnTo>
                  <a:close/>
                  <a:moveTo>
                    <a:pt x="2080" y="0"/>
                  </a:moveTo>
                  <a:cubicBezTo>
                    <a:pt x="946" y="0"/>
                    <a:pt x="0" y="945"/>
                    <a:pt x="0" y="2079"/>
                  </a:cubicBezTo>
                  <a:lnTo>
                    <a:pt x="0" y="7687"/>
                  </a:lnTo>
                  <a:cubicBezTo>
                    <a:pt x="0" y="8821"/>
                    <a:pt x="946" y="9767"/>
                    <a:pt x="2080" y="9767"/>
                  </a:cubicBezTo>
                  <a:cubicBezTo>
                    <a:pt x="3214" y="9767"/>
                    <a:pt x="4159" y="8821"/>
                    <a:pt x="4159" y="7687"/>
                  </a:cubicBezTo>
                  <a:lnTo>
                    <a:pt x="4159" y="2079"/>
                  </a:lnTo>
                  <a:cubicBezTo>
                    <a:pt x="4159" y="945"/>
                    <a:pt x="3277" y="0"/>
                    <a:pt x="2080" y="0"/>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sp>
          <p:nvSpPr>
            <p:cNvPr id="52" name="Google Shape;10984;p84">
              <a:extLst>
                <a:ext uri="{FF2B5EF4-FFF2-40B4-BE49-F238E27FC236}">
                  <a16:creationId xmlns:a16="http://schemas.microsoft.com/office/drawing/2014/main" id="{6BB985BA-0925-497B-93FC-105825E3FCDF}"/>
                </a:ext>
              </a:extLst>
            </p:cNvPr>
            <p:cNvSpPr/>
            <p:nvPr/>
          </p:nvSpPr>
          <p:spPr>
            <a:xfrm>
              <a:off x="-24501150" y="2375075"/>
              <a:ext cx="26800" cy="60675"/>
            </a:xfrm>
            <a:custGeom>
              <a:avLst/>
              <a:gdLst/>
              <a:ahLst/>
              <a:cxnLst/>
              <a:rect l="l" t="t" r="r" b="b"/>
              <a:pathLst>
                <a:path w="1072" h="2427" extrusionOk="0">
                  <a:moveTo>
                    <a:pt x="347" y="0"/>
                  </a:moveTo>
                  <a:cubicBezTo>
                    <a:pt x="158" y="0"/>
                    <a:pt x="0" y="158"/>
                    <a:pt x="0" y="347"/>
                  </a:cubicBezTo>
                  <a:cubicBezTo>
                    <a:pt x="32" y="536"/>
                    <a:pt x="189" y="693"/>
                    <a:pt x="347" y="693"/>
                  </a:cubicBezTo>
                  <a:lnTo>
                    <a:pt x="347" y="2080"/>
                  </a:lnTo>
                  <a:cubicBezTo>
                    <a:pt x="347" y="2269"/>
                    <a:pt x="504" y="2426"/>
                    <a:pt x="693" y="2426"/>
                  </a:cubicBezTo>
                  <a:cubicBezTo>
                    <a:pt x="914" y="2426"/>
                    <a:pt x="1071" y="2269"/>
                    <a:pt x="1071" y="2080"/>
                  </a:cubicBezTo>
                  <a:lnTo>
                    <a:pt x="1071" y="693"/>
                  </a:lnTo>
                  <a:cubicBezTo>
                    <a:pt x="1071" y="315"/>
                    <a:pt x="756" y="0"/>
                    <a:pt x="347" y="0"/>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grpSp>
      <p:sp>
        <p:nvSpPr>
          <p:cNvPr id="53" name="Google Shape;10994;p84">
            <a:extLst>
              <a:ext uri="{FF2B5EF4-FFF2-40B4-BE49-F238E27FC236}">
                <a16:creationId xmlns:a16="http://schemas.microsoft.com/office/drawing/2014/main" id="{7BEB25E4-A32A-44C1-B039-46E8AD8F7B14}"/>
              </a:ext>
            </a:extLst>
          </p:cNvPr>
          <p:cNvSpPr/>
          <p:nvPr/>
        </p:nvSpPr>
        <p:spPr>
          <a:xfrm>
            <a:off x="4884770" y="2652869"/>
            <a:ext cx="357903" cy="353897"/>
          </a:xfrm>
          <a:custGeom>
            <a:avLst/>
            <a:gdLst/>
            <a:ahLst/>
            <a:cxnLst/>
            <a:rect l="l" t="t" r="r" b="b"/>
            <a:pathLst>
              <a:path w="11973" h="11839" extrusionOk="0">
                <a:moveTo>
                  <a:pt x="9322" y="655"/>
                </a:moveTo>
                <a:cubicBezTo>
                  <a:pt x="9413" y="655"/>
                  <a:pt x="9499" y="686"/>
                  <a:pt x="9547" y="749"/>
                </a:cubicBezTo>
                <a:lnTo>
                  <a:pt x="11027" y="2198"/>
                </a:lnTo>
                <a:cubicBezTo>
                  <a:pt x="11122" y="2324"/>
                  <a:pt x="11122" y="2545"/>
                  <a:pt x="11027" y="2671"/>
                </a:cubicBezTo>
                <a:cubicBezTo>
                  <a:pt x="10964" y="2718"/>
                  <a:pt x="10870" y="2742"/>
                  <a:pt x="10779" y="2742"/>
                </a:cubicBezTo>
                <a:cubicBezTo>
                  <a:pt x="10689" y="2742"/>
                  <a:pt x="10602" y="2718"/>
                  <a:pt x="10555" y="2671"/>
                </a:cubicBezTo>
                <a:lnTo>
                  <a:pt x="10303" y="2419"/>
                </a:lnTo>
                <a:lnTo>
                  <a:pt x="9074" y="1190"/>
                </a:lnTo>
                <a:cubicBezTo>
                  <a:pt x="8916" y="1096"/>
                  <a:pt x="8916" y="907"/>
                  <a:pt x="9074" y="749"/>
                </a:cubicBezTo>
                <a:cubicBezTo>
                  <a:pt x="9137" y="686"/>
                  <a:pt x="9232" y="655"/>
                  <a:pt x="9322" y="655"/>
                </a:cubicBezTo>
                <a:close/>
                <a:moveTo>
                  <a:pt x="9106" y="2230"/>
                </a:moveTo>
                <a:lnTo>
                  <a:pt x="9547" y="2702"/>
                </a:lnTo>
                <a:lnTo>
                  <a:pt x="9011" y="3270"/>
                </a:lnTo>
                <a:lnTo>
                  <a:pt x="8538" y="2797"/>
                </a:lnTo>
                <a:lnTo>
                  <a:pt x="9106" y="2230"/>
                </a:lnTo>
                <a:close/>
                <a:moveTo>
                  <a:pt x="6333" y="1694"/>
                </a:moveTo>
                <a:cubicBezTo>
                  <a:pt x="6396" y="1694"/>
                  <a:pt x="6522" y="1726"/>
                  <a:pt x="6554" y="1789"/>
                </a:cubicBezTo>
                <a:lnTo>
                  <a:pt x="8759" y="3994"/>
                </a:lnTo>
                <a:lnTo>
                  <a:pt x="9988" y="5223"/>
                </a:lnTo>
                <a:cubicBezTo>
                  <a:pt x="10082" y="5254"/>
                  <a:pt x="10114" y="5349"/>
                  <a:pt x="10114" y="5475"/>
                </a:cubicBezTo>
                <a:cubicBezTo>
                  <a:pt x="10114" y="5538"/>
                  <a:pt x="10082" y="5664"/>
                  <a:pt x="9988" y="5695"/>
                </a:cubicBezTo>
                <a:cubicBezTo>
                  <a:pt x="9925" y="5727"/>
                  <a:pt x="9830" y="5821"/>
                  <a:pt x="9767" y="5821"/>
                </a:cubicBezTo>
                <a:cubicBezTo>
                  <a:pt x="9673" y="5821"/>
                  <a:pt x="9547" y="5790"/>
                  <a:pt x="9515" y="5695"/>
                </a:cubicBezTo>
                <a:lnTo>
                  <a:pt x="6081" y="2261"/>
                </a:lnTo>
                <a:cubicBezTo>
                  <a:pt x="6018" y="2198"/>
                  <a:pt x="5987" y="2104"/>
                  <a:pt x="5987" y="2041"/>
                </a:cubicBezTo>
                <a:cubicBezTo>
                  <a:pt x="5987" y="1946"/>
                  <a:pt x="6018" y="1852"/>
                  <a:pt x="6081" y="1789"/>
                </a:cubicBezTo>
                <a:cubicBezTo>
                  <a:pt x="6176" y="1726"/>
                  <a:pt x="6239" y="1694"/>
                  <a:pt x="6333" y="1694"/>
                </a:cubicBezTo>
                <a:close/>
                <a:moveTo>
                  <a:pt x="6333" y="3459"/>
                </a:moveTo>
                <a:lnTo>
                  <a:pt x="8286" y="5412"/>
                </a:lnTo>
                <a:lnTo>
                  <a:pt x="7782" y="5947"/>
                </a:lnTo>
                <a:lnTo>
                  <a:pt x="7026" y="5191"/>
                </a:lnTo>
                <a:cubicBezTo>
                  <a:pt x="6979" y="5128"/>
                  <a:pt x="6892" y="5097"/>
                  <a:pt x="6802" y="5097"/>
                </a:cubicBezTo>
                <a:cubicBezTo>
                  <a:pt x="6711" y="5097"/>
                  <a:pt x="6617" y="5128"/>
                  <a:pt x="6554" y="5191"/>
                </a:cubicBezTo>
                <a:cubicBezTo>
                  <a:pt x="6459" y="5317"/>
                  <a:pt x="6459" y="5538"/>
                  <a:pt x="6554" y="5664"/>
                </a:cubicBezTo>
                <a:lnTo>
                  <a:pt x="7310" y="6420"/>
                </a:lnTo>
                <a:lnTo>
                  <a:pt x="6837" y="6893"/>
                </a:lnTo>
                <a:lnTo>
                  <a:pt x="4884" y="4908"/>
                </a:lnTo>
                <a:lnTo>
                  <a:pt x="6333" y="3459"/>
                </a:lnTo>
                <a:close/>
                <a:moveTo>
                  <a:pt x="4348" y="5506"/>
                </a:moveTo>
                <a:lnTo>
                  <a:pt x="6333" y="7460"/>
                </a:lnTo>
                <a:lnTo>
                  <a:pt x="5860" y="7932"/>
                </a:lnTo>
                <a:lnTo>
                  <a:pt x="5388" y="7460"/>
                </a:lnTo>
                <a:cubicBezTo>
                  <a:pt x="5325" y="7412"/>
                  <a:pt x="5238" y="7389"/>
                  <a:pt x="5152" y="7389"/>
                </a:cubicBezTo>
                <a:cubicBezTo>
                  <a:pt x="5065" y="7389"/>
                  <a:pt x="4978" y="7412"/>
                  <a:pt x="4915" y="7460"/>
                </a:cubicBezTo>
                <a:cubicBezTo>
                  <a:pt x="4789" y="7586"/>
                  <a:pt x="4789" y="7838"/>
                  <a:pt x="4915" y="7932"/>
                </a:cubicBezTo>
                <a:lnTo>
                  <a:pt x="5388" y="8405"/>
                </a:lnTo>
                <a:lnTo>
                  <a:pt x="5167" y="8657"/>
                </a:lnTo>
                <a:cubicBezTo>
                  <a:pt x="4915" y="8846"/>
                  <a:pt x="4632" y="8940"/>
                  <a:pt x="4360" y="8940"/>
                </a:cubicBezTo>
                <a:cubicBezTo>
                  <a:pt x="4088" y="8940"/>
                  <a:pt x="3828" y="8846"/>
                  <a:pt x="3624" y="8657"/>
                </a:cubicBezTo>
                <a:lnTo>
                  <a:pt x="3151" y="8184"/>
                </a:lnTo>
                <a:cubicBezTo>
                  <a:pt x="2742" y="7775"/>
                  <a:pt x="2742" y="7113"/>
                  <a:pt x="3151" y="6735"/>
                </a:cubicBezTo>
                <a:lnTo>
                  <a:pt x="4348" y="5506"/>
                </a:lnTo>
                <a:close/>
                <a:moveTo>
                  <a:pt x="2678" y="8657"/>
                </a:moveTo>
                <a:lnTo>
                  <a:pt x="3151" y="9129"/>
                </a:lnTo>
                <a:lnTo>
                  <a:pt x="2899" y="9350"/>
                </a:lnTo>
                <a:cubicBezTo>
                  <a:pt x="2836" y="9413"/>
                  <a:pt x="2749" y="9444"/>
                  <a:pt x="2663" y="9444"/>
                </a:cubicBezTo>
                <a:cubicBezTo>
                  <a:pt x="2576" y="9444"/>
                  <a:pt x="2489" y="9413"/>
                  <a:pt x="2426" y="9350"/>
                </a:cubicBezTo>
                <a:cubicBezTo>
                  <a:pt x="2300" y="9255"/>
                  <a:pt x="2300" y="9003"/>
                  <a:pt x="2426" y="8877"/>
                </a:cubicBezTo>
                <a:lnTo>
                  <a:pt x="2678" y="8657"/>
                </a:lnTo>
                <a:close/>
                <a:moveTo>
                  <a:pt x="9389" y="1"/>
                </a:moveTo>
                <a:cubicBezTo>
                  <a:pt x="9121" y="1"/>
                  <a:pt x="8853" y="103"/>
                  <a:pt x="8664" y="308"/>
                </a:cubicBezTo>
                <a:cubicBezTo>
                  <a:pt x="8255" y="686"/>
                  <a:pt x="8255" y="1379"/>
                  <a:pt x="8664" y="1757"/>
                </a:cubicBezTo>
                <a:lnTo>
                  <a:pt x="8097" y="2324"/>
                </a:lnTo>
                <a:lnTo>
                  <a:pt x="7121" y="1316"/>
                </a:lnTo>
                <a:cubicBezTo>
                  <a:pt x="6932" y="1127"/>
                  <a:pt x="6648" y="1001"/>
                  <a:pt x="6365" y="1001"/>
                </a:cubicBezTo>
                <a:cubicBezTo>
                  <a:pt x="6081" y="1001"/>
                  <a:pt x="5829" y="1127"/>
                  <a:pt x="5608" y="1316"/>
                </a:cubicBezTo>
                <a:cubicBezTo>
                  <a:pt x="5419" y="1537"/>
                  <a:pt x="5293" y="1789"/>
                  <a:pt x="5293" y="2072"/>
                </a:cubicBezTo>
                <a:cubicBezTo>
                  <a:pt x="5293" y="2356"/>
                  <a:pt x="5419" y="2639"/>
                  <a:pt x="5608" y="2828"/>
                </a:cubicBezTo>
                <a:lnTo>
                  <a:pt x="5860" y="3049"/>
                </a:lnTo>
                <a:lnTo>
                  <a:pt x="2678" y="6263"/>
                </a:lnTo>
                <a:cubicBezTo>
                  <a:pt x="2143" y="6767"/>
                  <a:pt x="2048" y="7460"/>
                  <a:pt x="2269" y="8090"/>
                </a:cubicBezTo>
                <a:lnTo>
                  <a:pt x="1922" y="8468"/>
                </a:lnTo>
                <a:cubicBezTo>
                  <a:pt x="1607" y="8783"/>
                  <a:pt x="1513" y="9255"/>
                  <a:pt x="1733" y="9634"/>
                </a:cubicBezTo>
                <a:lnTo>
                  <a:pt x="95" y="11240"/>
                </a:lnTo>
                <a:cubicBezTo>
                  <a:pt x="1" y="11366"/>
                  <a:pt x="1" y="11618"/>
                  <a:pt x="95" y="11713"/>
                </a:cubicBezTo>
                <a:cubicBezTo>
                  <a:pt x="190" y="11807"/>
                  <a:pt x="284" y="11839"/>
                  <a:pt x="347" y="11839"/>
                </a:cubicBezTo>
                <a:cubicBezTo>
                  <a:pt x="410" y="11839"/>
                  <a:pt x="536" y="11807"/>
                  <a:pt x="568" y="11713"/>
                </a:cubicBezTo>
                <a:lnTo>
                  <a:pt x="2206" y="10106"/>
                </a:lnTo>
                <a:cubicBezTo>
                  <a:pt x="2363" y="10201"/>
                  <a:pt x="2458" y="10232"/>
                  <a:pt x="2615" y="10232"/>
                </a:cubicBezTo>
                <a:cubicBezTo>
                  <a:pt x="2899" y="10232"/>
                  <a:pt x="3183" y="10106"/>
                  <a:pt x="3372" y="9917"/>
                </a:cubicBezTo>
                <a:lnTo>
                  <a:pt x="3718" y="9571"/>
                </a:lnTo>
                <a:cubicBezTo>
                  <a:pt x="3939" y="9634"/>
                  <a:pt x="4159" y="9665"/>
                  <a:pt x="4348" y="9665"/>
                </a:cubicBezTo>
                <a:cubicBezTo>
                  <a:pt x="4789" y="9665"/>
                  <a:pt x="5262" y="9508"/>
                  <a:pt x="5577" y="9161"/>
                </a:cubicBezTo>
                <a:lnTo>
                  <a:pt x="8759" y="5979"/>
                </a:lnTo>
                <a:lnTo>
                  <a:pt x="9011" y="6199"/>
                </a:lnTo>
                <a:cubicBezTo>
                  <a:pt x="9200" y="6420"/>
                  <a:pt x="9484" y="6515"/>
                  <a:pt x="9767" y="6515"/>
                </a:cubicBezTo>
                <a:cubicBezTo>
                  <a:pt x="10019" y="6515"/>
                  <a:pt x="10303" y="6420"/>
                  <a:pt x="10492" y="6199"/>
                </a:cubicBezTo>
                <a:cubicBezTo>
                  <a:pt x="10712" y="6010"/>
                  <a:pt x="10807" y="5727"/>
                  <a:pt x="10807" y="5475"/>
                </a:cubicBezTo>
                <a:cubicBezTo>
                  <a:pt x="10807" y="5191"/>
                  <a:pt x="10712" y="4908"/>
                  <a:pt x="10492" y="4719"/>
                </a:cubicBezTo>
                <a:lnTo>
                  <a:pt x="9515" y="3711"/>
                </a:lnTo>
                <a:lnTo>
                  <a:pt x="10082" y="3207"/>
                </a:lnTo>
                <a:cubicBezTo>
                  <a:pt x="10271" y="3427"/>
                  <a:pt x="10555" y="3522"/>
                  <a:pt x="10807" y="3522"/>
                </a:cubicBezTo>
                <a:cubicBezTo>
                  <a:pt x="11090" y="3522"/>
                  <a:pt x="11374" y="3427"/>
                  <a:pt x="11563" y="3207"/>
                </a:cubicBezTo>
                <a:cubicBezTo>
                  <a:pt x="11972" y="2828"/>
                  <a:pt x="11972" y="2167"/>
                  <a:pt x="11563" y="1757"/>
                </a:cubicBezTo>
                <a:lnTo>
                  <a:pt x="10114" y="308"/>
                </a:lnTo>
                <a:cubicBezTo>
                  <a:pt x="9925" y="103"/>
                  <a:pt x="9657" y="1"/>
                  <a:pt x="9389" y="1"/>
                </a:cubicBezTo>
                <a:close/>
              </a:path>
            </a:pathLst>
          </a:custGeom>
          <a:solidFill>
            <a:schemeClr val="bg1"/>
          </a:solid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grpSp>
        <p:nvGrpSpPr>
          <p:cNvPr id="54" name="Google Shape;11035;p84">
            <a:extLst>
              <a:ext uri="{FF2B5EF4-FFF2-40B4-BE49-F238E27FC236}">
                <a16:creationId xmlns:a16="http://schemas.microsoft.com/office/drawing/2014/main" id="{CC5899F1-5757-4A01-9E25-0A1ADF73C6C9}"/>
              </a:ext>
            </a:extLst>
          </p:cNvPr>
          <p:cNvGrpSpPr/>
          <p:nvPr/>
        </p:nvGrpSpPr>
        <p:grpSpPr>
          <a:xfrm>
            <a:off x="4930924" y="1284241"/>
            <a:ext cx="311749" cy="353210"/>
            <a:chOff x="-27710725" y="1959200"/>
            <a:chExt cx="260725" cy="295400"/>
          </a:xfrm>
          <a:solidFill>
            <a:schemeClr val="bg1"/>
          </a:solidFill>
        </p:grpSpPr>
        <p:sp>
          <p:nvSpPr>
            <p:cNvPr id="55" name="Google Shape;11036;p84">
              <a:extLst>
                <a:ext uri="{FF2B5EF4-FFF2-40B4-BE49-F238E27FC236}">
                  <a16:creationId xmlns:a16="http://schemas.microsoft.com/office/drawing/2014/main" id="{CBDE4609-38AE-4E0F-B079-3B461A93D75E}"/>
                </a:ext>
              </a:extLst>
            </p:cNvPr>
            <p:cNvSpPr/>
            <p:nvPr/>
          </p:nvSpPr>
          <p:spPr>
            <a:xfrm>
              <a:off x="-27710725" y="1959200"/>
              <a:ext cx="260725" cy="295400"/>
            </a:xfrm>
            <a:custGeom>
              <a:avLst/>
              <a:gdLst/>
              <a:ahLst/>
              <a:cxnLst/>
              <a:rect l="l" t="t" r="r" b="b"/>
              <a:pathLst>
                <a:path w="10429" h="11816" extrusionOk="0">
                  <a:moveTo>
                    <a:pt x="1072" y="3561"/>
                  </a:moveTo>
                  <a:cubicBezTo>
                    <a:pt x="1261" y="3561"/>
                    <a:pt x="1418" y="3718"/>
                    <a:pt x="1418" y="3907"/>
                  </a:cubicBezTo>
                  <a:lnTo>
                    <a:pt x="1418" y="4916"/>
                  </a:lnTo>
                  <a:lnTo>
                    <a:pt x="694" y="4916"/>
                  </a:lnTo>
                  <a:lnTo>
                    <a:pt x="694" y="3907"/>
                  </a:lnTo>
                  <a:cubicBezTo>
                    <a:pt x="694" y="3718"/>
                    <a:pt x="851" y="3561"/>
                    <a:pt x="1072" y="3561"/>
                  </a:cubicBezTo>
                  <a:close/>
                  <a:moveTo>
                    <a:pt x="5230" y="3561"/>
                  </a:moveTo>
                  <a:cubicBezTo>
                    <a:pt x="5419" y="3561"/>
                    <a:pt x="5577" y="3718"/>
                    <a:pt x="5577" y="3907"/>
                  </a:cubicBezTo>
                  <a:lnTo>
                    <a:pt x="5577" y="4916"/>
                  </a:lnTo>
                  <a:lnTo>
                    <a:pt x="4884" y="4916"/>
                  </a:lnTo>
                  <a:lnTo>
                    <a:pt x="4884" y="3907"/>
                  </a:lnTo>
                  <a:cubicBezTo>
                    <a:pt x="4884" y="3718"/>
                    <a:pt x="5041" y="3561"/>
                    <a:pt x="5230" y="3561"/>
                  </a:cubicBezTo>
                  <a:close/>
                  <a:moveTo>
                    <a:pt x="8696" y="4348"/>
                  </a:moveTo>
                  <a:cubicBezTo>
                    <a:pt x="9294" y="4348"/>
                    <a:pt x="9736" y="4821"/>
                    <a:pt x="9736" y="5357"/>
                  </a:cubicBezTo>
                  <a:cubicBezTo>
                    <a:pt x="9736" y="5924"/>
                    <a:pt x="9263" y="6396"/>
                    <a:pt x="8696" y="6396"/>
                  </a:cubicBezTo>
                  <a:cubicBezTo>
                    <a:pt x="8097" y="6396"/>
                    <a:pt x="7688" y="5924"/>
                    <a:pt x="7688" y="5357"/>
                  </a:cubicBezTo>
                  <a:cubicBezTo>
                    <a:pt x="7688" y="4821"/>
                    <a:pt x="8160" y="4348"/>
                    <a:pt x="8696" y="4348"/>
                  </a:cubicBezTo>
                  <a:close/>
                  <a:moveTo>
                    <a:pt x="5482" y="5609"/>
                  </a:moveTo>
                  <a:cubicBezTo>
                    <a:pt x="5388" y="6176"/>
                    <a:pt x="5073" y="6774"/>
                    <a:pt x="4569" y="7121"/>
                  </a:cubicBezTo>
                  <a:cubicBezTo>
                    <a:pt x="4120" y="7475"/>
                    <a:pt x="3582" y="7653"/>
                    <a:pt x="3036" y="7653"/>
                  </a:cubicBezTo>
                  <a:cubicBezTo>
                    <a:pt x="2854" y="7653"/>
                    <a:pt x="2671" y="7633"/>
                    <a:pt x="2489" y="7593"/>
                  </a:cubicBezTo>
                  <a:cubicBezTo>
                    <a:pt x="1639" y="7404"/>
                    <a:pt x="946" y="6617"/>
                    <a:pt x="757" y="5640"/>
                  </a:cubicBezTo>
                  <a:lnTo>
                    <a:pt x="1418" y="5640"/>
                  </a:lnTo>
                  <a:cubicBezTo>
                    <a:pt x="1481" y="5955"/>
                    <a:pt x="1639" y="6270"/>
                    <a:pt x="1891" y="6491"/>
                  </a:cubicBezTo>
                  <a:cubicBezTo>
                    <a:pt x="2206" y="6806"/>
                    <a:pt x="2647" y="7026"/>
                    <a:pt x="3119" y="7026"/>
                  </a:cubicBezTo>
                  <a:cubicBezTo>
                    <a:pt x="3183" y="7026"/>
                    <a:pt x="3309" y="7026"/>
                    <a:pt x="3372" y="6963"/>
                  </a:cubicBezTo>
                  <a:cubicBezTo>
                    <a:pt x="4096" y="6837"/>
                    <a:pt x="4600" y="6302"/>
                    <a:pt x="4758" y="5609"/>
                  </a:cubicBezTo>
                  <a:close/>
                  <a:moveTo>
                    <a:pt x="2426" y="1"/>
                  </a:moveTo>
                  <a:cubicBezTo>
                    <a:pt x="2237" y="1"/>
                    <a:pt x="2080" y="158"/>
                    <a:pt x="2080" y="347"/>
                  </a:cubicBezTo>
                  <a:lnTo>
                    <a:pt x="2080" y="725"/>
                  </a:lnTo>
                  <a:lnTo>
                    <a:pt x="1733" y="725"/>
                  </a:lnTo>
                  <a:cubicBezTo>
                    <a:pt x="1135" y="725"/>
                    <a:pt x="694" y="1198"/>
                    <a:pt x="694" y="1734"/>
                  </a:cubicBezTo>
                  <a:lnTo>
                    <a:pt x="694" y="2836"/>
                  </a:lnTo>
                  <a:cubicBezTo>
                    <a:pt x="316" y="2994"/>
                    <a:pt x="1" y="3340"/>
                    <a:pt x="1" y="3813"/>
                  </a:cubicBezTo>
                  <a:lnTo>
                    <a:pt x="1" y="5073"/>
                  </a:lnTo>
                  <a:lnTo>
                    <a:pt x="1" y="5231"/>
                  </a:lnTo>
                  <a:cubicBezTo>
                    <a:pt x="32" y="5924"/>
                    <a:pt x="284" y="6554"/>
                    <a:pt x="662" y="7058"/>
                  </a:cubicBezTo>
                  <a:cubicBezTo>
                    <a:pt x="1103" y="7656"/>
                    <a:pt x="1702" y="8035"/>
                    <a:pt x="2395" y="8224"/>
                  </a:cubicBezTo>
                  <a:cubicBezTo>
                    <a:pt x="2521" y="8287"/>
                    <a:pt x="2678" y="8287"/>
                    <a:pt x="2804" y="8318"/>
                  </a:cubicBezTo>
                  <a:lnTo>
                    <a:pt x="2804" y="8696"/>
                  </a:lnTo>
                  <a:cubicBezTo>
                    <a:pt x="2804" y="10429"/>
                    <a:pt x="4222" y="11815"/>
                    <a:pt x="5892" y="11815"/>
                  </a:cubicBezTo>
                  <a:cubicBezTo>
                    <a:pt x="7625" y="11815"/>
                    <a:pt x="9011" y="10397"/>
                    <a:pt x="9011" y="8696"/>
                  </a:cubicBezTo>
                  <a:lnTo>
                    <a:pt x="9011" y="6932"/>
                  </a:lnTo>
                  <a:cubicBezTo>
                    <a:pt x="9830" y="6837"/>
                    <a:pt x="10429" y="6176"/>
                    <a:pt x="10429" y="5325"/>
                  </a:cubicBezTo>
                  <a:cubicBezTo>
                    <a:pt x="10429" y="4380"/>
                    <a:pt x="9641" y="3592"/>
                    <a:pt x="8696" y="3592"/>
                  </a:cubicBezTo>
                  <a:cubicBezTo>
                    <a:pt x="7751" y="3592"/>
                    <a:pt x="6963" y="4380"/>
                    <a:pt x="6963" y="5325"/>
                  </a:cubicBezTo>
                  <a:cubicBezTo>
                    <a:pt x="6963" y="6144"/>
                    <a:pt x="7562" y="6837"/>
                    <a:pt x="8349" y="7026"/>
                  </a:cubicBezTo>
                  <a:lnTo>
                    <a:pt x="8349" y="8791"/>
                  </a:lnTo>
                  <a:cubicBezTo>
                    <a:pt x="8349" y="10114"/>
                    <a:pt x="7247" y="11216"/>
                    <a:pt x="5892" y="11216"/>
                  </a:cubicBezTo>
                  <a:cubicBezTo>
                    <a:pt x="4569" y="11216"/>
                    <a:pt x="3466" y="10114"/>
                    <a:pt x="3466" y="8791"/>
                  </a:cubicBezTo>
                  <a:lnTo>
                    <a:pt x="3466" y="8350"/>
                  </a:lnTo>
                  <a:cubicBezTo>
                    <a:pt x="4065" y="8287"/>
                    <a:pt x="4600" y="8066"/>
                    <a:pt x="5073" y="7688"/>
                  </a:cubicBezTo>
                  <a:cubicBezTo>
                    <a:pt x="5829" y="7089"/>
                    <a:pt x="6270" y="6176"/>
                    <a:pt x="6270" y="5231"/>
                  </a:cubicBezTo>
                  <a:lnTo>
                    <a:pt x="6270" y="3876"/>
                  </a:lnTo>
                  <a:cubicBezTo>
                    <a:pt x="6270" y="3435"/>
                    <a:pt x="5986" y="3025"/>
                    <a:pt x="5545" y="2868"/>
                  </a:cubicBezTo>
                  <a:lnTo>
                    <a:pt x="5545" y="1765"/>
                  </a:lnTo>
                  <a:cubicBezTo>
                    <a:pt x="5545" y="1198"/>
                    <a:pt x="5073" y="757"/>
                    <a:pt x="4537" y="757"/>
                  </a:cubicBezTo>
                  <a:lnTo>
                    <a:pt x="4159" y="757"/>
                  </a:lnTo>
                  <a:lnTo>
                    <a:pt x="4159" y="410"/>
                  </a:lnTo>
                  <a:cubicBezTo>
                    <a:pt x="4159" y="190"/>
                    <a:pt x="4002" y="32"/>
                    <a:pt x="3813" y="32"/>
                  </a:cubicBezTo>
                  <a:cubicBezTo>
                    <a:pt x="3624" y="32"/>
                    <a:pt x="3466" y="190"/>
                    <a:pt x="3466" y="410"/>
                  </a:cubicBezTo>
                  <a:lnTo>
                    <a:pt x="3466" y="1765"/>
                  </a:lnTo>
                  <a:cubicBezTo>
                    <a:pt x="3466" y="1986"/>
                    <a:pt x="3624" y="2143"/>
                    <a:pt x="3813" y="2143"/>
                  </a:cubicBezTo>
                  <a:cubicBezTo>
                    <a:pt x="4002" y="2143"/>
                    <a:pt x="4159" y="1986"/>
                    <a:pt x="4159" y="1765"/>
                  </a:cubicBezTo>
                  <a:lnTo>
                    <a:pt x="4159" y="1418"/>
                  </a:lnTo>
                  <a:lnTo>
                    <a:pt x="4537" y="1418"/>
                  </a:lnTo>
                  <a:cubicBezTo>
                    <a:pt x="4726" y="1418"/>
                    <a:pt x="4884" y="1576"/>
                    <a:pt x="4884" y="1765"/>
                  </a:cubicBezTo>
                  <a:lnTo>
                    <a:pt x="4884" y="2868"/>
                  </a:lnTo>
                  <a:cubicBezTo>
                    <a:pt x="4474" y="3025"/>
                    <a:pt x="4159" y="3403"/>
                    <a:pt x="4159" y="3876"/>
                  </a:cubicBezTo>
                  <a:lnTo>
                    <a:pt x="4159" y="5168"/>
                  </a:lnTo>
                  <a:cubicBezTo>
                    <a:pt x="4159" y="5703"/>
                    <a:pt x="3813" y="6176"/>
                    <a:pt x="3309" y="6270"/>
                  </a:cubicBezTo>
                  <a:lnTo>
                    <a:pt x="3151" y="6270"/>
                  </a:lnTo>
                  <a:cubicBezTo>
                    <a:pt x="2867" y="6270"/>
                    <a:pt x="2584" y="6144"/>
                    <a:pt x="2395" y="5955"/>
                  </a:cubicBezTo>
                  <a:cubicBezTo>
                    <a:pt x="2206" y="5766"/>
                    <a:pt x="2080" y="5483"/>
                    <a:pt x="2080" y="5199"/>
                  </a:cubicBezTo>
                  <a:lnTo>
                    <a:pt x="2080" y="3813"/>
                  </a:lnTo>
                  <a:cubicBezTo>
                    <a:pt x="2080" y="3403"/>
                    <a:pt x="1796" y="2994"/>
                    <a:pt x="1387" y="2836"/>
                  </a:cubicBezTo>
                  <a:lnTo>
                    <a:pt x="1387" y="1734"/>
                  </a:lnTo>
                  <a:cubicBezTo>
                    <a:pt x="1387" y="1545"/>
                    <a:pt x="1544" y="1387"/>
                    <a:pt x="1733" y="1387"/>
                  </a:cubicBezTo>
                  <a:lnTo>
                    <a:pt x="2080" y="1387"/>
                  </a:lnTo>
                  <a:lnTo>
                    <a:pt x="2080" y="1734"/>
                  </a:lnTo>
                  <a:cubicBezTo>
                    <a:pt x="2080" y="1923"/>
                    <a:pt x="2237" y="2080"/>
                    <a:pt x="2426" y="2080"/>
                  </a:cubicBezTo>
                  <a:cubicBezTo>
                    <a:pt x="2647" y="2080"/>
                    <a:pt x="2804" y="1923"/>
                    <a:pt x="2804" y="1734"/>
                  </a:cubicBezTo>
                  <a:lnTo>
                    <a:pt x="2804" y="347"/>
                  </a:lnTo>
                  <a:cubicBezTo>
                    <a:pt x="2804" y="158"/>
                    <a:pt x="2647" y="1"/>
                    <a:pt x="2426" y="1"/>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sp>
          <p:nvSpPr>
            <p:cNvPr id="56" name="Google Shape;11037;p84">
              <a:extLst>
                <a:ext uri="{FF2B5EF4-FFF2-40B4-BE49-F238E27FC236}">
                  <a16:creationId xmlns:a16="http://schemas.microsoft.com/office/drawing/2014/main" id="{AA7F0F45-B122-4D07-B697-3F0B5F479817}"/>
                </a:ext>
              </a:extLst>
            </p:cNvPr>
            <p:cNvSpPr/>
            <p:nvPr/>
          </p:nvSpPr>
          <p:spPr>
            <a:xfrm>
              <a:off x="-27502000" y="2084450"/>
              <a:ext cx="17350" cy="17350"/>
            </a:xfrm>
            <a:custGeom>
              <a:avLst/>
              <a:gdLst/>
              <a:ahLst/>
              <a:cxnLst/>
              <a:rect l="l" t="t" r="r" b="b"/>
              <a:pathLst>
                <a:path w="694" h="694" extrusionOk="0">
                  <a:moveTo>
                    <a:pt x="347" y="0"/>
                  </a:moveTo>
                  <a:cubicBezTo>
                    <a:pt x="158" y="0"/>
                    <a:pt x="0" y="158"/>
                    <a:pt x="0" y="347"/>
                  </a:cubicBezTo>
                  <a:cubicBezTo>
                    <a:pt x="0" y="536"/>
                    <a:pt x="158" y="693"/>
                    <a:pt x="347" y="693"/>
                  </a:cubicBezTo>
                  <a:cubicBezTo>
                    <a:pt x="536" y="693"/>
                    <a:pt x="693" y="536"/>
                    <a:pt x="693" y="347"/>
                  </a:cubicBezTo>
                  <a:cubicBezTo>
                    <a:pt x="693" y="158"/>
                    <a:pt x="536" y="0"/>
                    <a:pt x="347" y="0"/>
                  </a:cubicBezTo>
                  <a:close/>
                </a:path>
              </a:pathLst>
            </a:custGeom>
            <a:grpFill/>
            <a:ln>
              <a:noFill/>
            </a:ln>
          </p:spPr>
          <p:txBody>
            <a:bodyPr spcFirstLastPara="1" wrap="square" lIns="91425" tIns="91425" rIns="91425" bIns="91425" anchor="ctr" anchorCtr="0">
              <a:noAutofit/>
            </a:bodyPr>
            <a:lstStyle/>
            <a:p>
              <a:pPr algn="r" defTabSz="685800" rtl="1">
                <a:buClrTx/>
                <a:defRPr/>
              </a:pPr>
              <a:endParaRPr sz="1800" kern="1200">
                <a:solidFill>
                  <a:prstClr val="black"/>
                </a:solidFill>
                <a:latin typeface="Calibri"/>
                <a:ea typeface="+mn-ea"/>
                <a:cs typeface="B Nazanin" panose="00000400000000000000" pitchFamily="2" charset="-78"/>
              </a:endParaRPr>
            </a:p>
          </p:txBody>
        </p:sp>
      </p:grpSp>
      <p:sp>
        <p:nvSpPr>
          <p:cNvPr id="57" name="TextBox 56">
            <a:extLst>
              <a:ext uri="{FF2B5EF4-FFF2-40B4-BE49-F238E27FC236}">
                <a16:creationId xmlns:a16="http://schemas.microsoft.com/office/drawing/2014/main" id="{7C38B91D-A399-4F90-8469-1E7ACBBEFBC8}"/>
              </a:ext>
            </a:extLst>
          </p:cNvPr>
          <p:cNvSpPr txBox="1"/>
          <p:nvPr/>
        </p:nvSpPr>
        <p:spPr>
          <a:xfrm>
            <a:off x="0" y="160456"/>
            <a:ext cx="9144000" cy="438582"/>
          </a:xfrm>
          <a:prstGeom prst="rect">
            <a:avLst/>
          </a:prstGeom>
          <a:noFill/>
        </p:spPr>
        <p:txBody>
          <a:bodyPr wrap="square" rtlCol="0">
            <a:spAutoFit/>
          </a:bodyPr>
          <a:lstStyle/>
          <a:p>
            <a:pPr algn="ctr" rtl="1"/>
            <a:r>
              <a:rPr lang="fa-IR" sz="2250" dirty="0">
                <a:latin typeface="Georgia" panose="02040502050405020303" pitchFamily="18" charset="0"/>
                <a:ea typeface="Cambria" panose="02040503050406030204" pitchFamily="18" charset="0"/>
                <a:cs typeface="B Nazanin" panose="00000400000000000000" pitchFamily="2" charset="-78"/>
              </a:rPr>
              <a:t>پاورپوینت پزشکی</a:t>
            </a:r>
            <a:endParaRPr lang="en-IN" sz="2250" dirty="0">
              <a:latin typeface="Georgia" panose="02040502050405020303" pitchFamily="18" charset="0"/>
              <a:ea typeface="Cambria" panose="02040503050406030204" pitchFamily="18" charset="0"/>
              <a:cs typeface="B Nazanin" panose="00000400000000000000" pitchFamily="2" charset="-78"/>
            </a:endParaRPr>
          </a:p>
        </p:txBody>
      </p:sp>
    </p:spTree>
    <p:extLst>
      <p:ext uri="{BB962C8B-B14F-4D97-AF65-F5344CB8AC3E}">
        <p14:creationId xmlns:p14="http://schemas.microsoft.com/office/powerpoint/2010/main" val="8741536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8"/>
          <p:cNvSpPr/>
          <p:nvPr/>
        </p:nvSpPr>
        <p:spPr>
          <a:xfrm flipH="1">
            <a:off x="-1613400"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 name="Google Shape;220;p38"/>
          <p:cNvSpPr/>
          <p:nvPr/>
        </p:nvSpPr>
        <p:spPr>
          <a:xfrm flipH="1">
            <a:off x="2171250"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 name="Google Shape;221;p38"/>
          <p:cNvSpPr txBox="1">
            <a:spLocks noGrp="1"/>
          </p:cNvSpPr>
          <p:nvPr>
            <p:ph type="title"/>
          </p:nvPr>
        </p:nvSpPr>
        <p:spPr>
          <a:xfrm>
            <a:off x="4385575" y="1728150"/>
            <a:ext cx="4045200" cy="833700"/>
          </a:xfrm>
          <a:prstGeom prst="rect">
            <a:avLst/>
          </a:prstGeom>
        </p:spPr>
        <p:txBody>
          <a:bodyPr spcFirstLastPara="1" wrap="square" lIns="91425" tIns="91425" rIns="91425" bIns="91425" anchor="b" anchorCtr="0">
            <a:noAutofit/>
          </a:bodyPr>
          <a:lstStyle/>
          <a:p>
            <a:pPr lvl="0" algn="r" rtl="1"/>
            <a:r>
              <a:rPr lang="fa-IR" dirty="0">
                <a:cs typeface="B Nazanin" panose="00000400000000000000" pitchFamily="2" charset="-78"/>
              </a:rPr>
              <a:t>معرفی</a:t>
            </a:r>
            <a:endParaRPr dirty="0">
              <a:cs typeface="B Nazanin" panose="00000400000000000000" pitchFamily="2" charset="-78"/>
            </a:endParaRPr>
          </a:p>
        </p:txBody>
      </p:sp>
      <p:sp>
        <p:nvSpPr>
          <p:cNvPr id="222" name="Google Shape;222;p38"/>
          <p:cNvSpPr txBox="1">
            <a:spLocks noGrp="1"/>
          </p:cNvSpPr>
          <p:nvPr>
            <p:ph type="subTitle" idx="1"/>
          </p:nvPr>
        </p:nvSpPr>
        <p:spPr>
          <a:xfrm>
            <a:off x="4385575" y="2649525"/>
            <a:ext cx="4045200" cy="1085100"/>
          </a:xfrm>
          <a:prstGeom prst="rect">
            <a:avLst/>
          </a:prstGeom>
        </p:spPr>
        <p:txBody>
          <a:bodyPr spcFirstLastPara="1" wrap="square" lIns="91425" tIns="91425" rIns="91425" bIns="91425" anchor="t" anchorCtr="0">
            <a:noAutofit/>
          </a:bodyPr>
          <a:lstStyle/>
          <a:p>
            <a:pPr marL="0" lvl="0" indent="0" algn="r" rtl="1">
              <a:lnSpc>
                <a:spcPct val="150000"/>
              </a:lnSpc>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pic>
        <p:nvPicPr>
          <p:cNvPr id="223" name="Google Shape;223;p38"/>
          <p:cNvPicPr preferRelativeResize="0"/>
          <p:nvPr/>
        </p:nvPicPr>
        <p:blipFill>
          <a:blip r:embed="rId3">
            <a:alphaModFix/>
          </a:blip>
          <a:stretch>
            <a:fillRect/>
          </a:stretch>
        </p:blipFill>
        <p:spPr>
          <a:xfrm>
            <a:off x="1101178" y="1355663"/>
            <a:ext cx="1252598" cy="963917"/>
          </a:xfrm>
          <a:prstGeom prst="rect">
            <a:avLst/>
          </a:prstGeom>
          <a:noFill/>
          <a:ln>
            <a:noFill/>
          </a:ln>
        </p:spPr>
      </p:pic>
      <p:pic>
        <p:nvPicPr>
          <p:cNvPr id="224" name="Google Shape;224;p38"/>
          <p:cNvPicPr preferRelativeResize="0"/>
          <p:nvPr/>
        </p:nvPicPr>
        <p:blipFill>
          <a:blip r:embed="rId4">
            <a:alphaModFix/>
          </a:blip>
          <a:stretch>
            <a:fillRect/>
          </a:stretch>
        </p:blipFill>
        <p:spPr>
          <a:xfrm>
            <a:off x="3158438" y="901988"/>
            <a:ext cx="856301" cy="897112"/>
          </a:xfrm>
          <a:prstGeom prst="rect">
            <a:avLst/>
          </a:prstGeom>
          <a:noFill/>
          <a:ln>
            <a:noFill/>
          </a:ln>
        </p:spPr>
      </p:pic>
      <p:pic>
        <p:nvPicPr>
          <p:cNvPr id="225" name="Google Shape;225;p38"/>
          <p:cNvPicPr preferRelativeResize="0"/>
          <p:nvPr/>
        </p:nvPicPr>
        <p:blipFill>
          <a:blip r:embed="rId5">
            <a:alphaModFix/>
          </a:blip>
          <a:stretch>
            <a:fillRect/>
          </a:stretch>
        </p:blipFill>
        <p:spPr>
          <a:xfrm flipH="1">
            <a:off x="2353776" y="2571750"/>
            <a:ext cx="1290425" cy="2218977"/>
          </a:xfrm>
          <a:prstGeom prst="rect">
            <a:avLst/>
          </a:prstGeom>
          <a:noFill/>
          <a:ln>
            <a:noFill/>
          </a:ln>
        </p:spPr>
      </p:pic>
      <p:pic>
        <p:nvPicPr>
          <p:cNvPr id="226" name="Google Shape;226;p38"/>
          <p:cNvPicPr preferRelativeResize="0"/>
          <p:nvPr/>
        </p:nvPicPr>
        <p:blipFill>
          <a:blip r:embed="rId6">
            <a:alphaModFix/>
          </a:blip>
          <a:stretch>
            <a:fillRect/>
          </a:stretch>
        </p:blipFill>
        <p:spPr>
          <a:xfrm flipH="1">
            <a:off x="741725" y="-2"/>
            <a:ext cx="2322176" cy="642900"/>
          </a:xfrm>
          <a:prstGeom prst="rect">
            <a:avLst/>
          </a:prstGeom>
          <a:noFill/>
          <a:ln>
            <a:noFill/>
          </a:ln>
        </p:spPr>
      </p:pic>
      <p:pic>
        <p:nvPicPr>
          <p:cNvPr id="227" name="Google Shape;227;p38"/>
          <p:cNvPicPr preferRelativeResize="0"/>
          <p:nvPr/>
        </p:nvPicPr>
        <p:blipFill>
          <a:blip r:embed="rId7">
            <a:alphaModFix/>
          </a:blip>
          <a:stretch>
            <a:fillRect/>
          </a:stretch>
        </p:blipFill>
        <p:spPr>
          <a:xfrm flipH="1">
            <a:off x="-1648476" y="3032350"/>
            <a:ext cx="3369651" cy="157622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F5AF73F-6723-4F0E-8E6F-944A49FBE3A1}"/>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a:stretch/>
        </p:blipFill>
        <p:spPr>
          <a:xfrm>
            <a:off x="0" y="0"/>
            <a:ext cx="3654029" cy="5143500"/>
          </a:xfrm>
        </p:spPr>
      </p:pic>
      <p:sp>
        <p:nvSpPr>
          <p:cNvPr id="7" name="TextBox 6">
            <a:extLst>
              <a:ext uri="{FF2B5EF4-FFF2-40B4-BE49-F238E27FC236}">
                <a16:creationId xmlns:a16="http://schemas.microsoft.com/office/drawing/2014/main" id="{6B7133B1-0C76-4D30-B22E-746B8D97D173}"/>
              </a:ext>
            </a:extLst>
          </p:cNvPr>
          <p:cNvSpPr txBox="1"/>
          <p:nvPr/>
        </p:nvSpPr>
        <p:spPr>
          <a:xfrm>
            <a:off x="121528" y="113111"/>
            <a:ext cx="3410972" cy="461665"/>
          </a:xfrm>
          <a:prstGeom prst="rect">
            <a:avLst/>
          </a:prstGeom>
          <a:noFill/>
        </p:spPr>
        <p:txBody>
          <a:bodyPr wrap="square" rtlCol="0">
            <a:spAutoFit/>
          </a:bodyPr>
          <a:lstStyle/>
          <a:p>
            <a:pPr algn="ctr" rtl="1"/>
            <a:r>
              <a:rPr lang="fa-IR" sz="2400" dirty="0">
                <a:solidFill>
                  <a:schemeClr val="bg1"/>
                </a:solidFill>
                <a:latin typeface="Georgia" panose="02040502050405020303" pitchFamily="18" charset="0"/>
                <a:cs typeface="B Nazanin" panose="00000400000000000000" pitchFamily="2" charset="-78"/>
              </a:rPr>
              <a:t>الگوی ارائه تشخیص</a:t>
            </a:r>
            <a:endParaRPr lang="en-IN" sz="2400" dirty="0">
              <a:solidFill>
                <a:schemeClr val="bg1"/>
              </a:solidFill>
              <a:latin typeface="Georgia" panose="02040502050405020303" pitchFamily="18" charset="0"/>
              <a:cs typeface="B Nazanin" panose="00000400000000000000" pitchFamily="2" charset="-78"/>
            </a:endParaRPr>
          </a:p>
        </p:txBody>
      </p:sp>
      <p:sp>
        <p:nvSpPr>
          <p:cNvPr id="41" name="Rectangle 40">
            <a:extLst>
              <a:ext uri="{FF2B5EF4-FFF2-40B4-BE49-F238E27FC236}">
                <a16:creationId xmlns:a16="http://schemas.microsoft.com/office/drawing/2014/main" id="{D8A78608-3BED-455E-873F-2C1198619F9C}"/>
              </a:ext>
            </a:extLst>
          </p:cNvPr>
          <p:cNvSpPr/>
          <p:nvPr/>
        </p:nvSpPr>
        <p:spPr>
          <a:xfrm>
            <a:off x="3654028" y="339777"/>
            <a:ext cx="5489972" cy="4463947"/>
          </a:xfrm>
          <a:prstGeom prst="rect">
            <a:avLst/>
          </a:prstGeom>
          <a:solidFill>
            <a:schemeClr val="accent4">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sz="1050">
              <a:solidFill>
                <a:schemeClr val="tx1"/>
              </a:solidFill>
              <a:cs typeface="B Nazanin" panose="00000400000000000000" pitchFamily="2" charset="-78"/>
            </a:endParaRPr>
          </a:p>
        </p:txBody>
      </p:sp>
      <p:grpSp>
        <p:nvGrpSpPr>
          <p:cNvPr id="40" name="Group 39">
            <a:extLst>
              <a:ext uri="{FF2B5EF4-FFF2-40B4-BE49-F238E27FC236}">
                <a16:creationId xmlns:a16="http://schemas.microsoft.com/office/drawing/2014/main" id="{6E581EB5-4674-420E-8EE3-A5956B37291D}"/>
              </a:ext>
            </a:extLst>
          </p:cNvPr>
          <p:cNvGrpSpPr/>
          <p:nvPr/>
        </p:nvGrpSpPr>
        <p:grpSpPr>
          <a:xfrm>
            <a:off x="3919898" y="760266"/>
            <a:ext cx="4934750" cy="3913819"/>
            <a:chOff x="5164858" y="1355319"/>
            <a:chExt cx="6579667" cy="5218425"/>
          </a:xfrm>
        </p:grpSpPr>
        <p:grpSp>
          <p:nvGrpSpPr>
            <p:cNvPr id="39" name="Group 38">
              <a:extLst>
                <a:ext uri="{FF2B5EF4-FFF2-40B4-BE49-F238E27FC236}">
                  <a16:creationId xmlns:a16="http://schemas.microsoft.com/office/drawing/2014/main" id="{BCDB2B8B-EFF9-4065-94EF-B9ACF5F2B449}"/>
                </a:ext>
              </a:extLst>
            </p:cNvPr>
            <p:cNvGrpSpPr/>
            <p:nvPr/>
          </p:nvGrpSpPr>
          <p:grpSpPr>
            <a:xfrm>
              <a:off x="5164858" y="1355319"/>
              <a:ext cx="6579667" cy="1071063"/>
              <a:chOff x="5164858" y="1355319"/>
              <a:chExt cx="6579667" cy="1071063"/>
            </a:xfrm>
          </p:grpSpPr>
          <p:grpSp>
            <p:nvGrpSpPr>
              <p:cNvPr id="28" name="Group 27">
                <a:extLst>
                  <a:ext uri="{FF2B5EF4-FFF2-40B4-BE49-F238E27FC236}">
                    <a16:creationId xmlns:a16="http://schemas.microsoft.com/office/drawing/2014/main" id="{7C001A83-3DA1-4EE8-B48A-DAD18102A6D2}"/>
                  </a:ext>
                </a:extLst>
              </p:cNvPr>
              <p:cNvGrpSpPr/>
              <p:nvPr/>
            </p:nvGrpSpPr>
            <p:grpSpPr>
              <a:xfrm>
                <a:off x="5164858" y="1355319"/>
                <a:ext cx="3256180" cy="1071063"/>
                <a:chOff x="5164858" y="1355319"/>
                <a:chExt cx="3256180" cy="1071063"/>
              </a:xfrm>
            </p:grpSpPr>
            <p:sp>
              <p:nvSpPr>
                <p:cNvPr id="8" name="TextBox 7">
                  <a:extLst>
                    <a:ext uri="{FF2B5EF4-FFF2-40B4-BE49-F238E27FC236}">
                      <a16:creationId xmlns:a16="http://schemas.microsoft.com/office/drawing/2014/main" id="{C81F437F-F99F-4C87-BECD-EDAB1F851C76}"/>
                    </a:ext>
                  </a:extLst>
                </p:cNvPr>
                <p:cNvSpPr txBox="1"/>
                <p:nvPr/>
              </p:nvSpPr>
              <p:spPr>
                <a:xfrm>
                  <a:off x="5841733" y="1355319"/>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بالینی</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16" name="TextBox 15">
                  <a:extLst>
                    <a:ext uri="{FF2B5EF4-FFF2-40B4-BE49-F238E27FC236}">
                      <a16:creationId xmlns:a16="http://schemas.microsoft.com/office/drawing/2014/main" id="{2E535C0A-6518-4A8E-BB27-D07033ADA518}"/>
                    </a:ext>
                  </a:extLst>
                </p:cNvPr>
                <p:cNvSpPr txBox="1"/>
                <p:nvPr/>
              </p:nvSpPr>
              <p:spPr>
                <a:xfrm>
                  <a:off x="5164858" y="1466119"/>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01</a:t>
                  </a:r>
                  <a:endParaRPr lang="en-IN" sz="1800" dirty="0">
                    <a:cs typeface="B Nazanin" panose="00000400000000000000" pitchFamily="2" charset="-78"/>
                  </a:endParaRPr>
                </a:p>
              </p:txBody>
            </p:sp>
          </p:grpSp>
          <p:grpSp>
            <p:nvGrpSpPr>
              <p:cNvPr id="32" name="Group 31">
                <a:extLst>
                  <a:ext uri="{FF2B5EF4-FFF2-40B4-BE49-F238E27FC236}">
                    <a16:creationId xmlns:a16="http://schemas.microsoft.com/office/drawing/2014/main" id="{427ED13A-3D8E-428B-B777-FF35393C5514}"/>
                  </a:ext>
                </a:extLst>
              </p:cNvPr>
              <p:cNvGrpSpPr/>
              <p:nvPr/>
            </p:nvGrpSpPr>
            <p:grpSpPr>
              <a:xfrm>
                <a:off x="8528101" y="1355319"/>
                <a:ext cx="3216424" cy="1071063"/>
                <a:chOff x="8528101" y="1355319"/>
                <a:chExt cx="3216424" cy="1071063"/>
              </a:xfrm>
            </p:grpSpPr>
            <p:sp>
              <p:nvSpPr>
                <p:cNvPr id="12" name="TextBox 11">
                  <a:extLst>
                    <a:ext uri="{FF2B5EF4-FFF2-40B4-BE49-F238E27FC236}">
                      <a16:creationId xmlns:a16="http://schemas.microsoft.com/office/drawing/2014/main" id="{E4992ED1-F4D5-4A0A-8895-38B08C823A5E}"/>
                    </a:ext>
                  </a:extLst>
                </p:cNvPr>
                <p:cNvSpPr txBox="1"/>
                <p:nvPr/>
              </p:nvSpPr>
              <p:spPr>
                <a:xfrm>
                  <a:off x="9165220" y="1355319"/>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طرد</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24" name="TextBox 23">
                  <a:extLst>
                    <a:ext uri="{FF2B5EF4-FFF2-40B4-BE49-F238E27FC236}">
                      <a16:creationId xmlns:a16="http://schemas.microsoft.com/office/drawing/2014/main" id="{DF491F9F-D6D7-4F56-B3DF-67AC8F1CE7F6}"/>
                    </a:ext>
                  </a:extLst>
                </p:cNvPr>
                <p:cNvSpPr txBox="1"/>
                <p:nvPr/>
              </p:nvSpPr>
              <p:spPr>
                <a:xfrm>
                  <a:off x="8528101" y="1466119"/>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05</a:t>
                  </a:r>
                  <a:endParaRPr lang="en-IN" sz="1800" dirty="0">
                    <a:cs typeface="B Nazanin" panose="00000400000000000000" pitchFamily="2" charset="-78"/>
                  </a:endParaRPr>
                </a:p>
              </p:txBody>
            </p:sp>
          </p:grpSp>
        </p:grpSp>
        <p:grpSp>
          <p:nvGrpSpPr>
            <p:cNvPr id="38" name="Group 37">
              <a:extLst>
                <a:ext uri="{FF2B5EF4-FFF2-40B4-BE49-F238E27FC236}">
                  <a16:creationId xmlns:a16="http://schemas.microsoft.com/office/drawing/2014/main" id="{C03D3117-9B43-4A15-AE44-BFD910EAC58E}"/>
                </a:ext>
              </a:extLst>
            </p:cNvPr>
            <p:cNvGrpSpPr/>
            <p:nvPr/>
          </p:nvGrpSpPr>
          <p:grpSpPr>
            <a:xfrm>
              <a:off x="5164858" y="2737773"/>
              <a:ext cx="6579667" cy="1071063"/>
              <a:chOff x="5164858" y="2678685"/>
              <a:chExt cx="6579667" cy="1071063"/>
            </a:xfrm>
          </p:grpSpPr>
          <p:grpSp>
            <p:nvGrpSpPr>
              <p:cNvPr id="29" name="Group 28">
                <a:extLst>
                  <a:ext uri="{FF2B5EF4-FFF2-40B4-BE49-F238E27FC236}">
                    <a16:creationId xmlns:a16="http://schemas.microsoft.com/office/drawing/2014/main" id="{96818ECD-10E1-4114-B897-5BCE3F35ED87}"/>
                  </a:ext>
                </a:extLst>
              </p:cNvPr>
              <p:cNvGrpSpPr/>
              <p:nvPr/>
            </p:nvGrpSpPr>
            <p:grpSpPr>
              <a:xfrm>
                <a:off x="5164858" y="2678685"/>
                <a:ext cx="3256180" cy="1071063"/>
                <a:chOff x="5164858" y="2678685"/>
                <a:chExt cx="3256180" cy="1071063"/>
              </a:xfrm>
            </p:grpSpPr>
            <p:sp>
              <p:nvSpPr>
                <p:cNvPr id="9" name="TextBox 8">
                  <a:extLst>
                    <a:ext uri="{FF2B5EF4-FFF2-40B4-BE49-F238E27FC236}">
                      <a16:creationId xmlns:a16="http://schemas.microsoft.com/office/drawing/2014/main" id="{50CD49A6-767F-4C94-8169-9E1070E183D9}"/>
                    </a:ext>
                  </a:extLst>
                </p:cNvPr>
                <p:cNvSpPr txBox="1"/>
                <p:nvPr/>
              </p:nvSpPr>
              <p:spPr>
                <a:xfrm>
                  <a:off x="5841733" y="2678685"/>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آزمایشگاهی</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17" name="TextBox 16">
                  <a:extLst>
                    <a:ext uri="{FF2B5EF4-FFF2-40B4-BE49-F238E27FC236}">
                      <a16:creationId xmlns:a16="http://schemas.microsoft.com/office/drawing/2014/main" id="{06318042-9596-475E-ABF3-80EB6B020EAE}"/>
                    </a:ext>
                  </a:extLst>
                </p:cNvPr>
                <p:cNvSpPr txBox="1"/>
                <p:nvPr/>
              </p:nvSpPr>
              <p:spPr>
                <a:xfrm>
                  <a:off x="5164858" y="2789485"/>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02</a:t>
                  </a:r>
                  <a:endParaRPr lang="en-IN" sz="1800" dirty="0">
                    <a:cs typeface="B Nazanin" panose="00000400000000000000" pitchFamily="2" charset="-78"/>
                  </a:endParaRPr>
                </a:p>
              </p:txBody>
            </p:sp>
          </p:grpSp>
          <p:grpSp>
            <p:nvGrpSpPr>
              <p:cNvPr id="33" name="Group 32">
                <a:extLst>
                  <a:ext uri="{FF2B5EF4-FFF2-40B4-BE49-F238E27FC236}">
                    <a16:creationId xmlns:a16="http://schemas.microsoft.com/office/drawing/2014/main" id="{C809BA6D-E820-4D30-A965-6A966C923431}"/>
                  </a:ext>
                </a:extLst>
              </p:cNvPr>
              <p:cNvGrpSpPr/>
              <p:nvPr/>
            </p:nvGrpSpPr>
            <p:grpSpPr>
              <a:xfrm>
                <a:off x="8528101" y="2678685"/>
                <a:ext cx="3216424" cy="1071063"/>
                <a:chOff x="8528101" y="2678685"/>
                <a:chExt cx="3216424" cy="1071063"/>
              </a:xfrm>
            </p:grpSpPr>
            <p:sp>
              <p:nvSpPr>
                <p:cNvPr id="13" name="TextBox 12">
                  <a:extLst>
                    <a:ext uri="{FF2B5EF4-FFF2-40B4-BE49-F238E27FC236}">
                      <a16:creationId xmlns:a16="http://schemas.microsoft.com/office/drawing/2014/main" id="{7D090620-E615-4DBC-A108-BF6FF2B49E5F}"/>
                    </a:ext>
                  </a:extLst>
                </p:cNvPr>
                <p:cNvSpPr txBox="1"/>
                <p:nvPr/>
              </p:nvSpPr>
              <p:spPr>
                <a:xfrm>
                  <a:off x="9165220" y="2678685"/>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دوگانه</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25" name="TextBox 24">
                  <a:extLst>
                    <a:ext uri="{FF2B5EF4-FFF2-40B4-BE49-F238E27FC236}">
                      <a16:creationId xmlns:a16="http://schemas.microsoft.com/office/drawing/2014/main" id="{B47502CE-230B-4814-8D01-5BF8C58C03DE}"/>
                    </a:ext>
                  </a:extLst>
                </p:cNvPr>
                <p:cNvSpPr txBox="1"/>
                <p:nvPr/>
              </p:nvSpPr>
              <p:spPr>
                <a:xfrm>
                  <a:off x="8528101" y="2789485"/>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06</a:t>
                  </a:r>
                  <a:endParaRPr lang="en-IN" sz="1800" dirty="0">
                    <a:cs typeface="B Nazanin" panose="00000400000000000000" pitchFamily="2" charset="-78"/>
                  </a:endParaRPr>
                </a:p>
              </p:txBody>
            </p:sp>
          </p:grpSp>
        </p:grpSp>
        <p:grpSp>
          <p:nvGrpSpPr>
            <p:cNvPr id="37" name="Group 36">
              <a:extLst>
                <a:ext uri="{FF2B5EF4-FFF2-40B4-BE49-F238E27FC236}">
                  <a16:creationId xmlns:a16="http://schemas.microsoft.com/office/drawing/2014/main" id="{B671AB13-BFDA-4A91-8D78-3B9DC057A353}"/>
                </a:ext>
              </a:extLst>
            </p:cNvPr>
            <p:cNvGrpSpPr/>
            <p:nvPr/>
          </p:nvGrpSpPr>
          <p:grpSpPr>
            <a:xfrm>
              <a:off x="5164858" y="4120227"/>
              <a:ext cx="6579667" cy="1071063"/>
              <a:chOff x="5164858" y="4002051"/>
              <a:chExt cx="6579667" cy="1071063"/>
            </a:xfrm>
          </p:grpSpPr>
          <p:grpSp>
            <p:nvGrpSpPr>
              <p:cNvPr id="30" name="Group 29">
                <a:extLst>
                  <a:ext uri="{FF2B5EF4-FFF2-40B4-BE49-F238E27FC236}">
                    <a16:creationId xmlns:a16="http://schemas.microsoft.com/office/drawing/2014/main" id="{95DA7CC7-3B7F-4B86-A701-544CA45E18E9}"/>
                  </a:ext>
                </a:extLst>
              </p:cNvPr>
              <p:cNvGrpSpPr/>
              <p:nvPr/>
            </p:nvGrpSpPr>
            <p:grpSpPr>
              <a:xfrm>
                <a:off x="5164858" y="4002051"/>
                <a:ext cx="3256180" cy="1071063"/>
                <a:chOff x="5164858" y="4002051"/>
                <a:chExt cx="3256180" cy="1071063"/>
              </a:xfrm>
            </p:grpSpPr>
            <p:sp>
              <p:nvSpPr>
                <p:cNvPr id="10" name="TextBox 9">
                  <a:extLst>
                    <a:ext uri="{FF2B5EF4-FFF2-40B4-BE49-F238E27FC236}">
                      <a16:creationId xmlns:a16="http://schemas.microsoft.com/office/drawing/2014/main" id="{AC231507-C43C-40D3-87ED-A3506D1565C4}"/>
                    </a:ext>
                  </a:extLst>
                </p:cNvPr>
                <p:cNvSpPr txBox="1"/>
                <p:nvPr/>
              </p:nvSpPr>
              <p:spPr>
                <a:xfrm>
                  <a:off x="5841733" y="4002051"/>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رادیولوژیک</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18" name="TextBox 17">
                  <a:extLst>
                    <a:ext uri="{FF2B5EF4-FFF2-40B4-BE49-F238E27FC236}">
                      <a16:creationId xmlns:a16="http://schemas.microsoft.com/office/drawing/2014/main" id="{A32AA6F8-7968-47D4-ACC0-DAF9B8E096E3}"/>
                    </a:ext>
                  </a:extLst>
                </p:cNvPr>
                <p:cNvSpPr txBox="1"/>
                <p:nvPr/>
              </p:nvSpPr>
              <p:spPr>
                <a:xfrm>
                  <a:off x="5164858" y="4112851"/>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03</a:t>
                  </a:r>
                  <a:endParaRPr lang="en-IN" sz="1800" dirty="0">
                    <a:cs typeface="B Nazanin" panose="00000400000000000000" pitchFamily="2" charset="-78"/>
                  </a:endParaRPr>
                </a:p>
              </p:txBody>
            </p:sp>
          </p:grpSp>
          <p:grpSp>
            <p:nvGrpSpPr>
              <p:cNvPr id="34" name="Group 33">
                <a:extLst>
                  <a:ext uri="{FF2B5EF4-FFF2-40B4-BE49-F238E27FC236}">
                    <a16:creationId xmlns:a16="http://schemas.microsoft.com/office/drawing/2014/main" id="{9FB7E848-AD4F-41D2-A685-FCD9675FBB44}"/>
                  </a:ext>
                </a:extLst>
              </p:cNvPr>
              <p:cNvGrpSpPr/>
              <p:nvPr/>
            </p:nvGrpSpPr>
            <p:grpSpPr>
              <a:xfrm>
                <a:off x="8528101" y="4002051"/>
                <a:ext cx="3216424" cy="1071063"/>
                <a:chOff x="8528101" y="4002051"/>
                <a:chExt cx="3216424" cy="1071063"/>
              </a:xfrm>
            </p:grpSpPr>
            <p:sp>
              <p:nvSpPr>
                <p:cNvPr id="14" name="TextBox 13">
                  <a:extLst>
                    <a:ext uri="{FF2B5EF4-FFF2-40B4-BE49-F238E27FC236}">
                      <a16:creationId xmlns:a16="http://schemas.microsoft.com/office/drawing/2014/main" id="{140E0347-9694-4D29-AA40-E5DBC50924CE}"/>
                    </a:ext>
                  </a:extLst>
                </p:cNvPr>
                <p:cNvSpPr txBox="1"/>
                <p:nvPr/>
              </p:nvSpPr>
              <p:spPr>
                <a:xfrm>
                  <a:off x="9165220" y="4002051"/>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خود تشخیصی</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26" name="TextBox 25">
                  <a:extLst>
                    <a:ext uri="{FF2B5EF4-FFF2-40B4-BE49-F238E27FC236}">
                      <a16:creationId xmlns:a16="http://schemas.microsoft.com/office/drawing/2014/main" id="{9A8DAC54-C061-4FFC-B0B3-092712334174}"/>
                    </a:ext>
                  </a:extLst>
                </p:cNvPr>
                <p:cNvSpPr txBox="1"/>
                <p:nvPr/>
              </p:nvSpPr>
              <p:spPr>
                <a:xfrm>
                  <a:off x="8528101" y="4112851"/>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07</a:t>
                  </a:r>
                  <a:endParaRPr lang="en-IN" sz="1800" dirty="0">
                    <a:cs typeface="B Nazanin" panose="00000400000000000000" pitchFamily="2" charset="-78"/>
                  </a:endParaRPr>
                </a:p>
              </p:txBody>
            </p:sp>
          </p:grpSp>
        </p:grpSp>
        <p:grpSp>
          <p:nvGrpSpPr>
            <p:cNvPr id="36" name="Group 35">
              <a:extLst>
                <a:ext uri="{FF2B5EF4-FFF2-40B4-BE49-F238E27FC236}">
                  <a16:creationId xmlns:a16="http://schemas.microsoft.com/office/drawing/2014/main" id="{DDA837BA-FDB4-4A75-91C3-66378B07B06A}"/>
                </a:ext>
              </a:extLst>
            </p:cNvPr>
            <p:cNvGrpSpPr/>
            <p:nvPr/>
          </p:nvGrpSpPr>
          <p:grpSpPr>
            <a:xfrm>
              <a:off x="5164858" y="5502681"/>
              <a:ext cx="6579667" cy="1071063"/>
              <a:chOff x="5164858" y="5325418"/>
              <a:chExt cx="6579667" cy="1071063"/>
            </a:xfrm>
          </p:grpSpPr>
          <p:grpSp>
            <p:nvGrpSpPr>
              <p:cNvPr id="31" name="Group 30">
                <a:extLst>
                  <a:ext uri="{FF2B5EF4-FFF2-40B4-BE49-F238E27FC236}">
                    <a16:creationId xmlns:a16="http://schemas.microsoft.com/office/drawing/2014/main" id="{DC253A94-F221-4B5B-A460-070184475CB1}"/>
                  </a:ext>
                </a:extLst>
              </p:cNvPr>
              <p:cNvGrpSpPr/>
              <p:nvPr/>
            </p:nvGrpSpPr>
            <p:grpSpPr>
              <a:xfrm>
                <a:off x="5164858" y="5325418"/>
                <a:ext cx="3256180" cy="1071063"/>
                <a:chOff x="5164858" y="5325418"/>
                <a:chExt cx="3256180" cy="1071063"/>
              </a:xfrm>
            </p:grpSpPr>
            <p:sp>
              <p:nvSpPr>
                <p:cNvPr id="11" name="TextBox 10">
                  <a:extLst>
                    <a:ext uri="{FF2B5EF4-FFF2-40B4-BE49-F238E27FC236}">
                      <a16:creationId xmlns:a16="http://schemas.microsoft.com/office/drawing/2014/main" id="{34195746-C78D-44A8-B740-4A64A8ED2352}"/>
                    </a:ext>
                  </a:extLst>
                </p:cNvPr>
                <p:cNvSpPr txBox="1"/>
                <p:nvPr/>
              </p:nvSpPr>
              <p:spPr>
                <a:xfrm>
                  <a:off x="5841733" y="5325418"/>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قبل از تولد</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19" name="TextBox 18">
                  <a:extLst>
                    <a:ext uri="{FF2B5EF4-FFF2-40B4-BE49-F238E27FC236}">
                      <a16:creationId xmlns:a16="http://schemas.microsoft.com/office/drawing/2014/main" id="{8A38DDD8-B15B-4243-A6A2-4F204AA75F08}"/>
                    </a:ext>
                  </a:extLst>
                </p:cNvPr>
                <p:cNvSpPr txBox="1"/>
                <p:nvPr/>
              </p:nvSpPr>
              <p:spPr>
                <a:xfrm>
                  <a:off x="5164858" y="5436218"/>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04</a:t>
                  </a:r>
                  <a:endParaRPr lang="en-IN" sz="1800" dirty="0">
                    <a:cs typeface="B Nazanin" panose="00000400000000000000" pitchFamily="2" charset="-78"/>
                  </a:endParaRPr>
                </a:p>
              </p:txBody>
            </p:sp>
          </p:grpSp>
          <p:grpSp>
            <p:nvGrpSpPr>
              <p:cNvPr id="35" name="Group 34">
                <a:extLst>
                  <a:ext uri="{FF2B5EF4-FFF2-40B4-BE49-F238E27FC236}">
                    <a16:creationId xmlns:a16="http://schemas.microsoft.com/office/drawing/2014/main" id="{5CC175BC-0A47-472B-BED9-F173EE46788B}"/>
                  </a:ext>
                </a:extLst>
              </p:cNvPr>
              <p:cNvGrpSpPr/>
              <p:nvPr/>
            </p:nvGrpSpPr>
            <p:grpSpPr>
              <a:xfrm>
                <a:off x="8528101" y="5325418"/>
                <a:ext cx="3216424" cy="1071063"/>
                <a:chOff x="8528101" y="5325418"/>
                <a:chExt cx="3216424" cy="1071063"/>
              </a:xfrm>
            </p:grpSpPr>
            <p:sp>
              <p:nvSpPr>
                <p:cNvPr id="15" name="TextBox 14">
                  <a:extLst>
                    <a:ext uri="{FF2B5EF4-FFF2-40B4-BE49-F238E27FC236}">
                      <a16:creationId xmlns:a16="http://schemas.microsoft.com/office/drawing/2014/main" id="{2FC40D87-CD70-469B-BA1B-0BFC5637FA72}"/>
                    </a:ext>
                  </a:extLst>
                </p:cNvPr>
                <p:cNvSpPr txBox="1"/>
                <p:nvPr/>
              </p:nvSpPr>
              <p:spPr>
                <a:xfrm>
                  <a:off x="9165220" y="5325418"/>
                  <a:ext cx="2579305" cy="1071063"/>
                </a:xfrm>
                <a:prstGeom prst="rect">
                  <a:avLst/>
                </a:prstGeom>
                <a:noFill/>
              </p:spPr>
              <p:txBody>
                <a:bodyPr wrap="square" rtlCol="0">
                  <a:spAutoFit/>
                </a:bodyPr>
                <a:lstStyle/>
                <a:p>
                  <a:pPr algn="r" defTabSz="914378" rtl="1">
                    <a:spcBef>
                      <a:spcPct val="20000"/>
                    </a:spcBef>
                    <a:defRPr/>
                  </a:pPr>
                  <a:r>
                    <a:rPr lang="fa-IR" sz="1050" b="1" dirty="0">
                      <a:latin typeface="Georgia" panose="02040502050405020303" pitchFamily="18" charset="0"/>
                      <a:cs typeface="B Nazanin" panose="00000400000000000000" pitchFamily="2" charset="-78"/>
                    </a:rPr>
                    <a:t>تشخیص از راه دور</a:t>
                  </a:r>
                </a:p>
                <a:p>
                  <a:pPr algn="r" defTabSz="914378" rtl="1">
                    <a:spcBef>
                      <a:spcPct val="20000"/>
                    </a:spcBef>
                    <a:defRPr/>
                  </a:pPr>
                  <a:endParaRPr lang="fa-IR" sz="1050" b="1" dirty="0">
                    <a:latin typeface="Georgia" panose="02040502050405020303" pitchFamily="18" charset="0"/>
                    <a:cs typeface="B Nazanin" panose="00000400000000000000" pitchFamily="2" charset="-78"/>
                  </a:endParaRPr>
                </a:p>
                <a:p>
                  <a:pPr algn="r" defTabSz="914378" rtl="1">
                    <a:spcBef>
                      <a:spcPct val="20000"/>
                    </a:spcBef>
                    <a:defRPr/>
                  </a:pPr>
                  <a:r>
                    <a:rPr lang="fa-IR" sz="105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825" dirty="0">
                    <a:latin typeface="Georgia Pro Light" panose="02040302050405020303" pitchFamily="18" charset="0"/>
                    <a:cs typeface="B Nazanin" panose="00000400000000000000" pitchFamily="2" charset="-78"/>
                  </a:endParaRPr>
                </a:p>
              </p:txBody>
            </p:sp>
            <p:sp>
              <p:nvSpPr>
                <p:cNvPr id="27" name="TextBox 26">
                  <a:extLst>
                    <a:ext uri="{FF2B5EF4-FFF2-40B4-BE49-F238E27FC236}">
                      <a16:creationId xmlns:a16="http://schemas.microsoft.com/office/drawing/2014/main" id="{14ED336A-A3AD-489F-AEAC-F3E5DF78E1E4}"/>
                    </a:ext>
                  </a:extLst>
                </p:cNvPr>
                <p:cNvSpPr txBox="1"/>
                <p:nvPr/>
              </p:nvSpPr>
              <p:spPr>
                <a:xfrm>
                  <a:off x="8528101" y="5436218"/>
                  <a:ext cx="609569" cy="492443"/>
                </a:xfrm>
                <a:prstGeom prst="rect">
                  <a:avLst/>
                </a:prstGeom>
                <a:noFill/>
              </p:spPr>
              <p:txBody>
                <a:bodyPr wrap="none" rtlCol="0">
                  <a:spAutoFit/>
                </a:bodyPr>
                <a:lstStyle/>
                <a:p>
                  <a:pPr algn="ctr" rtl="1"/>
                  <a:r>
                    <a:rPr lang="en-US" sz="1800" b="1" dirty="0">
                      <a:latin typeface="Georgia Pro Cond" panose="02040506050405020303" pitchFamily="18" charset="0"/>
                      <a:cs typeface="B Nazanin" panose="00000400000000000000" pitchFamily="2" charset="-78"/>
                    </a:rPr>
                    <a:t>08</a:t>
                  </a:r>
                  <a:endParaRPr lang="en-IN" sz="1800" dirty="0">
                    <a:cs typeface="B Nazanin" panose="00000400000000000000" pitchFamily="2" charset="-78"/>
                  </a:endParaRPr>
                </a:p>
              </p:txBody>
            </p:sp>
          </p:grpSp>
        </p:grpSp>
      </p:grpSp>
      <p:sp>
        <p:nvSpPr>
          <p:cNvPr id="43" name="Rectangle 42">
            <a:extLst>
              <a:ext uri="{FF2B5EF4-FFF2-40B4-BE49-F238E27FC236}">
                <a16:creationId xmlns:a16="http://schemas.microsoft.com/office/drawing/2014/main" id="{8357D175-5D43-44A0-BD55-CB82C582A8DF}"/>
              </a:ext>
            </a:extLst>
          </p:cNvPr>
          <p:cNvSpPr/>
          <p:nvPr/>
        </p:nvSpPr>
        <p:spPr>
          <a:xfrm>
            <a:off x="3756336" y="472109"/>
            <a:ext cx="5285359" cy="41992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sz="1050">
              <a:cs typeface="B Nazanin" panose="00000400000000000000" pitchFamily="2" charset="-78"/>
            </a:endParaRPr>
          </a:p>
        </p:txBody>
      </p:sp>
    </p:spTree>
    <p:extLst>
      <p:ext uri="{BB962C8B-B14F-4D97-AF65-F5344CB8AC3E}">
        <p14:creationId xmlns:p14="http://schemas.microsoft.com/office/powerpoint/2010/main" val="5974808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9"/>
          <p:cNvSpPr/>
          <p:nvPr/>
        </p:nvSpPr>
        <p:spPr>
          <a:xfrm>
            <a:off x="732105" y="3096375"/>
            <a:ext cx="4414200" cy="3846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233" name="Google Shape;233;p39"/>
          <p:cNvSpPr/>
          <p:nvPr/>
        </p:nvSpPr>
        <p:spPr>
          <a:xfrm>
            <a:off x="6917025" y="445617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234" name="Google Shape;234;p39"/>
          <p:cNvPicPr preferRelativeResize="0"/>
          <p:nvPr/>
        </p:nvPicPr>
        <p:blipFill>
          <a:blip r:embed="rId3">
            <a:alphaModFix/>
          </a:blip>
          <a:stretch>
            <a:fillRect/>
          </a:stretch>
        </p:blipFill>
        <p:spPr>
          <a:xfrm>
            <a:off x="7383760" y="784350"/>
            <a:ext cx="603125" cy="3824225"/>
          </a:xfrm>
          <a:prstGeom prst="rect">
            <a:avLst/>
          </a:prstGeom>
          <a:noFill/>
          <a:ln>
            <a:noFill/>
          </a:ln>
        </p:spPr>
      </p:pic>
      <p:sp>
        <p:nvSpPr>
          <p:cNvPr id="235" name="Google Shape;235;p39"/>
          <p:cNvSpPr txBox="1">
            <a:spLocks noGrp="1"/>
          </p:cNvSpPr>
          <p:nvPr>
            <p:ph type="title"/>
          </p:nvPr>
        </p:nvSpPr>
        <p:spPr>
          <a:xfrm>
            <a:off x="713225" y="2138088"/>
            <a:ext cx="4705500" cy="7566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مرکز ما</a:t>
            </a:r>
            <a:endParaRPr dirty="0">
              <a:cs typeface="B Nazanin" panose="00000400000000000000" pitchFamily="2" charset="-78"/>
            </a:endParaRPr>
          </a:p>
        </p:txBody>
      </p:sp>
      <p:sp>
        <p:nvSpPr>
          <p:cNvPr id="236" name="Google Shape;236;p39"/>
          <p:cNvSpPr txBox="1">
            <a:spLocks noGrp="1"/>
          </p:cNvSpPr>
          <p:nvPr>
            <p:ph type="subTitle" idx="1"/>
          </p:nvPr>
        </p:nvSpPr>
        <p:spPr>
          <a:xfrm>
            <a:off x="732105" y="3131175"/>
            <a:ext cx="4414200" cy="31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237" name="Google Shape;237;p39"/>
          <p:cNvSpPr txBox="1">
            <a:spLocks noGrp="1"/>
          </p:cNvSpPr>
          <p:nvPr>
            <p:ph type="title" idx="2"/>
          </p:nvPr>
        </p:nvSpPr>
        <p:spPr>
          <a:xfrm>
            <a:off x="720000" y="1115038"/>
            <a:ext cx="1812900" cy="825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pic>
        <p:nvPicPr>
          <p:cNvPr id="238" name="Google Shape;238;p39"/>
          <p:cNvPicPr preferRelativeResize="0"/>
          <p:nvPr/>
        </p:nvPicPr>
        <p:blipFill>
          <a:blip r:embed="rId4">
            <a:alphaModFix/>
          </a:blip>
          <a:stretch>
            <a:fillRect/>
          </a:stretch>
        </p:blipFill>
        <p:spPr>
          <a:xfrm>
            <a:off x="6939875" y="2021275"/>
            <a:ext cx="1490899" cy="2434898"/>
          </a:xfrm>
          <a:prstGeom prst="rect">
            <a:avLst/>
          </a:prstGeom>
          <a:noFill/>
          <a:ln>
            <a:noFill/>
          </a:ln>
        </p:spPr>
      </p:pic>
      <p:pic>
        <p:nvPicPr>
          <p:cNvPr id="239" name="Google Shape;239;p39"/>
          <p:cNvPicPr preferRelativeResize="0"/>
          <p:nvPr/>
        </p:nvPicPr>
        <p:blipFill>
          <a:blip r:embed="rId5">
            <a:alphaModFix/>
          </a:blip>
          <a:stretch>
            <a:fillRect/>
          </a:stretch>
        </p:blipFill>
        <p:spPr>
          <a:xfrm>
            <a:off x="6083574" y="1079288"/>
            <a:ext cx="856301" cy="897112"/>
          </a:xfrm>
          <a:prstGeom prst="rect">
            <a:avLst/>
          </a:prstGeom>
          <a:noFill/>
          <a:ln>
            <a:noFill/>
          </a:ln>
        </p:spPr>
      </p:pic>
      <p:pic>
        <p:nvPicPr>
          <p:cNvPr id="240" name="Google Shape;240;p39"/>
          <p:cNvPicPr preferRelativeResize="0"/>
          <p:nvPr/>
        </p:nvPicPr>
        <p:blipFill>
          <a:blip r:embed="rId6">
            <a:alphaModFix/>
          </a:blip>
          <a:stretch>
            <a:fillRect/>
          </a:stretch>
        </p:blipFill>
        <p:spPr>
          <a:xfrm>
            <a:off x="6108600"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Pediatric Clinical Center by Slidesgo">
  <a:themeElements>
    <a:clrScheme name="Simple Light">
      <a:dk1>
        <a:srgbClr val="4C3D35"/>
      </a:dk1>
      <a:lt1>
        <a:srgbClr val="915D5D"/>
      </a:lt1>
      <a:dk2>
        <a:srgbClr val="E06DA2"/>
      </a:dk2>
      <a:lt2>
        <a:srgbClr val="E22D80"/>
      </a:lt2>
      <a:accent1>
        <a:srgbClr val="A16DBC"/>
      </a:accent1>
      <a:accent2>
        <a:srgbClr val="D5AEE7"/>
      </a:accent2>
      <a:accent3>
        <a:srgbClr val="A2DBDB"/>
      </a:accent3>
      <a:accent4>
        <a:srgbClr val="CAEFEE"/>
      </a:accent4>
      <a:accent5>
        <a:srgbClr val="FFBD52"/>
      </a:accent5>
      <a:accent6>
        <a:srgbClr val="FFFBEB"/>
      </a:accent6>
      <a:hlink>
        <a:srgbClr val="4C3D3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2669</Words>
  <Application>Microsoft Office PowerPoint</Application>
  <PresentationFormat>On-screen Show (16:9)</PresentationFormat>
  <Paragraphs>408</Paragraphs>
  <Slides>60</Slides>
  <Notes>46</Notes>
  <HiddenSlides>0</HiddenSlides>
  <MMClips>0</MMClips>
  <ScaleCrop>false</ScaleCrop>
  <HeadingPairs>
    <vt:vector size="8" baseType="variant">
      <vt:variant>
        <vt:lpstr>Fonts Used</vt:lpstr>
      </vt:variant>
      <vt:variant>
        <vt:i4>20</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82" baseType="lpstr">
      <vt:lpstr>Amatic SC</vt:lpstr>
      <vt:lpstr>Arial</vt:lpstr>
      <vt:lpstr>Arial Rounded MT Bold</vt:lpstr>
      <vt:lpstr>Calibri</vt:lpstr>
      <vt:lpstr>Candara</vt:lpstr>
      <vt:lpstr>Fira Sans Condensed Medium</vt:lpstr>
      <vt:lpstr>Fira Sans Extra Condensed Medium</vt:lpstr>
      <vt:lpstr>Georgia</vt:lpstr>
      <vt:lpstr>Georgia Pro Cond</vt:lpstr>
      <vt:lpstr>Georgia Pro Cond</vt:lpstr>
      <vt:lpstr>Georgia Pro Light</vt:lpstr>
      <vt:lpstr>Lato</vt:lpstr>
      <vt:lpstr>Lato Black</vt:lpstr>
      <vt:lpstr>Lora</vt:lpstr>
      <vt:lpstr>Montserrrat</vt:lpstr>
      <vt:lpstr>Nunito</vt:lpstr>
      <vt:lpstr>Open Sans Light</vt:lpstr>
      <vt:lpstr>PT Sans</vt:lpstr>
      <vt:lpstr>Roboto Medium</vt:lpstr>
      <vt:lpstr>Titan One</vt:lpstr>
      <vt:lpstr>Pediatric Clinical Center by Slidesgo</vt:lpstr>
      <vt:lpstr>Microsoft Excel Chart</vt:lpstr>
      <vt:lpstr>تم : مرکز بالینی کودکان</vt:lpstr>
      <vt:lpstr>محتویات این قالب</vt:lpstr>
      <vt:lpstr>PowerPoint Presentation</vt:lpstr>
      <vt:lpstr>عنوان در اینجا</vt:lpstr>
      <vt:lpstr>اعداد کلیدی</vt:lpstr>
      <vt:lpstr>PowerPoint Presentation</vt:lpstr>
      <vt:lpstr>معرفی</vt:lpstr>
      <vt:lpstr>PowerPoint Presentation</vt:lpstr>
      <vt:lpstr>مرکز ما</vt:lpstr>
      <vt:lpstr>PowerPoint Presentation</vt:lpstr>
      <vt:lpstr>مرکز ما</vt:lpstr>
      <vt:lpstr>نمودار: مثال</vt:lpstr>
      <vt:lpstr>نمودار: مثال</vt:lpstr>
      <vt:lpstr>ماموریت و چشم انداز</vt:lpstr>
      <vt:lpstr>-یک نفر معروف</vt:lpstr>
      <vt:lpstr>20,000</vt:lpstr>
      <vt:lpstr>PowerPoint Presentation</vt:lpstr>
      <vt:lpstr>آمار ما</vt:lpstr>
      <vt:lpstr>داستان کوتاه ما</vt:lpstr>
      <vt:lpstr>نقاط عطف رسیده است</vt:lpstr>
      <vt:lpstr>روند کامل ما</vt:lpstr>
      <vt:lpstr>بیمار که</vt:lpstr>
      <vt:lpstr>عنوان در اینجا</vt:lpstr>
      <vt:lpstr>بیمار که</vt:lpstr>
      <vt:lpstr>مناطقی که ما پوشش می دهیم</vt:lpstr>
      <vt:lpstr>PowerPoint Presentation</vt:lpstr>
      <vt:lpstr>اینها خدمات اصلی ما هستند</vt:lpstr>
      <vt:lpstr>PowerPoint Presentation</vt:lpstr>
      <vt:lpstr>دستاوردهای کلیدی</vt:lpstr>
      <vt:lpstr>95%</vt:lpstr>
      <vt:lpstr>نوآوری ها</vt:lpstr>
      <vt:lpstr>اقدامات بهبود کیفیت</vt:lpstr>
      <vt:lpstr>جنا دو، 25</vt:lpstr>
      <vt:lpstr>PowerPoint Presentation</vt:lpstr>
      <vt:lpstr>جوایزی که به دست آورده ایم</vt:lpstr>
      <vt:lpstr>پزشکان ما</vt:lpstr>
      <vt:lpstr>PowerPoint Presentation</vt:lpstr>
      <vt:lpstr>تیم ما</vt:lpstr>
      <vt:lpstr>کلمات فوق العاده</vt:lpstr>
      <vt:lpstr>PowerPoint Presentation</vt:lpstr>
      <vt:lpstr>PowerPoint Presentation</vt:lpstr>
      <vt:lpstr>یک تصویر همیشه تقویت می کند مفهوم</vt:lpstr>
      <vt:lpstr>مراکز ما</vt:lpstr>
      <vt:lpstr>ماکت دسکتاپ</vt:lpstr>
      <vt:lpstr>با تشکر</vt:lpstr>
      <vt:lpstr>بسته نماد: خدمات پزشکی</vt:lpstr>
      <vt:lpstr>منابع جایگزین</vt:lpstr>
      <vt:lpstr>اینفوگرافیک پزشکی</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2024-03-02T16:28:31Z</dcterms:modified>
</cp:coreProperties>
</file>