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62" r:id="rId3"/>
    <p:sldId id="265" r:id="rId4"/>
    <p:sldId id="268" r:id="rId5"/>
    <p:sldId id="272" r:id="rId6"/>
    <p:sldId id="274" r:id="rId7"/>
    <p:sldId id="276" r:id="rId8"/>
    <p:sldId id="287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A3D546-3DBF-4030-97A6-1BAC9789DF62}">
  <a:tblStyle styleId="{AFA3D546-3DBF-4030-97A6-1BAC9789D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061" autoAdjust="0"/>
  </p:normalViewPr>
  <p:slideViewPr>
    <p:cSldViewPr snapToGrid="0">
      <p:cViewPr varScale="1">
        <p:scale>
          <a:sx n="82" d="100"/>
          <a:sy n="8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788f27df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788f27df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293ff254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293ff254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77f569fd8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77f569fd8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77f569fd8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77f569fd8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6da946fe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6da946fe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26da946fe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26da946fe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26da946fed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26da946fed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26da946fed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26da946fed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6425" y="1491625"/>
            <a:ext cx="4949400" cy="1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83484" y="3310398"/>
            <a:ext cx="40353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3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 idx="2"/>
          </p:nvPr>
        </p:nvSpPr>
        <p:spPr>
          <a:xfrm flipH="1">
            <a:off x="1649528" y="2862775"/>
            <a:ext cx="1883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 flipH="1">
            <a:off x="713226" y="3289375"/>
            <a:ext cx="37581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3"/>
          </p:nvPr>
        </p:nvSpPr>
        <p:spPr>
          <a:xfrm flipH="1">
            <a:off x="5611075" y="2862775"/>
            <a:ext cx="1883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 flipH="1">
            <a:off x="4676875" y="3289375"/>
            <a:ext cx="37539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441825" y="1555350"/>
            <a:ext cx="4260300" cy="15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720525" y="3272175"/>
            <a:ext cx="37029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 idx="2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ctrTitle" idx="2"/>
          </p:nvPr>
        </p:nvSpPr>
        <p:spPr>
          <a:xfrm flipH="1">
            <a:off x="1114625" y="18702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 flipH="1">
            <a:off x="873425" y="22413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ctrTitle" idx="3"/>
          </p:nvPr>
        </p:nvSpPr>
        <p:spPr>
          <a:xfrm flipH="1">
            <a:off x="3501758" y="18702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4"/>
          </p:nvPr>
        </p:nvSpPr>
        <p:spPr>
          <a:xfrm flipH="1">
            <a:off x="3221000" y="2241350"/>
            <a:ext cx="207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ctrTitle" idx="5"/>
          </p:nvPr>
        </p:nvSpPr>
        <p:spPr>
          <a:xfrm flipH="1">
            <a:off x="1114625" y="36341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6"/>
          </p:nvPr>
        </p:nvSpPr>
        <p:spPr>
          <a:xfrm flipH="1">
            <a:off x="873425" y="40052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7"/>
          </p:nvPr>
        </p:nvSpPr>
        <p:spPr>
          <a:xfrm flipH="1">
            <a:off x="3501758" y="36341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8"/>
          </p:nvPr>
        </p:nvSpPr>
        <p:spPr>
          <a:xfrm flipH="1">
            <a:off x="3221000" y="4005250"/>
            <a:ext cx="207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 idx="2"/>
          </p:nvPr>
        </p:nvSpPr>
        <p:spPr>
          <a:xfrm flipH="1">
            <a:off x="1138252" y="1915038"/>
            <a:ext cx="1408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 flipH="1">
            <a:off x="842150" y="22546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ctrTitle" idx="3"/>
          </p:nvPr>
        </p:nvSpPr>
        <p:spPr>
          <a:xfrm flipH="1">
            <a:off x="3867875" y="1915038"/>
            <a:ext cx="1408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4"/>
          </p:nvPr>
        </p:nvSpPr>
        <p:spPr>
          <a:xfrm flipH="1">
            <a:off x="3571775" y="22546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ctrTitle" idx="5"/>
          </p:nvPr>
        </p:nvSpPr>
        <p:spPr>
          <a:xfrm flipH="1">
            <a:off x="6597425" y="1915038"/>
            <a:ext cx="1408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6"/>
          </p:nvPr>
        </p:nvSpPr>
        <p:spPr>
          <a:xfrm flipH="1">
            <a:off x="6301325" y="22546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ctrTitle" idx="7"/>
          </p:nvPr>
        </p:nvSpPr>
        <p:spPr>
          <a:xfrm flipH="1">
            <a:off x="1138252" y="3696275"/>
            <a:ext cx="1408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8"/>
          </p:nvPr>
        </p:nvSpPr>
        <p:spPr>
          <a:xfrm flipH="1">
            <a:off x="842150" y="4035878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ctrTitle" idx="9"/>
          </p:nvPr>
        </p:nvSpPr>
        <p:spPr>
          <a:xfrm flipH="1">
            <a:off x="3867875" y="3696275"/>
            <a:ext cx="1408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3"/>
          </p:nvPr>
        </p:nvSpPr>
        <p:spPr>
          <a:xfrm flipH="1">
            <a:off x="3571775" y="4035878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ctrTitle" idx="14"/>
          </p:nvPr>
        </p:nvSpPr>
        <p:spPr>
          <a:xfrm flipH="1">
            <a:off x="6597425" y="3696275"/>
            <a:ext cx="14082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5"/>
          </p:nvPr>
        </p:nvSpPr>
        <p:spPr>
          <a:xfrm flipH="1">
            <a:off x="6301325" y="4035878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 flipH="1">
            <a:off x="-2028325" y="4542125"/>
            <a:ext cx="3440400" cy="16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0"/>
          <p:cNvSpPr/>
          <p:nvPr/>
        </p:nvSpPr>
        <p:spPr>
          <a:xfrm flipH="1">
            <a:off x="7509025" y="4516325"/>
            <a:ext cx="1536600" cy="21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253" y="1355663"/>
            <a:ext cx="1252598" cy="96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463" y="530338"/>
            <a:ext cx="856301" cy="8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91551" y="2571750"/>
            <a:ext cx="1290425" cy="221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41725" y="-2"/>
            <a:ext cx="2322176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2063401" y="3032350"/>
            <a:ext cx="3369651" cy="157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/>
          <p:nvPr/>
        </p:nvSpPr>
        <p:spPr>
          <a:xfrm flipH="1">
            <a:off x="-2028325" y="4542125"/>
            <a:ext cx="3440400" cy="16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1"/>
          <p:cNvSpPr/>
          <p:nvPr/>
        </p:nvSpPr>
        <p:spPr>
          <a:xfrm flipH="1">
            <a:off x="7532300" y="4516325"/>
            <a:ext cx="2869800" cy="21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07550" y="-2"/>
            <a:ext cx="2322176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821"/>
            <a:ext cx="1290425" cy="390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2449" y="3032350"/>
            <a:ext cx="3369651" cy="157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499" y="1056975"/>
            <a:ext cx="723000" cy="79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tan One"/>
              <a:buNone/>
              <a:defRPr sz="28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48450"/>
            <a:ext cx="77175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66" r:id="rId5"/>
    <p:sldLayoutId id="2147483667" r:id="rId6"/>
    <p:sldLayoutId id="2147483669" r:id="rId7"/>
    <p:sldLayoutId id="2147483676" r:id="rId8"/>
    <p:sldLayoutId id="2147483677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Z_Mkkwx0J1siTXY71LZd_-vEeB6iSa-iAgES04JKOA/copy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/>
          <p:nvPr/>
        </p:nvSpPr>
        <p:spPr>
          <a:xfrm>
            <a:off x="5709500" y="4542125"/>
            <a:ext cx="3113100" cy="12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74" name="Google Shape;174;p35"/>
          <p:cNvSpPr/>
          <p:nvPr/>
        </p:nvSpPr>
        <p:spPr>
          <a:xfrm>
            <a:off x="953229" y="3286548"/>
            <a:ext cx="4495800" cy="3846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760100" y="1947793"/>
            <a:ext cx="4949400" cy="968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dirty="0">
                <a:cs typeface="B Nazanin" panose="00000700000000000000" pitchFamily="2" charset="-78"/>
              </a:rPr>
              <a:t>تم : </a:t>
            </a:r>
            <a:r>
              <a:rPr lang="fa-IR" sz="4000" dirty="0">
                <a:solidFill>
                  <a:schemeClr val="bg2"/>
                </a:solidFill>
                <a:cs typeface="B Nazanin" panose="00000700000000000000" pitchFamily="2" charset="-78"/>
              </a:rPr>
              <a:t>مرکز بالینی کودکان</a:t>
            </a:r>
            <a:endParaRPr sz="3200" dirty="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1183484" y="3310398"/>
            <a:ext cx="40353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225" y="1223975"/>
            <a:ext cx="2283948" cy="338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600" y="-2"/>
            <a:ext cx="2322176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5087" y="1004650"/>
            <a:ext cx="634174" cy="6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25" y="-2"/>
            <a:ext cx="2322176" cy="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/>
          <p:nvPr/>
        </p:nvSpPr>
        <p:spPr>
          <a:xfrm>
            <a:off x="1335275" y="2834575"/>
            <a:ext cx="25140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5" name="Google Shape;255;p41"/>
          <p:cNvSpPr/>
          <p:nvPr/>
        </p:nvSpPr>
        <p:spPr>
          <a:xfrm>
            <a:off x="5296825" y="2834575"/>
            <a:ext cx="25140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ماموریت و چشم انداز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7" name="Google Shape;257;p41"/>
          <p:cNvSpPr txBox="1">
            <a:spLocks noGrp="1"/>
          </p:cNvSpPr>
          <p:nvPr>
            <p:ph type="ctrTitle" idx="2"/>
          </p:nvPr>
        </p:nvSpPr>
        <p:spPr>
          <a:xfrm flipH="1">
            <a:off x="1649528" y="2862775"/>
            <a:ext cx="1883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ماموریت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8" name="Google Shape;258;p41"/>
          <p:cNvSpPr txBox="1">
            <a:spLocks noGrp="1"/>
          </p:cNvSpPr>
          <p:nvPr>
            <p:ph type="subTitle" idx="1"/>
          </p:nvPr>
        </p:nvSpPr>
        <p:spPr>
          <a:xfrm flipH="1">
            <a:off x="713225" y="3106127"/>
            <a:ext cx="37581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59" name="Google Shape;259;p41"/>
          <p:cNvSpPr txBox="1">
            <a:spLocks noGrp="1"/>
          </p:cNvSpPr>
          <p:nvPr>
            <p:ph type="ctrTitle" idx="3"/>
          </p:nvPr>
        </p:nvSpPr>
        <p:spPr>
          <a:xfrm flipH="1">
            <a:off x="5611075" y="2862775"/>
            <a:ext cx="1883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چشم انداز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60" name="Google Shape;260;p41"/>
          <p:cNvSpPr txBox="1">
            <a:spLocks noGrp="1"/>
          </p:cNvSpPr>
          <p:nvPr>
            <p:ph type="subTitle" idx="4"/>
          </p:nvPr>
        </p:nvSpPr>
        <p:spPr>
          <a:xfrm flipH="1">
            <a:off x="4676825" y="3106127"/>
            <a:ext cx="37539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61" name="Google Shape;261;p41"/>
          <p:cNvGrpSpPr/>
          <p:nvPr/>
        </p:nvGrpSpPr>
        <p:grpSpPr>
          <a:xfrm>
            <a:off x="6267848" y="1802120"/>
            <a:ext cx="569855" cy="719386"/>
            <a:chOff x="3205600" y="1821375"/>
            <a:chExt cx="411775" cy="519825"/>
          </a:xfrm>
        </p:grpSpPr>
        <p:sp>
          <p:nvSpPr>
            <p:cNvPr id="262" name="Google Shape;262;p41"/>
            <p:cNvSpPr/>
            <p:nvPr/>
          </p:nvSpPr>
          <p:spPr>
            <a:xfrm>
              <a:off x="3205600" y="1889800"/>
              <a:ext cx="411775" cy="451400"/>
            </a:xfrm>
            <a:custGeom>
              <a:avLst/>
              <a:gdLst/>
              <a:ahLst/>
              <a:cxnLst/>
              <a:rect l="l" t="t" r="r" b="b"/>
              <a:pathLst>
                <a:path w="16471" h="18056" extrusionOk="0">
                  <a:moveTo>
                    <a:pt x="6724" y="0"/>
                  </a:moveTo>
                  <a:cubicBezTo>
                    <a:pt x="4312" y="573"/>
                    <a:pt x="2169" y="2328"/>
                    <a:pt x="1243" y="4654"/>
                  </a:cubicBezTo>
                  <a:cubicBezTo>
                    <a:pt x="0" y="7553"/>
                    <a:pt x="707" y="11110"/>
                    <a:pt x="2949" y="13291"/>
                  </a:cubicBezTo>
                  <a:cubicBezTo>
                    <a:pt x="3814" y="14193"/>
                    <a:pt x="4921" y="14852"/>
                    <a:pt x="6188" y="15253"/>
                  </a:cubicBezTo>
                  <a:lnTo>
                    <a:pt x="5666" y="16836"/>
                  </a:lnTo>
                  <a:lnTo>
                    <a:pt x="3069" y="16836"/>
                  </a:lnTo>
                  <a:lnTo>
                    <a:pt x="3069" y="18055"/>
                  </a:lnTo>
                  <a:lnTo>
                    <a:pt x="14035" y="18055"/>
                  </a:lnTo>
                  <a:lnTo>
                    <a:pt x="14035" y="16836"/>
                  </a:lnTo>
                  <a:lnTo>
                    <a:pt x="11440" y="16836"/>
                  </a:lnTo>
                  <a:lnTo>
                    <a:pt x="10916" y="15253"/>
                  </a:lnTo>
                  <a:cubicBezTo>
                    <a:pt x="11142" y="15191"/>
                    <a:pt x="11362" y="15110"/>
                    <a:pt x="11573" y="15009"/>
                  </a:cubicBezTo>
                  <a:cubicBezTo>
                    <a:pt x="13466" y="14267"/>
                    <a:pt x="15038" y="12683"/>
                    <a:pt x="15862" y="10745"/>
                  </a:cubicBezTo>
                  <a:lnTo>
                    <a:pt x="16471" y="10745"/>
                  </a:lnTo>
                  <a:lnTo>
                    <a:pt x="16471" y="9528"/>
                  </a:lnTo>
                  <a:lnTo>
                    <a:pt x="7943" y="9528"/>
                  </a:lnTo>
                  <a:lnTo>
                    <a:pt x="7943" y="10745"/>
                  </a:lnTo>
                  <a:lnTo>
                    <a:pt x="11535" y="10745"/>
                  </a:lnTo>
                  <a:cubicBezTo>
                    <a:pt x="11147" y="11136"/>
                    <a:pt x="10683" y="11443"/>
                    <a:pt x="10173" y="11647"/>
                  </a:cubicBezTo>
                  <a:cubicBezTo>
                    <a:pt x="9677" y="11861"/>
                    <a:pt x="9135" y="11964"/>
                    <a:pt x="8590" y="11964"/>
                  </a:cubicBezTo>
                  <a:cubicBezTo>
                    <a:pt x="7462" y="11964"/>
                    <a:pt x="6319" y="11522"/>
                    <a:pt x="5531" y="10709"/>
                  </a:cubicBezTo>
                  <a:cubicBezTo>
                    <a:pt x="4324" y="9528"/>
                    <a:pt x="3947" y="7628"/>
                    <a:pt x="4605" y="6067"/>
                  </a:cubicBezTo>
                  <a:cubicBezTo>
                    <a:pt x="5007" y="5081"/>
                    <a:pt x="5786" y="4288"/>
                    <a:pt x="6724" y="3838"/>
                  </a:cubicBezTo>
                  <a:lnTo>
                    <a:pt x="6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3404175" y="1821375"/>
              <a:ext cx="152300" cy="276150"/>
            </a:xfrm>
            <a:custGeom>
              <a:avLst/>
              <a:gdLst/>
              <a:ahLst/>
              <a:cxnLst/>
              <a:rect l="l" t="t" r="r" b="b"/>
              <a:pathLst>
                <a:path w="6092" h="11046" extrusionOk="0">
                  <a:moveTo>
                    <a:pt x="0" y="1"/>
                  </a:moveTo>
                  <a:lnTo>
                    <a:pt x="0" y="8609"/>
                  </a:lnTo>
                  <a:lnTo>
                    <a:pt x="1218" y="8609"/>
                  </a:lnTo>
                  <a:lnTo>
                    <a:pt x="1218" y="11046"/>
                  </a:lnTo>
                  <a:lnTo>
                    <a:pt x="4873" y="11046"/>
                  </a:lnTo>
                  <a:lnTo>
                    <a:pt x="4873" y="8611"/>
                  </a:lnTo>
                  <a:lnTo>
                    <a:pt x="6092" y="8611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64" name="Google Shape;264;p41"/>
          <p:cNvGrpSpPr/>
          <p:nvPr/>
        </p:nvGrpSpPr>
        <p:grpSpPr>
          <a:xfrm>
            <a:off x="2232590" y="1889305"/>
            <a:ext cx="719351" cy="632235"/>
            <a:chOff x="238125" y="1153775"/>
            <a:chExt cx="519800" cy="456850"/>
          </a:xfrm>
        </p:grpSpPr>
        <p:sp>
          <p:nvSpPr>
            <p:cNvPr id="265" name="Google Shape;265;p41"/>
            <p:cNvSpPr/>
            <p:nvPr/>
          </p:nvSpPr>
          <p:spPr>
            <a:xfrm>
              <a:off x="238125" y="1214675"/>
              <a:ext cx="519800" cy="171775"/>
            </a:xfrm>
            <a:custGeom>
              <a:avLst/>
              <a:gdLst/>
              <a:ahLst/>
              <a:cxnLst/>
              <a:rect l="l" t="t" r="r" b="b"/>
              <a:pathLst>
                <a:path w="20792" h="6871" extrusionOk="0">
                  <a:moveTo>
                    <a:pt x="0" y="0"/>
                  </a:moveTo>
                  <a:lnTo>
                    <a:pt x="0" y="4343"/>
                  </a:lnTo>
                  <a:cubicBezTo>
                    <a:pt x="1303" y="5192"/>
                    <a:pt x="2719" y="6166"/>
                    <a:pt x="6133" y="6871"/>
                  </a:cubicBezTo>
                  <a:lnTo>
                    <a:pt x="6133" y="3655"/>
                  </a:lnTo>
                  <a:lnTo>
                    <a:pt x="14660" y="3655"/>
                  </a:lnTo>
                  <a:lnTo>
                    <a:pt x="14660" y="6871"/>
                  </a:lnTo>
                  <a:cubicBezTo>
                    <a:pt x="17938" y="6193"/>
                    <a:pt x="19469" y="5204"/>
                    <a:pt x="20791" y="4345"/>
                  </a:cubicBezTo>
                  <a:lnTo>
                    <a:pt x="20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238125" y="1359875"/>
              <a:ext cx="519800" cy="250750"/>
            </a:xfrm>
            <a:custGeom>
              <a:avLst/>
              <a:gdLst/>
              <a:ahLst/>
              <a:cxnLst/>
              <a:rect l="l" t="t" r="r" b="b"/>
              <a:pathLst>
                <a:path w="20792" h="10030" extrusionOk="0">
                  <a:moveTo>
                    <a:pt x="0" y="1"/>
                  </a:moveTo>
                  <a:lnTo>
                    <a:pt x="0" y="10030"/>
                  </a:lnTo>
                  <a:lnTo>
                    <a:pt x="20791" y="10030"/>
                  </a:lnTo>
                  <a:lnTo>
                    <a:pt x="20791" y="1"/>
                  </a:lnTo>
                  <a:cubicBezTo>
                    <a:pt x="19007" y="1161"/>
                    <a:pt x="16727" y="1904"/>
                    <a:pt x="14660" y="2306"/>
                  </a:cubicBezTo>
                  <a:lnTo>
                    <a:pt x="14660" y="6375"/>
                  </a:lnTo>
                  <a:lnTo>
                    <a:pt x="6133" y="6375"/>
                  </a:lnTo>
                  <a:lnTo>
                    <a:pt x="6133" y="2306"/>
                  </a:lnTo>
                  <a:cubicBezTo>
                    <a:pt x="4062" y="1904"/>
                    <a:pt x="1783" y="11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421850" y="1336475"/>
              <a:ext cx="152325" cy="152300"/>
            </a:xfrm>
            <a:custGeom>
              <a:avLst/>
              <a:gdLst/>
              <a:ahLst/>
              <a:cxnLst/>
              <a:rect l="l" t="t" r="r" b="b"/>
              <a:pathLst>
                <a:path w="6093" h="6092" extrusionOk="0">
                  <a:moveTo>
                    <a:pt x="3656" y="1220"/>
                  </a:moveTo>
                  <a:lnTo>
                    <a:pt x="3656" y="2438"/>
                  </a:lnTo>
                  <a:lnTo>
                    <a:pt x="4875" y="2438"/>
                  </a:lnTo>
                  <a:lnTo>
                    <a:pt x="4875" y="3657"/>
                  </a:lnTo>
                  <a:lnTo>
                    <a:pt x="3656" y="3657"/>
                  </a:lnTo>
                  <a:lnTo>
                    <a:pt x="3656" y="4875"/>
                  </a:lnTo>
                  <a:lnTo>
                    <a:pt x="2437" y="4875"/>
                  </a:lnTo>
                  <a:lnTo>
                    <a:pt x="2437" y="3656"/>
                  </a:lnTo>
                  <a:lnTo>
                    <a:pt x="1220" y="3656"/>
                  </a:lnTo>
                  <a:lnTo>
                    <a:pt x="1220" y="2438"/>
                  </a:lnTo>
                  <a:lnTo>
                    <a:pt x="2437" y="2438"/>
                  </a:lnTo>
                  <a:lnTo>
                    <a:pt x="2437" y="1220"/>
                  </a:lnTo>
                  <a:close/>
                  <a:moveTo>
                    <a:pt x="1" y="1"/>
                  </a:moveTo>
                  <a:lnTo>
                    <a:pt x="1" y="6092"/>
                  </a:lnTo>
                  <a:lnTo>
                    <a:pt x="6092" y="6092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391425" y="1153775"/>
              <a:ext cx="213225" cy="76125"/>
            </a:xfrm>
            <a:custGeom>
              <a:avLst/>
              <a:gdLst/>
              <a:ahLst/>
              <a:cxnLst/>
              <a:rect l="l" t="t" r="r" b="b"/>
              <a:pathLst>
                <a:path w="8529" h="3045" extrusionOk="0">
                  <a:moveTo>
                    <a:pt x="1" y="0"/>
                  </a:moveTo>
                  <a:lnTo>
                    <a:pt x="1" y="3045"/>
                  </a:lnTo>
                  <a:lnTo>
                    <a:pt x="1218" y="3045"/>
                  </a:lnTo>
                  <a:lnTo>
                    <a:pt x="1218" y="1217"/>
                  </a:lnTo>
                  <a:lnTo>
                    <a:pt x="7309" y="1217"/>
                  </a:lnTo>
                  <a:lnTo>
                    <a:pt x="7309" y="3045"/>
                  </a:lnTo>
                  <a:lnTo>
                    <a:pt x="8528" y="3045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/>
          <p:nvPr/>
        </p:nvSpPr>
        <p:spPr>
          <a:xfrm>
            <a:off x="6252375" y="1721025"/>
            <a:ext cx="19788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0" name="Google Shape;300;p44"/>
          <p:cNvSpPr/>
          <p:nvPr/>
        </p:nvSpPr>
        <p:spPr>
          <a:xfrm>
            <a:off x="6252375" y="2903728"/>
            <a:ext cx="19788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آمار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02" name="Google Shape;302;p44"/>
          <p:cNvSpPr txBox="1"/>
          <p:nvPr/>
        </p:nvSpPr>
        <p:spPr>
          <a:xfrm flipH="1">
            <a:off x="6333723" y="2931925"/>
            <a:ext cx="15777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lt1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عنوان در اینجا</a:t>
            </a:r>
            <a:endParaRPr sz="2000" dirty="0">
              <a:solidFill>
                <a:schemeClr val="lt1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03" name="Google Shape;303;p44"/>
          <p:cNvSpPr txBox="1"/>
          <p:nvPr/>
        </p:nvSpPr>
        <p:spPr>
          <a:xfrm flipH="1">
            <a:off x="6333900" y="3271525"/>
            <a:ext cx="193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پاورپوینت پزشکی اطفال قابل ویرایش می باشد</a:t>
            </a:r>
            <a:endParaRPr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sp>
        <p:nvSpPr>
          <p:cNvPr id="304" name="Google Shape;304;p44"/>
          <p:cNvSpPr txBox="1"/>
          <p:nvPr/>
        </p:nvSpPr>
        <p:spPr>
          <a:xfrm flipH="1">
            <a:off x="6333823" y="1749213"/>
            <a:ext cx="15777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lt1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عنوان در اینجا</a:t>
            </a:r>
            <a:endParaRPr sz="2000" dirty="0">
              <a:solidFill>
                <a:schemeClr val="lt1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 flipH="1">
            <a:off x="6333900" y="2088813"/>
            <a:ext cx="193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پاورپوینت پزشکی اطفال قابل ویرایش می باشد</a:t>
            </a:r>
            <a:endParaRPr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grpSp>
        <p:nvGrpSpPr>
          <p:cNvPr id="306" name="Google Shape;306;p44"/>
          <p:cNvGrpSpPr/>
          <p:nvPr/>
        </p:nvGrpSpPr>
        <p:grpSpPr>
          <a:xfrm>
            <a:off x="5586863" y="2841813"/>
            <a:ext cx="426400" cy="519825"/>
            <a:chOff x="1711125" y="1821375"/>
            <a:chExt cx="426400" cy="519825"/>
          </a:xfrm>
        </p:grpSpPr>
        <p:sp>
          <p:nvSpPr>
            <p:cNvPr id="307" name="Google Shape;307;p44"/>
            <p:cNvSpPr/>
            <p:nvPr/>
          </p:nvSpPr>
          <p:spPr>
            <a:xfrm>
              <a:off x="1802500" y="1821375"/>
              <a:ext cx="243675" cy="123875"/>
            </a:xfrm>
            <a:custGeom>
              <a:avLst/>
              <a:gdLst/>
              <a:ahLst/>
              <a:cxnLst/>
              <a:rect l="l" t="t" r="r" b="b"/>
              <a:pathLst>
                <a:path w="9747" h="4955" extrusionOk="0">
                  <a:moveTo>
                    <a:pt x="0" y="1"/>
                  </a:moveTo>
                  <a:lnTo>
                    <a:pt x="0" y="4954"/>
                  </a:lnTo>
                  <a:lnTo>
                    <a:pt x="4264" y="4954"/>
                  </a:lnTo>
                  <a:lnTo>
                    <a:pt x="4264" y="3737"/>
                  </a:lnTo>
                  <a:lnTo>
                    <a:pt x="3045" y="3737"/>
                  </a:lnTo>
                  <a:lnTo>
                    <a:pt x="3045" y="2518"/>
                  </a:lnTo>
                  <a:lnTo>
                    <a:pt x="4264" y="2518"/>
                  </a:lnTo>
                  <a:lnTo>
                    <a:pt x="4264" y="1299"/>
                  </a:lnTo>
                  <a:lnTo>
                    <a:pt x="5483" y="1299"/>
                  </a:lnTo>
                  <a:lnTo>
                    <a:pt x="5483" y="2518"/>
                  </a:lnTo>
                  <a:lnTo>
                    <a:pt x="6700" y="2518"/>
                  </a:lnTo>
                  <a:lnTo>
                    <a:pt x="6700" y="3737"/>
                  </a:lnTo>
                  <a:lnTo>
                    <a:pt x="5483" y="3737"/>
                  </a:lnTo>
                  <a:lnTo>
                    <a:pt x="5483" y="4954"/>
                  </a:lnTo>
                  <a:lnTo>
                    <a:pt x="9747" y="4954"/>
                  </a:lnTo>
                  <a:lnTo>
                    <a:pt x="97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1802500" y="1975700"/>
              <a:ext cx="243675" cy="182725"/>
            </a:xfrm>
            <a:custGeom>
              <a:avLst/>
              <a:gdLst/>
              <a:ahLst/>
              <a:cxnLst/>
              <a:rect l="l" t="t" r="r" b="b"/>
              <a:pathLst>
                <a:path w="9747" h="7309" extrusionOk="0">
                  <a:moveTo>
                    <a:pt x="3656" y="1218"/>
                  </a:moveTo>
                  <a:lnTo>
                    <a:pt x="3656" y="2436"/>
                  </a:lnTo>
                  <a:lnTo>
                    <a:pt x="2437" y="2436"/>
                  </a:lnTo>
                  <a:lnTo>
                    <a:pt x="2437" y="1218"/>
                  </a:lnTo>
                  <a:close/>
                  <a:moveTo>
                    <a:pt x="7309" y="1218"/>
                  </a:moveTo>
                  <a:lnTo>
                    <a:pt x="7309" y="2436"/>
                  </a:lnTo>
                  <a:lnTo>
                    <a:pt x="6092" y="2436"/>
                  </a:lnTo>
                  <a:lnTo>
                    <a:pt x="6092" y="1218"/>
                  </a:lnTo>
                  <a:close/>
                  <a:moveTo>
                    <a:pt x="0" y="0"/>
                  </a:moveTo>
                  <a:lnTo>
                    <a:pt x="0" y="2436"/>
                  </a:lnTo>
                  <a:cubicBezTo>
                    <a:pt x="0" y="4307"/>
                    <a:pt x="1094" y="6035"/>
                    <a:pt x="2778" y="6833"/>
                  </a:cubicBezTo>
                  <a:cubicBezTo>
                    <a:pt x="3425" y="7149"/>
                    <a:pt x="4130" y="7309"/>
                    <a:pt x="4873" y="7309"/>
                  </a:cubicBezTo>
                  <a:cubicBezTo>
                    <a:pt x="5616" y="7309"/>
                    <a:pt x="6321" y="7149"/>
                    <a:pt x="6963" y="6836"/>
                  </a:cubicBezTo>
                  <a:cubicBezTo>
                    <a:pt x="8654" y="6033"/>
                    <a:pt x="9747" y="4307"/>
                    <a:pt x="9747" y="2436"/>
                  </a:cubicBezTo>
                  <a:lnTo>
                    <a:pt x="9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1802500" y="2280250"/>
              <a:ext cx="60925" cy="60950"/>
            </a:xfrm>
            <a:custGeom>
              <a:avLst/>
              <a:gdLst/>
              <a:ahLst/>
              <a:cxnLst/>
              <a:rect l="l" t="t" r="r" b="b"/>
              <a:pathLst>
                <a:path w="2437" h="2438" extrusionOk="0">
                  <a:moveTo>
                    <a:pt x="1219" y="1"/>
                  </a:moveTo>
                  <a:cubicBezTo>
                    <a:pt x="545" y="1"/>
                    <a:pt x="0" y="546"/>
                    <a:pt x="0" y="1218"/>
                  </a:cubicBezTo>
                  <a:lnTo>
                    <a:pt x="0" y="2437"/>
                  </a:lnTo>
                  <a:lnTo>
                    <a:pt x="2437" y="2437"/>
                  </a:lnTo>
                  <a:lnTo>
                    <a:pt x="2437" y="1218"/>
                  </a:lnTo>
                  <a:cubicBezTo>
                    <a:pt x="2437" y="546"/>
                    <a:pt x="1892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1711125" y="2162125"/>
              <a:ext cx="106625" cy="179075"/>
            </a:xfrm>
            <a:custGeom>
              <a:avLst/>
              <a:gdLst/>
              <a:ahLst/>
              <a:cxnLst/>
              <a:rect l="l" t="t" r="r" b="b"/>
              <a:pathLst>
                <a:path w="4265" h="7163" extrusionOk="0">
                  <a:moveTo>
                    <a:pt x="4264" y="0"/>
                  </a:moveTo>
                  <a:cubicBezTo>
                    <a:pt x="1828" y="557"/>
                    <a:pt x="0" y="2731"/>
                    <a:pt x="0" y="5335"/>
                  </a:cubicBezTo>
                  <a:lnTo>
                    <a:pt x="0" y="7162"/>
                  </a:lnTo>
                  <a:lnTo>
                    <a:pt x="2438" y="7162"/>
                  </a:lnTo>
                  <a:lnTo>
                    <a:pt x="2438" y="5943"/>
                  </a:lnTo>
                  <a:cubicBezTo>
                    <a:pt x="2438" y="4812"/>
                    <a:pt x="3218" y="3866"/>
                    <a:pt x="4264" y="3595"/>
                  </a:cubicBezTo>
                  <a:lnTo>
                    <a:pt x="42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2030900" y="2162125"/>
              <a:ext cx="106625" cy="179075"/>
            </a:xfrm>
            <a:custGeom>
              <a:avLst/>
              <a:gdLst/>
              <a:ahLst/>
              <a:cxnLst/>
              <a:rect l="l" t="t" r="r" b="b"/>
              <a:pathLst>
                <a:path w="4265" h="7163" extrusionOk="0">
                  <a:moveTo>
                    <a:pt x="1" y="0"/>
                  </a:moveTo>
                  <a:lnTo>
                    <a:pt x="1" y="7162"/>
                  </a:lnTo>
                  <a:lnTo>
                    <a:pt x="4264" y="7162"/>
                  </a:lnTo>
                  <a:lnTo>
                    <a:pt x="4264" y="5335"/>
                  </a:lnTo>
                  <a:cubicBezTo>
                    <a:pt x="4264" y="2731"/>
                    <a:pt x="2439" y="55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1848200" y="2207800"/>
              <a:ext cx="152300" cy="133400"/>
            </a:xfrm>
            <a:custGeom>
              <a:avLst/>
              <a:gdLst/>
              <a:ahLst/>
              <a:cxnLst/>
              <a:rect l="l" t="t" r="r" b="b"/>
              <a:pathLst>
                <a:path w="6092" h="5336" extrusionOk="0">
                  <a:moveTo>
                    <a:pt x="0" y="1"/>
                  </a:moveTo>
                  <a:lnTo>
                    <a:pt x="0" y="1768"/>
                  </a:lnTo>
                  <a:cubicBezTo>
                    <a:pt x="1048" y="2040"/>
                    <a:pt x="1828" y="2985"/>
                    <a:pt x="1828" y="4116"/>
                  </a:cubicBezTo>
                  <a:lnTo>
                    <a:pt x="1828" y="5335"/>
                  </a:lnTo>
                  <a:lnTo>
                    <a:pt x="6091" y="5335"/>
                  </a:lnTo>
                  <a:lnTo>
                    <a:pt x="6091" y="1"/>
                  </a:lnTo>
                  <a:lnTo>
                    <a:pt x="3045" y="30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1863450" y="2175950"/>
              <a:ext cx="121800" cy="64950"/>
            </a:xfrm>
            <a:custGeom>
              <a:avLst/>
              <a:gdLst/>
              <a:ahLst/>
              <a:cxnLst/>
              <a:rect l="l" t="t" r="r" b="b"/>
              <a:pathLst>
                <a:path w="4872" h="2598" extrusionOk="0">
                  <a:moveTo>
                    <a:pt x="0" y="1"/>
                  </a:moveTo>
                  <a:lnTo>
                    <a:pt x="0" y="163"/>
                  </a:lnTo>
                  <a:lnTo>
                    <a:pt x="2435" y="2597"/>
                  </a:lnTo>
                  <a:lnTo>
                    <a:pt x="4871" y="163"/>
                  </a:lnTo>
                  <a:lnTo>
                    <a:pt x="4871" y="1"/>
                  </a:lnTo>
                  <a:cubicBezTo>
                    <a:pt x="4113" y="340"/>
                    <a:pt x="3290" y="518"/>
                    <a:pt x="2459" y="518"/>
                  </a:cubicBezTo>
                  <a:cubicBezTo>
                    <a:pt x="2451" y="518"/>
                    <a:pt x="2443" y="518"/>
                    <a:pt x="2435" y="518"/>
                  </a:cubicBezTo>
                  <a:lnTo>
                    <a:pt x="2435" y="520"/>
                  </a:lnTo>
                  <a:cubicBezTo>
                    <a:pt x="1595" y="520"/>
                    <a:pt x="766" y="3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14" name="Google Shape;314;p44"/>
          <p:cNvGrpSpPr/>
          <p:nvPr/>
        </p:nvGrpSpPr>
        <p:grpSpPr>
          <a:xfrm>
            <a:off x="5586863" y="1659113"/>
            <a:ext cx="426400" cy="519825"/>
            <a:chOff x="1019650" y="1821375"/>
            <a:chExt cx="426400" cy="519825"/>
          </a:xfrm>
        </p:grpSpPr>
        <p:sp>
          <p:nvSpPr>
            <p:cNvPr id="315" name="Google Shape;315;p44"/>
            <p:cNvSpPr/>
            <p:nvPr/>
          </p:nvSpPr>
          <p:spPr>
            <a:xfrm>
              <a:off x="1111050" y="1821375"/>
              <a:ext cx="243625" cy="123875"/>
            </a:xfrm>
            <a:custGeom>
              <a:avLst/>
              <a:gdLst/>
              <a:ahLst/>
              <a:cxnLst/>
              <a:rect l="l" t="t" r="r" b="b"/>
              <a:pathLst>
                <a:path w="9745" h="4955" extrusionOk="0">
                  <a:moveTo>
                    <a:pt x="0" y="1"/>
                  </a:moveTo>
                  <a:lnTo>
                    <a:pt x="0" y="4954"/>
                  </a:lnTo>
                  <a:lnTo>
                    <a:pt x="4264" y="4954"/>
                  </a:lnTo>
                  <a:lnTo>
                    <a:pt x="4264" y="3737"/>
                  </a:lnTo>
                  <a:lnTo>
                    <a:pt x="3045" y="3737"/>
                  </a:lnTo>
                  <a:lnTo>
                    <a:pt x="3045" y="2518"/>
                  </a:lnTo>
                  <a:lnTo>
                    <a:pt x="4264" y="2518"/>
                  </a:lnTo>
                  <a:lnTo>
                    <a:pt x="4264" y="1299"/>
                  </a:lnTo>
                  <a:lnTo>
                    <a:pt x="5483" y="1299"/>
                  </a:lnTo>
                  <a:lnTo>
                    <a:pt x="5483" y="2518"/>
                  </a:lnTo>
                  <a:lnTo>
                    <a:pt x="6700" y="2518"/>
                  </a:lnTo>
                  <a:lnTo>
                    <a:pt x="6700" y="3737"/>
                  </a:lnTo>
                  <a:lnTo>
                    <a:pt x="5481" y="3737"/>
                  </a:lnTo>
                  <a:lnTo>
                    <a:pt x="5481" y="4954"/>
                  </a:lnTo>
                  <a:lnTo>
                    <a:pt x="9745" y="4954"/>
                  </a:lnTo>
                  <a:lnTo>
                    <a:pt x="9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1111050" y="1975700"/>
              <a:ext cx="243625" cy="182725"/>
            </a:xfrm>
            <a:custGeom>
              <a:avLst/>
              <a:gdLst/>
              <a:ahLst/>
              <a:cxnLst/>
              <a:rect l="l" t="t" r="r" b="b"/>
              <a:pathLst>
                <a:path w="9745" h="7309" extrusionOk="0">
                  <a:moveTo>
                    <a:pt x="3653" y="1218"/>
                  </a:moveTo>
                  <a:lnTo>
                    <a:pt x="3653" y="2436"/>
                  </a:lnTo>
                  <a:lnTo>
                    <a:pt x="2436" y="2436"/>
                  </a:lnTo>
                  <a:lnTo>
                    <a:pt x="2436" y="1218"/>
                  </a:lnTo>
                  <a:close/>
                  <a:moveTo>
                    <a:pt x="7309" y="1218"/>
                  </a:moveTo>
                  <a:lnTo>
                    <a:pt x="7309" y="2436"/>
                  </a:lnTo>
                  <a:lnTo>
                    <a:pt x="6090" y="2436"/>
                  </a:lnTo>
                  <a:lnTo>
                    <a:pt x="6090" y="1218"/>
                  </a:lnTo>
                  <a:close/>
                  <a:moveTo>
                    <a:pt x="0" y="0"/>
                  </a:moveTo>
                  <a:lnTo>
                    <a:pt x="0" y="2436"/>
                  </a:lnTo>
                  <a:cubicBezTo>
                    <a:pt x="0" y="4307"/>
                    <a:pt x="1091" y="6035"/>
                    <a:pt x="2778" y="6833"/>
                  </a:cubicBezTo>
                  <a:cubicBezTo>
                    <a:pt x="3424" y="7149"/>
                    <a:pt x="4129" y="7309"/>
                    <a:pt x="4872" y="7309"/>
                  </a:cubicBezTo>
                  <a:cubicBezTo>
                    <a:pt x="5616" y="7309"/>
                    <a:pt x="6321" y="7149"/>
                    <a:pt x="6960" y="6836"/>
                  </a:cubicBezTo>
                  <a:cubicBezTo>
                    <a:pt x="8652" y="6033"/>
                    <a:pt x="9745" y="4307"/>
                    <a:pt x="9745" y="2436"/>
                  </a:cubicBezTo>
                  <a:lnTo>
                    <a:pt x="9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1019650" y="2159950"/>
              <a:ext cx="426400" cy="181250"/>
            </a:xfrm>
            <a:custGeom>
              <a:avLst/>
              <a:gdLst/>
              <a:ahLst/>
              <a:cxnLst/>
              <a:rect l="l" t="t" r="r" b="b"/>
              <a:pathLst>
                <a:path w="17056" h="7250" extrusionOk="0">
                  <a:moveTo>
                    <a:pt x="13401" y="3594"/>
                  </a:moveTo>
                  <a:lnTo>
                    <a:pt x="13401" y="4813"/>
                  </a:lnTo>
                  <a:lnTo>
                    <a:pt x="10966" y="4813"/>
                  </a:lnTo>
                  <a:lnTo>
                    <a:pt x="10966" y="3594"/>
                  </a:lnTo>
                  <a:close/>
                  <a:moveTo>
                    <a:pt x="4873" y="1"/>
                  </a:moveTo>
                  <a:cubicBezTo>
                    <a:pt x="2141" y="308"/>
                    <a:pt x="1" y="2608"/>
                    <a:pt x="1" y="5422"/>
                  </a:cubicBezTo>
                  <a:lnTo>
                    <a:pt x="1" y="7249"/>
                  </a:lnTo>
                  <a:lnTo>
                    <a:pt x="17056" y="7249"/>
                  </a:lnTo>
                  <a:lnTo>
                    <a:pt x="17056" y="5422"/>
                  </a:lnTo>
                  <a:cubicBezTo>
                    <a:pt x="17056" y="2608"/>
                    <a:pt x="14916" y="308"/>
                    <a:pt x="12184" y="1"/>
                  </a:cubicBezTo>
                  <a:lnTo>
                    <a:pt x="12184" y="1306"/>
                  </a:lnTo>
                  <a:lnTo>
                    <a:pt x="8528" y="4959"/>
                  </a:lnTo>
                  <a:lnTo>
                    <a:pt x="4873" y="1306"/>
                  </a:lnTo>
                  <a:lnTo>
                    <a:pt x="4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1171950" y="2175950"/>
              <a:ext cx="121825" cy="64950"/>
            </a:xfrm>
            <a:custGeom>
              <a:avLst/>
              <a:gdLst/>
              <a:ahLst/>
              <a:cxnLst/>
              <a:rect l="l" t="t" r="r" b="b"/>
              <a:pathLst>
                <a:path w="4873" h="2598" extrusionOk="0">
                  <a:moveTo>
                    <a:pt x="0" y="1"/>
                  </a:moveTo>
                  <a:lnTo>
                    <a:pt x="0" y="163"/>
                  </a:lnTo>
                  <a:lnTo>
                    <a:pt x="2436" y="2597"/>
                  </a:lnTo>
                  <a:lnTo>
                    <a:pt x="4873" y="163"/>
                  </a:lnTo>
                  <a:lnTo>
                    <a:pt x="4873" y="1"/>
                  </a:lnTo>
                  <a:cubicBezTo>
                    <a:pt x="4114" y="340"/>
                    <a:pt x="3292" y="518"/>
                    <a:pt x="2460" y="518"/>
                  </a:cubicBezTo>
                  <a:cubicBezTo>
                    <a:pt x="2452" y="518"/>
                    <a:pt x="2444" y="518"/>
                    <a:pt x="2436" y="518"/>
                  </a:cubicBezTo>
                  <a:lnTo>
                    <a:pt x="2436" y="520"/>
                  </a:lnTo>
                  <a:cubicBezTo>
                    <a:pt x="1597" y="520"/>
                    <a:pt x="767" y="3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1349450" y="1991425"/>
              <a:ext cx="96600" cy="174725"/>
            </a:xfrm>
            <a:custGeom>
              <a:avLst/>
              <a:gdLst/>
              <a:ahLst/>
              <a:cxnLst/>
              <a:rect l="l" t="t" r="r" b="b"/>
              <a:pathLst>
                <a:path w="3864" h="6989" extrusionOk="0">
                  <a:moveTo>
                    <a:pt x="1428" y="1"/>
                  </a:moveTo>
                  <a:lnTo>
                    <a:pt x="1428" y="1807"/>
                  </a:lnTo>
                  <a:cubicBezTo>
                    <a:pt x="1428" y="3256"/>
                    <a:pt x="900" y="4633"/>
                    <a:pt x="0" y="5713"/>
                  </a:cubicBezTo>
                  <a:cubicBezTo>
                    <a:pt x="969" y="5954"/>
                    <a:pt x="1852" y="6387"/>
                    <a:pt x="2597" y="6988"/>
                  </a:cubicBezTo>
                  <a:cubicBezTo>
                    <a:pt x="3366" y="6318"/>
                    <a:pt x="3864" y="5342"/>
                    <a:pt x="3864" y="4244"/>
                  </a:cubicBezTo>
                  <a:cubicBezTo>
                    <a:pt x="3864" y="3388"/>
                    <a:pt x="3564" y="2561"/>
                    <a:pt x="3016" y="1904"/>
                  </a:cubicBezTo>
                  <a:lnTo>
                    <a:pt x="1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1019650" y="1991425"/>
              <a:ext cx="96550" cy="174725"/>
            </a:xfrm>
            <a:custGeom>
              <a:avLst/>
              <a:gdLst/>
              <a:ahLst/>
              <a:cxnLst/>
              <a:rect l="l" t="t" r="r" b="b"/>
              <a:pathLst>
                <a:path w="3862" h="6989" extrusionOk="0">
                  <a:moveTo>
                    <a:pt x="2437" y="1"/>
                  </a:moveTo>
                  <a:lnTo>
                    <a:pt x="849" y="1904"/>
                  </a:lnTo>
                  <a:cubicBezTo>
                    <a:pt x="301" y="2559"/>
                    <a:pt x="1" y="3388"/>
                    <a:pt x="1" y="4244"/>
                  </a:cubicBezTo>
                  <a:cubicBezTo>
                    <a:pt x="1" y="5344"/>
                    <a:pt x="497" y="6318"/>
                    <a:pt x="1268" y="6988"/>
                  </a:cubicBezTo>
                  <a:cubicBezTo>
                    <a:pt x="2011" y="6387"/>
                    <a:pt x="2894" y="5954"/>
                    <a:pt x="3861" y="5713"/>
                  </a:cubicBezTo>
                  <a:cubicBezTo>
                    <a:pt x="2963" y="4635"/>
                    <a:pt x="2437" y="3256"/>
                    <a:pt x="2437" y="1807"/>
                  </a:cubicBez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21" name="Google Shape;321;p44"/>
          <p:cNvSpPr txBox="1"/>
          <p:nvPr/>
        </p:nvSpPr>
        <p:spPr>
          <a:xfrm>
            <a:off x="713225" y="4333225"/>
            <a:ext cx="771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lnSpc>
                <a:spcPct val="115000"/>
              </a:lnSpc>
            </a:pPr>
            <a:r>
              <a:rPr lang="fa-IR" sz="1200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b="1"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pic>
        <p:nvPicPr>
          <p:cNvPr id="322" name="Google Shape;322;p44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75" y="1254280"/>
            <a:ext cx="4506444" cy="28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47"/>
          <p:cNvCxnSpPr>
            <a:stCxn id="347" idx="6"/>
            <a:endCxn id="348" idx="2"/>
          </p:cNvCxnSpPr>
          <p:nvPr/>
        </p:nvCxnSpPr>
        <p:spPr>
          <a:xfrm>
            <a:off x="2170928" y="2855700"/>
            <a:ext cx="1111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47"/>
          <p:cNvSpPr/>
          <p:nvPr/>
        </p:nvSpPr>
        <p:spPr>
          <a:xfrm>
            <a:off x="3282741" y="2486550"/>
            <a:ext cx="738300" cy="73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49" name="Google Shape;349;p47"/>
          <p:cNvSpPr/>
          <p:nvPr/>
        </p:nvSpPr>
        <p:spPr>
          <a:xfrm>
            <a:off x="5130378" y="2486550"/>
            <a:ext cx="738300" cy="73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6975552" y="2486550"/>
            <a:ext cx="738300" cy="73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47" name="Google Shape;347;p47"/>
          <p:cNvSpPr/>
          <p:nvPr/>
        </p:nvSpPr>
        <p:spPr>
          <a:xfrm>
            <a:off x="1432628" y="2486550"/>
            <a:ext cx="738300" cy="73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1" name="Google Shape;351;p47"/>
          <p:cNvSpPr/>
          <p:nvPr/>
        </p:nvSpPr>
        <p:spPr>
          <a:xfrm>
            <a:off x="896978" y="3689439"/>
            <a:ext cx="18096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2" name="Google Shape;352;p47"/>
          <p:cNvSpPr/>
          <p:nvPr/>
        </p:nvSpPr>
        <p:spPr>
          <a:xfrm>
            <a:off x="2747091" y="1622775"/>
            <a:ext cx="18096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3" name="Google Shape;353;p47"/>
          <p:cNvSpPr/>
          <p:nvPr/>
        </p:nvSpPr>
        <p:spPr>
          <a:xfrm>
            <a:off x="6439902" y="1622775"/>
            <a:ext cx="18096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4" name="Google Shape;354;p47"/>
          <p:cNvSpPr/>
          <p:nvPr/>
        </p:nvSpPr>
        <p:spPr>
          <a:xfrm>
            <a:off x="4594728" y="3689439"/>
            <a:ext cx="18096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55" name="Google Shape;355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روند کامل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6" name="Google Shape;356;p47"/>
          <p:cNvSpPr txBox="1"/>
          <p:nvPr/>
        </p:nvSpPr>
        <p:spPr>
          <a:xfrm flipH="1">
            <a:off x="991518" y="3717627"/>
            <a:ext cx="151436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1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عنوان در اینجا</a:t>
            </a:r>
            <a:endParaRPr sz="2000" dirty="0">
              <a:solidFill>
                <a:schemeClr val="lt1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57" name="Google Shape;357;p47"/>
          <p:cNvSpPr txBox="1"/>
          <p:nvPr/>
        </p:nvSpPr>
        <p:spPr>
          <a:xfrm flipH="1">
            <a:off x="718178" y="4057227"/>
            <a:ext cx="216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پاورپوینت پزشکی اطفال قابل ویرایش می باشد</a:t>
            </a:r>
            <a:endParaRPr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sp>
        <p:nvSpPr>
          <p:cNvPr id="358" name="Google Shape;358;p47"/>
          <p:cNvSpPr txBox="1"/>
          <p:nvPr/>
        </p:nvSpPr>
        <p:spPr>
          <a:xfrm flipH="1">
            <a:off x="1097678" y="3324158"/>
            <a:ext cx="1408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مرحله</a:t>
            </a:r>
            <a:r>
              <a:rPr lang="en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 1</a:t>
            </a:r>
            <a:endParaRPr sz="2000" dirty="0">
              <a:solidFill>
                <a:schemeClr val="dk2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59" name="Google Shape;359;p47"/>
          <p:cNvSpPr txBox="1"/>
          <p:nvPr/>
        </p:nvSpPr>
        <p:spPr>
          <a:xfrm flipH="1">
            <a:off x="2885378" y="1650967"/>
            <a:ext cx="1470613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1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عنوان در اینجا</a:t>
            </a:r>
            <a:endParaRPr sz="2000" dirty="0">
              <a:solidFill>
                <a:schemeClr val="lt1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 flipH="1">
            <a:off x="2568291" y="1021192"/>
            <a:ext cx="216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پاورپوینت پزشکی اطفال قابل ویرایش می باشد</a:t>
            </a:r>
            <a:endParaRPr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sp>
        <p:nvSpPr>
          <p:cNvPr id="361" name="Google Shape;361;p47"/>
          <p:cNvSpPr txBox="1"/>
          <p:nvPr/>
        </p:nvSpPr>
        <p:spPr>
          <a:xfrm flipH="1">
            <a:off x="2947791" y="2047648"/>
            <a:ext cx="1408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مرحله</a:t>
            </a:r>
            <a:r>
              <a:rPr lang="en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 2</a:t>
            </a:r>
            <a:endParaRPr sz="2000" dirty="0">
              <a:solidFill>
                <a:schemeClr val="dk2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62" name="Google Shape;362;p47"/>
          <p:cNvSpPr txBox="1"/>
          <p:nvPr/>
        </p:nvSpPr>
        <p:spPr>
          <a:xfrm flipH="1">
            <a:off x="4735491" y="3717627"/>
            <a:ext cx="1468137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1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عنوان در اینجا</a:t>
            </a:r>
            <a:endParaRPr sz="2000" dirty="0">
              <a:solidFill>
                <a:schemeClr val="lt1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63" name="Google Shape;363;p47"/>
          <p:cNvSpPr txBox="1"/>
          <p:nvPr/>
        </p:nvSpPr>
        <p:spPr>
          <a:xfrm flipH="1">
            <a:off x="4415928" y="4057227"/>
            <a:ext cx="216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پاورپوینت پزشکی اطفال قابل ویرایش می باشد</a:t>
            </a:r>
            <a:endParaRPr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sp>
        <p:nvSpPr>
          <p:cNvPr id="364" name="Google Shape;364;p47"/>
          <p:cNvSpPr txBox="1"/>
          <p:nvPr/>
        </p:nvSpPr>
        <p:spPr>
          <a:xfrm flipH="1">
            <a:off x="4795428" y="3324158"/>
            <a:ext cx="1408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مرحله</a:t>
            </a:r>
            <a:r>
              <a:rPr lang="en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 3</a:t>
            </a:r>
            <a:endParaRPr sz="2000" dirty="0">
              <a:solidFill>
                <a:schemeClr val="dk2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65" name="Google Shape;365;p47"/>
          <p:cNvSpPr txBox="1"/>
          <p:nvPr/>
        </p:nvSpPr>
        <p:spPr>
          <a:xfrm flipH="1">
            <a:off x="6583128" y="1650967"/>
            <a:ext cx="1465674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1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عنوان در اینجا</a:t>
            </a:r>
            <a:endParaRPr sz="2000" dirty="0">
              <a:solidFill>
                <a:schemeClr val="lt1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sp>
        <p:nvSpPr>
          <p:cNvPr id="366" name="Google Shape;366;p47"/>
          <p:cNvSpPr txBox="1"/>
          <p:nvPr/>
        </p:nvSpPr>
        <p:spPr>
          <a:xfrm flipH="1">
            <a:off x="6261102" y="1021192"/>
            <a:ext cx="216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dk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پاورپوینت پزشکی اطفال قابل ویرایش می باشد</a:t>
            </a:r>
            <a:endParaRPr dirty="0">
              <a:solidFill>
                <a:schemeClr val="dk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sp>
        <p:nvSpPr>
          <p:cNvPr id="367" name="Google Shape;367;p47"/>
          <p:cNvSpPr txBox="1"/>
          <p:nvPr/>
        </p:nvSpPr>
        <p:spPr>
          <a:xfrm flipH="1">
            <a:off x="6640602" y="2047648"/>
            <a:ext cx="1408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dk2"/>
                </a:solidFill>
                <a:latin typeface="Titan One"/>
                <a:ea typeface="Titan One"/>
                <a:cs typeface="B Nazanin" panose="00000400000000000000" pitchFamily="2" charset="-78"/>
                <a:sym typeface="Titan One"/>
              </a:rPr>
              <a:t>مرحله 4</a:t>
            </a:r>
            <a:endParaRPr sz="2000" dirty="0">
              <a:solidFill>
                <a:schemeClr val="dk2"/>
              </a:solidFill>
              <a:latin typeface="Titan One"/>
              <a:ea typeface="Titan One"/>
              <a:cs typeface="B Nazanin" panose="00000400000000000000" pitchFamily="2" charset="-78"/>
              <a:sym typeface="Titan One"/>
            </a:endParaRPr>
          </a:p>
        </p:txBody>
      </p:sp>
      <p:grpSp>
        <p:nvGrpSpPr>
          <p:cNvPr id="368" name="Google Shape;368;p47"/>
          <p:cNvGrpSpPr/>
          <p:nvPr/>
        </p:nvGrpSpPr>
        <p:grpSpPr>
          <a:xfrm>
            <a:off x="7193258" y="2649969"/>
            <a:ext cx="393962" cy="411461"/>
            <a:chOff x="3178064" y="2550425"/>
            <a:chExt cx="487336" cy="519850"/>
          </a:xfrm>
        </p:grpSpPr>
        <p:sp>
          <p:nvSpPr>
            <p:cNvPr id="369" name="Google Shape;369;p47"/>
            <p:cNvSpPr/>
            <p:nvPr/>
          </p:nvSpPr>
          <p:spPr>
            <a:xfrm>
              <a:off x="3299900" y="2550475"/>
              <a:ext cx="60925" cy="30500"/>
            </a:xfrm>
            <a:custGeom>
              <a:avLst/>
              <a:gdLst/>
              <a:ahLst/>
              <a:cxnLst/>
              <a:rect l="l" t="t" r="r" b="b"/>
              <a:pathLst>
                <a:path w="2437" h="1220" extrusionOk="0">
                  <a:moveTo>
                    <a:pt x="1" y="0"/>
                  </a:moveTo>
                  <a:lnTo>
                    <a:pt x="1" y="1219"/>
                  </a:lnTo>
                  <a:lnTo>
                    <a:pt x="2437" y="1219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" name="Google Shape;370;p47"/>
            <p:cNvSpPr/>
            <p:nvPr/>
          </p:nvSpPr>
          <p:spPr>
            <a:xfrm>
              <a:off x="3178064" y="2550425"/>
              <a:ext cx="304625" cy="519850"/>
            </a:xfrm>
            <a:custGeom>
              <a:avLst/>
              <a:gdLst/>
              <a:ahLst/>
              <a:cxnLst/>
              <a:rect l="l" t="t" r="r" b="b"/>
              <a:pathLst>
                <a:path w="12185" h="20794" extrusionOk="0">
                  <a:moveTo>
                    <a:pt x="10361" y="1"/>
                  </a:moveTo>
                  <a:cubicBezTo>
                    <a:pt x="10360" y="1"/>
                    <a:pt x="10358" y="1"/>
                    <a:pt x="10357" y="1"/>
                  </a:cubicBezTo>
                  <a:lnTo>
                    <a:pt x="8530" y="1"/>
                  </a:lnTo>
                  <a:lnTo>
                    <a:pt x="8530" y="2437"/>
                  </a:lnTo>
                  <a:lnTo>
                    <a:pt x="3657" y="2437"/>
                  </a:lnTo>
                  <a:lnTo>
                    <a:pt x="3657" y="2"/>
                  </a:lnTo>
                  <a:lnTo>
                    <a:pt x="1830" y="2"/>
                  </a:lnTo>
                  <a:cubicBezTo>
                    <a:pt x="1829" y="2"/>
                    <a:pt x="1828" y="2"/>
                    <a:pt x="1827" y="2"/>
                  </a:cubicBezTo>
                  <a:cubicBezTo>
                    <a:pt x="818" y="2"/>
                    <a:pt x="1" y="821"/>
                    <a:pt x="2" y="1830"/>
                  </a:cubicBezTo>
                  <a:lnTo>
                    <a:pt x="2" y="18966"/>
                  </a:lnTo>
                  <a:cubicBezTo>
                    <a:pt x="1" y="19975"/>
                    <a:pt x="818" y="20794"/>
                    <a:pt x="1827" y="20794"/>
                  </a:cubicBezTo>
                  <a:cubicBezTo>
                    <a:pt x="1828" y="20794"/>
                    <a:pt x="1829" y="20794"/>
                    <a:pt x="1830" y="20794"/>
                  </a:cubicBezTo>
                  <a:lnTo>
                    <a:pt x="10357" y="20794"/>
                  </a:lnTo>
                  <a:cubicBezTo>
                    <a:pt x="10358" y="20794"/>
                    <a:pt x="10360" y="20794"/>
                    <a:pt x="10361" y="20794"/>
                  </a:cubicBezTo>
                  <a:cubicBezTo>
                    <a:pt x="11368" y="20794"/>
                    <a:pt x="12185" y="19975"/>
                    <a:pt x="12185" y="18968"/>
                  </a:cubicBezTo>
                  <a:lnTo>
                    <a:pt x="12185" y="17099"/>
                  </a:lnTo>
                  <a:lnTo>
                    <a:pt x="8530" y="17099"/>
                  </a:lnTo>
                  <a:cubicBezTo>
                    <a:pt x="6847" y="17099"/>
                    <a:pt x="5485" y="15735"/>
                    <a:pt x="5485" y="14052"/>
                  </a:cubicBezTo>
                  <a:lnTo>
                    <a:pt x="5485" y="13385"/>
                  </a:lnTo>
                  <a:cubicBezTo>
                    <a:pt x="3754" y="13104"/>
                    <a:pt x="2438" y="11594"/>
                    <a:pt x="2438" y="9790"/>
                  </a:cubicBezTo>
                  <a:lnTo>
                    <a:pt x="2438" y="6135"/>
                  </a:lnTo>
                  <a:lnTo>
                    <a:pt x="4875" y="6135"/>
                  </a:lnTo>
                  <a:lnTo>
                    <a:pt x="4875" y="7352"/>
                  </a:lnTo>
                  <a:lnTo>
                    <a:pt x="3657" y="7352"/>
                  </a:lnTo>
                  <a:lnTo>
                    <a:pt x="3657" y="9789"/>
                  </a:lnTo>
                  <a:cubicBezTo>
                    <a:pt x="3657" y="11128"/>
                    <a:pt x="4752" y="12225"/>
                    <a:pt x="6094" y="12225"/>
                  </a:cubicBezTo>
                  <a:cubicBezTo>
                    <a:pt x="7433" y="12225"/>
                    <a:pt x="8530" y="11128"/>
                    <a:pt x="8530" y="9789"/>
                  </a:cubicBezTo>
                  <a:lnTo>
                    <a:pt x="8530" y="7352"/>
                  </a:lnTo>
                  <a:lnTo>
                    <a:pt x="7311" y="7352"/>
                  </a:lnTo>
                  <a:lnTo>
                    <a:pt x="7311" y="6135"/>
                  </a:lnTo>
                  <a:lnTo>
                    <a:pt x="9747" y="6135"/>
                  </a:lnTo>
                  <a:lnTo>
                    <a:pt x="9747" y="9790"/>
                  </a:lnTo>
                  <a:cubicBezTo>
                    <a:pt x="9747" y="11592"/>
                    <a:pt x="8432" y="13102"/>
                    <a:pt x="6702" y="13383"/>
                  </a:cubicBezTo>
                  <a:lnTo>
                    <a:pt x="6702" y="14052"/>
                  </a:lnTo>
                  <a:cubicBezTo>
                    <a:pt x="6701" y="15062"/>
                    <a:pt x="7518" y="15880"/>
                    <a:pt x="8527" y="15880"/>
                  </a:cubicBezTo>
                  <a:cubicBezTo>
                    <a:pt x="8528" y="15880"/>
                    <a:pt x="8529" y="15880"/>
                    <a:pt x="8530" y="15880"/>
                  </a:cubicBezTo>
                  <a:lnTo>
                    <a:pt x="12185" y="15880"/>
                  </a:lnTo>
                  <a:lnTo>
                    <a:pt x="12185" y="1828"/>
                  </a:lnTo>
                  <a:cubicBezTo>
                    <a:pt x="12185" y="819"/>
                    <a:pt x="11368" y="1"/>
                    <a:pt x="10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" name="Google Shape;371;p47"/>
            <p:cNvSpPr/>
            <p:nvPr/>
          </p:nvSpPr>
          <p:spPr>
            <a:xfrm>
              <a:off x="3482650" y="2703800"/>
              <a:ext cx="182750" cy="274100"/>
            </a:xfrm>
            <a:custGeom>
              <a:avLst/>
              <a:gdLst/>
              <a:ahLst/>
              <a:cxnLst/>
              <a:rect l="l" t="t" r="r" b="b"/>
              <a:pathLst>
                <a:path w="7310" h="10964" extrusionOk="0">
                  <a:moveTo>
                    <a:pt x="4873" y="2436"/>
                  </a:moveTo>
                  <a:lnTo>
                    <a:pt x="4873" y="3655"/>
                  </a:lnTo>
                  <a:lnTo>
                    <a:pt x="3654" y="3655"/>
                  </a:lnTo>
                  <a:lnTo>
                    <a:pt x="3654" y="2436"/>
                  </a:lnTo>
                  <a:close/>
                  <a:moveTo>
                    <a:pt x="4265" y="0"/>
                  </a:moveTo>
                  <a:cubicBezTo>
                    <a:pt x="2585" y="0"/>
                    <a:pt x="1218" y="1366"/>
                    <a:pt x="1218" y="3045"/>
                  </a:cubicBezTo>
                  <a:cubicBezTo>
                    <a:pt x="1218" y="4516"/>
                    <a:pt x="2266" y="5747"/>
                    <a:pt x="3654" y="6029"/>
                  </a:cubicBezTo>
                  <a:lnTo>
                    <a:pt x="3654" y="7917"/>
                  </a:lnTo>
                  <a:cubicBezTo>
                    <a:pt x="3656" y="8927"/>
                    <a:pt x="2839" y="9745"/>
                    <a:pt x="1832" y="9745"/>
                  </a:cubicBezTo>
                  <a:cubicBezTo>
                    <a:pt x="1831" y="9745"/>
                    <a:pt x="1830" y="9745"/>
                    <a:pt x="1829" y="9745"/>
                  </a:cubicBezTo>
                  <a:lnTo>
                    <a:pt x="1" y="9745"/>
                  </a:lnTo>
                  <a:lnTo>
                    <a:pt x="1" y="10964"/>
                  </a:lnTo>
                  <a:lnTo>
                    <a:pt x="1829" y="10964"/>
                  </a:lnTo>
                  <a:cubicBezTo>
                    <a:pt x="3510" y="10964"/>
                    <a:pt x="4873" y="9600"/>
                    <a:pt x="4873" y="7917"/>
                  </a:cubicBezTo>
                  <a:lnTo>
                    <a:pt x="4873" y="6029"/>
                  </a:lnTo>
                  <a:cubicBezTo>
                    <a:pt x="6261" y="5747"/>
                    <a:pt x="7310" y="4516"/>
                    <a:pt x="7310" y="3045"/>
                  </a:cubicBezTo>
                  <a:cubicBezTo>
                    <a:pt x="7310" y="1366"/>
                    <a:pt x="5944" y="0"/>
                    <a:pt x="4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72" name="Google Shape;372;p47"/>
          <p:cNvSpPr/>
          <p:nvPr/>
        </p:nvSpPr>
        <p:spPr>
          <a:xfrm>
            <a:off x="1596041" y="2676226"/>
            <a:ext cx="411474" cy="358947"/>
          </a:xfrm>
          <a:custGeom>
            <a:avLst/>
            <a:gdLst/>
            <a:ahLst/>
            <a:cxnLst/>
            <a:rect l="l" t="t" r="r" b="b"/>
            <a:pathLst>
              <a:path w="20792" h="18274" extrusionOk="0">
                <a:moveTo>
                  <a:pt x="13442" y="3654"/>
                </a:moveTo>
                <a:lnTo>
                  <a:pt x="13442" y="4873"/>
                </a:lnTo>
                <a:lnTo>
                  <a:pt x="14661" y="4873"/>
                </a:lnTo>
                <a:lnTo>
                  <a:pt x="14661" y="6092"/>
                </a:lnTo>
                <a:lnTo>
                  <a:pt x="13442" y="6092"/>
                </a:lnTo>
                <a:lnTo>
                  <a:pt x="13442" y="7310"/>
                </a:lnTo>
                <a:lnTo>
                  <a:pt x="12223" y="7310"/>
                </a:lnTo>
                <a:lnTo>
                  <a:pt x="12223" y="6092"/>
                </a:lnTo>
                <a:lnTo>
                  <a:pt x="11005" y="6092"/>
                </a:lnTo>
                <a:lnTo>
                  <a:pt x="11005" y="4873"/>
                </a:lnTo>
                <a:lnTo>
                  <a:pt x="12223" y="4873"/>
                </a:lnTo>
                <a:lnTo>
                  <a:pt x="12223" y="3654"/>
                </a:lnTo>
                <a:close/>
                <a:moveTo>
                  <a:pt x="12833" y="1"/>
                </a:moveTo>
                <a:cubicBezTo>
                  <a:pt x="9809" y="1"/>
                  <a:pt x="7350" y="2460"/>
                  <a:pt x="7350" y="5484"/>
                </a:cubicBezTo>
                <a:cubicBezTo>
                  <a:pt x="7350" y="8506"/>
                  <a:pt x="9809" y="10965"/>
                  <a:pt x="12833" y="10965"/>
                </a:cubicBezTo>
                <a:lnTo>
                  <a:pt x="17136" y="10965"/>
                </a:lnTo>
                <a:cubicBezTo>
                  <a:pt x="18473" y="10977"/>
                  <a:pt x="19550" y="12065"/>
                  <a:pt x="19550" y="13401"/>
                </a:cubicBezTo>
                <a:cubicBezTo>
                  <a:pt x="19550" y="14739"/>
                  <a:pt x="18473" y="15825"/>
                  <a:pt x="17136" y="15839"/>
                </a:cubicBezTo>
                <a:lnTo>
                  <a:pt x="13442" y="15839"/>
                </a:lnTo>
                <a:lnTo>
                  <a:pt x="13442" y="14620"/>
                </a:lnTo>
                <a:cubicBezTo>
                  <a:pt x="12118" y="14618"/>
                  <a:pt x="10812" y="14309"/>
                  <a:pt x="9628" y="13718"/>
                </a:cubicBezTo>
                <a:lnTo>
                  <a:pt x="9071" y="14822"/>
                </a:lnTo>
                <a:cubicBezTo>
                  <a:pt x="8785" y="14622"/>
                  <a:pt x="7885" y="14290"/>
                  <a:pt x="6023" y="12446"/>
                </a:cubicBezTo>
                <a:cubicBezTo>
                  <a:pt x="4014" y="10456"/>
                  <a:pt x="3687" y="9578"/>
                  <a:pt x="3454" y="9244"/>
                </a:cubicBezTo>
                <a:lnTo>
                  <a:pt x="4557" y="8685"/>
                </a:lnTo>
                <a:cubicBezTo>
                  <a:pt x="3966" y="7503"/>
                  <a:pt x="3657" y="6197"/>
                  <a:pt x="3654" y="4873"/>
                </a:cubicBezTo>
                <a:lnTo>
                  <a:pt x="0" y="4873"/>
                </a:lnTo>
                <a:cubicBezTo>
                  <a:pt x="0" y="11591"/>
                  <a:pt x="6724" y="18273"/>
                  <a:pt x="13442" y="18273"/>
                </a:cubicBezTo>
                <a:lnTo>
                  <a:pt x="13442" y="17056"/>
                </a:lnTo>
                <a:lnTo>
                  <a:pt x="17136" y="17056"/>
                </a:lnTo>
                <a:cubicBezTo>
                  <a:pt x="19152" y="17056"/>
                  <a:pt x="20792" y="15416"/>
                  <a:pt x="20792" y="13401"/>
                </a:cubicBezTo>
                <a:cubicBezTo>
                  <a:pt x="20792" y="11385"/>
                  <a:pt x="19152" y="9747"/>
                  <a:pt x="17136" y="9747"/>
                </a:cubicBezTo>
                <a:lnTo>
                  <a:pt x="17136" y="9746"/>
                </a:lnTo>
                <a:lnTo>
                  <a:pt x="16235" y="9746"/>
                </a:lnTo>
                <a:cubicBezTo>
                  <a:pt x="17492" y="8741"/>
                  <a:pt x="18314" y="7213"/>
                  <a:pt x="18314" y="5482"/>
                </a:cubicBezTo>
                <a:cubicBezTo>
                  <a:pt x="18314" y="2460"/>
                  <a:pt x="15855" y="1"/>
                  <a:pt x="12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373" name="Google Shape;373;p47"/>
          <p:cNvGrpSpPr/>
          <p:nvPr/>
        </p:nvGrpSpPr>
        <p:grpSpPr>
          <a:xfrm>
            <a:off x="5333189" y="2649953"/>
            <a:ext cx="332677" cy="411493"/>
            <a:chOff x="1711125" y="1821375"/>
            <a:chExt cx="426400" cy="519825"/>
          </a:xfrm>
        </p:grpSpPr>
        <p:sp>
          <p:nvSpPr>
            <p:cNvPr id="374" name="Google Shape;374;p47"/>
            <p:cNvSpPr/>
            <p:nvPr/>
          </p:nvSpPr>
          <p:spPr>
            <a:xfrm>
              <a:off x="1802500" y="1821375"/>
              <a:ext cx="243675" cy="123875"/>
            </a:xfrm>
            <a:custGeom>
              <a:avLst/>
              <a:gdLst/>
              <a:ahLst/>
              <a:cxnLst/>
              <a:rect l="l" t="t" r="r" b="b"/>
              <a:pathLst>
                <a:path w="9747" h="4955" extrusionOk="0">
                  <a:moveTo>
                    <a:pt x="0" y="1"/>
                  </a:moveTo>
                  <a:lnTo>
                    <a:pt x="0" y="4954"/>
                  </a:lnTo>
                  <a:lnTo>
                    <a:pt x="4264" y="4954"/>
                  </a:lnTo>
                  <a:lnTo>
                    <a:pt x="4264" y="3737"/>
                  </a:lnTo>
                  <a:lnTo>
                    <a:pt x="3045" y="3737"/>
                  </a:lnTo>
                  <a:lnTo>
                    <a:pt x="3045" y="2518"/>
                  </a:lnTo>
                  <a:lnTo>
                    <a:pt x="4264" y="2518"/>
                  </a:lnTo>
                  <a:lnTo>
                    <a:pt x="4264" y="1299"/>
                  </a:lnTo>
                  <a:lnTo>
                    <a:pt x="5483" y="1299"/>
                  </a:lnTo>
                  <a:lnTo>
                    <a:pt x="5483" y="2518"/>
                  </a:lnTo>
                  <a:lnTo>
                    <a:pt x="6700" y="2518"/>
                  </a:lnTo>
                  <a:lnTo>
                    <a:pt x="6700" y="3737"/>
                  </a:lnTo>
                  <a:lnTo>
                    <a:pt x="5483" y="3737"/>
                  </a:lnTo>
                  <a:lnTo>
                    <a:pt x="5483" y="4954"/>
                  </a:lnTo>
                  <a:lnTo>
                    <a:pt x="9747" y="4954"/>
                  </a:lnTo>
                  <a:lnTo>
                    <a:pt x="97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5" name="Google Shape;375;p47"/>
            <p:cNvSpPr/>
            <p:nvPr/>
          </p:nvSpPr>
          <p:spPr>
            <a:xfrm>
              <a:off x="1802500" y="1975700"/>
              <a:ext cx="243675" cy="182725"/>
            </a:xfrm>
            <a:custGeom>
              <a:avLst/>
              <a:gdLst/>
              <a:ahLst/>
              <a:cxnLst/>
              <a:rect l="l" t="t" r="r" b="b"/>
              <a:pathLst>
                <a:path w="9747" h="7309" extrusionOk="0">
                  <a:moveTo>
                    <a:pt x="3656" y="1218"/>
                  </a:moveTo>
                  <a:lnTo>
                    <a:pt x="3656" y="2436"/>
                  </a:lnTo>
                  <a:lnTo>
                    <a:pt x="2437" y="2436"/>
                  </a:lnTo>
                  <a:lnTo>
                    <a:pt x="2437" y="1218"/>
                  </a:lnTo>
                  <a:close/>
                  <a:moveTo>
                    <a:pt x="7309" y="1218"/>
                  </a:moveTo>
                  <a:lnTo>
                    <a:pt x="7309" y="2436"/>
                  </a:lnTo>
                  <a:lnTo>
                    <a:pt x="6092" y="2436"/>
                  </a:lnTo>
                  <a:lnTo>
                    <a:pt x="6092" y="1218"/>
                  </a:lnTo>
                  <a:close/>
                  <a:moveTo>
                    <a:pt x="0" y="0"/>
                  </a:moveTo>
                  <a:lnTo>
                    <a:pt x="0" y="2436"/>
                  </a:lnTo>
                  <a:cubicBezTo>
                    <a:pt x="0" y="4307"/>
                    <a:pt x="1094" y="6035"/>
                    <a:pt x="2778" y="6833"/>
                  </a:cubicBezTo>
                  <a:cubicBezTo>
                    <a:pt x="3425" y="7149"/>
                    <a:pt x="4130" y="7309"/>
                    <a:pt x="4873" y="7309"/>
                  </a:cubicBezTo>
                  <a:cubicBezTo>
                    <a:pt x="5616" y="7309"/>
                    <a:pt x="6321" y="7149"/>
                    <a:pt x="6963" y="6836"/>
                  </a:cubicBezTo>
                  <a:cubicBezTo>
                    <a:pt x="8654" y="6033"/>
                    <a:pt x="9747" y="4307"/>
                    <a:pt x="9747" y="2436"/>
                  </a:cubicBezTo>
                  <a:lnTo>
                    <a:pt x="97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6" name="Google Shape;376;p47"/>
            <p:cNvSpPr/>
            <p:nvPr/>
          </p:nvSpPr>
          <p:spPr>
            <a:xfrm>
              <a:off x="1802500" y="2280250"/>
              <a:ext cx="60925" cy="60950"/>
            </a:xfrm>
            <a:custGeom>
              <a:avLst/>
              <a:gdLst/>
              <a:ahLst/>
              <a:cxnLst/>
              <a:rect l="l" t="t" r="r" b="b"/>
              <a:pathLst>
                <a:path w="2437" h="2438" extrusionOk="0">
                  <a:moveTo>
                    <a:pt x="1219" y="1"/>
                  </a:moveTo>
                  <a:cubicBezTo>
                    <a:pt x="545" y="1"/>
                    <a:pt x="0" y="546"/>
                    <a:pt x="0" y="1218"/>
                  </a:cubicBezTo>
                  <a:lnTo>
                    <a:pt x="0" y="2437"/>
                  </a:lnTo>
                  <a:lnTo>
                    <a:pt x="2437" y="2437"/>
                  </a:lnTo>
                  <a:lnTo>
                    <a:pt x="2437" y="1218"/>
                  </a:lnTo>
                  <a:cubicBezTo>
                    <a:pt x="2437" y="546"/>
                    <a:pt x="1892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7" name="Google Shape;377;p47"/>
            <p:cNvSpPr/>
            <p:nvPr/>
          </p:nvSpPr>
          <p:spPr>
            <a:xfrm>
              <a:off x="1711125" y="2162125"/>
              <a:ext cx="106625" cy="179075"/>
            </a:xfrm>
            <a:custGeom>
              <a:avLst/>
              <a:gdLst/>
              <a:ahLst/>
              <a:cxnLst/>
              <a:rect l="l" t="t" r="r" b="b"/>
              <a:pathLst>
                <a:path w="4265" h="7163" extrusionOk="0">
                  <a:moveTo>
                    <a:pt x="4264" y="0"/>
                  </a:moveTo>
                  <a:cubicBezTo>
                    <a:pt x="1828" y="557"/>
                    <a:pt x="0" y="2731"/>
                    <a:pt x="0" y="5335"/>
                  </a:cubicBezTo>
                  <a:lnTo>
                    <a:pt x="0" y="7162"/>
                  </a:lnTo>
                  <a:lnTo>
                    <a:pt x="2438" y="7162"/>
                  </a:lnTo>
                  <a:lnTo>
                    <a:pt x="2438" y="5943"/>
                  </a:lnTo>
                  <a:cubicBezTo>
                    <a:pt x="2438" y="4812"/>
                    <a:pt x="3218" y="3866"/>
                    <a:pt x="4264" y="3595"/>
                  </a:cubicBezTo>
                  <a:lnTo>
                    <a:pt x="4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8" name="Google Shape;378;p47"/>
            <p:cNvSpPr/>
            <p:nvPr/>
          </p:nvSpPr>
          <p:spPr>
            <a:xfrm>
              <a:off x="2030900" y="2162125"/>
              <a:ext cx="106625" cy="179075"/>
            </a:xfrm>
            <a:custGeom>
              <a:avLst/>
              <a:gdLst/>
              <a:ahLst/>
              <a:cxnLst/>
              <a:rect l="l" t="t" r="r" b="b"/>
              <a:pathLst>
                <a:path w="4265" h="7163" extrusionOk="0">
                  <a:moveTo>
                    <a:pt x="1" y="0"/>
                  </a:moveTo>
                  <a:lnTo>
                    <a:pt x="1" y="7162"/>
                  </a:lnTo>
                  <a:lnTo>
                    <a:pt x="4264" y="7162"/>
                  </a:lnTo>
                  <a:lnTo>
                    <a:pt x="4264" y="5335"/>
                  </a:lnTo>
                  <a:cubicBezTo>
                    <a:pt x="4264" y="2731"/>
                    <a:pt x="2439" y="55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9" name="Google Shape;379;p47"/>
            <p:cNvSpPr/>
            <p:nvPr/>
          </p:nvSpPr>
          <p:spPr>
            <a:xfrm>
              <a:off x="1848200" y="2207800"/>
              <a:ext cx="152300" cy="133400"/>
            </a:xfrm>
            <a:custGeom>
              <a:avLst/>
              <a:gdLst/>
              <a:ahLst/>
              <a:cxnLst/>
              <a:rect l="l" t="t" r="r" b="b"/>
              <a:pathLst>
                <a:path w="6092" h="5336" extrusionOk="0">
                  <a:moveTo>
                    <a:pt x="0" y="1"/>
                  </a:moveTo>
                  <a:lnTo>
                    <a:pt x="0" y="1768"/>
                  </a:lnTo>
                  <a:cubicBezTo>
                    <a:pt x="1048" y="2040"/>
                    <a:pt x="1828" y="2985"/>
                    <a:pt x="1828" y="4116"/>
                  </a:cubicBezTo>
                  <a:lnTo>
                    <a:pt x="1828" y="5335"/>
                  </a:lnTo>
                  <a:lnTo>
                    <a:pt x="6091" y="5335"/>
                  </a:lnTo>
                  <a:lnTo>
                    <a:pt x="6091" y="1"/>
                  </a:lnTo>
                  <a:lnTo>
                    <a:pt x="3045" y="30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0" name="Google Shape;380;p47"/>
            <p:cNvSpPr/>
            <p:nvPr/>
          </p:nvSpPr>
          <p:spPr>
            <a:xfrm>
              <a:off x="1863450" y="2175950"/>
              <a:ext cx="121800" cy="64950"/>
            </a:xfrm>
            <a:custGeom>
              <a:avLst/>
              <a:gdLst/>
              <a:ahLst/>
              <a:cxnLst/>
              <a:rect l="l" t="t" r="r" b="b"/>
              <a:pathLst>
                <a:path w="4872" h="2598" extrusionOk="0">
                  <a:moveTo>
                    <a:pt x="0" y="1"/>
                  </a:moveTo>
                  <a:lnTo>
                    <a:pt x="0" y="163"/>
                  </a:lnTo>
                  <a:lnTo>
                    <a:pt x="2435" y="2597"/>
                  </a:lnTo>
                  <a:lnTo>
                    <a:pt x="4871" y="163"/>
                  </a:lnTo>
                  <a:lnTo>
                    <a:pt x="4871" y="1"/>
                  </a:lnTo>
                  <a:cubicBezTo>
                    <a:pt x="4113" y="340"/>
                    <a:pt x="3290" y="518"/>
                    <a:pt x="2459" y="518"/>
                  </a:cubicBezTo>
                  <a:cubicBezTo>
                    <a:pt x="2451" y="518"/>
                    <a:pt x="2443" y="518"/>
                    <a:pt x="2435" y="518"/>
                  </a:cubicBezTo>
                  <a:lnTo>
                    <a:pt x="2435" y="520"/>
                  </a:lnTo>
                  <a:cubicBezTo>
                    <a:pt x="1595" y="520"/>
                    <a:pt x="766" y="34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81" name="Google Shape;381;p47"/>
          <p:cNvGrpSpPr/>
          <p:nvPr/>
        </p:nvGrpSpPr>
        <p:grpSpPr>
          <a:xfrm>
            <a:off x="3446154" y="2649963"/>
            <a:ext cx="411474" cy="411474"/>
            <a:chOff x="4687450" y="1120500"/>
            <a:chExt cx="519800" cy="519800"/>
          </a:xfrm>
        </p:grpSpPr>
        <p:sp>
          <p:nvSpPr>
            <p:cNvPr id="382" name="Google Shape;382;p47"/>
            <p:cNvSpPr/>
            <p:nvPr/>
          </p:nvSpPr>
          <p:spPr>
            <a:xfrm>
              <a:off x="4774975" y="1181950"/>
              <a:ext cx="131500" cy="121325"/>
            </a:xfrm>
            <a:custGeom>
              <a:avLst/>
              <a:gdLst/>
              <a:ahLst/>
              <a:cxnLst/>
              <a:rect l="l" t="t" r="r" b="b"/>
              <a:pathLst>
                <a:path w="5260" h="4853" extrusionOk="0">
                  <a:moveTo>
                    <a:pt x="2630" y="0"/>
                  </a:moveTo>
                  <a:cubicBezTo>
                    <a:pt x="1999" y="0"/>
                    <a:pt x="1368" y="231"/>
                    <a:pt x="908" y="692"/>
                  </a:cubicBezTo>
                  <a:cubicBezTo>
                    <a:pt x="209" y="1389"/>
                    <a:pt x="1" y="2437"/>
                    <a:pt x="378" y="3347"/>
                  </a:cubicBezTo>
                  <a:cubicBezTo>
                    <a:pt x="754" y="4259"/>
                    <a:pt x="1644" y="4852"/>
                    <a:pt x="2630" y="4852"/>
                  </a:cubicBezTo>
                  <a:cubicBezTo>
                    <a:pt x="3616" y="4852"/>
                    <a:pt x="4506" y="4259"/>
                    <a:pt x="4882" y="3347"/>
                  </a:cubicBezTo>
                  <a:cubicBezTo>
                    <a:pt x="5259" y="2437"/>
                    <a:pt x="5051" y="1389"/>
                    <a:pt x="4352" y="692"/>
                  </a:cubicBezTo>
                  <a:cubicBezTo>
                    <a:pt x="3892" y="231"/>
                    <a:pt x="3261" y="0"/>
                    <a:pt x="2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3" name="Google Shape;383;p47"/>
            <p:cNvSpPr/>
            <p:nvPr/>
          </p:nvSpPr>
          <p:spPr>
            <a:xfrm>
              <a:off x="4993000" y="1211875"/>
              <a:ext cx="214250" cy="152300"/>
            </a:xfrm>
            <a:custGeom>
              <a:avLst/>
              <a:gdLst/>
              <a:ahLst/>
              <a:cxnLst/>
              <a:rect l="l" t="t" r="r" b="b"/>
              <a:pathLst>
                <a:path w="8570" h="6092" extrusionOk="0">
                  <a:moveTo>
                    <a:pt x="0" y="0"/>
                  </a:moveTo>
                  <a:lnTo>
                    <a:pt x="0" y="6091"/>
                  </a:lnTo>
                  <a:lnTo>
                    <a:pt x="8569" y="6091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4" name="Google Shape;384;p47"/>
            <p:cNvSpPr/>
            <p:nvPr/>
          </p:nvSpPr>
          <p:spPr>
            <a:xfrm>
              <a:off x="5084375" y="1348900"/>
              <a:ext cx="30450" cy="63000"/>
            </a:xfrm>
            <a:custGeom>
              <a:avLst/>
              <a:gdLst/>
              <a:ahLst/>
              <a:cxnLst/>
              <a:rect l="l" t="t" r="r" b="b"/>
              <a:pathLst>
                <a:path w="1218" h="2520" extrusionOk="0">
                  <a:moveTo>
                    <a:pt x="1" y="0"/>
                  </a:moveTo>
                  <a:lnTo>
                    <a:pt x="1" y="2519"/>
                  </a:lnTo>
                  <a:lnTo>
                    <a:pt x="1218" y="2519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5" name="Google Shape;385;p47"/>
            <p:cNvSpPr/>
            <p:nvPr/>
          </p:nvSpPr>
          <p:spPr>
            <a:xfrm>
              <a:off x="4687450" y="1396600"/>
              <a:ext cx="519800" cy="243700"/>
            </a:xfrm>
            <a:custGeom>
              <a:avLst/>
              <a:gdLst/>
              <a:ahLst/>
              <a:cxnLst/>
              <a:rect l="l" t="t" r="r" b="b"/>
              <a:pathLst>
                <a:path w="20792" h="9748" extrusionOk="0">
                  <a:moveTo>
                    <a:pt x="11005" y="3047"/>
                  </a:moveTo>
                  <a:lnTo>
                    <a:pt x="11005" y="4266"/>
                  </a:lnTo>
                  <a:lnTo>
                    <a:pt x="12224" y="4266"/>
                  </a:lnTo>
                  <a:lnTo>
                    <a:pt x="12224" y="5483"/>
                  </a:lnTo>
                  <a:lnTo>
                    <a:pt x="11005" y="5483"/>
                  </a:lnTo>
                  <a:lnTo>
                    <a:pt x="11005" y="6702"/>
                  </a:lnTo>
                  <a:lnTo>
                    <a:pt x="9786" y="6702"/>
                  </a:lnTo>
                  <a:lnTo>
                    <a:pt x="9786" y="5483"/>
                  </a:lnTo>
                  <a:lnTo>
                    <a:pt x="8569" y="5483"/>
                  </a:lnTo>
                  <a:lnTo>
                    <a:pt x="8569" y="4266"/>
                  </a:lnTo>
                  <a:lnTo>
                    <a:pt x="9786" y="4266"/>
                  </a:lnTo>
                  <a:lnTo>
                    <a:pt x="9786" y="3047"/>
                  </a:lnTo>
                  <a:close/>
                  <a:moveTo>
                    <a:pt x="0" y="1"/>
                  </a:moveTo>
                  <a:lnTo>
                    <a:pt x="0" y="9747"/>
                  </a:lnTo>
                  <a:lnTo>
                    <a:pt x="20791" y="9747"/>
                  </a:lnTo>
                  <a:lnTo>
                    <a:pt x="207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6" name="Google Shape;386;p47"/>
            <p:cNvSpPr/>
            <p:nvPr/>
          </p:nvSpPr>
          <p:spPr>
            <a:xfrm>
              <a:off x="4744075" y="1120500"/>
              <a:ext cx="193350" cy="69075"/>
            </a:xfrm>
            <a:custGeom>
              <a:avLst/>
              <a:gdLst/>
              <a:ahLst/>
              <a:cxnLst/>
              <a:rect l="l" t="t" r="r" b="b"/>
              <a:pathLst>
                <a:path w="7734" h="2763" extrusionOk="0">
                  <a:moveTo>
                    <a:pt x="3866" y="0"/>
                  </a:moveTo>
                  <a:cubicBezTo>
                    <a:pt x="2557" y="0"/>
                    <a:pt x="1335" y="510"/>
                    <a:pt x="423" y="1436"/>
                  </a:cubicBezTo>
                  <a:lnTo>
                    <a:pt x="1" y="1867"/>
                  </a:lnTo>
                  <a:lnTo>
                    <a:pt x="894" y="2762"/>
                  </a:lnTo>
                  <a:cubicBezTo>
                    <a:pt x="1011" y="2595"/>
                    <a:pt x="1140" y="2436"/>
                    <a:pt x="1283" y="2290"/>
                  </a:cubicBezTo>
                  <a:cubicBezTo>
                    <a:pt x="1947" y="1624"/>
                    <a:pt x="2890" y="1241"/>
                    <a:pt x="3866" y="1241"/>
                  </a:cubicBezTo>
                  <a:cubicBezTo>
                    <a:pt x="4842" y="1241"/>
                    <a:pt x="5785" y="1622"/>
                    <a:pt x="6451" y="2290"/>
                  </a:cubicBezTo>
                  <a:cubicBezTo>
                    <a:pt x="6592" y="2436"/>
                    <a:pt x="6723" y="2593"/>
                    <a:pt x="6838" y="2762"/>
                  </a:cubicBezTo>
                  <a:lnTo>
                    <a:pt x="7733" y="1867"/>
                  </a:lnTo>
                  <a:lnTo>
                    <a:pt x="7309" y="1436"/>
                  </a:lnTo>
                  <a:cubicBezTo>
                    <a:pt x="6397" y="510"/>
                    <a:pt x="5175" y="0"/>
                    <a:pt x="3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7" name="Google Shape;387;p47"/>
            <p:cNvSpPr/>
            <p:nvPr/>
          </p:nvSpPr>
          <p:spPr>
            <a:xfrm>
              <a:off x="4729600" y="1303250"/>
              <a:ext cx="222250" cy="60925"/>
            </a:xfrm>
            <a:custGeom>
              <a:avLst/>
              <a:gdLst/>
              <a:ahLst/>
              <a:cxnLst/>
              <a:rect l="l" t="t" r="r" b="b"/>
              <a:pathLst>
                <a:path w="8890" h="2437" extrusionOk="0">
                  <a:moveTo>
                    <a:pt x="3836" y="0"/>
                  </a:moveTo>
                  <a:cubicBezTo>
                    <a:pt x="2142" y="0"/>
                    <a:pt x="686" y="1000"/>
                    <a:pt x="0" y="2436"/>
                  </a:cubicBezTo>
                  <a:lnTo>
                    <a:pt x="8890" y="2436"/>
                  </a:lnTo>
                  <a:cubicBezTo>
                    <a:pt x="8204" y="1000"/>
                    <a:pt x="6749" y="0"/>
                    <a:pt x="5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388" name="Google Shape;388;p47"/>
          <p:cNvCxnSpPr>
            <a:endCxn id="347" idx="2"/>
          </p:cNvCxnSpPr>
          <p:nvPr/>
        </p:nvCxnSpPr>
        <p:spPr>
          <a:xfrm>
            <a:off x="718028" y="2855700"/>
            <a:ext cx="714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7"/>
          <p:cNvCxnSpPr>
            <a:stCxn id="350" idx="6"/>
          </p:cNvCxnSpPr>
          <p:nvPr/>
        </p:nvCxnSpPr>
        <p:spPr>
          <a:xfrm>
            <a:off x="7713852" y="2855700"/>
            <a:ext cx="711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7"/>
          <p:cNvCxnSpPr>
            <a:stCxn id="348" idx="6"/>
            <a:endCxn id="349" idx="2"/>
          </p:cNvCxnSpPr>
          <p:nvPr/>
        </p:nvCxnSpPr>
        <p:spPr>
          <a:xfrm>
            <a:off x="4021041" y="2855700"/>
            <a:ext cx="1109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7"/>
          <p:cNvCxnSpPr>
            <a:stCxn id="349" idx="6"/>
            <a:endCxn id="350" idx="2"/>
          </p:cNvCxnSpPr>
          <p:nvPr/>
        </p:nvCxnSpPr>
        <p:spPr>
          <a:xfrm>
            <a:off x="5868678" y="2855700"/>
            <a:ext cx="1107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/>
          <p:nvPr/>
        </p:nvSpPr>
        <p:spPr>
          <a:xfrm>
            <a:off x="873425" y="18420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49" name="Google Shape;449;p51"/>
          <p:cNvSpPr/>
          <p:nvPr/>
        </p:nvSpPr>
        <p:spPr>
          <a:xfrm>
            <a:off x="873425" y="36059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50" name="Google Shape;450;p51"/>
          <p:cNvSpPr/>
          <p:nvPr/>
        </p:nvSpPr>
        <p:spPr>
          <a:xfrm>
            <a:off x="3260558" y="18420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51" name="Google Shape;451;p51"/>
          <p:cNvSpPr/>
          <p:nvPr/>
        </p:nvSpPr>
        <p:spPr>
          <a:xfrm>
            <a:off x="3260558" y="36059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اینها خدمات اصلی ما هستند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3" name="Google Shape;453;p51"/>
          <p:cNvSpPr txBox="1">
            <a:spLocks noGrp="1"/>
          </p:cNvSpPr>
          <p:nvPr>
            <p:ph type="ctrTitle" idx="2"/>
          </p:nvPr>
        </p:nvSpPr>
        <p:spPr>
          <a:xfrm flipH="1">
            <a:off x="1114625" y="18702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4" name="Google Shape;454;p51"/>
          <p:cNvSpPr txBox="1">
            <a:spLocks noGrp="1"/>
          </p:cNvSpPr>
          <p:nvPr>
            <p:ph type="subTitle" idx="1"/>
          </p:nvPr>
        </p:nvSpPr>
        <p:spPr>
          <a:xfrm flipH="1">
            <a:off x="873425" y="22413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5" name="Google Shape;455;p51"/>
          <p:cNvSpPr txBox="1">
            <a:spLocks noGrp="1"/>
          </p:cNvSpPr>
          <p:nvPr>
            <p:ph type="ctrTitle" idx="3"/>
          </p:nvPr>
        </p:nvSpPr>
        <p:spPr>
          <a:xfrm flipH="1">
            <a:off x="3501758" y="18702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6" name="Google Shape;456;p51"/>
          <p:cNvSpPr txBox="1">
            <a:spLocks noGrp="1"/>
          </p:cNvSpPr>
          <p:nvPr>
            <p:ph type="subTitle" idx="4"/>
          </p:nvPr>
        </p:nvSpPr>
        <p:spPr>
          <a:xfrm flipH="1">
            <a:off x="3221000" y="2241350"/>
            <a:ext cx="207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7" name="Google Shape;457;p51"/>
          <p:cNvSpPr txBox="1">
            <a:spLocks noGrp="1"/>
          </p:cNvSpPr>
          <p:nvPr>
            <p:ph type="ctrTitle" idx="5"/>
          </p:nvPr>
        </p:nvSpPr>
        <p:spPr>
          <a:xfrm flipH="1">
            <a:off x="1114625" y="36341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8" name="Google Shape;458;p51"/>
          <p:cNvSpPr txBox="1">
            <a:spLocks noGrp="1"/>
          </p:cNvSpPr>
          <p:nvPr>
            <p:ph type="subTitle" idx="6"/>
          </p:nvPr>
        </p:nvSpPr>
        <p:spPr>
          <a:xfrm flipH="1">
            <a:off x="873425" y="40052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9" name="Google Shape;459;p51"/>
          <p:cNvSpPr txBox="1">
            <a:spLocks noGrp="1"/>
          </p:cNvSpPr>
          <p:nvPr>
            <p:ph type="ctrTitle" idx="7"/>
          </p:nvPr>
        </p:nvSpPr>
        <p:spPr>
          <a:xfrm flipH="1">
            <a:off x="3501758" y="3634175"/>
            <a:ext cx="15180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0" name="Google Shape;460;p51"/>
          <p:cNvSpPr txBox="1">
            <a:spLocks noGrp="1"/>
          </p:cNvSpPr>
          <p:nvPr>
            <p:ph type="subTitle" idx="8"/>
          </p:nvPr>
        </p:nvSpPr>
        <p:spPr>
          <a:xfrm flipH="1">
            <a:off x="3221000" y="4005250"/>
            <a:ext cx="207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1" name="Google Shape;461;p51"/>
          <p:cNvSpPr/>
          <p:nvPr/>
        </p:nvSpPr>
        <p:spPr>
          <a:xfrm>
            <a:off x="3920315" y="2933914"/>
            <a:ext cx="680886" cy="594362"/>
          </a:xfrm>
          <a:custGeom>
            <a:avLst/>
            <a:gdLst/>
            <a:ahLst/>
            <a:cxnLst/>
            <a:rect l="l" t="t" r="r" b="b"/>
            <a:pathLst>
              <a:path w="20792" h="18274" extrusionOk="0">
                <a:moveTo>
                  <a:pt x="13442" y="3654"/>
                </a:moveTo>
                <a:lnTo>
                  <a:pt x="13442" y="4873"/>
                </a:lnTo>
                <a:lnTo>
                  <a:pt x="14661" y="4873"/>
                </a:lnTo>
                <a:lnTo>
                  <a:pt x="14661" y="6092"/>
                </a:lnTo>
                <a:lnTo>
                  <a:pt x="13442" y="6092"/>
                </a:lnTo>
                <a:lnTo>
                  <a:pt x="13442" y="7310"/>
                </a:lnTo>
                <a:lnTo>
                  <a:pt x="12223" y="7310"/>
                </a:lnTo>
                <a:lnTo>
                  <a:pt x="12223" y="6092"/>
                </a:lnTo>
                <a:lnTo>
                  <a:pt x="11005" y="6092"/>
                </a:lnTo>
                <a:lnTo>
                  <a:pt x="11005" y="4873"/>
                </a:lnTo>
                <a:lnTo>
                  <a:pt x="12223" y="4873"/>
                </a:lnTo>
                <a:lnTo>
                  <a:pt x="12223" y="3654"/>
                </a:lnTo>
                <a:close/>
                <a:moveTo>
                  <a:pt x="12833" y="1"/>
                </a:moveTo>
                <a:cubicBezTo>
                  <a:pt x="9809" y="1"/>
                  <a:pt x="7350" y="2460"/>
                  <a:pt x="7350" y="5484"/>
                </a:cubicBezTo>
                <a:cubicBezTo>
                  <a:pt x="7350" y="8506"/>
                  <a:pt x="9809" y="10965"/>
                  <a:pt x="12833" y="10965"/>
                </a:cubicBezTo>
                <a:lnTo>
                  <a:pt x="17136" y="10965"/>
                </a:lnTo>
                <a:cubicBezTo>
                  <a:pt x="18473" y="10977"/>
                  <a:pt x="19550" y="12065"/>
                  <a:pt x="19550" y="13401"/>
                </a:cubicBezTo>
                <a:cubicBezTo>
                  <a:pt x="19550" y="14739"/>
                  <a:pt x="18473" y="15825"/>
                  <a:pt x="17136" y="15839"/>
                </a:cubicBezTo>
                <a:lnTo>
                  <a:pt x="13442" y="15839"/>
                </a:lnTo>
                <a:lnTo>
                  <a:pt x="13442" y="14620"/>
                </a:lnTo>
                <a:cubicBezTo>
                  <a:pt x="12118" y="14618"/>
                  <a:pt x="10812" y="14309"/>
                  <a:pt x="9628" y="13718"/>
                </a:cubicBezTo>
                <a:lnTo>
                  <a:pt x="9071" y="14822"/>
                </a:lnTo>
                <a:cubicBezTo>
                  <a:pt x="8785" y="14622"/>
                  <a:pt x="7885" y="14290"/>
                  <a:pt x="6023" y="12446"/>
                </a:cubicBezTo>
                <a:cubicBezTo>
                  <a:pt x="4014" y="10456"/>
                  <a:pt x="3687" y="9578"/>
                  <a:pt x="3454" y="9244"/>
                </a:cubicBezTo>
                <a:lnTo>
                  <a:pt x="4557" y="8685"/>
                </a:lnTo>
                <a:cubicBezTo>
                  <a:pt x="3966" y="7503"/>
                  <a:pt x="3657" y="6197"/>
                  <a:pt x="3654" y="4873"/>
                </a:cubicBezTo>
                <a:lnTo>
                  <a:pt x="0" y="4873"/>
                </a:lnTo>
                <a:cubicBezTo>
                  <a:pt x="0" y="11591"/>
                  <a:pt x="6724" y="18273"/>
                  <a:pt x="13442" y="18273"/>
                </a:cubicBezTo>
                <a:lnTo>
                  <a:pt x="13442" y="17056"/>
                </a:lnTo>
                <a:lnTo>
                  <a:pt x="17136" y="17056"/>
                </a:lnTo>
                <a:cubicBezTo>
                  <a:pt x="19152" y="17056"/>
                  <a:pt x="20792" y="15416"/>
                  <a:pt x="20792" y="13401"/>
                </a:cubicBezTo>
                <a:cubicBezTo>
                  <a:pt x="20792" y="11385"/>
                  <a:pt x="19152" y="9747"/>
                  <a:pt x="17136" y="9747"/>
                </a:cubicBezTo>
                <a:lnTo>
                  <a:pt x="17136" y="9746"/>
                </a:lnTo>
                <a:lnTo>
                  <a:pt x="16235" y="9746"/>
                </a:lnTo>
                <a:cubicBezTo>
                  <a:pt x="17492" y="8741"/>
                  <a:pt x="18314" y="7213"/>
                  <a:pt x="18314" y="5482"/>
                </a:cubicBezTo>
                <a:cubicBezTo>
                  <a:pt x="18314" y="2460"/>
                  <a:pt x="15855" y="1"/>
                  <a:pt x="12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62" name="Google Shape;462;p51"/>
          <p:cNvGrpSpPr/>
          <p:nvPr/>
        </p:nvGrpSpPr>
        <p:grpSpPr>
          <a:xfrm>
            <a:off x="1533166" y="2976318"/>
            <a:ext cx="680919" cy="509555"/>
            <a:chOff x="242800" y="1883550"/>
            <a:chExt cx="519825" cy="395925"/>
          </a:xfrm>
        </p:grpSpPr>
        <p:sp>
          <p:nvSpPr>
            <p:cNvPr id="463" name="Google Shape;463;p51"/>
            <p:cNvSpPr/>
            <p:nvPr/>
          </p:nvSpPr>
          <p:spPr>
            <a:xfrm>
              <a:off x="317600" y="2218525"/>
              <a:ext cx="63350" cy="60950"/>
            </a:xfrm>
            <a:custGeom>
              <a:avLst/>
              <a:gdLst/>
              <a:ahLst/>
              <a:cxnLst/>
              <a:rect l="l" t="t" r="r" b="b"/>
              <a:pathLst>
                <a:path w="2534" h="2438" extrusionOk="0">
                  <a:moveTo>
                    <a:pt x="1314" y="1"/>
                  </a:moveTo>
                  <a:cubicBezTo>
                    <a:pt x="821" y="1"/>
                    <a:pt x="376" y="298"/>
                    <a:pt x="188" y="753"/>
                  </a:cubicBezTo>
                  <a:cubicBezTo>
                    <a:pt x="0" y="1208"/>
                    <a:pt x="104" y="1732"/>
                    <a:pt x="452" y="2080"/>
                  </a:cubicBezTo>
                  <a:cubicBezTo>
                    <a:pt x="685" y="2314"/>
                    <a:pt x="998" y="2438"/>
                    <a:pt x="1315" y="2438"/>
                  </a:cubicBezTo>
                  <a:cubicBezTo>
                    <a:pt x="1472" y="2438"/>
                    <a:pt x="1629" y="2408"/>
                    <a:pt x="1780" y="2346"/>
                  </a:cubicBezTo>
                  <a:cubicBezTo>
                    <a:pt x="2235" y="2156"/>
                    <a:pt x="2531" y="1713"/>
                    <a:pt x="2533" y="1220"/>
                  </a:cubicBezTo>
                  <a:cubicBezTo>
                    <a:pt x="2533" y="548"/>
                    <a:pt x="1986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" name="Google Shape;464;p51"/>
            <p:cNvSpPr/>
            <p:nvPr/>
          </p:nvSpPr>
          <p:spPr>
            <a:xfrm>
              <a:off x="623150" y="2218525"/>
              <a:ext cx="63350" cy="60950"/>
            </a:xfrm>
            <a:custGeom>
              <a:avLst/>
              <a:gdLst/>
              <a:ahLst/>
              <a:cxnLst/>
              <a:rect l="l" t="t" r="r" b="b"/>
              <a:pathLst>
                <a:path w="2534" h="2438" extrusionOk="0">
                  <a:moveTo>
                    <a:pt x="1314" y="1"/>
                  </a:moveTo>
                  <a:cubicBezTo>
                    <a:pt x="821" y="1"/>
                    <a:pt x="378" y="298"/>
                    <a:pt x="189" y="753"/>
                  </a:cubicBezTo>
                  <a:cubicBezTo>
                    <a:pt x="1" y="1208"/>
                    <a:pt x="104" y="1732"/>
                    <a:pt x="452" y="2080"/>
                  </a:cubicBezTo>
                  <a:cubicBezTo>
                    <a:pt x="686" y="2314"/>
                    <a:pt x="998" y="2438"/>
                    <a:pt x="1316" y="2438"/>
                  </a:cubicBezTo>
                  <a:cubicBezTo>
                    <a:pt x="1472" y="2438"/>
                    <a:pt x="1630" y="2408"/>
                    <a:pt x="1780" y="2346"/>
                  </a:cubicBezTo>
                  <a:cubicBezTo>
                    <a:pt x="2235" y="2156"/>
                    <a:pt x="2533" y="1713"/>
                    <a:pt x="2533" y="1220"/>
                  </a:cubicBezTo>
                  <a:cubicBezTo>
                    <a:pt x="2533" y="546"/>
                    <a:pt x="1987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5" name="Google Shape;465;p51"/>
            <p:cNvSpPr/>
            <p:nvPr/>
          </p:nvSpPr>
          <p:spPr>
            <a:xfrm>
              <a:off x="242800" y="2157675"/>
              <a:ext cx="519825" cy="91350"/>
            </a:xfrm>
            <a:custGeom>
              <a:avLst/>
              <a:gdLst/>
              <a:ahLst/>
              <a:cxnLst/>
              <a:rect l="l" t="t" r="r" b="b"/>
              <a:pathLst>
                <a:path w="20793" h="3654" extrusionOk="0">
                  <a:moveTo>
                    <a:pt x="1" y="1"/>
                  </a:moveTo>
                  <a:lnTo>
                    <a:pt x="1" y="3654"/>
                  </a:lnTo>
                  <a:lnTo>
                    <a:pt x="1870" y="3654"/>
                  </a:lnTo>
                  <a:cubicBezTo>
                    <a:pt x="1870" y="2309"/>
                    <a:pt x="2960" y="1218"/>
                    <a:pt x="4306" y="1218"/>
                  </a:cubicBezTo>
                  <a:cubicBezTo>
                    <a:pt x="5651" y="1218"/>
                    <a:pt x="6742" y="2309"/>
                    <a:pt x="6742" y="3654"/>
                  </a:cubicBezTo>
                  <a:lnTo>
                    <a:pt x="14091" y="3654"/>
                  </a:lnTo>
                  <a:cubicBezTo>
                    <a:pt x="14078" y="2299"/>
                    <a:pt x="15173" y="1195"/>
                    <a:pt x="16528" y="1195"/>
                  </a:cubicBezTo>
                  <a:cubicBezTo>
                    <a:pt x="17882" y="1195"/>
                    <a:pt x="18977" y="2299"/>
                    <a:pt x="18965" y="3654"/>
                  </a:cubicBezTo>
                  <a:lnTo>
                    <a:pt x="20792" y="3654"/>
                  </a:lnTo>
                  <a:lnTo>
                    <a:pt x="20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6" name="Google Shape;466;p51"/>
            <p:cNvSpPr/>
            <p:nvPr/>
          </p:nvSpPr>
          <p:spPr>
            <a:xfrm>
              <a:off x="549400" y="1974925"/>
              <a:ext cx="30500" cy="91350"/>
            </a:xfrm>
            <a:custGeom>
              <a:avLst/>
              <a:gdLst/>
              <a:ahLst/>
              <a:cxnLst/>
              <a:rect l="l" t="t" r="r" b="b"/>
              <a:pathLst>
                <a:path w="1220" h="3654" extrusionOk="0">
                  <a:moveTo>
                    <a:pt x="1" y="0"/>
                  </a:moveTo>
                  <a:lnTo>
                    <a:pt x="1" y="3654"/>
                  </a:lnTo>
                  <a:lnTo>
                    <a:pt x="1220" y="3654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" name="Google Shape;467;p51"/>
            <p:cNvSpPr/>
            <p:nvPr/>
          </p:nvSpPr>
          <p:spPr>
            <a:xfrm>
              <a:off x="610300" y="1974925"/>
              <a:ext cx="146500" cy="91400"/>
            </a:xfrm>
            <a:custGeom>
              <a:avLst/>
              <a:gdLst/>
              <a:ahLst/>
              <a:cxnLst/>
              <a:rect l="l" t="t" r="r" b="b"/>
              <a:pathLst>
                <a:path w="5860" h="3656" extrusionOk="0">
                  <a:moveTo>
                    <a:pt x="3" y="0"/>
                  </a:moveTo>
                  <a:lnTo>
                    <a:pt x="1" y="3655"/>
                  </a:lnTo>
                  <a:lnTo>
                    <a:pt x="5859" y="3655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8" name="Google Shape;468;p51"/>
            <p:cNvSpPr/>
            <p:nvPr/>
          </p:nvSpPr>
          <p:spPr>
            <a:xfrm>
              <a:off x="242800" y="1883550"/>
              <a:ext cx="519825" cy="243675"/>
            </a:xfrm>
            <a:custGeom>
              <a:avLst/>
              <a:gdLst/>
              <a:ahLst/>
              <a:cxnLst/>
              <a:rect l="l" t="t" r="r" b="b"/>
              <a:pathLst>
                <a:path w="20793" h="9747" extrusionOk="0">
                  <a:moveTo>
                    <a:pt x="6134" y="4872"/>
                  </a:moveTo>
                  <a:lnTo>
                    <a:pt x="6134" y="6091"/>
                  </a:lnTo>
                  <a:lnTo>
                    <a:pt x="7351" y="6091"/>
                  </a:lnTo>
                  <a:lnTo>
                    <a:pt x="7351" y="7310"/>
                  </a:lnTo>
                  <a:lnTo>
                    <a:pt x="6134" y="7310"/>
                  </a:lnTo>
                  <a:lnTo>
                    <a:pt x="6134" y="8528"/>
                  </a:lnTo>
                  <a:lnTo>
                    <a:pt x="4915" y="8528"/>
                  </a:lnTo>
                  <a:lnTo>
                    <a:pt x="4915" y="7310"/>
                  </a:lnTo>
                  <a:lnTo>
                    <a:pt x="3697" y="7310"/>
                  </a:lnTo>
                  <a:lnTo>
                    <a:pt x="3697" y="6091"/>
                  </a:lnTo>
                  <a:lnTo>
                    <a:pt x="4915" y="6091"/>
                  </a:lnTo>
                  <a:lnTo>
                    <a:pt x="4915" y="4872"/>
                  </a:lnTo>
                  <a:close/>
                  <a:moveTo>
                    <a:pt x="1" y="0"/>
                  </a:moveTo>
                  <a:lnTo>
                    <a:pt x="1" y="2436"/>
                  </a:lnTo>
                  <a:lnTo>
                    <a:pt x="9828" y="2436"/>
                  </a:lnTo>
                  <a:lnTo>
                    <a:pt x="9828" y="3655"/>
                  </a:lnTo>
                  <a:lnTo>
                    <a:pt x="1" y="3655"/>
                  </a:lnTo>
                  <a:lnTo>
                    <a:pt x="1" y="9747"/>
                  </a:lnTo>
                  <a:lnTo>
                    <a:pt x="20792" y="9747"/>
                  </a:lnTo>
                  <a:lnTo>
                    <a:pt x="20792" y="8528"/>
                  </a:lnTo>
                  <a:lnTo>
                    <a:pt x="11047" y="8528"/>
                  </a:lnTo>
                  <a:lnTo>
                    <a:pt x="11047" y="2436"/>
                  </a:lnTo>
                  <a:lnTo>
                    <a:pt x="15920" y="2436"/>
                  </a:lnTo>
                  <a:lnTo>
                    <a:pt x="15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9" name="Google Shape;469;p51"/>
          <p:cNvGrpSpPr/>
          <p:nvPr/>
        </p:nvGrpSpPr>
        <p:grpSpPr>
          <a:xfrm>
            <a:off x="3963276" y="1150026"/>
            <a:ext cx="594963" cy="594339"/>
            <a:chOff x="4687450" y="1120500"/>
            <a:chExt cx="519800" cy="519800"/>
          </a:xfrm>
        </p:grpSpPr>
        <p:sp>
          <p:nvSpPr>
            <p:cNvPr id="470" name="Google Shape;470;p51"/>
            <p:cNvSpPr/>
            <p:nvPr/>
          </p:nvSpPr>
          <p:spPr>
            <a:xfrm>
              <a:off x="4774975" y="1181950"/>
              <a:ext cx="131500" cy="121325"/>
            </a:xfrm>
            <a:custGeom>
              <a:avLst/>
              <a:gdLst/>
              <a:ahLst/>
              <a:cxnLst/>
              <a:rect l="l" t="t" r="r" b="b"/>
              <a:pathLst>
                <a:path w="5260" h="4853" extrusionOk="0">
                  <a:moveTo>
                    <a:pt x="2630" y="0"/>
                  </a:moveTo>
                  <a:cubicBezTo>
                    <a:pt x="1999" y="0"/>
                    <a:pt x="1368" y="231"/>
                    <a:pt x="908" y="692"/>
                  </a:cubicBezTo>
                  <a:cubicBezTo>
                    <a:pt x="209" y="1389"/>
                    <a:pt x="1" y="2437"/>
                    <a:pt x="378" y="3347"/>
                  </a:cubicBezTo>
                  <a:cubicBezTo>
                    <a:pt x="754" y="4259"/>
                    <a:pt x="1644" y="4852"/>
                    <a:pt x="2630" y="4852"/>
                  </a:cubicBezTo>
                  <a:cubicBezTo>
                    <a:pt x="3616" y="4852"/>
                    <a:pt x="4506" y="4259"/>
                    <a:pt x="4882" y="3347"/>
                  </a:cubicBezTo>
                  <a:cubicBezTo>
                    <a:pt x="5259" y="2437"/>
                    <a:pt x="5051" y="1389"/>
                    <a:pt x="4352" y="692"/>
                  </a:cubicBezTo>
                  <a:cubicBezTo>
                    <a:pt x="3892" y="231"/>
                    <a:pt x="3261" y="0"/>
                    <a:pt x="2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1" name="Google Shape;471;p51"/>
            <p:cNvSpPr/>
            <p:nvPr/>
          </p:nvSpPr>
          <p:spPr>
            <a:xfrm>
              <a:off x="4993000" y="1211875"/>
              <a:ext cx="214250" cy="152300"/>
            </a:xfrm>
            <a:custGeom>
              <a:avLst/>
              <a:gdLst/>
              <a:ahLst/>
              <a:cxnLst/>
              <a:rect l="l" t="t" r="r" b="b"/>
              <a:pathLst>
                <a:path w="8570" h="6092" extrusionOk="0">
                  <a:moveTo>
                    <a:pt x="0" y="0"/>
                  </a:moveTo>
                  <a:lnTo>
                    <a:pt x="0" y="6091"/>
                  </a:lnTo>
                  <a:lnTo>
                    <a:pt x="8569" y="6091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2" name="Google Shape;472;p51"/>
            <p:cNvSpPr/>
            <p:nvPr/>
          </p:nvSpPr>
          <p:spPr>
            <a:xfrm>
              <a:off x="5084375" y="1348900"/>
              <a:ext cx="30450" cy="63000"/>
            </a:xfrm>
            <a:custGeom>
              <a:avLst/>
              <a:gdLst/>
              <a:ahLst/>
              <a:cxnLst/>
              <a:rect l="l" t="t" r="r" b="b"/>
              <a:pathLst>
                <a:path w="1218" h="2520" extrusionOk="0">
                  <a:moveTo>
                    <a:pt x="1" y="0"/>
                  </a:moveTo>
                  <a:lnTo>
                    <a:pt x="1" y="2519"/>
                  </a:lnTo>
                  <a:lnTo>
                    <a:pt x="1218" y="2519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3" name="Google Shape;473;p51"/>
            <p:cNvSpPr/>
            <p:nvPr/>
          </p:nvSpPr>
          <p:spPr>
            <a:xfrm>
              <a:off x="4687450" y="1396600"/>
              <a:ext cx="519800" cy="243700"/>
            </a:xfrm>
            <a:custGeom>
              <a:avLst/>
              <a:gdLst/>
              <a:ahLst/>
              <a:cxnLst/>
              <a:rect l="l" t="t" r="r" b="b"/>
              <a:pathLst>
                <a:path w="20792" h="9748" extrusionOk="0">
                  <a:moveTo>
                    <a:pt x="11005" y="3047"/>
                  </a:moveTo>
                  <a:lnTo>
                    <a:pt x="11005" y="4266"/>
                  </a:lnTo>
                  <a:lnTo>
                    <a:pt x="12224" y="4266"/>
                  </a:lnTo>
                  <a:lnTo>
                    <a:pt x="12224" y="5483"/>
                  </a:lnTo>
                  <a:lnTo>
                    <a:pt x="11005" y="5483"/>
                  </a:lnTo>
                  <a:lnTo>
                    <a:pt x="11005" y="6702"/>
                  </a:lnTo>
                  <a:lnTo>
                    <a:pt x="9786" y="6702"/>
                  </a:lnTo>
                  <a:lnTo>
                    <a:pt x="9786" y="5483"/>
                  </a:lnTo>
                  <a:lnTo>
                    <a:pt x="8569" y="5483"/>
                  </a:lnTo>
                  <a:lnTo>
                    <a:pt x="8569" y="4266"/>
                  </a:lnTo>
                  <a:lnTo>
                    <a:pt x="9786" y="4266"/>
                  </a:lnTo>
                  <a:lnTo>
                    <a:pt x="9786" y="3047"/>
                  </a:lnTo>
                  <a:close/>
                  <a:moveTo>
                    <a:pt x="0" y="1"/>
                  </a:moveTo>
                  <a:lnTo>
                    <a:pt x="0" y="9747"/>
                  </a:lnTo>
                  <a:lnTo>
                    <a:pt x="20791" y="9747"/>
                  </a:lnTo>
                  <a:lnTo>
                    <a:pt x="207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4" name="Google Shape;474;p51"/>
            <p:cNvSpPr/>
            <p:nvPr/>
          </p:nvSpPr>
          <p:spPr>
            <a:xfrm>
              <a:off x="4744075" y="1120500"/>
              <a:ext cx="193350" cy="69075"/>
            </a:xfrm>
            <a:custGeom>
              <a:avLst/>
              <a:gdLst/>
              <a:ahLst/>
              <a:cxnLst/>
              <a:rect l="l" t="t" r="r" b="b"/>
              <a:pathLst>
                <a:path w="7734" h="2763" extrusionOk="0">
                  <a:moveTo>
                    <a:pt x="3866" y="0"/>
                  </a:moveTo>
                  <a:cubicBezTo>
                    <a:pt x="2557" y="0"/>
                    <a:pt x="1335" y="510"/>
                    <a:pt x="423" y="1436"/>
                  </a:cubicBezTo>
                  <a:lnTo>
                    <a:pt x="1" y="1867"/>
                  </a:lnTo>
                  <a:lnTo>
                    <a:pt x="894" y="2762"/>
                  </a:lnTo>
                  <a:cubicBezTo>
                    <a:pt x="1011" y="2595"/>
                    <a:pt x="1140" y="2436"/>
                    <a:pt x="1283" y="2290"/>
                  </a:cubicBezTo>
                  <a:cubicBezTo>
                    <a:pt x="1947" y="1624"/>
                    <a:pt x="2890" y="1241"/>
                    <a:pt x="3866" y="1241"/>
                  </a:cubicBezTo>
                  <a:cubicBezTo>
                    <a:pt x="4842" y="1241"/>
                    <a:pt x="5785" y="1622"/>
                    <a:pt x="6451" y="2290"/>
                  </a:cubicBezTo>
                  <a:cubicBezTo>
                    <a:pt x="6592" y="2436"/>
                    <a:pt x="6723" y="2593"/>
                    <a:pt x="6838" y="2762"/>
                  </a:cubicBezTo>
                  <a:lnTo>
                    <a:pt x="7733" y="1867"/>
                  </a:lnTo>
                  <a:lnTo>
                    <a:pt x="7309" y="1436"/>
                  </a:lnTo>
                  <a:cubicBezTo>
                    <a:pt x="6397" y="510"/>
                    <a:pt x="5175" y="0"/>
                    <a:pt x="3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5" name="Google Shape;475;p51"/>
            <p:cNvSpPr/>
            <p:nvPr/>
          </p:nvSpPr>
          <p:spPr>
            <a:xfrm>
              <a:off x="4729600" y="1303250"/>
              <a:ext cx="222250" cy="60925"/>
            </a:xfrm>
            <a:custGeom>
              <a:avLst/>
              <a:gdLst/>
              <a:ahLst/>
              <a:cxnLst/>
              <a:rect l="l" t="t" r="r" b="b"/>
              <a:pathLst>
                <a:path w="8890" h="2437" extrusionOk="0">
                  <a:moveTo>
                    <a:pt x="3836" y="0"/>
                  </a:moveTo>
                  <a:cubicBezTo>
                    <a:pt x="2142" y="0"/>
                    <a:pt x="686" y="1000"/>
                    <a:pt x="0" y="2436"/>
                  </a:cubicBezTo>
                  <a:lnTo>
                    <a:pt x="8890" y="2436"/>
                  </a:lnTo>
                  <a:cubicBezTo>
                    <a:pt x="8204" y="1000"/>
                    <a:pt x="6749" y="0"/>
                    <a:pt x="5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76" name="Google Shape;476;p51"/>
          <p:cNvGrpSpPr/>
          <p:nvPr/>
        </p:nvGrpSpPr>
        <p:grpSpPr>
          <a:xfrm>
            <a:off x="1612681" y="1150026"/>
            <a:ext cx="521888" cy="594339"/>
            <a:chOff x="1695400" y="1120500"/>
            <a:chExt cx="456875" cy="519800"/>
          </a:xfrm>
        </p:grpSpPr>
        <p:sp>
          <p:nvSpPr>
            <p:cNvPr id="477" name="Google Shape;477;p51"/>
            <p:cNvSpPr/>
            <p:nvPr/>
          </p:nvSpPr>
          <p:spPr>
            <a:xfrm>
              <a:off x="1786725" y="1272775"/>
              <a:ext cx="274150" cy="183775"/>
            </a:xfrm>
            <a:custGeom>
              <a:avLst/>
              <a:gdLst/>
              <a:ahLst/>
              <a:cxnLst/>
              <a:rect l="l" t="t" r="r" b="b"/>
              <a:pathLst>
                <a:path w="10966" h="7351" extrusionOk="0">
                  <a:moveTo>
                    <a:pt x="6094" y="1868"/>
                  </a:moveTo>
                  <a:lnTo>
                    <a:pt x="6094" y="3086"/>
                  </a:lnTo>
                  <a:lnTo>
                    <a:pt x="7311" y="3086"/>
                  </a:lnTo>
                  <a:lnTo>
                    <a:pt x="7311" y="4305"/>
                  </a:lnTo>
                  <a:lnTo>
                    <a:pt x="6094" y="4305"/>
                  </a:lnTo>
                  <a:lnTo>
                    <a:pt x="6094" y="5523"/>
                  </a:lnTo>
                  <a:lnTo>
                    <a:pt x="4875" y="5523"/>
                  </a:lnTo>
                  <a:lnTo>
                    <a:pt x="4875" y="4305"/>
                  </a:lnTo>
                  <a:lnTo>
                    <a:pt x="3656" y="4305"/>
                  </a:lnTo>
                  <a:lnTo>
                    <a:pt x="3656" y="3086"/>
                  </a:lnTo>
                  <a:lnTo>
                    <a:pt x="4875" y="3086"/>
                  </a:lnTo>
                  <a:lnTo>
                    <a:pt x="4875" y="1868"/>
                  </a:lnTo>
                  <a:close/>
                  <a:moveTo>
                    <a:pt x="5483" y="0"/>
                  </a:moveTo>
                  <a:cubicBezTo>
                    <a:pt x="2459" y="0"/>
                    <a:pt x="0" y="2500"/>
                    <a:pt x="0" y="5523"/>
                  </a:cubicBezTo>
                  <a:lnTo>
                    <a:pt x="0" y="6133"/>
                  </a:lnTo>
                  <a:lnTo>
                    <a:pt x="3656" y="6133"/>
                  </a:lnTo>
                  <a:lnTo>
                    <a:pt x="3656" y="6742"/>
                  </a:lnTo>
                  <a:cubicBezTo>
                    <a:pt x="3656" y="7078"/>
                    <a:pt x="3928" y="7350"/>
                    <a:pt x="4264" y="7350"/>
                  </a:cubicBezTo>
                  <a:lnTo>
                    <a:pt x="6702" y="7350"/>
                  </a:lnTo>
                  <a:cubicBezTo>
                    <a:pt x="7038" y="7350"/>
                    <a:pt x="7311" y="7078"/>
                    <a:pt x="7311" y="6742"/>
                  </a:cubicBezTo>
                  <a:lnTo>
                    <a:pt x="7311" y="6133"/>
                  </a:lnTo>
                  <a:lnTo>
                    <a:pt x="10966" y="6133"/>
                  </a:lnTo>
                  <a:lnTo>
                    <a:pt x="10966" y="5523"/>
                  </a:lnTo>
                  <a:cubicBezTo>
                    <a:pt x="10966" y="2500"/>
                    <a:pt x="8506" y="0"/>
                    <a:pt x="5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8" name="Google Shape;478;p51"/>
            <p:cNvSpPr/>
            <p:nvPr/>
          </p:nvSpPr>
          <p:spPr>
            <a:xfrm>
              <a:off x="1756300" y="1456525"/>
              <a:ext cx="335050" cy="183775"/>
            </a:xfrm>
            <a:custGeom>
              <a:avLst/>
              <a:gdLst/>
              <a:ahLst/>
              <a:cxnLst/>
              <a:rect l="l" t="t" r="r" b="b"/>
              <a:pathLst>
                <a:path w="13402" h="7351" extrusionOk="0">
                  <a:moveTo>
                    <a:pt x="1219" y="0"/>
                  </a:moveTo>
                  <a:lnTo>
                    <a:pt x="1219" y="611"/>
                  </a:lnTo>
                  <a:cubicBezTo>
                    <a:pt x="1219" y="2009"/>
                    <a:pt x="2173" y="3180"/>
                    <a:pt x="3461" y="3535"/>
                  </a:cubicBezTo>
                  <a:lnTo>
                    <a:pt x="2607" y="6133"/>
                  </a:lnTo>
                  <a:lnTo>
                    <a:pt x="0" y="6133"/>
                  </a:lnTo>
                  <a:lnTo>
                    <a:pt x="0" y="7350"/>
                  </a:lnTo>
                  <a:lnTo>
                    <a:pt x="3485" y="7350"/>
                  </a:lnTo>
                  <a:lnTo>
                    <a:pt x="4704" y="3655"/>
                  </a:lnTo>
                  <a:lnTo>
                    <a:pt x="8698" y="3655"/>
                  </a:lnTo>
                  <a:lnTo>
                    <a:pt x="9917" y="7350"/>
                  </a:lnTo>
                  <a:lnTo>
                    <a:pt x="13402" y="7350"/>
                  </a:lnTo>
                  <a:lnTo>
                    <a:pt x="13402" y="6133"/>
                  </a:lnTo>
                  <a:lnTo>
                    <a:pt x="10795" y="6133"/>
                  </a:lnTo>
                  <a:lnTo>
                    <a:pt x="9942" y="3533"/>
                  </a:lnTo>
                  <a:cubicBezTo>
                    <a:pt x="11228" y="3178"/>
                    <a:pt x="12183" y="2009"/>
                    <a:pt x="12183" y="609"/>
                  </a:cubicBezTo>
                  <a:lnTo>
                    <a:pt x="12183" y="0"/>
                  </a:lnTo>
                  <a:lnTo>
                    <a:pt x="9642" y="0"/>
                  </a:lnTo>
                  <a:cubicBezTo>
                    <a:pt x="9383" y="730"/>
                    <a:pt x="8693" y="1217"/>
                    <a:pt x="7917" y="1219"/>
                  </a:cubicBezTo>
                  <a:lnTo>
                    <a:pt x="5483" y="1219"/>
                  </a:lnTo>
                  <a:cubicBezTo>
                    <a:pt x="4709" y="1217"/>
                    <a:pt x="4017" y="730"/>
                    <a:pt x="3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9" name="Google Shape;479;p51"/>
            <p:cNvSpPr/>
            <p:nvPr/>
          </p:nvSpPr>
          <p:spPr>
            <a:xfrm>
              <a:off x="1695400" y="1120500"/>
              <a:ext cx="456875" cy="133275"/>
            </a:xfrm>
            <a:custGeom>
              <a:avLst/>
              <a:gdLst/>
              <a:ahLst/>
              <a:cxnLst/>
              <a:rect l="l" t="t" r="r" b="b"/>
              <a:pathLst>
                <a:path w="18275" h="5331" extrusionOk="0">
                  <a:moveTo>
                    <a:pt x="8528" y="0"/>
                  </a:moveTo>
                  <a:lnTo>
                    <a:pt x="8528" y="2436"/>
                  </a:lnTo>
                  <a:lnTo>
                    <a:pt x="0" y="2436"/>
                  </a:lnTo>
                  <a:lnTo>
                    <a:pt x="0" y="3655"/>
                  </a:lnTo>
                  <a:lnTo>
                    <a:pt x="7140" y="3655"/>
                  </a:lnTo>
                  <a:lnTo>
                    <a:pt x="6721" y="5331"/>
                  </a:lnTo>
                  <a:cubicBezTo>
                    <a:pt x="7497" y="5026"/>
                    <a:pt x="8318" y="4873"/>
                    <a:pt x="9138" y="4873"/>
                  </a:cubicBezTo>
                  <a:cubicBezTo>
                    <a:pt x="9958" y="4873"/>
                    <a:pt x="10778" y="5026"/>
                    <a:pt x="11555" y="5331"/>
                  </a:cubicBezTo>
                  <a:lnTo>
                    <a:pt x="11136" y="3655"/>
                  </a:lnTo>
                  <a:lnTo>
                    <a:pt x="18274" y="3655"/>
                  </a:lnTo>
                  <a:lnTo>
                    <a:pt x="18274" y="2436"/>
                  </a:lnTo>
                  <a:lnTo>
                    <a:pt x="9747" y="2436"/>
                  </a:lnTo>
                  <a:lnTo>
                    <a:pt x="9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80" name="Google Shape;480;p51"/>
          <p:cNvSpPr/>
          <p:nvPr/>
        </p:nvSpPr>
        <p:spPr>
          <a:xfrm flipH="1">
            <a:off x="5796650" y="4250868"/>
            <a:ext cx="3036900" cy="1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481" name="Google Shape;48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883" y="1334600"/>
            <a:ext cx="2876158" cy="29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3"/>
          <p:cNvSpPr txBox="1">
            <a:spLocks noGrp="1"/>
          </p:cNvSpPr>
          <p:nvPr>
            <p:ph type="title"/>
          </p:nvPr>
        </p:nvSpPr>
        <p:spPr>
          <a:xfrm>
            <a:off x="2441825" y="1555350"/>
            <a:ext cx="4260300" cy="15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95%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513" name="Google Shape;513;p53"/>
          <p:cNvSpPr txBox="1">
            <a:spLocks noGrp="1"/>
          </p:cNvSpPr>
          <p:nvPr>
            <p:ph type="body" idx="1"/>
          </p:nvPr>
        </p:nvSpPr>
        <p:spPr>
          <a:xfrm>
            <a:off x="2783278" y="3003234"/>
            <a:ext cx="3702900" cy="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14" name="Google Shape;514;p53"/>
          <p:cNvSpPr txBox="1">
            <a:spLocks noGrp="1"/>
          </p:cNvSpPr>
          <p:nvPr>
            <p:ph type="title" idx="2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cs typeface="B Nazanin" panose="00000400000000000000" pitchFamily="2" charset="-78"/>
              </a:rPr>
              <a:t>رضایت بیمار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15" name="Google Shape;515;p53"/>
          <p:cNvSpPr/>
          <p:nvPr/>
        </p:nvSpPr>
        <p:spPr>
          <a:xfrm flipH="1">
            <a:off x="601375" y="4538537"/>
            <a:ext cx="1396200" cy="19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16" name="Google Shape;516;p53"/>
          <p:cNvSpPr/>
          <p:nvPr/>
        </p:nvSpPr>
        <p:spPr>
          <a:xfrm>
            <a:off x="7209114" y="4536130"/>
            <a:ext cx="1395300" cy="19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517" name="Google Shape;5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676" y="1128900"/>
            <a:ext cx="1268206" cy="349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613" y="1115075"/>
            <a:ext cx="1051721" cy="34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5"/>
          <p:cNvSpPr/>
          <p:nvPr/>
        </p:nvSpPr>
        <p:spPr>
          <a:xfrm>
            <a:off x="842152" y="1886850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7" name="Google Shape;547;p55"/>
          <p:cNvSpPr/>
          <p:nvPr/>
        </p:nvSpPr>
        <p:spPr>
          <a:xfrm>
            <a:off x="842152" y="36680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8" name="Google Shape;548;p55"/>
          <p:cNvSpPr/>
          <p:nvPr/>
        </p:nvSpPr>
        <p:spPr>
          <a:xfrm>
            <a:off x="3571775" y="1886850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49" name="Google Shape;549;p55"/>
          <p:cNvSpPr/>
          <p:nvPr/>
        </p:nvSpPr>
        <p:spPr>
          <a:xfrm>
            <a:off x="3571775" y="36680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0" name="Google Shape;550;p55"/>
          <p:cNvSpPr/>
          <p:nvPr/>
        </p:nvSpPr>
        <p:spPr>
          <a:xfrm>
            <a:off x="6301325" y="1886850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1" name="Google Shape;551;p55"/>
          <p:cNvSpPr/>
          <p:nvPr/>
        </p:nvSpPr>
        <p:spPr>
          <a:xfrm>
            <a:off x="6301325" y="3668075"/>
            <a:ext cx="2000400" cy="396000"/>
          </a:xfrm>
          <a:prstGeom prst="roundRect">
            <a:avLst>
              <a:gd name="adj" fmla="val 2630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52" name="Google Shape;552;p5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اقدامات بهبود کیفیت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3" name="Google Shape;553;p55"/>
          <p:cNvSpPr txBox="1">
            <a:spLocks noGrp="1"/>
          </p:cNvSpPr>
          <p:nvPr>
            <p:ph type="ctrTitle" idx="2"/>
          </p:nvPr>
        </p:nvSpPr>
        <p:spPr>
          <a:xfrm flipH="1">
            <a:off x="1002535" y="1915038"/>
            <a:ext cx="154391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4" name="Google Shape;554;p55"/>
          <p:cNvSpPr txBox="1">
            <a:spLocks noGrp="1"/>
          </p:cNvSpPr>
          <p:nvPr>
            <p:ph type="subTitle" idx="1"/>
          </p:nvPr>
        </p:nvSpPr>
        <p:spPr>
          <a:xfrm flipH="1">
            <a:off x="842150" y="22546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5" name="Google Shape;555;p55"/>
          <p:cNvSpPr txBox="1">
            <a:spLocks noGrp="1"/>
          </p:cNvSpPr>
          <p:nvPr>
            <p:ph type="ctrTitle" idx="3"/>
          </p:nvPr>
        </p:nvSpPr>
        <p:spPr>
          <a:xfrm flipH="1">
            <a:off x="3712684" y="1915038"/>
            <a:ext cx="1563391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6" name="Google Shape;556;p55"/>
          <p:cNvSpPr txBox="1">
            <a:spLocks noGrp="1"/>
          </p:cNvSpPr>
          <p:nvPr>
            <p:ph type="subTitle" idx="4"/>
          </p:nvPr>
        </p:nvSpPr>
        <p:spPr>
          <a:xfrm flipH="1">
            <a:off x="3571775" y="22546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7" name="Google Shape;557;p55"/>
          <p:cNvSpPr txBox="1">
            <a:spLocks noGrp="1"/>
          </p:cNvSpPr>
          <p:nvPr>
            <p:ph type="ctrTitle" idx="5"/>
          </p:nvPr>
        </p:nvSpPr>
        <p:spPr>
          <a:xfrm flipH="1">
            <a:off x="6455884" y="1915038"/>
            <a:ext cx="1549741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8" name="Google Shape;558;p55"/>
          <p:cNvSpPr txBox="1">
            <a:spLocks noGrp="1"/>
          </p:cNvSpPr>
          <p:nvPr>
            <p:ph type="subTitle" idx="6"/>
          </p:nvPr>
        </p:nvSpPr>
        <p:spPr>
          <a:xfrm flipH="1">
            <a:off x="6301325" y="2254650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59" name="Google Shape;559;p55"/>
          <p:cNvSpPr txBox="1">
            <a:spLocks noGrp="1"/>
          </p:cNvSpPr>
          <p:nvPr>
            <p:ph type="ctrTitle" idx="7"/>
          </p:nvPr>
        </p:nvSpPr>
        <p:spPr>
          <a:xfrm flipH="1">
            <a:off x="1002535" y="3696275"/>
            <a:ext cx="154391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0" name="Google Shape;560;p55"/>
          <p:cNvSpPr txBox="1">
            <a:spLocks noGrp="1"/>
          </p:cNvSpPr>
          <p:nvPr>
            <p:ph type="subTitle" idx="8"/>
          </p:nvPr>
        </p:nvSpPr>
        <p:spPr>
          <a:xfrm flipH="1">
            <a:off x="842150" y="4035878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1" name="Google Shape;561;p55"/>
          <p:cNvSpPr txBox="1">
            <a:spLocks noGrp="1"/>
          </p:cNvSpPr>
          <p:nvPr>
            <p:ph type="ctrTitle" idx="9"/>
          </p:nvPr>
        </p:nvSpPr>
        <p:spPr>
          <a:xfrm flipH="1">
            <a:off x="3789802" y="3696275"/>
            <a:ext cx="1486273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2" name="Google Shape;562;p55"/>
          <p:cNvSpPr txBox="1">
            <a:spLocks noGrp="1"/>
          </p:cNvSpPr>
          <p:nvPr>
            <p:ph type="subTitle" idx="13"/>
          </p:nvPr>
        </p:nvSpPr>
        <p:spPr>
          <a:xfrm flipH="1">
            <a:off x="3571775" y="4035878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3" name="Google Shape;563;p55"/>
          <p:cNvSpPr txBox="1">
            <a:spLocks noGrp="1"/>
          </p:cNvSpPr>
          <p:nvPr>
            <p:ph type="ctrTitle" idx="14"/>
          </p:nvPr>
        </p:nvSpPr>
        <p:spPr>
          <a:xfrm flipH="1">
            <a:off x="6455884" y="3696275"/>
            <a:ext cx="1549741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64" name="Google Shape;564;p55"/>
          <p:cNvSpPr txBox="1">
            <a:spLocks noGrp="1"/>
          </p:cNvSpPr>
          <p:nvPr>
            <p:ph type="subTitle" idx="15"/>
          </p:nvPr>
        </p:nvSpPr>
        <p:spPr>
          <a:xfrm flipH="1">
            <a:off x="6301325" y="4035878"/>
            <a:ext cx="200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پزشکی اطفال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565" name="Google Shape;565;p55"/>
          <p:cNvGrpSpPr/>
          <p:nvPr/>
        </p:nvGrpSpPr>
        <p:grpSpPr>
          <a:xfrm>
            <a:off x="7062119" y="3002694"/>
            <a:ext cx="478812" cy="548649"/>
            <a:chOff x="6123075" y="3326625"/>
            <a:chExt cx="456925" cy="519800"/>
          </a:xfrm>
        </p:grpSpPr>
        <p:sp>
          <p:nvSpPr>
            <p:cNvPr id="566" name="Google Shape;566;p55"/>
            <p:cNvSpPr/>
            <p:nvPr/>
          </p:nvSpPr>
          <p:spPr>
            <a:xfrm>
              <a:off x="6123075" y="3326625"/>
              <a:ext cx="213250" cy="153350"/>
            </a:xfrm>
            <a:custGeom>
              <a:avLst/>
              <a:gdLst/>
              <a:ahLst/>
              <a:cxnLst/>
              <a:rect l="l" t="t" r="r" b="b"/>
              <a:pathLst>
                <a:path w="8530" h="6134" extrusionOk="0">
                  <a:moveTo>
                    <a:pt x="1" y="1"/>
                  </a:moveTo>
                  <a:lnTo>
                    <a:pt x="1" y="4914"/>
                  </a:lnTo>
                  <a:lnTo>
                    <a:pt x="1220" y="4914"/>
                  </a:lnTo>
                  <a:lnTo>
                    <a:pt x="1220" y="6133"/>
                  </a:lnTo>
                  <a:lnTo>
                    <a:pt x="7311" y="6133"/>
                  </a:lnTo>
                  <a:lnTo>
                    <a:pt x="7311" y="4914"/>
                  </a:lnTo>
                  <a:lnTo>
                    <a:pt x="8530" y="4914"/>
                  </a:lnTo>
                  <a:lnTo>
                    <a:pt x="8530" y="1"/>
                  </a:lnTo>
                  <a:lnTo>
                    <a:pt x="6092" y="1"/>
                  </a:lnTo>
                  <a:lnTo>
                    <a:pt x="6092" y="2478"/>
                  </a:lnTo>
                  <a:lnTo>
                    <a:pt x="4875" y="2478"/>
                  </a:lnTo>
                  <a:lnTo>
                    <a:pt x="4875" y="1"/>
                  </a:lnTo>
                  <a:lnTo>
                    <a:pt x="3656" y="1"/>
                  </a:lnTo>
                  <a:lnTo>
                    <a:pt x="3656" y="2478"/>
                  </a:lnTo>
                  <a:lnTo>
                    <a:pt x="2439" y="2478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7" name="Google Shape;567;p55"/>
            <p:cNvSpPr/>
            <p:nvPr/>
          </p:nvSpPr>
          <p:spPr>
            <a:xfrm>
              <a:off x="6153550" y="3510375"/>
              <a:ext cx="152300" cy="336050"/>
            </a:xfrm>
            <a:custGeom>
              <a:avLst/>
              <a:gdLst/>
              <a:ahLst/>
              <a:cxnLst/>
              <a:rect l="l" t="t" r="r" b="b"/>
              <a:pathLst>
                <a:path w="6092" h="13442" extrusionOk="0">
                  <a:moveTo>
                    <a:pt x="1" y="1"/>
                  </a:moveTo>
                  <a:lnTo>
                    <a:pt x="1" y="10397"/>
                  </a:lnTo>
                  <a:cubicBezTo>
                    <a:pt x="1" y="12076"/>
                    <a:pt x="1368" y="13442"/>
                    <a:pt x="3047" y="13442"/>
                  </a:cubicBezTo>
                  <a:cubicBezTo>
                    <a:pt x="4726" y="13442"/>
                    <a:pt x="6092" y="12076"/>
                    <a:pt x="6092" y="10397"/>
                  </a:cubicBezTo>
                  <a:lnTo>
                    <a:pt x="6092" y="8570"/>
                  </a:lnTo>
                  <a:lnTo>
                    <a:pt x="2437" y="8570"/>
                  </a:lnTo>
                  <a:lnTo>
                    <a:pt x="2437" y="2437"/>
                  </a:lnTo>
                  <a:lnTo>
                    <a:pt x="6092" y="2437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8" name="Google Shape;568;p55"/>
            <p:cNvSpPr/>
            <p:nvPr/>
          </p:nvSpPr>
          <p:spPr>
            <a:xfrm>
              <a:off x="6244925" y="3601750"/>
              <a:ext cx="60925" cy="92400"/>
            </a:xfrm>
            <a:custGeom>
              <a:avLst/>
              <a:gdLst/>
              <a:ahLst/>
              <a:cxnLst/>
              <a:rect l="l" t="t" r="r" b="b"/>
              <a:pathLst>
                <a:path w="2437" h="3696" extrusionOk="0">
                  <a:moveTo>
                    <a:pt x="1" y="1"/>
                  </a:moveTo>
                  <a:lnTo>
                    <a:pt x="1" y="3696"/>
                  </a:lnTo>
                  <a:lnTo>
                    <a:pt x="2437" y="369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9" name="Google Shape;569;p55"/>
            <p:cNvSpPr/>
            <p:nvPr/>
          </p:nvSpPr>
          <p:spPr>
            <a:xfrm>
              <a:off x="6366775" y="3326625"/>
              <a:ext cx="213225" cy="153350"/>
            </a:xfrm>
            <a:custGeom>
              <a:avLst/>
              <a:gdLst/>
              <a:ahLst/>
              <a:cxnLst/>
              <a:rect l="l" t="t" r="r" b="b"/>
              <a:pathLst>
                <a:path w="8529" h="6134" extrusionOk="0">
                  <a:moveTo>
                    <a:pt x="1" y="1"/>
                  </a:moveTo>
                  <a:lnTo>
                    <a:pt x="1" y="4914"/>
                  </a:lnTo>
                  <a:lnTo>
                    <a:pt x="1218" y="4914"/>
                  </a:lnTo>
                  <a:lnTo>
                    <a:pt x="1218" y="6133"/>
                  </a:lnTo>
                  <a:lnTo>
                    <a:pt x="7309" y="6133"/>
                  </a:lnTo>
                  <a:lnTo>
                    <a:pt x="7309" y="4914"/>
                  </a:lnTo>
                  <a:lnTo>
                    <a:pt x="8528" y="4914"/>
                  </a:lnTo>
                  <a:lnTo>
                    <a:pt x="8527" y="1"/>
                  </a:lnTo>
                  <a:lnTo>
                    <a:pt x="6092" y="1"/>
                  </a:lnTo>
                  <a:lnTo>
                    <a:pt x="6092" y="2478"/>
                  </a:lnTo>
                  <a:lnTo>
                    <a:pt x="4873" y="2478"/>
                  </a:lnTo>
                  <a:lnTo>
                    <a:pt x="4873" y="1"/>
                  </a:lnTo>
                  <a:lnTo>
                    <a:pt x="3654" y="1"/>
                  </a:lnTo>
                  <a:lnTo>
                    <a:pt x="3654" y="2478"/>
                  </a:lnTo>
                  <a:lnTo>
                    <a:pt x="2437" y="2478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0" name="Google Shape;570;p55"/>
            <p:cNvSpPr/>
            <p:nvPr/>
          </p:nvSpPr>
          <p:spPr>
            <a:xfrm>
              <a:off x="6397225" y="3510375"/>
              <a:ext cx="152300" cy="336050"/>
            </a:xfrm>
            <a:custGeom>
              <a:avLst/>
              <a:gdLst/>
              <a:ahLst/>
              <a:cxnLst/>
              <a:rect l="l" t="t" r="r" b="b"/>
              <a:pathLst>
                <a:path w="6092" h="13442" extrusionOk="0">
                  <a:moveTo>
                    <a:pt x="0" y="1"/>
                  </a:moveTo>
                  <a:lnTo>
                    <a:pt x="0" y="10397"/>
                  </a:lnTo>
                  <a:cubicBezTo>
                    <a:pt x="0" y="12076"/>
                    <a:pt x="1366" y="13442"/>
                    <a:pt x="3045" y="13442"/>
                  </a:cubicBezTo>
                  <a:cubicBezTo>
                    <a:pt x="4724" y="13442"/>
                    <a:pt x="6091" y="12076"/>
                    <a:pt x="6091" y="10397"/>
                  </a:cubicBezTo>
                  <a:lnTo>
                    <a:pt x="6091" y="8570"/>
                  </a:lnTo>
                  <a:lnTo>
                    <a:pt x="2436" y="8570"/>
                  </a:lnTo>
                  <a:lnTo>
                    <a:pt x="2436" y="2437"/>
                  </a:lnTo>
                  <a:lnTo>
                    <a:pt x="6091" y="2437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1" name="Google Shape;571;p55"/>
            <p:cNvSpPr/>
            <p:nvPr/>
          </p:nvSpPr>
          <p:spPr>
            <a:xfrm>
              <a:off x="6488550" y="3601750"/>
              <a:ext cx="60975" cy="92400"/>
            </a:xfrm>
            <a:custGeom>
              <a:avLst/>
              <a:gdLst/>
              <a:ahLst/>
              <a:cxnLst/>
              <a:rect l="l" t="t" r="r" b="b"/>
              <a:pathLst>
                <a:path w="2439" h="3696" extrusionOk="0">
                  <a:moveTo>
                    <a:pt x="0" y="1"/>
                  </a:moveTo>
                  <a:lnTo>
                    <a:pt x="0" y="3696"/>
                  </a:lnTo>
                  <a:lnTo>
                    <a:pt x="2438" y="3696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72" name="Google Shape;572;p55"/>
          <p:cNvGrpSpPr/>
          <p:nvPr/>
        </p:nvGrpSpPr>
        <p:grpSpPr>
          <a:xfrm>
            <a:off x="4329009" y="1229734"/>
            <a:ext cx="485932" cy="548649"/>
            <a:chOff x="3954550" y="3326625"/>
            <a:chExt cx="456875" cy="519800"/>
          </a:xfrm>
        </p:grpSpPr>
        <p:sp>
          <p:nvSpPr>
            <p:cNvPr id="573" name="Google Shape;573;p55"/>
            <p:cNvSpPr/>
            <p:nvPr/>
          </p:nvSpPr>
          <p:spPr>
            <a:xfrm>
              <a:off x="4106850" y="3326625"/>
              <a:ext cx="152300" cy="152350"/>
            </a:xfrm>
            <a:custGeom>
              <a:avLst/>
              <a:gdLst/>
              <a:ahLst/>
              <a:cxnLst/>
              <a:rect l="l" t="t" r="r" b="b"/>
              <a:pathLst>
                <a:path w="6092" h="6094" extrusionOk="0">
                  <a:moveTo>
                    <a:pt x="3047" y="1"/>
                  </a:moveTo>
                  <a:cubicBezTo>
                    <a:pt x="1367" y="1"/>
                    <a:pt x="0" y="1366"/>
                    <a:pt x="0" y="3047"/>
                  </a:cubicBezTo>
                  <a:cubicBezTo>
                    <a:pt x="0" y="4727"/>
                    <a:pt x="1367" y="6092"/>
                    <a:pt x="3047" y="6092"/>
                  </a:cubicBezTo>
                  <a:lnTo>
                    <a:pt x="3047" y="6094"/>
                  </a:lnTo>
                  <a:cubicBezTo>
                    <a:pt x="4726" y="6094"/>
                    <a:pt x="6091" y="4728"/>
                    <a:pt x="6091" y="3047"/>
                  </a:cubicBezTo>
                  <a:cubicBezTo>
                    <a:pt x="6091" y="1366"/>
                    <a:pt x="4726" y="1"/>
                    <a:pt x="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4" name="Google Shape;574;p55"/>
            <p:cNvSpPr/>
            <p:nvPr/>
          </p:nvSpPr>
          <p:spPr>
            <a:xfrm>
              <a:off x="3954550" y="3478925"/>
              <a:ext cx="456875" cy="367500"/>
            </a:xfrm>
            <a:custGeom>
              <a:avLst/>
              <a:gdLst/>
              <a:ahLst/>
              <a:cxnLst/>
              <a:rect l="l" t="t" r="r" b="b"/>
              <a:pathLst>
                <a:path w="18275" h="14700" extrusionOk="0">
                  <a:moveTo>
                    <a:pt x="3994" y="2269"/>
                  </a:moveTo>
                  <a:lnTo>
                    <a:pt x="5083" y="2814"/>
                  </a:lnTo>
                  <a:lnTo>
                    <a:pt x="3656" y="5667"/>
                  </a:lnTo>
                  <a:lnTo>
                    <a:pt x="3656" y="12222"/>
                  </a:lnTo>
                  <a:lnTo>
                    <a:pt x="2439" y="12222"/>
                  </a:lnTo>
                  <a:lnTo>
                    <a:pt x="2439" y="5379"/>
                  </a:lnTo>
                  <a:lnTo>
                    <a:pt x="3994" y="2269"/>
                  </a:lnTo>
                  <a:close/>
                  <a:moveTo>
                    <a:pt x="14283" y="2269"/>
                  </a:moveTo>
                  <a:lnTo>
                    <a:pt x="15839" y="5379"/>
                  </a:lnTo>
                  <a:lnTo>
                    <a:pt x="15839" y="12222"/>
                  </a:lnTo>
                  <a:lnTo>
                    <a:pt x="14620" y="12222"/>
                  </a:lnTo>
                  <a:lnTo>
                    <a:pt x="14620" y="5667"/>
                  </a:lnTo>
                  <a:lnTo>
                    <a:pt x="13194" y="2814"/>
                  </a:lnTo>
                  <a:lnTo>
                    <a:pt x="14283" y="2269"/>
                  </a:lnTo>
                  <a:close/>
                  <a:moveTo>
                    <a:pt x="9747" y="2474"/>
                  </a:moveTo>
                  <a:lnTo>
                    <a:pt x="9747" y="3693"/>
                  </a:lnTo>
                  <a:lnTo>
                    <a:pt x="9852" y="3693"/>
                  </a:lnTo>
                  <a:cubicBezTo>
                    <a:pt x="11116" y="3697"/>
                    <a:pt x="12327" y="4198"/>
                    <a:pt x="13223" y="5090"/>
                  </a:cubicBezTo>
                  <a:lnTo>
                    <a:pt x="13654" y="5521"/>
                  </a:lnTo>
                  <a:lnTo>
                    <a:pt x="12792" y="6383"/>
                  </a:lnTo>
                  <a:lnTo>
                    <a:pt x="12361" y="5952"/>
                  </a:lnTo>
                  <a:cubicBezTo>
                    <a:pt x="11694" y="5288"/>
                    <a:pt x="10792" y="4915"/>
                    <a:pt x="9851" y="4912"/>
                  </a:cubicBezTo>
                  <a:lnTo>
                    <a:pt x="9747" y="4912"/>
                  </a:lnTo>
                  <a:lnTo>
                    <a:pt x="9747" y="6129"/>
                  </a:lnTo>
                  <a:lnTo>
                    <a:pt x="9852" y="6131"/>
                  </a:lnTo>
                  <a:cubicBezTo>
                    <a:pt x="11116" y="6136"/>
                    <a:pt x="12328" y="6638"/>
                    <a:pt x="13223" y="7529"/>
                  </a:cubicBezTo>
                  <a:lnTo>
                    <a:pt x="13654" y="7960"/>
                  </a:lnTo>
                  <a:lnTo>
                    <a:pt x="12792" y="8822"/>
                  </a:lnTo>
                  <a:lnTo>
                    <a:pt x="12361" y="8391"/>
                  </a:lnTo>
                  <a:cubicBezTo>
                    <a:pt x="11694" y="7728"/>
                    <a:pt x="10792" y="7353"/>
                    <a:pt x="9851" y="7352"/>
                  </a:cubicBezTo>
                  <a:lnTo>
                    <a:pt x="9747" y="7352"/>
                  </a:lnTo>
                  <a:lnTo>
                    <a:pt x="9747" y="8569"/>
                  </a:lnTo>
                  <a:lnTo>
                    <a:pt x="9852" y="8569"/>
                  </a:lnTo>
                  <a:cubicBezTo>
                    <a:pt x="11116" y="8572"/>
                    <a:pt x="12327" y="9074"/>
                    <a:pt x="13223" y="9965"/>
                  </a:cubicBezTo>
                  <a:lnTo>
                    <a:pt x="13654" y="10396"/>
                  </a:lnTo>
                  <a:lnTo>
                    <a:pt x="12792" y="11259"/>
                  </a:lnTo>
                  <a:lnTo>
                    <a:pt x="12361" y="10828"/>
                  </a:lnTo>
                  <a:cubicBezTo>
                    <a:pt x="11694" y="10165"/>
                    <a:pt x="10792" y="9791"/>
                    <a:pt x="9851" y="9788"/>
                  </a:cubicBezTo>
                  <a:lnTo>
                    <a:pt x="9747" y="9788"/>
                  </a:lnTo>
                  <a:lnTo>
                    <a:pt x="9747" y="12226"/>
                  </a:lnTo>
                  <a:lnTo>
                    <a:pt x="8528" y="12226"/>
                  </a:lnTo>
                  <a:lnTo>
                    <a:pt x="8528" y="9786"/>
                  </a:lnTo>
                  <a:lnTo>
                    <a:pt x="8425" y="9786"/>
                  </a:lnTo>
                  <a:cubicBezTo>
                    <a:pt x="7483" y="9790"/>
                    <a:pt x="6582" y="10164"/>
                    <a:pt x="5914" y="10826"/>
                  </a:cubicBezTo>
                  <a:lnTo>
                    <a:pt x="5483" y="11257"/>
                  </a:lnTo>
                  <a:lnTo>
                    <a:pt x="4621" y="10395"/>
                  </a:lnTo>
                  <a:lnTo>
                    <a:pt x="5052" y="9964"/>
                  </a:lnTo>
                  <a:cubicBezTo>
                    <a:pt x="5947" y="9072"/>
                    <a:pt x="7159" y="8571"/>
                    <a:pt x="8423" y="8567"/>
                  </a:cubicBezTo>
                  <a:lnTo>
                    <a:pt x="8528" y="8567"/>
                  </a:lnTo>
                  <a:lnTo>
                    <a:pt x="8528" y="7350"/>
                  </a:lnTo>
                  <a:lnTo>
                    <a:pt x="8423" y="7350"/>
                  </a:lnTo>
                  <a:cubicBezTo>
                    <a:pt x="7482" y="7352"/>
                    <a:pt x="6580" y="7726"/>
                    <a:pt x="5913" y="8390"/>
                  </a:cubicBezTo>
                  <a:lnTo>
                    <a:pt x="5482" y="8821"/>
                  </a:lnTo>
                  <a:lnTo>
                    <a:pt x="4620" y="7959"/>
                  </a:lnTo>
                  <a:lnTo>
                    <a:pt x="5051" y="7528"/>
                  </a:lnTo>
                  <a:cubicBezTo>
                    <a:pt x="5947" y="6636"/>
                    <a:pt x="7159" y="6134"/>
                    <a:pt x="8423" y="6129"/>
                  </a:cubicBezTo>
                  <a:lnTo>
                    <a:pt x="8527" y="6129"/>
                  </a:lnTo>
                  <a:lnTo>
                    <a:pt x="8527" y="4912"/>
                  </a:lnTo>
                  <a:lnTo>
                    <a:pt x="8423" y="4912"/>
                  </a:lnTo>
                  <a:cubicBezTo>
                    <a:pt x="7482" y="4915"/>
                    <a:pt x="6580" y="5288"/>
                    <a:pt x="5913" y="5952"/>
                  </a:cubicBezTo>
                  <a:lnTo>
                    <a:pt x="5482" y="6383"/>
                  </a:lnTo>
                  <a:lnTo>
                    <a:pt x="4620" y="5521"/>
                  </a:lnTo>
                  <a:lnTo>
                    <a:pt x="5051" y="5090"/>
                  </a:lnTo>
                  <a:cubicBezTo>
                    <a:pt x="5946" y="4198"/>
                    <a:pt x="7158" y="3697"/>
                    <a:pt x="8421" y="3693"/>
                  </a:cubicBezTo>
                  <a:lnTo>
                    <a:pt x="8527" y="3693"/>
                  </a:lnTo>
                  <a:lnTo>
                    <a:pt x="8527" y="2474"/>
                  </a:lnTo>
                  <a:close/>
                  <a:moveTo>
                    <a:pt x="1" y="0"/>
                  </a:moveTo>
                  <a:lnTo>
                    <a:pt x="1" y="14700"/>
                  </a:lnTo>
                  <a:lnTo>
                    <a:pt x="18275" y="14700"/>
                  </a:lnTo>
                  <a:lnTo>
                    <a:pt x="18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75" name="Google Shape;575;p55"/>
          <p:cNvGrpSpPr/>
          <p:nvPr/>
        </p:nvGrpSpPr>
        <p:grpSpPr>
          <a:xfrm>
            <a:off x="1697709" y="3016675"/>
            <a:ext cx="289285" cy="548649"/>
            <a:chOff x="6213175" y="2550475"/>
            <a:chExt cx="274100" cy="519800"/>
          </a:xfrm>
        </p:grpSpPr>
        <p:sp>
          <p:nvSpPr>
            <p:cNvPr id="576" name="Google Shape;576;p55"/>
            <p:cNvSpPr/>
            <p:nvPr/>
          </p:nvSpPr>
          <p:spPr>
            <a:xfrm>
              <a:off x="6213175" y="2550475"/>
              <a:ext cx="274100" cy="122875"/>
            </a:xfrm>
            <a:custGeom>
              <a:avLst/>
              <a:gdLst/>
              <a:ahLst/>
              <a:cxnLst/>
              <a:rect l="l" t="t" r="r" b="b"/>
              <a:pathLst>
                <a:path w="10964" h="4915" extrusionOk="0">
                  <a:moveTo>
                    <a:pt x="0" y="0"/>
                  </a:moveTo>
                  <a:lnTo>
                    <a:pt x="0" y="3928"/>
                  </a:lnTo>
                  <a:lnTo>
                    <a:pt x="881" y="4369"/>
                  </a:lnTo>
                  <a:cubicBezTo>
                    <a:pt x="891" y="4375"/>
                    <a:pt x="1991" y="4914"/>
                    <a:pt x="3045" y="4914"/>
                  </a:cubicBezTo>
                  <a:cubicBezTo>
                    <a:pt x="4100" y="4914"/>
                    <a:pt x="5198" y="4376"/>
                    <a:pt x="5210" y="4369"/>
                  </a:cubicBezTo>
                  <a:cubicBezTo>
                    <a:pt x="5264" y="4342"/>
                    <a:pt x="6571" y="3697"/>
                    <a:pt x="7919" y="3697"/>
                  </a:cubicBezTo>
                  <a:cubicBezTo>
                    <a:pt x="9265" y="3697"/>
                    <a:pt x="10572" y="4344"/>
                    <a:pt x="10628" y="4369"/>
                  </a:cubicBezTo>
                  <a:lnTo>
                    <a:pt x="10964" y="4538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7" name="Google Shape;577;p55"/>
            <p:cNvSpPr/>
            <p:nvPr/>
          </p:nvSpPr>
          <p:spPr>
            <a:xfrm>
              <a:off x="6213175" y="2673325"/>
              <a:ext cx="274100" cy="396950"/>
            </a:xfrm>
            <a:custGeom>
              <a:avLst/>
              <a:gdLst/>
              <a:ahLst/>
              <a:cxnLst/>
              <a:rect l="l" t="t" r="r" b="b"/>
              <a:pathLst>
                <a:path w="10964" h="15878" extrusionOk="0">
                  <a:moveTo>
                    <a:pt x="7919" y="0"/>
                  </a:moveTo>
                  <a:cubicBezTo>
                    <a:pt x="6864" y="0"/>
                    <a:pt x="5764" y="540"/>
                    <a:pt x="5753" y="547"/>
                  </a:cubicBezTo>
                  <a:cubicBezTo>
                    <a:pt x="5698" y="573"/>
                    <a:pt x="4391" y="1219"/>
                    <a:pt x="3045" y="1219"/>
                  </a:cubicBezTo>
                  <a:cubicBezTo>
                    <a:pt x="1698" y="1219"/>
                    <a:pt x="391" y="573"/>
                    <a:pt x="336" y="545"/>
                  </a:cubicBezTo>
                  <a:lnTo>
                    <a:pt x="0" y="378"/>
                  </a:lnTo>
                  <a:lnTo>
                    <a:pt x="0" y="3047"/>
                  </a:lnTo>
                  <a:cubicBezTo>
                    <a:pt x="0" y="5190"/>
                    <a:pt x="1591" y="6971"/>
                    <a:pt x="3653" y="7267"/>
                  </a:cubicBezTo>
                  <a:lnTo>
                    <a:pt x="3653" y="8528"/>
                  </a:lnTo>
                  <a:lnTo>
                    <a:pt x="4872" y="8528"/>
                  </a:lnTo>
                  <a:lnTo>
                    <a:pt x="4872" y="9747"/>
                  </a:lnTo>
                  <a:lnTo>
                    <a:pt x="3653" y="9747"/>
                  </a:lnTo>
                  <a:lnTo>
                    <a:pt x="3653" y="13402"/>
                  </a:lnTo>
                  <a:lnTo>
                    <a:pt x="4872" y="13402"/>
                  </a:lnTo>
                  <a:lnTo>
                    <a:pt x="4872" y="15878"/>
                  </a:lnTo>
                  <a:lnTo>
                    <a:pt x="6091" y="15878"/>
                  </a:lnTo>
                  <a:lnTo>
                    <a:pt x="6091" y="13402"/>
                  </a:lnTo>
                  <a:lnTo>
                    <a:pt x="7309" y="13402"/>
                  </a:lnTo>
                  <a:lnTo>
                    <a:pt x="7309" y="9747"/>
                  </a:lnTo>
                  <a:lnTo>
                    <a:pt x="6091" y="9747"/>
                  </a:lnTo>
                  <a:lnTo>
                    <a:pt x="6091" y="8528"/>
                  </a:lnTo>
                  <a:lnTo>
                    <a:pt x="7309" y="8528"/>
                  </a:lnTo>
                  <a:lnTo>
                    <a:pt x="7309" y="7267"/>
                  </a:lnTo>
                  <a:cubicBezTo>
                    <a:pt x="9372" y="6971"/>
                    <a:pt x="10964" y="5190"/>
                    <a:pt x="10964" y="3047"/>
                  </a:cubicBezTo>
                  <a:lnTo>
                    <a:pt x="10964" y="986"/>
                  </a:lnTo>
                  <a:lnTo>
                    <a:pt x="10083" y="545"/>
                  </a:lnTo>
                  <a:cubicBezTo>
                    <a:pt x="10072" y="540"/>
                    <a:pt x="8972" y="0"/>
                    <a:pt x="7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78" name="Google Shape;578;p55"/>
          <p:cNvGrpSpPr/>
          <p:nvPr/>
        </p:nvGrpSpPr>
        <p:grpSpPr>
          <a:xfrm>
            <a:off x="7051419" y="1229834"/>
            <a:ext cx="500213" cy="548649"/>
            <a:chOff x="5419625" y="2550475"/>
            <a:chExt cx="470125" cy="519800"/>
          </a:xfrm>
        </p:grpSpPr>
        <p:sp>
          <p:nvSpPr>
            <p:cNvPr id="579" name="Google Shape;579;p55"/>
            <p:cNvSpPr/>
            <p:nvPr/>
          </p:nvSpPr>
          <p:spPr>
            <a:xfrm>
              <a:off x="5527700" y="2550475"/>
              <a:ext cx="259150" cy="321825"/>
            </a:xfrm>
            <a:custGeom>
              <a:avLst/>
              <a:gdLst/>
              <a:ahLst/>
              <a:cxnLst/>
              <a:rect l="l" t="t" r="r" b="b"/>
              <a:pathLst>
                <a:path w="10366" h="12873" extrusionOk="0">
                  <a:moveTo>
                    <a:pt x="5690" y="9828"/>
                  </a:moveTo>
                  <a:lnTo>
                    <a:pt x="5690" y="11047"/>
                  </a:lnTo>
                  <a:lnTo>
                    <a:pt x="4473" y="11047"/>
                  </a:lnTo>
                  <a:lnTo>
                    <a:pt x="4473" y="9828"/>
                  </a:lnTo>
                  <a:close/>
                  <a:moveTo>
                    <a:pt x="816" y="0"/>
                  </a:moveTo>
                  <a:lnTo>
                    <a:pt x="816" y="1219"/>
                  </a:lnTo>
                  <a:lnTo>
                    <a:pt x="2035" y="1219"/>
                  </a:lnTo>
                  <a:lnTo>
                    <a:pt x="2035" y="9035"/>
                  </a:lnTo>
                  <a:lnTo>
                    <a:pt x="0" y="12090"/>
                  </a:lnTo>
                  <a:lnTo>
                    <a:pt x="480" y="12328"/>
                  </a:lnTo>
                  <a:cubicBezTo>
                    <a:pt x="490" y="12335"/>
                    <a:pt x="1590" y="12873"/>
                    <a:pt x="2643" y="12873"/>
                  </a:cubicBezTo>
                  <a:cubicBezTo>
                    <a:pt x="3697" y="12873"/>
                    <a:pt x="4797" y="12335"/>
                    <a:pt x="4809" y="12328"/>
                  </a:cubicBezTo>
                  <a:cubicBezTo>
                    <a:pt x="4862" y="12302"/>
                    <a:pt x="6169" y="11656"/>
                    <a:pt x="7516" y="11656"/>
                  </a:cubicBezTo>
                  <a:cubicBezTo>
                    <a:pt x="8279" y="11656"/>
                    <a:pt x="9297" y="11871"/>
                    <a:pt x="10366" y="12399"/>
                  </a:cubicBezTo>
                  <a:lnTo>
                    <a:pt x="8126" y="9035"/>
                  </a:lnTo>
                  <a:lnTo>
                    <a:pt x="8126" y="1219"/>
                  </a:lnTo>
                  <a:lnTo>
                    <a:pt x="9343" y="1219"/>
                  </a:lnTo>
                  <a:lnTo>
                    <a:pt x="9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0" name="Google Shape;580;p55"/>
            <p:cNvSpPr/>
            <p:nvPr/>
          </p:nvSpPr>
          <p:spPr>
            <a:xfrm>
              <a:off x="5419625" y="2872325"/>
              <a:ext cx="470125" cy="197950"/>
            </a:xfrm>
            <a:custGeom>
              <a:avLst/>
              <a:gdLst/>
              <a:ahLst/>
              <a:cxnLst/>
              <a:rect l="l" t="t" r="r" b="b"/>
              <a:pathLst>
                <a:path w="18805" h="7918" extrusionOk="0">
                  <a:moveTo>
                    <a:pt x="12449" y="1826"/>
                  </a:moveTo>
                  <a:lnTo>
                    <a:pt x="12447" y="3045"/>
                  </a:lnTo>
                  <a:lnTo>
                    <a:pt x="11230" y="3045"/>
                  </a:lnTo>
                  <a:lnTo>
                    <a:pt x="11230" y="1826"/>
                  </a:lnTo>
                  <a:close/>
                  <a:moveTo>
                    <a:pt x="7575" y="3045"/>
                  </a:moveTo>
                  <a:lnTo>
                    <a:pt x="7575" y="4264"/>
                  </a:lnTo>
                  <a:lnTo>
                    <a:pt x="6358" y="4264"/>
                  </a:lnTo>
                  <a:lnTo>
                    <a:pt x="6358" y="3045"/>
                  </a:lnTo>
                  <a:close/>
                  <a:moveTo>
                    <a:pt x="10013" y="4264"/>
                  </a:moveTo>
                  <a:lnTo>
                    <a:pt x="10011" y="5481"/>
                  </a:lnTo>
                  <a:lnTo>
                    <a:pt x="8796" y="5481"/>
                  </a:lnTo>
                  <a:lnTo>
                    <a:pt x="8796" y="4264"/>
                  </a:lnTo>
                  <a:close/>
                  <a:moveTo>
                    <a:pt x="11839" y="0"/>
                  </a:moveTo>
                  <a:cubicBezTo>
                    <a:pt x="10785" y="0"/>
                    <a:pt x="9685" y="538"/>
                    <a:pt x="9675" y="545"/>
                  </a:cubicBezTo>
                  <a:cubicBezTo>
                    <a:pt x="9620" y="573"/>
                    <a:pt x="8313" y="1218"/>
                    <a:pt x="6966" y="1218"/>
                  </a:cubicBezTo>
                  <a:cubicBezTo>
                    <a:pt x="5620" y="1218"/>
                    <a:pt x="4313" y="571"/>
                    <a:pt x="4258" y="545"/>
                  </a:cubicBezTo>
                  <a:lnTo>
                    <a:pt x="3644" y="237"/>
                  </a:lnTo>
                  <a:lnTo>
                    <a:pt x="422" y="5078"/>
                  </a:lnTo>
                  <a:cubicBezTo>
                    <a:pt x="42" y="5631"/>
                    <a:pt x="1" y="6350"/>
                    <a:pt x="316" y="6943"/>
                  </a:cubicBezTo>
                  <a:cubicBezTo>
                    <a:pt x="631" y="7542"/>
                    <a:pt x="1253" y="7918"/>
                    <a:pt x="1931" y="7918"/>
                  </a:cubicBezTo>
                  <a:cubicBezTo>
                    <a:pt x="1932" y="7918"/>
                    <a:pt x="1934" y="7918"/>
                    <a:pt x="1935" y="7918"/>
                  </a:cubicBezTo>
                  <a:lnTo>
                    <a:pt x="16870" y="7918"/>
                  </a:lnTo>
                  <a:cubicBezTo>
                    <a:pt x="16871" y="7918"/>
                    <a:pt x="16873" y="7918"/>
                    <a:pt x="16874" y="7918"/>
                  </a:cubicBezTo>
                  <a:cubicBezTo>
                    <a:pt x="17552" y="7918"/>
                    <a:pt x="18174" y="7542"/>
                    <a:pt x="18490" y="6943"/>
                  </a:cubicBezTo>
                  <a:cubicBezTo>
                    <a:pt x="18804" y="6352"/>
                    <a:pt x="18765" y="5637"/>
                    <a:pt x="18389" y="5083"/>
                  </a:cubicBezTo>
                  <a:lnTo>
                    <a:pt x="16047" y="1566"/>
                  </a:lnTo>
                  <a:lnTo>
                    <a:pt x="14004" y="545"/>
                  </a:lnTo>
                  <a:cubicBezTo>
                    <a:pt x="13994" y="540"/>
                    <a:pt x="12894" y="0"/>
                    <a:pt x="1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81" name="Google Shape;581;p55"/>
          <p:cNvGrpSpPr/>
          <p:nvPr/>
        </p:nvGrpSpPr>
        <p:grpSpPr>
          <a:xfrm>
            <a:off x="4297650" y="3002579"/>
            <a:ext cx="548650" cy="548649"/>
            <a:chOff x="4664500" y="2550475"/>
            <a:chExt cx="519850" cy="519800"/>
          </a:xfrm>
        </p:grpSpPr>
        <p:sp>
          <p:nvSpPr>
            <p:cNvPr id="582" name="Google Shape;582;p55"/>
            <p:cNvSpPr/>
            <p:nvPr/>
          </p:nvSpPr>
          <p:spPr>
            <a:xfrm>
              <a:off x="4664500" y="2903075"/>
              <a:ext cx="519850" cy="167200"/>
            </a:xfrm>
            <a:custGeom>
              <a:avLst/>
              <a:gdLst/>
              <a:ahLst/>
              <a:cxnLst/>
              <a:rect l="l" t="t" r="r" b="b"/>
              <a:pathLst>
                <a:path w="20794" h="6688" extrusionOk="0">
                  <a:moveTo>
                    <a:pt x="15269" y="1"/>
                  </a:moveTo>
                  <a:cubicBezTo>
                    <a:pt x="14104" y="1"/>
                    <a:pt x="12940" y="200"/>
                    <a:pt x="11532" y="596"/>
                  </a:cubicBezTo>
                  <a:lnTo>
                    <a:pt x="9265" y="596"/>
                  </a:lnTo>
                  <a:cubicBezTo>
                    <a:pt x="7855" y="199"/>
                    <a:pt x="6690" y="1"/>
                    <a:pt x="5526" y="1"/>
                  </a:cubicBezTo>
                  <a:cubicBezTo>
                    <a:pt x="4360" y="1"/>
                    <a:pt x="3195" y="200"/>
                    <a:pt x="1785" y="596"/>
                  </a:cubicBezTo>
                  <a:lnTo>
                    <a:pt x="1" y="596"/>
                  </a:lnTo>
                  <a:lnTo>
                    <a:pt x="1" y="1815"/>
                  </a:lnTo>
                  <a:lnTo>
                    <a:pt x="1259" y="1815"/>
                  </a:lnTo>
                  <a:lnTo>
                    <a:pt x="1259" y="3643"/>
                  </a:lnTo>
                  <a:cubicBezTo>
                    <a:pt x="1259" y="5322"/>
                    <a:pt x="2627" y="6688"/>
                    <a:pt x="4306" y="6688"/>
                  </a:cubicBezTo>
                  <a:lnTo>
                    <a:pt x="6742" y="6688"/>
                  </a:lnTo>
                  <a:cubicBezTo>
                    <a:pt x="8421" y="6688"/>
                    <a:pt x="9789" y="5322"/>
                    <a:pt x="9789" y="3643"/>
                  </a:cubicBezTo>
                  <a:lnTo>
                    <a:pt x="9789" y="1815"/>
                  </a:lnTo>
                  <a:lnTo>
                    <a:pt x="11006" y="1815"/>
                  </a:lnTo>
                  <a:lnTo>
                    <a:pt x="11006" y="3643"/>
                  </a:lnTo>
                  <a:cubicBezTo>
                    <a:pt x="11006" y="5322"/>
                    <a:pt x="12373" y="6688"/>
                    <a:pt x="14052" y="6688"/>
                  </a:cubicBezTo>
                  <a:lnTo>
                    <a:pt x="16487" y="6688"/>
                  </a:lnTo>
                  <a:cubicBezTo>
                    <a:pt x="18166" y="6688"/>
                    <a:pt x="19533" y="5322"/>
                    <a:pt x="19533" y="3643"/>
                  </a:cubicBezTo>
                  <a:lnTo>
                    <a:pt x="19533" y="1815"/>
                  </a:lnTo>
                  <a:lnTo>
                    <a:pt x="20792" y="1815"/>
                  </a:lnTo>
                  <a:lnTo>
                    <a:pt x="20794" y="596"/>
                  </a:lnTo>
                  <a:lnTo>
                    <a:pt x="19025" y="596"/>
                  </a:lnTo>
                  <a:lnTo>
                    <a:pt x="19025" y="601"/>
                  </a:lnTo>
                  <a:cubicBezTo>
                    <a:pt x="17608" y="201"/>
                    <a:pt x="16438" y="1"/>
                    <a:pt x="15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3" name="Google Shape;583;p55"/>
            <p:cNvSpPr/>
            <p:nvPr/>
          </p:nvSpPr>
          <p:spPr>
            <a:xfrm>
              <a:off x="4848300" y="2550475"/>
              <a:ext cx="152300" cy="152300"/>
            </a:xfrm>
            <a:custGeom>
              <a:avLst/>
              <a:gdLst/>
              <a:ahLst/>
              <a:cxnLst/>
              <a:rect l="l" t="t" r="r" b="b"/>
              <a:pathLst>
                <a:path w="6092" h="6092" extrusionOk="0">
                  <a:moveTo>
                    <a:pt x="1" y="0"/>
                  </a:moveTo>
                  <a:lnTo>
                    <a:pt x="1" y="6092"/>
                  </a:lnTo>
                  <a:lnTo>
                    <a:pt x="6092" y="6092"/>
                  </a:lnTo>
                  <a:lnTo>
                    <a:pt x="6092" y="4875"/>
                  </a:lnTo>
                  <a:lnTo>
                    <a:pt x="1218" y="4875"/>
                  </a:lnTo>
                  <a:lnTo>
                    <a:pt x="1218" y="3656"/>
                  </a:lnTo>
                  <a:lnTo>
                    <a:pt x="6092" y="3656"/>
                  </a:lnTo>
                  <a:lnTo>
                    <a:pt x="6092" y="2437"/>
                  </a:lnTo>
                  <a:lnTo>
                    <a:pt x="1218" y="2437"/>
                  </a:lnTo>
                  <a:lnTo>
                    <a:pt x="1218" y="1219"/>
                  </a:lnTo>
                  <a:lnTo>
                    <a:pt x="6092" y="1219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4" name="Google Shape;584;p55"/>
            <p:cNvSpPr/>
            <p:nvPr/>
          </p:nvSpPr>
          <p:spPr>
            <a:xfrm>
              <a:off x="4726450" y="2764700"/>
              <a:ext cx="152300" cy="91400"/>
            </a:xfrm>
            <a:custGeom>
              <a:avLst/>
              <a:gdLst/>
              <a:ahLst/>
              <a:cxnLst/>
              <a:rect l="l" t="t" r="r" b="b"/>
              <a:pathLst>
                <a:path w="6092" h="3656" extrusionOk="0">
                  <a:moveTo>
                    <a:pt x="0" y="0"/>
                  </a:moveTo>
                  <a:lnTo>
                    <a:pt x="0" y="3655"/>
                  </a:lnTo>
                  <a:lnTo>
                    <a:pt x="1221" y="3655"/>
                  </a:lnTo>
                  <a:lnTo>
                    <a:pt x="1221" y="1219"/>
                  </a:lnTo>
                  <a:lnTo>
                    <a:pt x="2438" y="1219"/>
                  </a:lnTo>
                  <a:lnTo>
                    <a:pt x="2438" y="3655"/>
                  </a:lnTo>
                  <a:lnTo>
                    <a:pt x="3656" y="3655"/>
                  </a:lnTo>
                  <a:lnTo>
                    <a:pt x="3656" y="1219"/>
                  </a:lnTo>
                  <a:lnTo>
                    <a:pt x="4875" y="1219"/>
                  </a:lnTo>
                  <a:lnTo>
                    <a:pt x="4875" y="3655"/>
                  </a:lnTo>
                  <a:lnTo>
                    <a:pt x="6092" y="3655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5" name="Google Shape;585;p55"/>
            <p:cNvSpPr/>
            <p:nvPr/>
          </p:nvSpPr>
          <p:spPr>
            <a:xfrm>
              <a:off x="4970100" y="2764700"/>
              <a:ext cx="152325" cy="91400"/>
            </a:xfrm>
            <a:custGeom>
              <a:avLst/>
              <a:gdLst/>
              <a:ahLst/>
              <a:cxnLst/>
              <a:rect l="l" t="t" r="r" b="b"/>
              <a:pathLst>
                <a:path w="6093" h="3656" extrusionOk="0">
                  <a:moveTo>
                    <a:pt x="1" y="0"/>
                  </a:moveTo>
                  <a:lnTo>
                    <a:pt x="1" y="3655"/>
                  </a:lnTo>
                  <a:lnTo>
                    <a:pt x="6092" y="3655"/>
                  </a:lnTo>
                  <a:lnTo>
                    <a:pt x="6092" y="0"/>
                  </a:lnTo>
                  <a:lnTo>
                    <a:pt x="4873" y="0"/>
                  </a:lnTo>
                  <a:lnTo>
                    <a:pt x="4873" y="2437"/>
                  </a:lnTo>
                  <a:lnTo>
                    <a:pt x="3656" y="2437"/>
                  </a:lnTo>
                  <a:lnTo>
                    <a:pt x="3656" y="0"/>
                  </a:lnTo>
                  <a:lnTo>
                    <a:pt x="2437" y="0"/>
                  </a:lnTo>
                  <a:lnTo>
                    <a:pt x="2437" y="2437"/>
                  </a:lnTo>
                  <a:lnTo>
                    <a:pt x="1220" y="2437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86" name="Google Shape;586;p55"/>
          <p:cNvGrpSpPr/>
          <p:nvPr/>
        </p:nvGrpSpPr>
        <p:grpSpPr>
          <a:xfrm>
            <a:off x="1697353" y="1229828"/>
            <a:ext cx="289998" cy="548649"/>
            <a:chOff x="1095275" y="2550475"/>
            <a:chExt cx="274100" cy="519800"/>
          </a:xfrm>
        </p:grpSpPr>
        <p:sp>
          <p:nvSpPr>
            <p:cNvPr id="587" name="Google Shape;587;p55"/>
            <p:cNvSpPr/>
            <p:nvPr/>
          </p:nvSpPr>
          <p:spPr>
            <a:xfrm>
              <a:off x="1201850" y="2886500"/>
              <a:ext cx="60925" cy="183775"/>
            </a:xfrm>
            <a:custGeom>
              <a:avLst/>
              <a:gdLst/>
              <a:ahLst/>
              <a:cxnLst/>
              <a:rect l="l" t="t" r="r" b="b"/>
              <a:pathLst>
                <a:path w="2437" h="7351" extrusionOk="0">
                  <a:moveTo>
                    <a:pt x="1" y="1"/>
                  </a:moveTo>
                  <a:lnTo>
                    <a:pt x="1" y="4914"/>
                  </a:lnTo>
                  <a:lnTo>
                    <a:pt x="611" y="4914"/>
                  </a:lnTo>
                  <a:lnTo>
                    <a:pt x="611" y="7351"/>
                  </a:lnTo>
                  <a:lnTo>
                    <a:pt x="1828" y="7351"/>
                  </a:lnTo>
                  <a:lnTo>
                    <a:pt x="1828" y="4914"/>
                  </a:lnTo>
                  <a:lnTo>
                    <a:pt x="2437" y="4914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8" name="Google Shape;588;p55"/>
            <p:cNvSpPr/>
            <p:nvPr/>
          </p:nvSpPr>
          <p:spPr>
            <a:xfrm>
              <a:off x="1186600" y="26428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0" y="1"/>
                  </a:moveTo>
                  <a:lnTo>
                    <a:pt x="0" y="3654"/>
                  </a:lnTo>
                  <a:lnTo>
                    <a:pt x="3656" y="3654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9" name="Google Shape;589;p55"/>
            <p:cNvSpPr/>
            <p:nvPr/>
          </p:nvSpPr>
          <p:spPr>
            <a:xfrm>
              <a:off x="1095275" y="2550475"/>
              <a:ext cx="274100" cy="397000"/>
            </a:xfrm>
            <a:custGeom>
              <a:avLst/>
              <a:gdLst/>
              <a:ahLst/>
              <a:cxnLst/>
              <a:rect l="l" t="t" r="r" b="b"/>
              <a:pathLst>
                <a:path w="10964" h="15880" extrusionOk="0">
                  <a:moveTo>
                    <a:pt x="8528" y="2478"/>
                  </a:moveTo>
                  <a:lnTo>
                    <a:pt x="8528" y="8569"/>
                  </a:lnTo>
                  <a:lnTo>
                    <a:pt x="2436" y="8569"/>
                  </a:lnTo>
                  <a:lnTo>
                    <a:pt x="2436" y="2478"/>
                  </a:lnTo>
                  <a:close/>
                  <a:moveTo>
                    <a:pt x="4874" y="9788"/>
                  </a:moveTo>
                  <a:lnTo>
                    <a:pt x="4874" y="11006"/>
                  </a:lnTo>
                  <a:lnTo>
                    <a:pt x="2438" y="11006"/>
                  </a:lnTo>
                  <a:lnTo>
                    <a:pt x="2438" y="9788"/>
                  </a:lnTo>
                  <a:close/>
                  <a:moveTo>
                    <a:pt x="8528" y="9788"/>
                  </a:moveTo>
                  <a:lnTo>
                    <a:pt x="8528" y="11006"/>
                  </a:lnTo>
                  <a:lnTo>
                    <a:pt x="6093" y="11006"/>
                  </a:lnTo>
                  <a:lnTo>
                    <a:pt x="6093" y="9788"/>
                  </a:lnTo>
                  <a:close/>
                  <a:moveTo>
                    <a:pt x="0" y="0"/>
                  </a:moveTo>
                  <a:lnTo>
                    <a:pt x="0" y="15880"/>
                  </a:lnTo>
                  <a:lnTo>
                    <a:pt x="3045" y="15880"/>
                  </a:lnTo>
                  <a:lnTo>
                    <a:pt x="3045" y="12224"/>
                  </a:lnTo>
                  <a:lnTo>
                    <a:pt x="7917" y="12224"/>
                  </a:lnTo>
                  <a:lnTo>
                    <a:pt x="7917" y="15880"/>
                  </a:lnTo>
                  <a:lnTo>
                    <a:pt x="10964" y="15880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بسته نماد: خدمات پزشکی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25" name="Google Shape;825;p66"/>
          <p:cNvGrpSpPr/>
          <p:nvPr/>
        </p:nvGrpSpPr>
        <p:grpSpPr>
          <a:xfrm>
            <a:off x="7408272" y="3986646"/>
            <a:ext cx="361137" cy="469327"/>
            <a:chOff x="6951000" y="4074550"/>
            <a:chExt cx="399975" cy="519800"/>
          </a:xfrm>
        </p:grpSpPr>
        <p:sp>
          <p:nvSpPr>
            <p:cNvPr id="826" name="Google Shape;826;p66"/>
            <p:cNvSpPr/>
            <p:nvPr/>
          </p:nvSpPr>
          <p:spPr>
            <a:xfrm>
              <a:off x="6951000" y="4074550"/>
              <a:ext cx="399975" cy="153350"/>
            </a:xfrm>
            <a:custGeom>
              <a:avLst/>
              <a:gdLst/>
              <a:ahLst/>
              <a:cxnLst/>
              <a:rect l="l" t="t" r="r" b="b"/>
              <a:pathLst>
                <a:path w="15999" h="6134" extrusionOk="0">
                  <a:moveTo>
                    <a:pt x="1" y="1"/>
                  </a:moveTo>
                  <a:lnTo>
                    <a:pt x="680" y="5478"/>
                  </a:lnTo>
                  <a:cubicBezTo>
                    <a:pt x="2051" y="4539"/>
                    <a:pt x="3502" y="3695"/>
                    <a:pt x="4573" y="3695"/>
                  </a:cubicBezTo>
                  <a:cubicBezTo>
                    <a:pt x="6459" y="3695"/>
                    <a:pt x="8276" y="4973"/>
                    <a:pt x="8352" y="5026"/>
                  </a:cubicBezTo>
                  <a:cubicBezTo>
                    <a:pt x="8368" y="5037"/>
                    <a:pt x="9933" y="6133"/>
                    <a:pt x="11426" y="6133"/>
                  </a:cubicBezTo>
                  <a:cubicBezTo>
                    <a:pt x="12461" y="6133"/>
                    <a:pt x="14401" y="4863"/>
                    <a:pt x="15507" y="3975"/>
                  </a:cubicBezTo>
                  <a:lnTo>
                    <a:pt x="159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7" name="Google Shape;827;p66"/>
            <p:cNvSpPr/>
            <p:nvPr/>
          </p:nvSpPr>
          <p:spPr>
            <a:xfrm>
              <a:off x="6972250" y="4197400"/>
              <a:ext cx="361225" cy="396950"/>
            </a:xfrm>
            <a:custGeom>
              <a:avLst/>
              <a:gdLst/>
              <a:ahLst/>
              <a:cxnLst/>
              <a:rect l="l" t="t" r="r" b="b"/>
              <a:pathLst>
                <a:path w="14449" h="15878" extrusionOk="0">
                  <a:moveTo>
                    <a:pt x="7759" y="6093"/>
                  </a:moveTo>
                  <a:lnTo>
                    <a:pt x="7759" y="7311"/>
                  </a:lnTo>
                  <a:lnTo>
                    <a:pt x="8978" y="7311"/>
                  </a:lnTo>
                  <a:lnTo>
                    <a:pt x="8978" y="8528"/>
                  </a:lnTo>
                  <a:lnTo>
                    <a:pt x="7759" y="8528"/>
                  </a:lnTo>
                  <a:lnTo>
                    <a:pt x="7759" y="9747"/>
                  </a:lnTo>
                  <a:lnTo>
                    <a:pt x="6540" y="9747"/>
                  </a:lnTo>
                  <a:lnTo>
                    <a:pt x="6540" y="8528"/>
                  </a:lnTo>
                  <a:lnTo>
                    <a:pt x="5323" y="8528"/>
                  </a:lnTo>
                  <a:lnTo>
                    <a:pt x="5323" y="7311"/>
                  </a:lnTo>
                  <a:lnTo>
                    <a:pt x="6540" y="7311"/>
                  </a:lnTo>
                  <a:lnTo>
                    <a:pt x="6540" y="6093"/>
                  </a:lnTo>
                  <a:close/>
                  <a:moveTo>
                    <a:pt x="3723" y="0"/>
                  </a:moveTo>
                  <a:cubicBezTo>
                    <a:pt x="2745" y="0"/>
                    <a:pt x="770" y="1383"/>
                    <a:pt x="1" y="1930"/>
                  </a:cubicBezTo>
                  <a:lnTo>
                    <a:pt x="1740" y="15878"/>
                  </a:lnTo>
                  <a:lnTo>
                    <a:pt x="12561" y="15878"/>
                  </a:lnTo>
                  <a:lnTo>
                    <a:pt x="14449" y="738"/>
                  </a:lnTo>
                  <a:lnTo>
                    <a:pt x="14449" y="738"/>
                  </a:lnTo>
                  <a:cubicBezTo>
                    <a:pt x="13371" y="1490"/>
                    <a:pt x="11782" y="2437"/>
                    <a:pt x="10576" y="2437"/>
                  </a:cubicBezTo>
                  <a:cubicBezTo>
                    <a:pt x="8690" y="2437"/>
                    <a:pt x="6873" y="1161"/>
                    <a:pt x="6797" y="1106"/>
                  </a:cubicBezTo>
                  <a:cubicBezTo>
                    <a:pt x="6782" y="1095"/>
                    <a:pt x="5216" y="0"/>
                    <a:pt x="3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28" name="Google Shape;828;p66"/>
          <p:cNvGrpSpPr/>
          <p:nvPr/>
        </p:nvGrpSpPr>
        <p:grpSpPr>
          <a:xfrm>
            <a:off x="6634983" y="4038382"/>
            <a:ext cx="469327" cy="362718"/>
            <a:chOff x="6094550" y="4131850"/>
            <a:chExt cx="519800" cy="401725"/>
          </a:xfrm>
        </p:grpSpPr>
        <p:sp>
          <p:nvSpPr>
            <p:cNvPr id="829" name="Google Shape;829;p66"/>
            <p:cNvSpPr/>
            <p:nvPr/>
          </p:nvSpPr>
          <p:spPr>
            <a:xfrm>
              <a:off x="6094550" y="4131850"/>
              <a:ext cx="214250" cy="158075"/>
            </a:xfrm>
            <a:custGeom>
              <a:avLst/>
              <a:gdLst/>
              <a:ahLst/>
              <a:cxnLst/>
              <a:rect l="l" t="t" r="r" b="b"/>
              <a:pathLst>
                <a:path w="8570" h="6323" extrusionOk="0">
                  <a:moveTo>
                    <a:pt x="1498" y="0"/>
                  </a:moveTo>
                  <a:lnTo>
                    <a:pt x="0" y="1924"/>
                  </a:lnTo>
                  <a:lnTo>
                    <a:pt x="5678" y="6322"/>
                  </a:lnTo>
                  <a:lnTo>
                    <a:pt x="8569" y="6322"/>
                  </a:lnTo>
                  <a:lnTo>
                    <a:pt x="8569" y="3886"/>
                  </a:lnTo>
                  <a:lnTo>
                    <a:pt x="6505" y="388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0" name="Google Shape;830;p66"/>
            <p:cNvSpPr/>
            <p:nvPr/>
          </p:nvSpPr>
          <p:spPr>
            <a:xfrm>
              <a:off x="6339200" y="4229000"/>
              <a:ext cx="152300" cy="60925"/>
            </a:xfrm>
            <a:custGeom>
              <a:avLst/>
              <a:gdLst/>
              <a:ahLst/>
              <a:cxnLst/>
              <a:rect l="l" t="t" r="r" b="b"/>
              <a:pathLst>
                <a:path w="6092" h="2437" extrusionOk="0">
                  <a:moveTo>
                    <a:pt x="0" y="0"/>
                  </a:moveTo>
                  <a:lnTo>
                    <a:pt x="0" y="2436"/>
                  </a:lnTo>
                  <a:lnTo>
                    <a:pt x="6092" y="2436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1" name="Google Shape;831;p66"/>
            <p:cNvSpPr/>
            <p:nvPr/>
          </p:nvSpPr>
          <p:spPr>
            <a:xfrm>
              <a:off x="6521950" y="4229000"/>
              <a:ext cx="92400" cy="60925"/>
            </a:xfrm>
            <a:custGeom>
              <a:avLst/>
              <a:gdLst/>
              <a:ahLst/>
              <a:cxnLst/>
              <a:rect l="l" t="t" r="r" b="b"/>
              <a:pathLst>
                <a:path w="3696" h="2437" extrusionOk="0">
                  <a:moveTo>
                    <a:pt x="1" y="0"/>
                  </a:moveTo>
                  <a:lnTo>
                    <a:pt x="1" y="2436"/>
                  </a:lnTo>
                  <a:lnTo>
                    <a:pt x="3695" y="2436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2" name="Google Shape;832;p66"/>
            <p:cNvSpPr/>
            <p:nvPr/>
          </p:nvSpPr>
          <p:spPr>
            <a:xfrm>
              <a:off x="6308725" y="4168075"/>
              <a:ext cx="213300" cy="60950"/>
            </a:xfrm>
            <a:custGeom>
              <a:avLst/>
              <a:gdLst/>
              <a:ahLst/>
              <a:cxnLst/>
              <a:rect l="l" t="t" r="r" b="b"/>
              <a:pathLst>
                <a:path w="8532" h="2438" extrusionOk="0">
                  <a:moveTo>
                    <a:pt x="1827" y="1"/>
                  </a:moveTo>
                  <a:cubicBezTo>
                    <a:pt x="818" y="1"/>
                    <a:pt x="0" y="819"/>
                    <a:pt x="2" y="1829"/>
                  </a:cubicBezTo>
                  <a:lnTo>
                    <a:pt x="2" y="2437"/>
                  </a:lnTo>
                  <a:lnTo>
                    <a:pt x="1221" y="2437"/>
                  </a:lnTo>
                  <a:lnTo>
                    <a:pt x="1221" y="1829"/>
                  </a:lnTo>
                  <a:cubicBezTo>
                    <a:pt x="1218" y="1493"/>
                    <a:pt x="1488" y="1218"/>
                    <a:pt x="1823" y="1218"/>
                  </a:cubicBezTo>
                  <a:cubicBezTo>
                    <a:pt x="1826" y="1218"/>
                    <a:pt x="1828" y="1218"/>
                    <a:pt x="1830" y="1218"/>
                  </a:cubicBezTo>
                  <a:lnTo>
                    <a:pt x="6702" y="1218"/>
                  </a:lnTo>
                  <a:cubicBezTo>
                    <a:pt x="6704" y="1218"/>
                    <a:pt x="6706" y="1218"/>
                    <a:pt x="6708" y="1218"/>
                  </a:cubicBezTo>
                  <a:cubicBezTo>
                    <a:pt x="7043" y="1218"/>
                    <a:pt x="7314" y="1493"/>
                    <a:pt x="7312" y="1829"/>
                  </a:cubicBezTo>
                  <a:lnTo>
                    <a:pt x="7312" y="2437"/>
                  </a:lnTo>
                  <a:lnTo>
                    <a:pt x="8530" y="2437"/>
                  </a:lnTo>
                  <a:lnTo>
                    <a:pt x="8530" y="1829"/>
                  </a:lnTo>
                  <a:cubicBezTo>
                    <a:pt x="8531" y="819"/>
                    <a:pt x="7714" y="1"/>
                    <a:pt x="6705" y="1"/>
                  </a:cubicBezTo>
                  <a:cubicBezTo>
                    <a:pt x="6704" y="1"/>
                    <a:pt x="6703" y="1"/>
                    <a:pt x="6702" y="1"/>
                  </a:cubicBezTo>
                  <a:lnTo>
                    <a:pt x="1830" y="1"/>
                  </a:lnTo>
                  <a:cubicBezTo>
                    <a:pt x="1829" y="1"/>
                    <a:pt x="1828" y="1"/>
                    <a:pt x="1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3" name="Google Shape;833;p66"/>
            <p:cNvSpPr/>
            <p:nvPr/>
          </p:nvSpPr>
          <p:spPr>
            <a:xfrm>
              <a:off x="6094550" y="4320375"/>
              <a:ext cx="488325" cy="213200"/>
            </a:xfrm>
            <a:custGeom>
              <a:avLst/>
              <a:gdLst/>
              <a:ahLst/>
              <a:cxnLst/>
              <a:rect l="l" t="t" r="r" b="b"/>
              <a:pathLst>
                <a:path w="19533" h="8528" extrusionOk="0">
                  <a:moveTo>
                    <a:pt x="0" y="0"/>
                  </a:moveTo>
                  <a:lnTo>
                    <a:pt x="0" y="1218"/>
                  </a:lnTo>
                  <a:lnTo>
                    <a:pt x="1217" y="1218"/>
                  </a:lnTo>
                  <a:lnTo>
                    <a:pt x="1217" y="2437"/>
                  </a:lnTo>
                  <a:lnTo>
                    <a:pt x="2436" y="2437"/>
                  </a:lnTo>
                  <a:lnTo>
                    <a:pt x="2436" y="4985"/>
                  </a:lnTo>
                  <a:cubicBezTo>
                    <a:pt x="1730" y="5238"/>
                    <a:pt x="1217" y="5907"/>
                    <a:pt x="1217" y="6700"/>
                  </a:cubicBezTo>
                  <a:cubicBezTo>
                    <a:pt x="1217" y="7709"/>
                    <a:pt x="2036" y="8528"/>
                    <a:pt x="3045" y="8528"/>
                  </a:cubicBezTo>
                  <a:cubicBezTo>
                    <a:pt x="4055" y="8528"/>
                    <a:pt x="4873" y="7709"/>
                    <a:pt x="4873" y="6700"/>
                  </a:cubicBezTo>
                  <a:cubicBezTo>
                    <a:pt x="4873" y="5907"/>
                    <a:pt x="4362" y="5238"/>
                    <a:pt x="3655" y="4985"/>
                  </a:cubicBezTo>
                  <a:lnTo>
                    <a:pt x="3655" y="2437"/>
                  </a:lnTo>
                  <a:lnTo>
                    <a:pt x="17097" y="2437"/>
                  </a:lnTo>
                  <a:lnTo>
                    <a:pt x="17097" y="4985"/>
                  </a:lnTo>
                  <a:cubicBezTo>
                    <a:pt x="16388" y="5238"/>
                    <a:pt x="15878" y="5907"/>
                    <a:pt x="15878" y="6700"/>
                  </a:cubicBezTo>
                  <a:cubicBezTo>
                    <a:pt x="15878" y="7709"/>
                    <a:pt x="16697" y="8528"/>
                    <a:pt x="17705" y="8528"/>
                  </a:cubicBezTo>
                  <a:cubicBezTo>
                    <a:pt x="18714" y="8528"/>
                    <a:pt x="19533" y="7709"/>
                    <a:pt x="19533" y="6700"/>
                  </a:cubicBezTo>
                  <a:cubicBezTo>
                    <a:pt x="19533" y="5907"/>
                    <a:pt x="19023" y="5238"/>
                    <a:pt x="18314" y="4985"/>
                  </a:cubicBezTo>
                  <a:lnTo>
                    <a:pt x="18314" y="2437"/>
                  </a:lnTo>
                  <a:lnTo>
                    <a:pt x="19533" y="2437"/>
                  </a:lnTo>
                  <a:lnTo>
                    <a:pt x="19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34" name="Google Shape;834;p66"/>
          <p:cNvSpPr/>
          <p:nvPr/>
        </p:nvSpPr>
        <p:spPr>
          <a:xfrm>
            <a:off x="6041155" y="3986785"/>
            <a:ext cx="384997" cy="469373"/>
          </a:xfrm>
          <a:custGeom>
            <a:avLst/>
            <a:gdLst/>
            <a:ahLst/>
            <a:cxnLst/>
            <a:rect l="l" t="t" r="r" b="b"/>
            <a:pathLst>
              <a:path w="17056" h="20794" extrusionOk="0">
                <a:moveTo>
                  <a:pt x="2437" y="1"/>
                </a:moveTo>
                <a:lnTo>
                  <a:pt x="2437" y="2085"/>
                </a:lnTo>
                <a:cubicBezTo>
                  <a:pt x="2437" y="5592"/>
                  <a:pt x="4496" y="6433"/>
                  <a:pt x="6149" y="7107"/>
                </a:cubicBezTo>
                <a:cubicBezTo>
                  <a:pt x="7190" y="7533"/>
                  <a:pt x="8013" y="7870"/>
                  <a:pt x="8358" y="8742"/>
                </a:cubicBezTo>
                <a:cubicBezTo>
                  <a:pt x="8665" y="9013"/>
                  <a:pt x="9021" y="9178"/>
                  <a:pt x="9397" y="9178"/>
                </a:cubicBezTo>
                <a:lnTo>
                  <a:pt x="10965" y="9178"/>
                </a:lnTo>
                <a:lnTo>
                  <a:pt x="10965" y="10397"/>
                </a:lnTo>
                <a:lnTo>
                  <a:pt x="9397" y="10397"/>
                </a:lnTo>
                <a:cubicBezTo>
                  <a:pt x="9135" y="10395"/>
                  <a:pt x="8875" y="10357"/>
                  <a:pt x="8625" y="10282"/>
                </a:cubicBezTo>
                <a:lnTo>
                  <a:pt x="8625" y="10282"/>
                </a:lnTo>
                <a:cubicBezTo>
                  <a:pt x="8408" y="10944"/>
                  <a:pt x="8544" y="11666"/>
                  <a:pt x="9008" y="12185"/>
                </a:cubicBezTo>
                <a:cubicBezTo>
                  <a:pt x="9359" y="12578"/>
                  <a:pt x="9854" y="12811"/>
                  <a:pt x="10380" y="12833"/>
                </a:cubicBezTo>
                <a:lnTo>
                  <a:pt x="10332" y="14051"/>
                </a:lnTo>
                <a:cubicBezTo>
                  <a:pt x="9477" y="14014"/>
                  <a:pt x="8671" y="13635"/>
                  <a:pt x="8099" y="12997"/>
                </a:cubicBezTo>
                <a:cubicBezTo>
                  <a:pt x="7778" y="12637"/>
                  <a:pt x="7577" y="12213"/>
                  <a:pt x="7447" y="11768"/>
                </a:cubicBezTo>
                <a:cubicBezTo>
                  <a:pt x="6780" y="12135"/>
                  <a:pt x="5949" y="12226"/>
                  <a:pt x="5344" y="12226"/>
                </a:cubicBezTo>
                <a:lnTo>
                  <a:pt x="5339" y="12226"/>
                </a:lnTo>
                <a:cubicBezTo>
                  <a:pt x="1739" y="12226"/>
                  <a:pt x="1" y="14130"/>
                  <a:pt x="1" y="16952"/>
                </a:cubicBezTo>
                <a:lnTo>
                  <a:pt x="1" y="20794"/>
                </a:lnTo>
                <a:lnTo>
                  <a:pt x="3656" y="20794"/>
                </a:lnTo>
                <a:lnTo>
                  <a:pt x="3656" y="16775"/>
                </a:lnTo>
                <a:cubicBezTo>
                  <a:pt x="3656" y="16344"/>
                  <a:pt x="3997" y="15878"/>
                  <a:pt x="4553" y="15878"/>
                </a:cubicBezTo>
                <a:cubicBezTo>
                  <a:pt x="5153" y="15878"/>
                  <a:pt x="5268" y="16095"/>
                  <a:pt x="5506" y="17023"/>
                </a:cubicBezTo>
                <a:cubicBezTo>
                  <a:pt x="5599" y="17135"/>
                  <a:pt x="5869" y="19596"/>
                  <a:pt x="9036" y="19596"/>
                </a:cubicBezTo>
                <a:cubicBezTo>
                  <a:pt x="9343" y="19596"/>
                  <a:pt x="9677" y="19573"/>
                  <a:pt x="10040" y="19523"/>
                </a:cubicBezTo>
                <a:cubicBezTo>
                  <a:pt x="13420" y="19052"/>
                  <a:pt x="17056" y="15995"/>
                  <a:pt x="17056" y="10397"/>
                </a:cubicBezTo>
                <a:cubicBezTo>
                  <a:pt x="17056" y="6106"/>
                  <a:pt x="14730" y="1509"/>
                  <a:pt x="11268" y="1509"/>
                </a:cubicBezTo>
                <a:cubicBezTo>
                  <a:pt x="9813" y="1509"/>
                  <a:pt x="9008" y="2192"/>
                  <a:pt x="8361" y="2740"/>
                </a:cubicBezTo>
                <a:cubicBezTo>
                  <a:pt x="7889" y="3139"/>
                  <a:pt x="7603" y="3366"/>
                  <a:pt x="7223" y="3366"/>
                </a:cubicBezTo>
                <a:cubicBezTo>
                  <a:pt x="6672" y="3366"/>
                  <a:pt x="6097" y="2949"/>
                  <a:pt x="6092" y="2256"/>
                </a:cubicBezTo>
                <a:lnTo>
                  <a:pt x="60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35" name="Google Shape;835;p66"/>
          <p:cNvSpPr/>
          <p:nvPr/>
        </p:nvSpPr>
        <p:spPr>
          <a:xfrm>
            <a:off x="5348243" y="4072067"/>
            <a:ext cx="469327" cy="302494"/>
          </a:xfrm>
          <a:custGeom>
            <a:avLst/>
            <a:gdLst/>
            <a:ahLst/>
            <a:cxnLst/>
            <a:rect l="l" t="t" r="r" b="b"/>
            <a:pathLst>
              <a:path w="20792" h="13401" extrusionOk="0">
                <a:moveTo>
                  <a:pt x="8568" y="3652"/>
                </a:moveTo>
                <a:lnTo>
                  <a:pt x="12223" y="3654"/>
                </a:lnTo>
                <a:lnTo>
                  <a:pt x="12223" y="4873"/>
                </a:lnTo>
                <a:lnTo>
                  <a:pt x="8568" y="4873"/>
                </a:lnTo>
                <a:lnTo>
                  <a:pt x="8568" y="3652"/>
                </a:lnTo>
                <a:close/>
                <a:moveTo>
                  <a:pt x="14659" y="6090"/>
                </a:moveTo>
                <a:lnTo>
                  <a:pt x="14659" y="7309"/>
                </a:lnTo>
                <a:lnTo>
                  <a:pt x="6131" y="7309"/>
                </a:lnTo>
                <a:lnTo>
                  <a:pt x="6131" y="6090"/>
                </a:lnTo>
                <a:close/>
                <a:moveTo>
                  <a:pt x="18962" y="4873"/>
                </a:moveTo>
                <a:cubicBezTo>
                  <a:pt x="19299" y="4873"/>
                  <a:pt x="19571" y="5145"/>
                  <a:pt x="19573" y="5481"/>
                </a:cubicBezTo>
                <a:cubicBezTo>
                  <a:pt x="19573" y="7409"/>
                  <a:pt x="18238" y="9023"/>
                  <a:pt x="16480" y="9548"/>
                </a:cubicBezTo>
                <a:cubicBezTo>
                  <a:pt x="17540" y="7740"/>
                  <a:pt x="18073" y="5790"/>
                  <a:pt x="18256" y="4873"/>
                </a:cubicBezTo>
                <a:close/>
                <a:moveTo>
                  <a:pt x="2535" y="4873"/>
                </a:moveTo>
                <a:cubicBezTo>
                  <a:pt x="2718" y="5790"/>
                  <a:pt x="3250" y="7740"/>
                  <a:pt x="4311" y="9550"/>
                </a:cubicBezTo>
                <a:cubicBezTo>
                  <a:pt x="2552" y="9023"/>
                  <a:pt x="1218" y="7409"/>
                  <a:pt x="1218" y="5483"/>
                </a:cubicBezTo>
                <a:lnTo>
                  <a:pt x="1218" y="5481"/>
                </a:lnTo>
                <a:cubicBezTo>
                  <a:pt x="1218" y="5145"/>
                  <a:pt x="1490" y="4873"/>
                  <a:pt x="1828" y="4873"/>
                </a:cubicBezTo>
                <a:close/>
                <a:moveTo>
                  <a:pt x="12223" y="8528"/>
                </a:moveTo>
                <a:lnTo>
                  <a:pt x="12223" y="9745"/>
                </a:lnTo>
                <a:lnTo>
                  <a:pt x="8568" y="9745"/>
                </a:lnTo>
                <a:lnTo>
                  <a:pt x="8568" y="8528"/>
                </a:lnTo>
                <a:close/>
                <a:moveTo>
                  <a:pt x="10395" y="0"/>
                </a:moveTo>
                <a:cubicBezTo>
                  <a:pt x="8316" y="0"/>
                  <a:pt x="7249" y="1066"/>
                  <a:pt x="6311" y="2005"/>
                </a:cubicBezTo>
                <a:cubicBezTo>
                  <a:pt x="5425" y="2890"/>
                  <a:pt x="4621" y="3654"/>
                  <a:pt x="3045" y="3654"/>
                </a:cubicBezTo>
                <a:lnTo>
                  <a:pt x="1828" y="3654"/>
                </a:lnTo>
                <a:cubicBezTo>
                  <a:pt x="818" y="3655"/>
                  <a:pt x="0" y="4473"/>
                  <a:pt x="0" y="5481"/>
                </a:cubicBezTo>
                <a:cubicBezTo>
                  <a:pt x="0" y="8398"/>
                  <a:pt x="2337" y="10767"/>
                  <a:pt x="5288" y="10933"/>
                </a:cubicBezTo>
                <a:cubicBezTo>
                  <a:pt x="6468" y="12329"/>
                  <a:pt x="8106" y="13400"/>
                  <a:pt x="10395" y="13400"/>
                </a:cubicBezTo>
                <a:cubicBezTo>
                  <a:pt x="12680" y="13400"/>
                  <a:pt x="14318" y="12335"/>
                  <a:pt x="15497" y="10941"/>
                </a:cubicBezTo>
                <a:cubicBezTo>
                  <a:pt x="18412" y="10819"/>
                  <a:pt x="20792" y="8428"/>
                  <a:pt x="20792" y="5481"/>
                </a:cubicBezTo>
                <a:cubicBezTo>
                  <a:pt x="20790" y="4473"/>
                  <a:pt x="19973" y="3655"/>
                  <a:pt x="18964" y="3654"/>
                </a:cubicBezTo>
                <a:lnTo>
                  <a:pt x="17745" y="3654"/>
                </a:lnTo>
                <a:cubicBezTo>
                  <a:pt x="16171" y="3654"/>
                  <a:pt x="15366" y="2890"/>
                  <a:pt x="14481" y="2005"/>
                </a:cubicBezTo>
                <a:cubicBezTo>
                  <a:pt x="13542" y="1066"/>
                  <a:pt x="12476" y="0"/>
                  <a:pt x="10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36" name="Google Shape;836;p66"/>
          <p:cNvGrpSpPr/>
          <p:nvPr/>
        </p:nvGrpSpPr>
        <p:grpSpPr>
          <a:xfrm>
            <a:off x="4707765" y="3986646"/>
            <a:ext cx="393100" cy="469373"/>
            <a:chOff x="3960075" y="4074550"/>
            <a:chExt cx="435375" cy="519850"/>
          </a:xfrm>
        </p:grpSpPr>
        <p:sp>
          <p:nvSpPr>
            <p:cNvPr id="837" name="Google Shape;837;p66"/>
            <p:cNvSpPr/>
            <p:nvPr/>
          </p:nvSpPr>
          <p:spPr>
            <a:xfrm>
              <a:off x="4090850" y="4197400"/>
              <a:ext cx="274125" cy="45700"/>
            </a:xfrm>
            <a:custGeom>
              <a:avLst/>
              <a:gdLst/>
              <a:ahLst/>
              <a:cxnLst/>
              <a:rect l="l" t="t" r="r" b="b"/>
              <a:pathLst>
                <a:path w="10965" h="1828" extrusionOk="0">
                  <a:moveTo>
                    <a:pt x="0" y="0"/>
                  </a:moveTo>
                  <a:lnTo>
                    <a:pt x="0" y="1828"/>
                  </a:lnTo>
                  <a:lnTo>
                    <a:pt x="10964" y="1828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8" name="Google Shape;838;p66"/>
            <p:cNvSpPr/>
            <p:nvPr/>
          </p:nvSpPr>
          <p:spPr>
            <a:xfrm>
              <a:off x="4060375" y="4074550"/>
              <a:ext cx="335075" cy="92450"/>
            </a:xfrm>
            <a:custGeom>
              <a:avLst/>
              <a:gdLst/>
              <a:ahLst/>
              <a:cxnLst/>
              <a:rect l="l" t="t" r="r" b="b"/>
              <a:pathLst>
                <a:path w="13403" h="3698" extrusionOk="0">
                  <a:moveTo>
                    <a:pt x="0" y="1"/>
                  </a:moveTo>
                  <a:lnTo>
                    <a:pt x="0" y="3697"/>
                  </a:lnTo>
                  <a:lnTo>
                    <a:pt x="13402" y="3697"/>
                  </a:ln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9" name="Google Shape;839;p66"/>
            <p:cNvSpPr/>
            <p:nvPr/>
          </p:nvSpPr>
          <p:spPr>
            <a:xfrm>
              <a:off x="4090850" y="4273550"/>
              <a:ext cx="274150" cy="183775"/>
            </a:xfrm>
            <a:custGeom>
              <a:avLst/>
              <a:gdLst/>
              <a:ahLst/>
              <a:cxnLst/>
              <a:rect l="l" t="t" r="r" b="b"/>
              <a:pathLst>
                <a:path w="10966" h="7351" extrusionOk="0">
                  <a:moveTo>
                    <a:pt x="6092" y="1868"/>
                  </a:moveTo>
                  <a:lnTo>
                    <a:pt x="6092" y="3087"/>
                  </a:lnTo>
                  <a:lnTo>
                    <a:pt x="7311" y="3087"/>
                  </a:lnTo>
                  <a:lnTo>
                    <a:pt x="7311" y="4304"/>
                  </a:lnTo>
                  <a:lnTo>
                    <a:pt x="6092" y="4304"/>
                  </a:lnTo>
                  <a:lnTo>
                    <a:pt x="6092" y="5523"/>
                  </a:lnTo>
                  <a:lnTo>
                    <a:pt x="4873" y="5523"/>
                  </a:lnTo>
                  <a:lnTo>
                    <a:pt x="4873" y="4304"/>
                  </a:lnTo>
                  <a:lnTo>
                    <a:pt x="3656" y="4304"/>
                  </a:lnTo>
                  <a:lnTo>
                    <a:pt x="3656" y="3087"/>
                  </a:lnTo>
                  <a:lnTo>
                    <a:pt x="4873" y="3087"/>
                  </a:lnTo>
                  <a:lnTo>
                    <a:pt x="4873" y="1868"/>
                  </a:lnTo>
                  <a:close/>
                  <a:moveTo>
                    <a:pt x="0" y="1"/>
                  </a:moveTo>
                  <a:lnTo>
                    <a:pt x="0" y="4478"/>
                  </a:lnTo>
                  <a:cubicBezTo>
                    <a:pt x="1497" y="4866"/>
                    <a:pt x="2718" y="5937"/>
                    <a:pt x="3294" y="7351"/>
                  </a:cubicBezTo>
                  <a:lnTo>
                    <a:pt x="10966" y="7351"/>
                  </a:lnTo>
                  <a:lnTo>
                    <a:pt x="109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0" name="Google Shape;840;p66"/>
            <p:cNvSpPr/>
            <p:nvPr/>
          </p:nvSpPr>
          <p:spPr>
            <a:xfrm>
              <a:off x="4177925" y="4487750"/>
              <a:ext cx="187050" cy="45700"/>
            </a:xfrm>
            <a:custGeom>
              <a:avLst/>
              <a:gdLst/>
              <a:ahLst/>
              <a:cxnLst/>
              <a:rect l="l" t="t" r="r" b="b"/>
              <a:pathLst>
                <a:path w="7482" h="1828" extrusionOk="0">
                  <a:moveTo>
                    <a:pt x="111" y="0"/>
                  </a:moveTo>
                  <a:cubicBezTo>
                    <a:pt x="136" y="202"/>
                    <a:pt x="173" y="402"/>
                    <a:pt x="173" y="610"/>
                  </a:cubicBezTo>
                  <a:cubicBezTo>
                    <a:pt x="173" y="1033"/>
                    <a:pt x="102" y="1436"/>
                    <a:pt x="0" y="1828"/>
                  </a:cubicBezTo>
                  <a:lnTo>
                    <a:pt x="7481" y="1828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1" name="Google Shape;841;p66"/>
            <p:cNvSpPr/>
            <p:nvPr/>
          </p:nvSpPr>
          <p:spPr>
            <a:xfrm>
              <a:off x="3960075" y="4411575"/>
              <a:ext cx="153175" cy="144250"/>
            </a:xfrm>
            <a:custGeom>
              <a:avLst/>
              <a:gdLst/>
              <a:ahLst/>
              <a:cxnLst/>
              <a:rect l="l" t="t" r="r" b="b"/>
              <a:pathLst>
                <a:path w="6127" h="5770" extrusionOk="0">
                  <a:moveTo>
                    <a:pt x="4004" y="1"/>
                  </a:moveTo>
                  <a:cubicBezTo>
                    <a:pt x="3064" y="1"/>
                    <a:pt x="2131" y="363"/>
                    <a:pt x="1425" y="1070"/>
                  </a:cubicBezTo>
                  <a:cubicBezTo>
                    <a:pt x="164" y="2330"/>
                    <a:pt x="0" y="4319"/>
                    <a:pt x="1040" y="5769"/>
                  </a:cubicBezTo>
                  <a:lnTo>
                    <a:pt x="6126" y="683"/>
                  </a:lnTo>
                  <a:cubicBezTo>
                    <a:pt x="5487" y="225"/>
                    <a:pt x="4743" y="1"/>
                    <a:pt x="4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2" name="Google Shape;842;p66"/>
            <p:cNvSpPr/>
            <p:nvPr/>
          </p:nvSpPr>
          <p:spPr>
            <a:xfrm>
              <a:off x="4007575" y="4450150"/>
              <a:ext cx="153175" cy="144250"/>
            </a:xfrm>
            <a:custGeom>
              <a:avLst/>
              <a:gdLst/>
              <a:ahLst/>
              <a:cxnLst/>
              <a:rect l="l" t="t" r="r" b="b"/>
              <a:pathLst>
                <a:path w="6127" h="5770" extrusionOk="0">
                  <a:moveTo>
                    <a:pt x="5087" y="1"/>
                  </a:moveTo>
                  <a:lnTo>
                    <a:pt x="0" y="5087"/>
                  </a:lnTo>
                  <a:cubicBezTo>
                    <a:pt x="639" y="5545"/>
                    <a:pt x="1383" y="5769"/>
                    <a:pt x="2123" y="5769"/>
                  </a:cubicBezTo>
                  <a:cubicBezTo>
                    <a:pt x="3062" y="5769"/>
                    <a:pt x="3996" y="5407"/>
                    <a:pt x="4702" y="4702"/>
                  </a:cubicBezTo>
                  <a:cubicBezTo>
                    <a:pt x="5962" y="3440"/>
                    <a:pt x="6126" y="1451"/>
                    <a:pt x="5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43" name="Google Shape;843;p66"/>
          <p:cNvGrpSpPr/>
          <p:nvPr/>
        </p:nvGrpSpPr>
        <p:grpSpPr>
          <a:xfrm>
            <a:off x="3976890" y="3986646"/>
            <a:ext cx="493457" cy="469327"/>
            <a:chOff x="3150600" y="4074550"/>
            <a:chExt cx="546525" cy="519800"/>
          </a:xfrm>
        </p:grpSpPr>
        <p:sp>
          <p:nvSpPr>
            <p:cNvPr id="844" name="Google Shape;844;p66"/>
            <p:cNvSpPr/>
            <p:nvPr/>
          </p:nvSpPr>
          <p:spPr>
            <a:xfrm>
              <a:off x="3150600" y="4074550"/>
              <a:ext cx="546525" cy="519800"/>
            </a:xfrm>
            <a:custGeom>
              <a:avLst/>
              <a:gdLst/>
              <a:ahLst/>
              <a:cxnLst/>
              <a:rect l="l" t="t" r="r" b="b"/>
              <a:pathLst>
                <a:path w="21861" h="20792" extrusionOk="0">
                  <a:moveTo>
                    <a:pt x="17140" y="3326"/>
                  </a:moveTo>
                  <a:lnTo>
                    <a:pt x="18002" y="4189"/>
                  </a:lnTo>
                  <a:lnTo>
                    <a:pt x="17140" y="5051"/>
                  </a:lnTo>
                  <a:lnTo>
                    <a:pt x="16278" y="4189"/>
                  </a:lnTo>
                  <a:lnTo>
                    <a:pt x="17140" y="3326"/>
                  </a:lnTo>
                  <a:close/>
                  <a:moveTo>
                    <a:pt x="14555" y="4189"/>
                  </a:moveTo>
                  <a:lnTo>
                    <a:pt x="15417" y="5051"/>
                  </a:lnTo>
                  <a:lnTo>
                    <a:pt x="14555" y="5913"/>
                  </a:lnTo>
                  <a:lnTo>
                    <a:pt x="13693" y="5051"/>
                  </a:lnTo>
                  <a:lnTo>
                    <a:pt x="14555" y="4189"/>
                  </a:lnTo>
                  <a:close/>
                  <a:moveTo>
                    <a:pt x="16278" y="5913"/>
                  </a:moveTo>
                  <a:lnTo>
                    <a:pt x="17140" y="6775"/>
                  </a:lnTo>
                  <a:lnTo>
                    <a:pt x="16278" y="7637"/>
                  </a:lnTo>
                  <a:lnTo>
                    <a:pt x="15416" y="6775"/>
                  </a:lnTo>
                  <a:lnTo>
                    <a:pt x="16278" y="5913"/>
                  </a:lnTo>
                  <a:close/>
                  <a:moveTo>
                    <a:pt x="5585" y="13159"/>
                  </a:moveTo>
                  <a:lnTo>
                    <a:pt x="6447" y="14021"/>
                  </a:lnTo>
                  <a:lnTo>
                    <a:pt x="5585" y="14883"/>
                  </a:lnTo>
                  <a:lnTo>
                    <a:pt x="4723" y="14021"/>
                  </a:lnTo>
                  <a:lnTo>
                    <a:pt x="5585" y="13159"/>
                  </a:lnTo>
                  <a:close/>
                  <a:moveTo>
                    <a:pt x="11109" y="5913"/>
                  </a:moveTo>
                  <a:lnTo>
                    <a:pt x="15416" y="10220"/>
                  </a:lnTo>
                  <a:lnTo>
                    <a:pt x="10754" y="14883"/>
                  </a:lnTo>
                  <a:lnTo>
                    <a:pt x="6445" y="10576"/>
                  </a:lnTo>
                  <a:lnTo>
                    <a:pt x="11109" y="5913"/>
                  </a:lnTo>
                  <a:close/>
                  <a:moveTo>
                    <a:pt x="7307" y="14883"/>
                  </a:moveTo>
                  <a:lnTo>
                    <a:pt x="8169" y="15745"/>
                  </a:lnTo>
                  <a:lnTo>
                    <a:pt x="7307" y="16607"/>
                  </a:lnTo>
                  <a:lnTo>
                    <a:pt x="6445" y="15745"/>
                  </a:lnTo>
                  <a:lnTo>
                    <a:pt x="7307" y="14883"/>
                  </a:lnTo>
                  <a:close/>
                  <a:moveTo>
                    <a:pt x="4724" y="15745"/>
                  </a:moveTo>
                  <a:lnTo>
                    <a:pt x="5586" y="16607"/>
                  </a:lnTo>
                  <a:lnTo>
                    <a:pt x="4724" y="17469"/>
                  </a:lnTo>
                  <a:lnTo>
                    <a:pt x="3862" y="16607"/>
                  </a:lnTo>
                  <a:lnTo>
                    <a:pt x="4724" y="15745"/>
                  </a:lnTo>
                  <a:close/>
                  <a:moveTo>
                    <a:pt x="15848" y="1"/>
                  </a:moveTo>
                  <a:cubicBezTo>
                    <a:pt x="14444" y="1"/>
                    <a:pt x="13040" y="535"/>
                    <a:pt x="11971" y="1604"/>
                  </a:cubicBezTo>
                  <a:lnTo>
                    <a:pt x="2138" y="11437"/>
                  </a:lnTo>
                  <a:cubicBezTo>
                    <a:pt x="0" y="13575"/>
                    <a:pt x="0" y="17050"/>
                    <a:pt x="2138" y="19188"/>
                  </a:cubicBezTo>
                  <a:cubicBezTo>
                    <a:pt x="3207" y="20257"/>
                    <a:pt x="4611" y="20792"/>
                    <a:pt x="6015" y="20792"/>
                  </a:cubicBezTo>
                  <a:cubicBezTo>
                    <a:pt x="7419" y="20792"/>
                    <a:pt x="8823" y="20257"/>
                    <a:pt x="9892" y="19188"/>
                  </a:cubicBezTo>
                  <a:lnTo>
                    <a:pt x="19724" y="9357"/>
                  </a:lnTo>
                  <a:cubicBezTo>
                    <a:pt x="21861" y="7220"/>
                    <a:pt x="21861" y="3742"/>
                    <a:pt x="19724" y="1604"/>
                  </a:cubicBezTo>
                  <a:cubicBezTo>
                    <a:pt x="18655" y="535"/>
                    <a:pt x="17251" y="1"/>
                    <a:pt x="15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5" name="Google Shape;845;p66"/>
            <p:cNvSpPr/>
            <p:nvPr/>
          </p:nvSpPr>
          <p:spPr>
            <a:xfrm>
              <a:off x="3354775" y="4265425"/>
              <a:ext cx="138125" cy="138075"/>
            </a:xfrm>
            <a:custGeom>
              <a:avLst/>
              <a:gdLst/>
              <a:ahLst/>
              <a:cxnLst/>
              <a:rect l="l" t="t" r="r" b="b"/>
              <a:pathLst>
                <a:path w="5525" h="5523" extrusionOk="0">
                  <a:moveTo>
                    <a:pt x="2942" y="0"/>
                  </a:moveTo>
                  <a:lnTo>
                    <a:pt x="0" y="2940"/>
                  </a:lnTo>
                  <a:lnTo>
                    <a:pt x="2585" y="5522"/>
                  </a:lnTo>
                  <a:lnTo>
                    <a:pt x="5525" y="2583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46" name="Google Shape;846;p66"/>
          <p:cNvGrpSpPr/>
          <p:nvPr/>
        </p:nvGrpSpPr>
        <p:grpSpPr>
          <a:xfrm>
            <a:off x="3322784" y="3986646"/>
            <a:ext cx="384997" cy="469327"/>
            <a:chOff x="2426150" y="4074550"/>
            <a:chExt cx="426400" cy="519800"/>
          </a:xfrm>
        </p:grpSpPr>
        <p:sp>
          <p:nvSpPr>
            <p:cNvPr id="847" name="Google Shape;847;p66"/>
            <p:cNvSpPr/>
            <p:nvPr/>
          </p:nvSpPr>
          <p:spPr>
            <a:xfrm>
              <a:off x="2426150" y="4227875"/>
              <a:ext cx="426400" cy="366475"/>
            </a:xfrm>
            <a:custGeom>
              <a:avLst/>
              <a:gdLst/>
              <a:ahLst/>
              <a:cxnLst/>
              <a:rect l="l" t="t" r="r" b="b"/>
              <a:pathLst>
                <a:path w="17056" h="14659" extrusionOk="0">
                  <a:moveTo>
                    <a:pt x="3654" y="9745"/>
                  </a:moveTo>
                  <a:lnTo>
                    <a:pt x="3654" y="10964"/>
                  </a:lnTo>
                  <a:lnTo>
                    <a:pt x="2435" y="10964"/>
                  </a:lnTo>
                  <a:lnTo>
                    <a:pt x="2435" y="9745"/>
                  </a:lnTo>
                  <a:close/>
                  <a:moveTo>
                    <a:pt x="6089" y="9745"/>
                  </a:moveTo>
                  <a:lnTo>
                    <a:pt x="6089" y="10964"/>
                  </a:lnTo>
                  <a:lnTo>
                    <a:pt x="4872" y="10964"/>
                  </a:lnTo>
                  <a:lnTo>
                    <a:pt x="4872" y="9745"/>
                  </a:lnTo>
                  <a:close/>
                  <a:moveTo>
                    <a:pt x="10965" y="9745"/>
                  </a:moveTo>
                  <a:lnTo>
                    <a:pt x="10963" y="10964"/>
                  </a:lnTo>
                  <a:lnTo>
                    <a:pt x="7309" y="10964"/>
                  </a:lnTo>
                  <a:lnTo>
                    <a:pt x="7309" y="9745"/>
                  </a:lnTo>
                  <a:close/>
                  <a:moveTo>
                    <a:pt x="5482" y="0"/>
                  </a:moveTo>
                  <a:lnTo>
                    <a:pt x="5482" y="2437"/>
                  </a:lnTo>
                  <a:cubicBezTo>
                    <a:pt x="5482" y="2883"/>
                    <a:pt x="5734" y="3255"/>
                    <a:pt x="6091" y="3468"/>
                  </a:cubicBezTo>
                  <a:lnTo>
                    <a:pt x="6091" y="4264"/>
                  </a:lnTo>
                  <a:cubicBezTo>
                    <a:pt x="6092" y="5273"/>
                    <a:pt x="6909" y="6090"/>
                    <a:pt x="7918" y="6092"/>
                  </a:cubicBezTo>
                  <a:lnTo>
                    <a:pt x="15228" y="6092"/>
                  </a:lnTo>
                  <a:cubicBezTo>
                    <a:pt x="15559" y="6097"/>
                    <a:pt x="15825" y="6368"/>
                    <a:pt x="15825" y="6700"/>
                  </a:cubicBezTo>
                  <a:cubicBezTo>
                    <a:pt x="15825" y="7031"/>
                    <a:pt x="15559" y="7304"/>
                    <a:pt x="15228" y="7309"/>
                  </a:cubicBezTo>
                  <a:lnTo>
                    <a:pt x="1" y="7309"/>
                  </a:lnTo>
                  <a:lnTo>
                    <a:pt x="1" y="14659"/>
                  </a:lnTo>
                  <a:lnTo>
                    <a:pt x="13401" y="14659"/>
                  </a:lnTo>
                  <a:lnTo>
                    <a:pt x="13401" y="8528"/>
                  </a:lnTo>
                  <a:lnTo>
                    <a:pt x="15228" y="8528"/>
                  </a:lnTo>
                  <a:cubicBezTo>
                    <a:pt x="16237" y="8526"/>
                    <a:pt x="17054" y="7709"/>
                    <a:pt x="17056" y="6700"/>
                  </a:cubicBezTo>
                  <a:lnTo>
                    <a:pt x="17054" y="6700"/>
                  </a:lnTo>
                  <a:cubicBezTo>
                    <a:pt x="17054" y="5692"/>
                    <a:pt x="16237" y="4874"/>
                    <a:pt x="15228" y="4873"/>
                  </a:cubicBezTo>
                  <a:lnTo>
                    <a:pt x="7918" y="4873"/>
                  </a:lnTo>
                  <a:cubicBezTo>
                    <a:pt x="7582" y="4873"/>
                    <a:pt x="7309" y="4600"/>
                    <a:pt x="7309" y="4264"/>
                  </a:cubicBezTo>
                  <a:lnTo>
                    <a:pt x="7309" y="3468"/>
                  </a:lnTo>
                  <a:cubicBezTo>
                    <a:pt x="7666" y="3255"/>
                    <a:pt x="7918" y="2881"/>
                    <a:pt x="7918" y="2437"/>
                  </a:cubicBezTo>
                  <a:lnTo>
                    <a:pt x="79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8" name="Google Shape;848;p66"/>
            <p:cNvSpPr/>
            <p:nvPr/>
          </p:nvSpPr>
          <p:spPr>
            <a:xfrm>
              <a:off x="2487025" y="4074550"/>
              <a:ext cx="213250" cy="207775"/>
            </a:xfrm>
            <a:custGeom>
              <a:avLst/>
              <a:gdLst/>
              <a:ahLst/>
              <a:cxnLst/>
              <a:rect l="l" t="t" r="r" b="b"/>
              <a:pathLst>
                <a:path w="8530" h="8311" extrusionOk="0">
                  <a:moveTo>
                    <a:pt x="4266" y="1"/>
                  </a:moveTo>
                  <a:cubicBezTo>
                    <a:pt x="2780" y="1"/>
                    <a:pt x="1254" y="677"/>
                    <a:pt x="0" y="1502"/>
                  </a:cubicBezTo>
                  <a:lnTo>
                    <a:pt x="0" y="5523"/>
                  </a:lnTo>
                  <a:cubicBezTo>
                    <a:pt x="0" y="6770"/>
                    <a:pt x="756" y="7840"/>
                    <a:pt x="1828" y="8311"/>
                  </a:cubicBezTo>
                  <a:lnTo>
                    <a:pt x="1828" y="4914"/>
                  </a:lnTo>
                  <a:lnTo>
                    <a:pt x="6702" y="4914"/>
                  </a:lnTo>
                  <a:lnTo>
                    <a:pt x="6702" y="8311"/>
                  </a:lnTo>
                  <a:cubicBezTo>
                    <a:pt x="7774" y="7840"/>
                    <a:pt x="8528" y="6770"/>
                    <a:pt x="8530" y="5523"/>
                  </a:cubicBezTo>
                  <a:lnTo>
                    <a:pt x="8530" y="1502"/>
                  </a:lnTo>
                  <a:cubicBezTo>
                    <a:pt x="7280" y="678"/>
                    <a:pt x="5750" y="1"/>
                    <a:pt x="4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49" name="Google Shape;849;p66"/>
          <p:cNvGrpSpPr/>
          <p:nvPr/>
        </p:nvGrpSpPr>
        <p:grpSpPr>
          <a:xfrm>
            <a:off x="2659604" y="3986601"/>
            <a:ext cx="425266" cy="469373"/>
            <a:chOff x="1691650" y="4074500"/>
            <a:chExt cx="471000" cy="519850"/>
          </a:xfrm>
        </p:grpSpPr>
        <p:sp>
          <p:nvSpPr>
            <p:cNvPr id="850" name="Google Shape;850;p66"/>
            <p:cNvSpPr/>
            <p:nvPr/>
          </p:nvSpPr>
          <p:spPr>
            <a:xfrm>
              <a:off x="1691650" y="4074500"/>
              <a:ext cx="227375" cy="519850"/>
            </a:xfrm>
            <a:custGeom>
              <a:avLst/>
              <a:gdLst/>
              <a:ahLst/>
              <a:cxnLst/>
              <a:rect l="l" t="t" r="r" b="b"/>
              <a:pathLst>
                <a:path w="9095" h="20794" extrusionOk="0">
                  <a:moveTo>
                    <a:pt x="6376" y="2149"/>
                  </a:moveTo>
                  <a:lnTo>
                    <a:pt x="6376" y="7353"/>
                  </a:lnTo>
                  <a:lnTo>
                    <a:pt x="2721" y="7353"/>
                  </a:lnTo>
                  <a:lnTo>
                    <a:pt x="2721" y="2149"/>
                  </a:lnTo>
                  <a:cubicBezTo>
                    <a:pt x="3326" y="2315"/>
                    <a:pt x="3959" y="2439"/>
                    <a:pt x="4548" y="2439"/>
                  </a:cubicBezTo>
                  <a:cubicBezTo>
                    <a:pt x="5138" y="2439"/>
                    <a:pt x="5769" y="2315"/>
                    <a:pt x="6376" y="2149"/>
                  </a:cubicBezTo>
                  <a:close/>
                  <a:moveTo>
                    <a:pt x="6376" y="8572"/>
                  </a:moveTo>
                  <a:lnTo>
                    <a:pt x="6376" y="10111"/>
                  </a:lnTo>
                  <a:cubicBezTo>
                    <a:pt x="6381" y="11440"/>
                    <a:pt x="5686" y="12673"/>
                    <a:pt x="4548" y="13359"/>
                  </a:cubicBezTo>
                  <a:cubicBezTo>
                    <a:pt x="3410" y="12673"/>
                    <a:pt x="2716" y="11440"/>
                    <a:pt x="2721" y="10111"/>
                  </a:cubicBezTo>
                  <a:lnTo>
                    <a:pt x="2721" y="8572"/>
                  </a:lnTo>
                  <a:close/>
                  <a:moveTo>
                    <a:pt x="566" y="1"/>
                  </a:moveTo>
                  <a:lnTo>
                    <a:pt x="0" y="1080"/>
                  </a:lnTo>
                  <a:cubicBezTo>
                    <a:pt x="488" y="1330"/>
                    <a:pt x="990" y="1553"/>
                    <a:pt x="1502" y="1749"/>
                  </a:cubicBezTo>
                  <a:lnTo>
                    <a:pt x="1502" y="10111"/>
                  </a:lnTo>
                  <a:cubicBezTo>
                    <a:pt x="1502" y="11892"/>
                    <a:pt x="2431" y="13496"/>
                    <a:pt x="3940" y="14401"/>
                  </a:cubicBezTo>
                  <a:lnTo>
                    <a:pt x="3940" y="19577"/>
                  </a:lnTo>
                  <a:lnTo>
                    <a:pt x="2721" y="19577"/>
                  </a:lnTo>
                  <a:lnTo>
                    <a:pt x="2721" y="20794"/>
                  </a:lnTo>
                  <a:lnTo>
                    <a:pt x="6376" y="20794"/>
                  </a:lnTo>
                  <a:lnTo>
                    <a:pt x="6376" y="19577"/>
                  </a:lnTo>
                  <a:lnTo>
                    <a:pt x="5157" y="19577"/>
                  </a:lnTo>
                  <a:lnTo>
                    <a:pt x="5157" y="14399"/>
                  </a:lnTo>
                  <a:cubicBezTo>
                    <a:pt x="6664" y="13496"/>
                    <a:pt x="7593" y="11892"/>
                    <a:pt x="7593" y="10111"/>
                  </a:cubicBezTo>
                  <a:lnTo>
                    <a:pt x="7593" y="1749"/>
                  </a:lnTo>
                  <a:cubicBezTo>
                    <a:pt x="8105" y="1553"/>
                    <a:pt x="8605" y="1330"/>
                    <a:pt x="9095" y="1080"/>
                  </a:cubicBezTo>
                  <a:lnTo>
                    <a:pt x="8528" y="1"/>
                  </a:lnTo>
                  <a:cubicBezTo>
                    <a:pt x="8505" y="15"/>
                    <a:pt x="6205" y="1220"/>
                    <a:pt x="4547" y="1220"/>
                  </a:cubicBezTo>
                  <a:cubicBezTo>
                    <a:pt x="2893" y="1220"/>
                    <a:pt x="590" y="13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1" name="Google Shape;851;p66"/>
            <p:cNvSpPr/>
            <p:nvPr/>
          </p:nvSpPr>
          <p:spPr>
            <a:xfrm>
              <a:off x="1935300" y="4074500"/>
              <a:ext cx="227350" cy="519850"/>
            </a:xfrm>
            <a:custGeom>
              <a:avLst/>
              <a:gdLst/>
              <a:ahLst/>
              <a:cxnLst/>
              <a:rect l="l" t="t" r="r" b="b"/>
              <a:pathLst>
                <a:path w="9094" h="20794" extrusionOk="0">
                  <a:moveTo>
                    <a:pt x="6375" y="2149"/>
                  </a:moveTo>
                  <a:lnTo>
                    <a:pt x="6375" y="7353"/>
                  </a:lnTo>
                  <a:lnTo>
                    <a:pt x="2721" y="7353"/>
                  </a:lnTo>
                  <a:lnTo>
                    <a:pt x="2721" y="2149"/>
                  </a:lnTo>
                  <a:cubicBezTo>
                    <a:pt x="3326" y="2315"/>
                    <a:pt x="3959" y="2439"/>
                    <a:pt x="4549" y="2439"/>
                  </a:cubicBezTo>
                  <a:cubicBezTo>
                    <a:pt x="5137" y="2439"/>
                    <a:pt x="5769" y="2315"/>
                    <a:pt x="6375" y="2149"/>
                  </a:cubicBezTo>
                  <a:close/>
                  <a:moveTo>
                    <a:pt x="6375" y="8572"/>
                  </a:moveTo>
                  <a:lnTo>
                    <a:pt x="6375" y="10111"/>
                  </a:lnTo>
                  <a:cubicBezTo>
                    <a:pt x="6380" y="11440"/>
                    <a:pt x="5687" y="12673"/>
                    <a:pt x="4549" y="13359"/>
                  </a:cubicBezTo>
                  <a:cubicBezTo>
                    <a:pt x="3409" y="12673"/>
                    <a:pt x="2716" y="11440"/>
                    <a:pt x="2721" y="10111"/>
                  </a:cubicBezTo>
                  <a:lnTo>
                    <a:pt x="2721" y="8572"/>
                  </a:lnTo>
                  <a:close/>
                  <a:moveTo>
                    <a:pt x="8528" y="1"/>
                  </a:moveTo>
                  <a:cubicBezTo>
                    <a:pt x="8504" y="15"/>
                    <a:pt x="6204" y="1220"/>
                    <a:pt x="4547" y="1220"/>
                  </a:cubicBezTo>
                  <a:cubicBezTo>
                    <a:pt x="2894" y="1220"/>
                    <a:pt x="588" y="13"/>
                    <a:pt x="566" y="1"/>
                  </a:cubicBezTo>
                  <a:lnTo>
                    <a:pt x="566" y="1"/>
                  </a:lnTo>
                  <a:lnTo>
                    <a:pt x="568" y="3"/>
                  </a:lnTo>
                  <a:lnTo>
                    <a:pt x="1" y="1082"/>
                  </a:lnTo>
                  <a:cubicBezTo>
                    <a:pt x="488" y="1330"/>
                    <a:pt x="990" y="1554"/>
                    <a:pt x="1502" y="1751"/>
                  </a:cubicBezTo>
                  <a:lnTo>
                    <a:pt x="1502" y="10113"/>
                  </a:lnTo>
                  <a:cubicBezTo>
                    <a:pt x="1502" y="11892"/>
                    <a:pt x="2432" y="13496"/>
                    <a:pt x="3937" y="14401"/>
                  </a:cubicBezTo>
                  <a:lnTo>
                    <a:pt x="3937" y="19577"/>
                  </a:lnTo>
                  <a:lnTo>
                    <a:pt x="2719" y="19577"/>
                  </a:lnTo>
                  <a:lnTo>
                    <a:pt x="2719" y="20794"/>
                  </a:lnTo>
                  <a:lnTo>
                    <a:pt x="6375" y="20794"/>
                  </a:lnTo>
                  <a:lnTo>
                    <a:pt x="6375" y="19577"/>
                  </a:lnTo>
                  <a:lnTo>
                    <a:pt x="5156" y="19577"/>
                  </a:lnTo>
                  <a:lnTo>
                    <a:pt x="5156" y="14399"/>
                  </a:lnTo>
                  <a:cubicBezTo>
                    <a:pt x="6663" y="13496"/>
                    <a:pt x="7592" y="11892"/>
                    <a:pt x="7592" y="10111"/>
                  </a:cubicBezTo>
                  <a:lnTo>
                    <a:pt x="7592" y="1749"/>
                  </a:lnTo>
                  <a:cubicBezTo>
                    <a:pt x="8104" y="1553"/>
                    <a:pt x="8606" y="1330"/>
                    <a:pt x="9094" y="1080"/>
                  </a:cubicBezTo>
                  <a:lnTo>
                    <a:pt x="8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52" name="Google Shape;852;p66"/>
          <p:cNvGrpSpPr/>
          <p:nvPr/>
        </p:nvGrpSpPr>
        <p:grpSpPr>
          <a:xfrm>
            <a:off x="2014031" y="3986646"/>
            <a:ext cx="469327" cy="469327"/>
            <a:chOff x="976650" y="4074550"/>
            <a:chExt cx="519800" cy="519800"/>
          </a:xfrm>
        </p:grpSpPr>
        <p:sp>
          <p:nvSpPr>
            <p:cNvPr id="853" name="Google Shape;853;p66"/>
            <p:cNvSpPr/>
            <p:nvPr/>
          </p:nvSpPr>
          <p:spPr>
            <a:xfrm>
              <a:off x="1069025" y="4410575"/>
              <a:ext cx="335050" cy="183775"/>
            </a:xfrm>
            <a:custGeom>
              <a:avLst/>
              <a:gdLst/>
              <a:ahLst/>
              <a:cxnLst/>
              <a:rect l="l" t="t" r="r" b="b"/>
              <a:pathLst>
                <a:path w="13402" h="7351" extrusionOk="0">
                  <a:moveTo>
                    <a:pt x="2436" y="1"/>
                  </a:moveTo>
                  <a:lnTo>
                    <a:pt x="2436" y="2478"/>
                  </a:lnTo>
                  <a:lnTo>
                    <a:pt x="6091" y="2478"/>
                  </a:lnTo>
                  <a:lnTo>
                    <a:pt x="6091" y="4913"/>
                  </a:lnTo>
                  <a:lnTo>
                    <a:pt x="4874" y="4915"/>
                  </a:lnTo>
                  <a:lnTo>
                    <a:pt x="4874" y="6134"/>
                  </a:lnTo>
                  <a:lnTo>
                    <a:pt x="0" y="6134"/>
                  </a:lnTo>
                  <a:lnTo>
                    <a:pt x="0" y="7351"/>
                  </a:lnTo>
                  <a:lnTo>
                    <a:pt x="13402" y="7351"/>
                  </a:lnTo>
                  <a:lnTo>
                    <a:pt x="13402" y="6134"/>
                  </a:lnTo>
                  <a:lnTo>
                    <a:pt x="8528" y="6134"/>
                  </a:lnTo>
                  <a:lnTo>
                    <a:pt x="8528" y="4915"/>
                  </a:lnTo>
                  <a:lnTo>
                    <a:pt x="7310" y="4915"/>
                  </a:lnTo>
                  <a:lnTo>
                    <a:pt x="7310" y="2478"/>
                  </a:lnTo>
                  <a:lnTo>
                    <a:pt x="10964" y="2478"/>
                  </a:lnTo>
                  <a:lnTo>
                    <a:pt x="109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4" name="Google Shape;854;p66"/>
            <p:cNvSpPr/>
            <p:nvPr/>
          </p:nvSpPr>
          <p:spPr>
            <a:xfrm>
              <a:off x="1069025" y="4074550"/>
              <a:ext cx="213200" cy="183775"/>
            </a:xfrm>
            <a:custGeom>
              <a:avLst/>
              <a:gdLst/>
              <a:ahLst/>
              <a:cxnLst/>
              <a:rect l="l" t="t" r="r" b="b"/>
              <a:pathLst>
                <a:path w="8528" h="7351" extrusionOk="0">
                  <a:moveTo>
                    <a:pt x="3655" y="1"/>
                  </a:moveTo>
                  <a:lnTo>
                    <a:pt x="3655" y="1220"/>
                  </a:lnTo>
                  <a:lnTo>
                    <a:pt x="3047" y="1220"/>
                  </a:lnTo>
                  <a:cubicBezTo>
                    <a:pt x="1367" y="1220"/>
                    <a:pt x="0" y="2585"/>
                    <a:pt x="0" y="4264"/>
                  </a:cubicBezTo>
                  <a:lnTo>
                    <a:pt x="0" y="6133"/>
                  </a:lnTo>
                  <a:lnTo>
                    <a:pt x="1219" y="6133"/>
                  </a:lnTo>
                  <a:lnTo>
                    <a:pt x="1219" y="7351"/>
                  </a:lnTo>
                  <a:lnTo>
                    <a:pt x="2436" y="7351"/>
                  </a:lnTo>
                  <a:lnTo>
                    <a:pt x="2436" y="6133"/>
                  </a:lnTo>
                  <a:lnTo>
                    <a:pt x="3655" y="6133"/>
                  </a:lnTo>
                  <a:lnTo>
                    <a:pt x="3655" y="7351"/>
                  </a:lnTo>
                  <a:lnTo>
                    <a:pt x="4874" y="7351"/>
                  </a:lnTo>
                  <a:lnTo>
                    <a:pt x="4874" y="6133"/>
                  </a:lnTo>
                  <a:lnTo>
                    <a:pt x="6091" y="6133"/>
                  </a:lnTo>
                  <a:lnTo>
                    <a:pt x="6091" y="7351"/>
                  </a:lnTo>
                  <a:lnTo>
                    <a:pt x="7310" y="7351"/>
                  </a:lnTo>
                  <a:lnTo>
                    <a:pt x="7310" y="6133"/>
                  </a:lnTo>
                  <a:lnTo>
                    <a:pt x="8528" y="6133"/>
                  </a:lnTo>
                  <a:lnTo>
                    <a:pt x="8528" y="4264"/>
                  </a:lnTo>
                  <a:cubicBezTo>
                    <a:pt x="8528" y="2585"/>
                    <a:pt x="7162" y="1220"/>
                    <a:pt x="5483" y="1220"/>
                  </a:cubicBezTo>
                  <a:lnTo>
                    <a:pt x="4874" y="1220"/>
                  </a:lnTo>
                  <a:lnTo>
                    <a:pt x="4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5" name="Google Shape;855;p66"/>
            <p:cNvSpPr/>
            <p:nvPr/>
          </p:nvSpPr>
          <p:spPr>
            <a:xfrm>
              <a:off x="976650" y="4258350"/>
              <a:ext cx="519800" cy="121825"/>
            </a:xfrm>
            <a:custGeom>
              <a:avLst/>
              <a:gdLst/>
              <a:ahLst/>
              <a:cxnLst/>
              <a:rect l="l" t="t" r="r" b="b"/>
              <a:pathLst>
                <a:path w="20792" h="4873" extrusionOk="0">
                  <a:moveTo>
                    <a:pt x="19572" y="1218"/>
                  </a:moveTo>
                  <a:lnTo>
                    <a:pt x="19572" y="2435"/>
                  </a:lnTo>
                  <a:lnTo>
                    <a:pt x="15990" y="2435"/>
                  </a:lnTo>
                  <a:cubicBezTo>
                    <a:pt x="16241" y="1728"/>
                    <a:pt x="16912" y="1218"/>
                    <a:pt x="17705" y="1218"/>
                  </a:cubicBezTo>
                  <a:close/>
                  <a:moveTo>
                    <a:pt x="17705" y="0"/>
                  </a:moveTo>
                  <a:cubicBezTo>
                    <a:pt x="16235" y="0"/>
                    <a:pt x="15004" y="1049"/>
                    <a:pt x="14721" y="2436"/>
                  </a:cubicBezTo>
                  <a:lnTo>
                    <a:pt x="14721" y="2435"/>
                  </a:lnTo>
                  <a:lnTo>
                    <a:pt x="0" y="2435"/>
                  </a:lnTo>
                  <a:lnTo>
                    <a:pt x="0" y="4873"/>
                  </a:lnTo>
                  <a:lnTo>
                    <a:pt x="20791" y="4873"/>
                  </a:lnTo>
                  <a:lnTo>
                    <a:pt x="20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56" name="Google Shape;856;p66"/>
          <p:cNvGrpSpPr/>
          <p:nvPr/>
        </p:nvGrpSpPr>
        <p:grpSpPr>
          <a:xfrm>
            <a:off x="1351438" y="3986646"/>
            <a:ext cx="469350" cy="469327"/>
            <a:chOff x="242800" y="4074550"/>
            <a:chExt cx="519825" cy="519800"/>
          </a:xfrm>
        </p:grpSpPr>
        <p:sp>
          <p:nvSpPr>
            <p:cNvPr id="857" name="Google Shape;857;p66"/>
            <p:cNvSpPr/>
            <p:nvPr/>
          </p:nvSpPr>
          <p:spPr>
            <a:xfrm>
              <a:off x="242800" y="4074550"/>
              <a:ext cx="138525" cy="214250"/>
            </a:xfrm>
            <a:custGeom>
              <a:avLst/>
              <a:gdLst/>
              <a:ahLst/>
              <a:cxnLst/>
              <a:rect l="l" t="t" r="r" b="b"/>
              <a:pathLst>
                <a:path w="5541" h="8570" extrusionOk="0">
                  <a:moveTo>
                    <a:pt x="1" y="1"/>
                  </a:moveTo>
                  <a:lnTo>
                    <a:pt x="1" y="8570"/>
                  </a:lnTo>
                  <a:lnTo>
                    <a:pt x="5541" y="8570"/>
                  </a:lnTo>
                  <a:cubicBezTo>
                    <a:pt x="5153" y="8059"/>
                    <a:pt x="4915" y="7430"/>
                    <a:pt x="4915" y="6742"/>
                  </a:cubicBezTo>
                  <a:lnTo>
                    <a:pt x="4915" y="1828"/>
                  </a:lnTo>
                  <a:cubicBezTo>
                    <a:pt x="4915" y="1140"/>
                    <a:pt x="5153" y="511"/>
                    <a:pt x="5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8" name="Google Shape;858;p66"/>
            <p:cNvSpPr/>
            <p:nvPr/>
          </p:nvSpPr>
          <p:spPr>
            <a:xfrm>
              <a:off x="487475" y="4410575"/>
              <a:ext cx="122850" cy="91425"/>
            </a:xfrm>
            <a:custGeom>
              <a:avLst/>
              <a:gdLst/>
              <a:ahLst/>
              <a:cxnLst/>
              <a:rect l="l" t="t" r="r" b="b"/>
              <a:pathLst>
                <a:path w="4914" h="3657" extrusionOk="0">
                  <a:moveTo>
                    <a:pt x="0" y="1"/>
                  </a:moveTo>
                  <a:lnTo>
                    <a:pt x="0" y="3656"/>
                  </a:lnTo>
                  <a:lnTo>
                    <a:pt x="4914" y="3656"/>
                  </a:lnTo>
                  <a:lnTo>
                    <a:pt x="49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9" name="Google Shape;859;p66"/>
            <p:cNvSpPr/>
            <p:nvPr/>
          </p:nvSpPr>
          <p:spPr>
            <a:xfrm>
              <a:off x="396075" y="4074550"/>
              <a:ext cx="366550" cy="519800"/>
            </a:xfrm>
            <a:custGeom>
              <a:avLst/>
              <a:gdLst/>
              <a:ahLst/>
              <a:cxnLst/>
              <a:rect l="l" t="t" r="r" b="b"/>
              <a:pathLst>
                <a:path w="14662" h="20792" extrusionOk="0">
                  <a:moveTo>
                    <a:pt x="12834" y="1220"/>
                  </a:moveTo>
                  <a:cubicBezTo>
                    <a:pt x="13170" y="1220"/>
                    <a:pt x="13444" y="1492"/>
                    <a:pt x="13444" y="1828"/>
                  </a:cubicBezTo>
                  <a:lnTo>
                    <a:pt x="13444" y="3047"/>
                  </a:lnTo>
                  <a:cubicBezTo>
                    <a:pt x="13442" y="3383"/>
                    <a:pt x="13170" y="3656"/>
                    <a:pt x="12834" y="3656"/>
                  </a:cubicBezTo>
                  <a:lnTo>
                    <a:pt x="12225" y="3656"/>
                  </a:lnTo>
                  <a:lnTo>
                    <a:pt x="12225" y="1828"/>
                  </a:lnTo>
                  <a:cubicBezTo>
                    <a:pt x="12225" y="1492"/>
                    <a:pt x="12497" y="1220"/>
                    <a:pt x="12834" y="1220"/>
                  </a:cubicBezTo>
                  <a:close/>
                  <a:moveTo>
                    <a:pt x="12225" y="12225"/>
                  </a:moveTo>
                  <a:lnTo>
                    <a:pt x="12225" y="14661"/>
                  </a:lnTo>
                  <a:lnTo>
                    <a:pt x="11008" y="14661"/>
                  </a:lnTo>
                  <a:lnTo>
                    <a:pt x="11008" y="12225"/>
                  </a:lnTo>
                  <a:close/>
                  <a:moveTo>
                    <a:pt x="9789" y="12225"/>
                  </a:moveTo>
                  <a:lnTo>
                    <a:pt x="9789" y="18316"/>
                  </a:lnTo>
                  <a:lnTo>
                    <a:pt x="2439" y="18316"/>
                  </a:lnTo>
                  <a:lnTo>
                    <a:pt x="2439" y="12225"/>
                  </a:lnTo>
                  <a:close/>
                  <a:moveTo>
                    <a:pt x="12225" y="15878"/>
                  </a:moveTo>
                  <a:lnTo>
                    <a:pt x="12225" y="18316"/>
                  </a:lnTo>
                  <a:lnTo>
                    <a:pt x="11008" y="18316"/>
                  </a:lnTo>
                  <a:lnTo>
                    <a:pt x="11008" y="15878"/>
                  </a:lnTo>
                  <a:close/>
                  <a:moveTo>
                    <a:pt x="1829" y="1"/>
                  </a:moveTo>
                  <a:cubicBezTo>
                    <a:pt x="820" y="2"/>
                    <a:pt x="3" y="820"/>
                    <a:pt x="1" y="1828"/>
                  </a:cubicBezTo>
                  <a:lnTo>
                    <a:pt x="1" y="6742"/>
                  </a:lnTo>
                  <a:cubicBezTo>
                    <a:pt x="3" y="7751"/>
                    <a:pt x="820" y="8568"/>
                    <a:pt x="1829" y="8570"/>
                  </a:cubicBezTo>
                  <a:lnTo>
                    <a:pt x="8570" y="8570"/>
                  </a:lnTo>
                  <a:lnTo>
                    <a:pt x="8570" y="4875"/>
                  </a:lnTo>
                  <a:lnTo>
                    <a:pt x="11008" y="4875"/>
                  </a:lnTo>
                  <a:lnTo>
                    <a:pt x="11008" y="9788"/>
                  </a:lnTo>
                  <a:lnTo>
                    <a:pt x="3" y="9788"/>
                  </a:lnTo>
                  <a:lnTo>
                    <a:pt x="3" y="20792"/>
                  </a:lnTo>
                  <a:lnTo>
                    <a:pt x="14661" y="20792"/>
                  </a:lnTo>
                  <a:lnTo>
                    <a:pt x="14661" y="9787"/>
                  </a:lnTo>
                  <a:lnTo>
                    <a:pt x="12225" y="9787"/>
                  </a:lnTo>
                  <a:lnTo>
                    <a:pt x="12225" y="4873"/>
                  </a:lnTo>
                  <a:lnTo>
                    <a:pt x="12834" y="4873"/>
                  </a:lnTo>
                  <a:cubicBezTo>
                    <a:pt x="13842" y="4873"/>
                    <a:pt x="14661" y="4056"/>
                    <a:pt x="14661" y="3047"/>
                  </a:cubicBezTo>
                  <a:lnTo>
                    <a:pt x="14661" y="1828"/>
                  </a:lnTo>
                  <a:cubicBezTo>
                    <a:pt x="14661" y="820"/>
                    <a:pt x="13842" y="2"/>
                    <a:pt x="12834" y="1"/>
                  </a:cubicBezTo>
                  <a:cubicBezTo>
                    <a:pt x="11825" y="2"/>
                    <a:pt x="11008" y="820"/>
                    <a:pt x="11008" y="1828"/>
                  </a:cubicBezTo>
                  <a:lnTo>
                    <a:pt x="11008" y="3656"/>
                  </a:lnTo>
                  <a:lnTo>
                    <a:pt x="8570" y="3656"/>
                  </a:lnTo>
                  <a:lnTo>
                    <a:pt x="8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60" name="Google Shape;860;p66"/>
          <p:cNvSpPr/>
          <p:nvPr/>
        </p:nvSpPr>
        <p:spPr>
          <a:xfrm>
            <a:off x="7383074" y="3311480"/>
            <a:ext cx="412467" cy="469305"/>
          </a:xfrm>
          <a:custGeom>
            <a:avLst/>
            <a:gdLst/>
            <a:ahLst/>
            <a:cxnLst/>
            <a:rect l="l" t="t" r="r" b="b"/>
            <a:pathLst>
              <a:path w="18273" h="20791" extrusionOk="0">
                <a:moveTo>
                  <a:pt x="15836" y="9786"/>
                </a:moveTo>
                <a:lnTo>
                  <a:pt x="15836" y="11005"/>
                </a:lnTo>
                <a:lnTo>
                  <a:pt x="14617" y="11005"/>
                </a:lnTo>
                <a:lnTo>
                  <a:pt x="14617" y="9786"/>
                </a:lnTo>
                <a:close/>
                <a:moveTo>
                  <a:pt x="3045" y="0"/>
                </a:moveTo>
                <a:cubicBezTo>
                  <a:pt x="2809" y="0"/>
                  <a:pt x="2571" y="46"/>
                  <a:pt x="2345" y="139"/>
                </a:cubicBezTo>
                <a:cubicBezTo>
                  <a:pt x="1662" y="422"/>
                  <a:pt x="1217" y="1088"/>
                  <a:pt x="1217" y="1827"/>
                </a:cubicBezTo>
                <a:cubicBezTo>
                  <a:pt x="1219" y="2100"/>
                  <a:pt x="1281" y="2367"/>
                  <a:pt x="1400" y="2610"/>
                </a:cubicBezTo>
                <a:cubicBezTo>
                  <a:pt x="498" y="3455"/>
                  <a:pt x="0" y="4670"/>
                  <a:pt x="0" y="6132"/>
                </a:cubicBezTo>
                <a:cubicBezTo>
                  <a:pt x="0" y="9286"/>
                  <a:pt x="2086" y="12915"/>
                  <a:pt x="4872" y="13388"/>
                </a:cubicBezTo>
                <a:lnTo>
                  <a:pt x="4871" y="13388"/>
                </a:lnTo>
                <a:lnTo>
                  <a:pt x="4871" y="15310"/>
                </a:lnTo>
                <a:cubicBezTo>
                  <a:pt x="4871" y="18332"/>
                  <a:pt x="7331" y="20791"/>
                  <a:pt x="10353" y="20791"/>
                </a:cubicBezTo>
                <a:cubicBezTo>
                  <a:pt x="13376" y="20791"/>
                  <a:pt x="15836" y="18332"/>
                  <a:pt x="15836" y="15310"/>
                </a:cubicBezTo>
                <a:lnTo>
                  <a:pt x="15836" y="13379"/>
                </a:lnTo>
                <a:cubicBezTo>
                  <a:pt x="17224" y="13096"/>
                  <a:pt x="18272" y="11867"/>
                  <a:pt x="18272" y="10396"/>
                </a:cubicBezTo>
                <a:cubicBezTo>
                  <a:pt x="18272" y="8717"/>
                  <a:pt x="16905" y="7350"/>
                  <a:pt x="15226" y="7350"/>
                </a:cubicBezTo>
                <a:cubicBezTo>
                  <a:pt x="13547" y="7350"/>
                  <a:pt x="12181" y="8717"/>
                  <a:pt x="12181" y="10396"/>
                </a:cubicBezTo>
                <a:cubicBezTo>
                  <a:pt x="12181" y="11867"/>
                  <a:pt x="13229" y="13096"/>
                  <a:pt x="14617" y="13379"/>
                </a:cubicBezTo>
                <a:lnTo>
                  <a:pt x="14617" y="15310"/>
                </a:lnTo>
                <a:cubicBezTo>
                  <a:pt x="14617" y="17660"/>
                  <a:pt x="12703" y="19574"/>
                  <a:pt x="10353" y="19574"/>
                </a:cubicBezTo>
                <a:cubicBezTo>
                  <a:pt x="8002" y="19574"/>
                  <a:pt x="6090" y="17660"/>
                  <a:pt x="6090" y="15310"/>
                </a:cubicBezTo>
                <a:lnTo>
                  <a:pt x="6090" y="13388"/>
                </a:lnTo>
                <a:cubicBezTo>
                  <a:pt x="8876" y="12915"/>
                  <a:pt x="10962" y="9286"/>
                  <a:pt x="10962" y="6132"/>
                </a:cubicBezTo>
                <a:cubicBezTo>
                  <a:pt x="10962" y="4670"/>
                  <a:pt x="10462" y="3455"/>
                  <a:pt x="9562" y="2610"/>
                </a:cubicBezTo>
                <a:cubicBezTo>
                  <a:pt x="9681" y="2367"/>
                  <a:pt x="9743" y="2100"/>
                  <a:pt x="9745" y="1827"/>
                </a:cubicBezTo>
                <a:cubicBezTo>
                  <a:pt x="9745" y="1088"/>
                  <a:pt x="9300" y="422"/>
                  <a:pt x="8617" y="139"/>
                </a:cubicBezTo>
                <a:cubicBezTo>
                  <a:pt x="8391" y="46"/>
                  <a:pt x="8153" y="0"/>
                  <a:pt x="7918" y="0"/>
                </a:cubicBezTo>
                <a:cubicBezTo>
                  <a:pt x="7442" y="0"/>
                  <a:pt x="6975" y="186"/>
                  <a:pt x="6626" y="536"/>
                </a:cubicBezTo>
                <a:cubicBezTo>
                  <a:pt x="6103" y="1058"/>
                  <a:pt x="5947" y="1845"/>
                  <a:pt x="6229" y="2527"/>
                </a:cubicBezTo>
                <a:cubicBezTo>
                  <a:pt x="6512" y="3210"/>
                  <a:pt x="7179" y="3655"/>
                  <a:pt x="7917" y="3655"/>
                </a:cubicBezTo>
                <a:cubicBezTo>
                  <a:pt x="8191" y="3653"/>
                  <a:pt x="8462" y="3589"/>
                  <a:pt x="8707" y="3469"/>
                </a:cubicBezTo>
                <a:cubicBezTo>
                  <a:pt x="9383" y="4084"/>
                  <a:pt x="9745" y="4993"/>
                  <a:pt x="9745" y="6132"/>
                </a:cubicBezTo>
                <a:cubicBezTo>
                  <a:pt x="9745" y="8874"/>
                  <a:pt x="7778" y="12224"/>
                  <a:pt x="5481" y="12224"/>
                </a:cubicBezTo>
                <a:cubicBezTo>
                  <a:pt x="3185" y="12224"/>
                  <a:pt x="1217" y="8874"/>
                  <a:pt x="1217" y="6132"/>
                </a:cubicBezTo>
                <a:cubicBezTo>
                  <a:pt x="1217" y="4993"/>
                  <a:pt x="1579" y="4084"/>
                  <a:pt x="2255" y="3469"/>
                </a:cubicBezTo>
                <a:cubicBezTo>
                  <a:pt x="2502" y="3589"/>
                  <a:pt x="2771" y="3653"/>
                  <a:pt x="3045" y="3655"/>
                </a:cubicBezTo>
                <a:cubicBezTo>
                  <a:pt x="3785" y="3655"/>
                  <a:pt x="4450" y="3210"/>
                  <a:pt x="4733" y="2527"/>
                </a:cubicBezTo>
                <a:cubicBezTo>
                  <a:pt x="5016" y="1845"/>
                  <a:pt x="4859" y="1058"/>
                  <a:pt x="4336" y="536"/>
                </a:cubicBezTo>
                <a:cubicBezTo>
                  <a:pt x="3987" y="186"/>
                  <a:pt x="3520" y="0"/>
                  <a:pt x="30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61" name="Google Shape;861;p66"/>
          <p:cNvGrpSpPr/>
          <p:nvPr/>
        </p:nvGrpSpPr>
        <p:grpSpPr>
          <a:xfrm>
            <a:off x="6660738" y="3311345"/>
            <a:ext cx="412558" cy="469327"/>
            <a:chOff x="6123075" y="3326625"/>
            <a:chExt cx="456925" cy="519800"/>
          </a:xfrm>
        </p:grpSpPr>
        <p:sp>
          <p:nvSpPr>
            <p:cNvPr id="862" name="Google Shape;862;p66"/>
            <p:cNvSpPr/>
            <p:nvPr/>
          </p:nvSpPr>
          <p:spPr>
            <a:xfrm>
              <a:off x="6123075" y="3326625"/>
              <a:ext cx="213250" cy="153350"/>
            </a:xfrm>
            <a:custGeom>
              <a:avLst/>
              <a:gdLst/>
              <a:ahLst/>
              <a:cxnLst/>
              <a:rect l="l" t="t" r="r" b="b"/>
              <a:pathLst>
                <a:path w="8530" h="6134" extrusionOk="0">
                  <a:moveTo>
                    <a:pt x="1" y="1"/>
                  </a:moveTo>
                  <a:lnTo>
                    <a:pt x="1" y="4914"/>
                  </a:lnTo>
                  <a:lnTo>
                    <a:pt x="1220" y="4914"/>
                  </a:lnTo>
                  <a:lnTo>
                    <a:pt x="1220" y="6133"/>
                  </a:lnTo>
                  <a:lnTo>
                    <a:pt x="7311" y="6133"/>
                  </a:lnTo>
                  <a:lnTo>
                    <a:pt x="7311" y="4914"/>
                  </a:lnTo>
                  <a:lnTo>
                    <a:pt x="8530" y="4914"/>
                  </a:lnTo>
                  <a:lnTo>
                    <a:pt x="8530" y="1"/>
                  </a:lnTo>
                  <a:lnTo>
                    <a:pt x="6092" y="1"/>
                  </a:lnTo>
                  <a:lnTo>
                    <a:pt x="6092" y="2478"/>
                  </a:lnTo>
                  <a:lnTo>
                    <a:pt x="4875" y="2478"/>
                  </a:lnTo>
                  <a:lnTo>
                    <a:pt x="4875" y="1"/>
                  </a:lnTo>
                  <a:lnTo>
                    <a:pt x="3656" y="1"/>
                  </a:lnTo>
                  <a:lnTo>
                    <a:pt x="3656" y="2478"/>
                  </a:lnTo>
                  <a:lnTo>
                    <a:pt x="2439" y="2478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3" name="Google Shape;863;p66"/>
            <p:cNvSpPr/>
            <p:nvPr/>
          </p:nvSpPr>
          <p:spPr>
            <a:xfrm>
              <a:off x="6153550" y="3510375"/>
              <a:ext cx="152300" cy="336050"/>
            </a:xfrm>
            <a:custGeom>
              <a:avLst/>
              <a:gdLst/>
              <a:ahLst/>
              <a:cxnLst/>
              <a:rect l="l" t="t" r="r" b="b"/>
              <a:pathLst>
                <a:path w="6092" h="13442" extrusionOk="0">
                  <a:moveTo>
                    <a:pt x="1" y="1"/>
                  </a:moveTo>
                  <a:lnTo>
                    <a:pt x="1" y="10397"/>
                  </a:lnTo>
                  <a:cubicBezTo>
                    <a:pt x="1" y="12076"/>
                    <a:pt x="1368" y="13442"/>
                    <a:pt x="3047" y="13442"/>
                  </a:cubicBezTo>
                  <a:cubicBezTo>
                    <a:pt x="4726" y="13442"/>
                    <a:pt x="6092" y="12076"/>
                    <a:pt x="6092" y="10397"/>
                  </a:cubicBezTo>
                  <a:lnTo>
                    <a:pt x="6092" y="8570"/>
                  </a:lnTo>
                  <a:lnTo>
                    <a:pt x="2437" y="8570"/>
                  </a:lnTo>
                  <a:lnTo>
                    <a:pt x="2437" y="2437"/>
                  </a:lnTo>
                  <a:lnTo>
                    <a:pt x="6092" y="2437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4" name="Google Shape;864;p66"/>
            <p:cNvSpPr/>
            <p:nvPr/>
          </p:nvSpPr>
          <p:spPr>
            <a:xfrm>
              <a:off x="6244925" y="3601750"/>
              <a:ext cx="60925" cy="92400"/>
            </a:xfrm>
            <a:custGeom>
              <a:avLst/>
              <a:gdLst/>
              <a:ahLst/>
              <a:cxnLst/>
              <a:rect l="l" t="t" r="r" b="b"/>
              <a:pathLst>
                <a:path w="2437" h="3696" extrusionOk="0">
                  <a:moveTo>
                    <a:pt x="1" y="1"/>
                  </a:moveTo>
                  <a:lnTo>
                    <a:pt x="1" y="3696"/>
                  </a:lnTo>
                  <a:lnTo>
                    <a:pt x="2437" y="369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5" name="Google Shape;865;p66"/>
            <p:cNvSpPr/>
            <p:nvPr/>
          </p:nvSpPr>
          <p:spPr>
            <a:xfrm>
              <a:off x="6366775" y="3326625"/>
              <a:ext cx="213225" cy="153350"/>
            </a:xfrm>
            <a:custGeom>
              <a:avLst/>
              <a:gdLst/>
              <a:ahLst/>
              <a:cxnLst/>
              <a:rect l="l" t="t" r="r" b="b"/>
              <a:pathLst>
                <a:path w="8529" h="6134" extrusionOk="0">
                  <a:moveTo>
                    <a:pt x="1" y="1"/>
                  </a:moveTo>
                  <a:lnTo>
                    <a:pt x="1" y="4914"/>
                  </a:lnTo>
                  <a:lnTo>
                    <a:pt x="1218" y="4914"/>
                  </a:lnTo>
                  <a:lnTo>
                    <a:pt x="1218" y="6133"/>
                  </a:lnTo>
                  <a:lnTo>
                    <a:pt x="7309" y="6133"/>
                  </a:lnTo>
                  <a:lnTo>
                    <a:pt x="7309" y="4914"/>
                  </a:lnTo>
                  <a:lnTo>
                    <a:pt x="8528" y="4914"/>
                  </a:lnTo>
                  <a:lnTo>
                    <a:pt x="8527" y="1"/>
                  </a:lnTo>
                  <a:lnTo>
                    <a:pt x="6092" y="1"/>
                  </a:lnTo>
                  <a:lnTo>
                    <a:pt x="6092" y="2478"/>
                  </a:lnTo>
                  <a:lnTo>
                    <a:pt x="4873" y="2478"/>
                  </a:lnTo>
                  <a:lnTo>
                    <a:pt x="4873" y="1"/>
                  </a:lnTo>
                  <a:lnTo>
                    <a:pt x="3654" y="1"/>
                  </a:lnTo>
                  <a:lnTo>
                    <a:pt x="3654" y="2478"/>
                  </a:lnTo>
                  <a:lnTo>
                    <a:pt x="2437" y="2478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6" name="Google Shape;866;p66"/>
            <p:cNvSpPr/>
            <p:nvPr/>
          </p:nvSpPr>
          <p:spPr>
            <a:xfrm>
              <a:off x="6397225" y="3510375"/>
              <a:ext cx="152300" cy="336050"/>
            </a:xfrm>
            <a:custGeom>
              <a:avLst/>
              <a:gdLst/>
              <a:ahLst/>
              <a:cxnLst/>
              <a:rect l="l" t="t" r="r" b="b"/>
              <a:pathLst>
                <a:path w="6092" h="13442" extrusionOk="0">
                  <a:moveTo>
                    <a:pt x="0" y="1"/>
                  </a:moveTo>
                  <a:lnTo>
                    <a:pt x="0" y="10397"/>
                  </a:lnTo>
                  <a:cubicBezTo>
                    <a:pt x="0" y="12076"/>
                    <a:pt x="1366" y="13442"/>
                    <a:pt x="3045" y="13442"/>
                  </a:cubicBezTo>
                  <a:cubicBezTo>
                    <a:pt x="4724" y="13442"/>
                    <a:pt x="6091" y="12076"/>
                    <a:pt x="6091" y="10397"/>
                  </a:cubicBezTo>
                  <a:lnTo>
                    <a:pt x="6091" y="8570"/>
                  </a:lnTo>
                  <a:lnTo>
                    <a:pt x="2436" y="8570"/>
                  </a:lnTo>
                  <a:lnTo>
                    <a:pt x="2436" y="2437"/>
                  </a:lnTo>
                  <a:lnTo>
                    <a:pt x="6091" y="2437"/>
                  </a:lnTo>
                  <a:lnTo>
                    <a:pt x="6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7" name="Google Shape;867;p66"/>
            <p:cNvSpPr/>
            <p:nvPr/>
          </p:nvSpPr>
          <p:spPr>
            <a:xfrm>
              <a:off x="6488550" y="3601750"/>
              <a:ext cx="60975" cy="92400"/>
            </a:xfrm>
            <a:custGeom>
              <a:avLst/>
              <a:gdLst/>
              <a:ahLst/>
              <a:cxnLst/>
              <a:rect l="l" t="t" r="r" b="b"/>
              <a:pathLst>
                <a:path w="2439" h="3696" extrusionOk="0">
                  <a:moveTo>
                    <a:pt x="0" y="1"/>
                  </a:moveTo>
                  <a:lnTo>
                    <a:pt x="0" y="3696"/>
                  </a:lnTo>
                  <a:lnTo>
                    <a:pt x="2438" y="3696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68" name="Google Shape;868;p66"/>
          <p:cNvGrpSpPr/>
          <p:nvPr/>
        </p:nvGrpSpPr>
        <p:grpSpPr>
          <a:xfrm>
            <a:off x="6047082" y="3311345"/>
            <a:ext cx="379895" cy="469327"/>
            <a:chOff x="5443425" y="3326625"/>
            <a:chExt cx="420750" cy="519800"/>
          </a:xfrm>
        </p:grpSpPr>
        <p:sp>
          <p:nvSpPr>
            <p:cNvPr id="869" name="Google Shape;869;p66"/>
            <p:cNvSpPr/>
            <p:nvPr/>
          </p:nvSpPr>
          <p:spPr>
            <a:xfrm>
              <a:off x="5520450" y="3326625"/>
              <a:ext cx="257825" cy="259950"/>
            </a:xfrm>
            <a:custGeom>
              <a:avLst/>
              <a:gdLst/>
              <a:ahLst/>
              <a:cxnLst/>
              <a:rect l="l" t="t" r="r" b="b"/>
              <a:pathLst>
                <a:path w="10313" h="10398" extrusionOk="0">
                  <a:moveTo>
                    <a:pt x="2288" y="1"/>
                  </a:moveTo>
                  <a:lnTo>
                    <a:pt x="2288" y="3120"/>
                  </a:lnTo>
                  <a:cubicBezTo>
                    <a:pt x="2288" y="4551"/>
                    <a:pt x="1809" y="5956"/>
                    <a:pt x="906" y="7185"/>
                  </a:cubicBezTo>
                  <a:cubicBezTo>
                    <a:pt x="199" y="8145"/>
                    <a:pt x="1" y="8951"/>
                    <a:pt x="318" y="9576"/>
                  </a:cubicBezTo>
                  <a:cubicBezTo>
                    <a:pt x="716" y="10363"/>
                    <a:pt x="1670" y="10397"/>
                    <a:pt x="1678" y="10397"/>
                  </a:cubicBezTo>
                  <a:cubicBezTo>
                    <a:pt x="3385" y="10397"/>
                    <a:pt x="5138" y="9821"/>
                    <a:pt x="5142" y="9820"/>
                  </a:cubicBezTo>
                  <a:cubicBezTo>
                    <a:pt x="6283" y="9440"/>
                    <a:pt x="7354" y="9325"/>
                    <a:pt x="8135" y="9242"/>
                  </a:cubicBezTo>
                  <a:cubicBezTo>
                    <a:pt x="9149" y="9132"/>
                    <a:pt x="9816" y="9061"/>
                    <a:pt x="10073" y="8478"/>
                  </a:cubicBezTo>
                  <a:cubicBezTo>
                    <a:pt x="10313" y="7933"/>
                    <a:pt x="9913" y="7390"/>
                    <a:pt x="9761" y="7185"/>
                  </a:cubicBezTo>
                  <a:cubicBezTo>
                    <a:pt x="8857" y="5956"/>
                    <a:pt x="8380" y="4551"/>
                    <a:pt x="8380" y="3121"/>
                  </a:cubicBezTo>
                  <a:lnTo>
                    <a:pt x="83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0" name="Google Shape;870;p66"/>
            <p:cNvSpPr/>
            <p:nvPr/>
          </p:nvSpPr>
          <p:spPr>
            <a:xfrm>
              <a:off x="5529325" y="3586500"/>
              <a:ext cx="257775" cy="259925"/>
            </a:xfrm>
            <a:custGeom>
              <a:avLst/>
              <a:gdLst/>
              <a:ahLst/>
              <a:cxnLst/>
              <a:rect l="l" t="t" r="r" b="b"/>
              <a:pathLst>
                <a:path w="10311" h="10397" extrusionOk="0">
                  <a:moveTo>
                    <a:pt x="8633" y="0"/>
                  </a:moveTo>
                  <a:cubicBezTo>
                    <a:pt x="6927" y="0"/>
                    <a:pt x="5173" y="578"/>
                    <a:pt x="5171" y="578"/>
                  </a:cubicBezTo>
                  <a:cubicBezTo>
                    <a:pt x="4028" y="957"/>
                    <a:pt x="2958" y="1073"/>
                    <a:pt x="2177" y="1156"/>
                  </a:cubicBezTo>
                  <a:cubicBezTo>
                    <a:pt x="1165" y="1266"/>
                    <a:pt x="496" y="1338"/>
                    <a:pt x="240" y="1919"/>
                  </a:cubicBezTo>
                  <a:cubicBezTo>
                    <a:pt x="1" y="2464"/>
                    <a:pt x="401" y="3007"/>
                    <a:pt x="551" y="3212"/>
                  </a:cubicBezTo>
                  <a:cubicBezTo>
                    <a:pt x="1456" y="4442"/>
                    <a:pt x="1933" y="5847"/>
                    <a:pt x="1933" y="7276"/>
                  </a:cubicBezTo>
                  <a:lnTo>
                    <a:pt x="1933" y="10397"/>
                  </a:lnTo>
                  <a:lnTo>
                    <a:pt x="8025" y="10397"/>
                  </a:lnTo>
                  <a:lnTo>
                    <a:pt x="8025" y="7278"/>
                  </a:lnTo>
                  <a:cubicBezTo>
                    <a:pt x="8025" y="5849"/>
                    <a:pt x="8502" y="4443"/>
                    <a:pt x="9406" y="3212"/>
                  </a:cubicBezTo>
                  <a:cubicBezTo>
                    <a:pt x="10113" y="2252"/>
                    <a:pt x="10311" y="1447"/>
                    <a:pt x="9994" y="821"/>
                  </a:cubicBezTo>
                  <a:cubicBezTo>
                    <a:pt x="9597" y="35"/>
                    <a:pt x="8644" y="0"/>
                    <a:pt x="8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1" name="Google Shape;871;p66"/>
            <p:cNvSpPr/>
            <p:nvPr/>
          </p:nvSpPr>
          <p:spPr>
            <a:xfrm>
              <a:off x="5443425" y="3471025"/>
              <a:ext cx="74300" cy="231025"/>
            </a:xfrm>
            <a:custGeom>
              <a:avLst/>
              <a:gdLst/>
              <a:ahLst/>
              <a:cxnLst/>
              <a:rect l="l" t="t" r="r" b="b"/>
              <a:pathLst>
                <a:path w="2972" h="9241" extrusionOk="0">
                  <a:moveTo>
                    <a:pt x="1983" y="1"/>
                  </a:moveTo>
                  <a:cubicBezTo>
                    <a:pt x="1" y="2763"/>
                    <a:pt x="1" y="6480"/>
                    <a:pt x="1983" y="9240"/>
                  </a:cubicBezTo>
                  <a:lnTo>
                    <a:pt x="2971" y="8528"/>
                  </a:lnTo>
                  <a:cubicBezTo>
                    <a:pt x="1295" y="6194"/>
                    <a:pt x="1295" y="3049"/>
                    <a:pt x="2971" y="713"/>
                  </a:cubicBezTo>
                  <a:lnTo>
                    <a:pt x="1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2" name="Google Shape;872;p66"/>
            <p:cNvSpPr/>
            <p:nvPr/>
          </p:nvSpPr>
          <p:spPr>
            <a:xfrm>
              <a:off x="5789900" y="3471025"/>
              <a:ext cx="74275" cy="231025"/>
            </a:xfrm>
            <a:custGeom>
              <a:avLst/>
              <a:gdLst/>
              <a:ahLst/>
              <a:cxnLst/>
              <a:rect l="l" t="t" r="r" b="b"/>
              <a:pathLst>
                <a:path w="2971" h="9241" extrusionOk="0">
                  <a:moveTo>
                    <a:pt x="988" y="1"/>
                  </a:moveTo>
                  <a:lnTo>
                    <a:pt x="0" y="713"/>
                  </a:lnTo>
                  <a:cubicBezTo>
                    <a:pt x="1674" y="3049"/>
                    <a:pt x="1674" y="6192"/>
                    <a:pt x="0" y="8528"/>
                  </a:cubicBezTo>
                  <a:lnTo>
                    <a:pt x="988" y="9240"/>
                  </a:lnTo>
                  <a:cubicBezTo>
                    <a:pt x="2971" y="6478"/>
                    <a:pt x="2971" y="2761"/>
                    <a:pt x="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73" name="Google Shape;873;p66"/>
          <p:cNvSpPr/>
          <p:nvPr/>
        </p:nvSpPr>
        <p:spPr>
          <a:xfrm>
            <a:off x="5419236" y="3311458"/>
            <a:ext cx="330823" cy="469327"/>
          </a:xfrm>
          <a:custGeom>
            <a:avLst/>
            <a:gdLst/>
            <a:ahLst/>
            <a:cxnLst/>
            <a:rect l="l" t="t" r="r" b="b"/>
            <a:pathLst>
              <a:path w="14656" h="20792" extrusionOk="0">
                <a:moveTo>
                  <a:pt x="10288" y="2521"/>
                </a:moveTo>
                <a:cubicBezTo>
                  <a:pt x="10411" y="2920"/>
                  <a:pt x="10500" y="3327"/>
                  <a:pt x="10555" y="3740"/>
                </a:cubicBezTo>
                <a:lnTo>
                  <a:pt x="3735" y="3740"/>
                </a:lnTo>
                <a:cubicBezTo>
                  <a:pt x="3790" y="3327"/>
                  <a:pt x="3878" y="2920"/>
                  <a:pt x="4000" y="2521"/>
                </a:cubicBezTo>
                <a:close/>
                <a:moveTo>
                  <a:pt x="10574" y="4958"/>
                </a:moveTo>
                <a:cubicBezTo>
                  <a:pt x="10531" y="5377"/>
                  <a:pt x="10424" y="5787"/>
                  <a:pt x="10259" y="6175"/>
                </a:cubicBezTo>
                <a:lnTo>
                  <a:pt x="4018" y="6175"/>
                </a:lnTo>
                <a:cubicBezTo>
                  <a:pt x="3855" y="5787"/>
                  <a:pt x="3750" y="5377"/>
                  <a:pt x="3707" y="4958"/>
                </a:cubicBezTo>
                <a:close/>
                <a:moveTo>
                  <a:pt x="10221" y="14704"/>
                </a:moveTo>
                <a:cubicBezTo>
                  <a:pt x="10450" y="15071"/>
                  <a:pt x="10585" y="15490"/>
                  <a:pt x="10617" y="15921"/>
                </a:cubicBezTo>
                <a:lnTo>
                  <a:pt x="3666" y="15921"/>
                </a:lnTo>
                <a:cubicBezTo>
                  <a:pt x="3695" y="15490"/>
                  <a:pt x="3828" y="15073"/>
                  <a:pt x="4055" y="14704"/>
                </a:cubicBezTo>
                <a:close/>
                <a:moveTo>
                  <a:pt x="10511" y="17138"/>
                </a:moveTo>
                <a:cubicBezTo>
                  <a:pt x="10416" y="17554"/>
                  <a:pt x="10290" y="17961"/>
                  <a:pt x="10135" y="18357"/>
                </a:cubicBezTo>
                <a:lnTo>
                  <a:pt x="4145" y="18357"/>
                </a:lnTo>
                <a:cubicBezTo>
                  <a:pt x="3974" y="17913"/>
                  <a:pt x="3850" y="17509"/>
                  <a:pt x="3768" y="17138"/>
                </a:cubicBezTo>
                <a:close/>
                <a:moveTo>
                  <a:pt x="2347" y="1"/>
                </a:moveTo>
                <a:cubicBezTo>
                  <a:pt x="2071" y="585"/>
                  <a:pt x="1838" y="1190"/>
                  <a:pt x="1652" y="1808"/>
                </a:cubicBezTo>
                <a:cubicBezTo>
                  <a:pt x="549" y="5478"/>
                  <a:pt x="1576" y="8316"/>
                  <a:pt x="4892" y="10739"/>
                </a:cubicBezTo>
                <a:cubicBezTo>
                  <a:pt x="5599" y="11263"/>
                  <a:pt x="6919" y="12076"/>
                  <a:pt x="7135" y="12201"/>
                </a:cubicBezTo>
                <a:cubicBezTo>
                  <a:pt x="7895" y="12666"/>
                  <a:pt x="8535" y="13078"/>
                  <a:pt x="9061" y="13485"/>
                </a:cubicBezTo>
                <a:lnTo>
                  <a:pt x="5212" y="13485"/>
                </a:lnTo>
                <a:cubicBezTo>
                  <a:pt x="5449" y="13302"/>
                  <a:pt x="5704" y="13118"/>
                  <a:pt x="5988" y="12928"/>
                </a:cubicBezTo>
                <a:cubicBezTo>
                  <a:pt x="5421" y="12575"/>
                  <a:pt x="3966" y="11547"/>
                  <a:pt x="3857" y="11464"/>
                </a:cubicBezTo>
                <a:cubicBezTo>
                  <a:pt x="1643" y="13156"/>
                  <a:pt x="0" y="15644"/>
                  <a:pt x="2523" y="20792"/>
                </a:cubicBezTo>
                <a:lnTo>
                  <a:pt x="5269" y="20792"/>
                </a:lnTo>
                <a:cubicBezTo>
                  <a:pt x="5045" y="20371"/>
                  <a:pt x="4854" y="19945"/>
                  <a:pt x="4678" y="19576"/>
                </a:cubicBezTo>
                <a:lnTo>
                  <a:pt x="9602" y="19576"/>
                </a:lnTo>
                <a:cubicBezTo>
                  <a:pt x="9426" y="19945"/>
                  <a:pt x="9233" y="20371"/>
                  <a:pt x="9009" y="20792"/>
                </a:cubicBezTo>
                <a:lnTo>
                  <a:pt x="11743" y="20792"/>
                </a:lnTo>
                <a:cubicBezTo>
                  <a:pt x="14655" y="14861"/>
                  <a:pt x="12040" y="12471"/>
                  <a:pt x="9386" y="10739"/>
                </a:cubicBezTo>
                <a:lnTo>
                  <a:pt x="9388" y="10739"/>
                </a:lnTo>
                <a:cubicBezTo>
                  <a:pt x="8649" y="10258"/>
                  <a:pt x="7881" y="9814"/>
                  <a:pt x="7147" y="9325"/>
                </a:cubicBezTo>
                <a:cubicBezTo>
                  <a:pt x="6262" y="8763"/>
                  <a:pt x="5412" y="8152"/>
                  <a:pt x="4774" y="7394"/>
                </a:cubicBezTo>
                <a:lnTo>
                  <a:pt x="9505" y="7394"/>
                </a:lnTo>
                <a:cubicBezTo>
                  <a:pt x="9140" y="7828"/>
                  <a:pt x="8709" y="8216"/>
                  <a:pt x="8236" y="8573"/>
                </a:cubicBezTo>
                <a:cubicBezTo>
                  <a:pt x="9005" y="9063"/>
                  <a:pt x="9680" y="9464"/>
                  <a:pt x="10369" y="9932"/>
                </a:cubicBezTo>
                <a:cubicBezTo>
                  <a:pt x="12885" y="7676"/>
                  <a:pt x="13611" y="5068"/>
                  <a:pt x="12630" y="1808"/>
                </a:cubicBezTo>
                <a:cubicBezTo>
                  <a:pt x="12442" y="1190"/>
                  <a:pt x="12209" y="585"/>
                  <a:pt x="11935" y="1"/>
                </a:cubicBezTo>
                <a:lnTo>
                  <a:pt x="9216" y="1"/>
                </a:lnTo>
                <a:cubicBezTo>
                  <a:pt x="9459" y="446"/>
                  <a:pt x="9657" y="901"/>
                  <a:pt x="9831" y="1302"/>
                </a:cubicBezTo>
                <a:lnTo>
                  <a:pt x="4450" y="1302"/>
                </a:lnTo>
                <a:cubicBezTo>
                  <a:pt x="4626" y="901"/>
                  <a:pt x="4821" y="446"/>
                  <a:pt x="50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74" name="Google Shape;874;p66"/>
          <p:cNvGrpSpPr/>
          <p:nvPr/>
        </p:nvGrpSpPr>
        <p:grpSpPr>
          <a:xfrm>
            <a:off x="4702777" y="3311345"/>
            <a:ext cx="412512" cy="469327"/>
            <a:chOff x="3954550" y="3326625"/>
            <a:chExt cx="456875" cy="519800"/>
          </a:xfrm>
        </p:grpSpPr>
        <p:sp>
          <p:nvSpPr>
            <p:cNvPr id="875" name="Google Shape;875;p66"/>
            <p:cNvSpPr/>
            <p:nvPr/>
          </p:nvSpPr>
          <p:spPr>
            <a:xfrm>
              <a:off x="4106850" y="3326625"/>
              <a:ext cx="152300" cy="152350"/>
            </a:xfrm>
            <a:custGeom>
              <a:avLst/>
              <a:gdLst/>
              <a:ahLst/>
              <a:cxnLst/>
              <a:rect l="l" t="t" r="r" b="b"/>
              <a:pathLst>
                <a:path w="6092" h="6094" extrusionOk="0">
                  <a:moveTo>
                    <a:pt x="3047" y="1"/>
                  </a:moveTo>
                  <a:cubicBezTo>
                    <a:pt x="1367" y="1"/>
                    <a:pt x="0" y="1366"/>
                    <a:pt x="0" y="3047"/>
                  </a:cubicBezTo>
                  <a:cubicBezTo>
                    <a:pt x="0" y="4727"/>
                    <a:pt x="1367" y="6092"/>
                    <a:pt x="3047" y="6092"/>
                  </a:cubicBezTo>
                  <a:lnTo>
                    <a:pt x="3047" y="6094"/>
                  </a:lnTo>
                  <a:cubicBezTo>
                    <a:pt x="4726" y="6094"/>
                    <a:pt x="6091" y="4728"/>
                    <a:pt x="6091" y="3047"/>
                  </a:cubicBezTo>
                  <a:cubicBezTo>
                    <a:pt x="6091" y="1366"/>
                    <a:pt x="4726" y="1"/>
                    <a:pt x="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6" name="Google Shape;876;p66"/>
            <p:cNvSpPr/>
            <p:nvPr/>
          </p:nvSpPr>
          <p:spPr>
            <a:xfrm>
              <a:off x="3954550" y="3478925"/>
              <a:ext cx="456875" cy="367500"/>
            </a:xfrm>
            <a:custGeom>
              <a:avLst/>
              <a:gdLst/>
              <a:ahLst/>
              <a:cxnLst/>
              <a:rect l="l" t="t" r="r" b="b"/>
              <a:pathLst>
                <a:path w="18275" h="14700" extrusionOk="0">
                  <a:moveTo>
                    <a:pt x="3994" y="2269"/>
                  </a:moveTo>
                  <a:lnTo>
                    <a:pt x="5083" y="2814"/>
                  </a:lnTo>
                  <a:lnTo>
                    <a:pt x="3656" y="5667"/>
                  </a:lnTo>
                  <a:lnTo>
                    <a:pt x="3656" y="12222"/>
                  </a:lnTo>
                  <a:lnTo>
                    <a:pt x="2439" y="12222"/>
                  </a:lnTo>
                  <a:lnTo>
                    <a:pt x="2439" y="5379"/>
                  </a:lnTo>
                  <a:lnTo>
                    <a:pt x="3994" y="2269"/>
                  </a:lnTo>
                  <a:close/>
                  <a:moveTo>
                    <a:pt x="14283" y="2269"/>
                  </a:moveTo>
                  <a:lnTo>
                    <a:pt x="15839" y="5379"/>
                  </a:lnTo>
                  <a:lnTo>
                    <a:pt x="15839" y="12222"/>
                  </a:lnTo>
                  <a:lnTo>
                    <a:pt x="14620" y="12222"/>
                  </a:lnTo>
                  <a:lnTo>
                    <a:pt x="14620" y="5667"/>
                  </a:lnTo>
                  <a:lnTo>
                    <a:pt x="13194" y="2814"/>
                  </a:lnTo>
                  <a:lnTo>
                    <a:pt x="14283" y="2269"/>
                  </a:lnTo>
                  <a:close/>
                  <a:moveTo>
                    <a:pt x="9747" y="2474"/>
                  </a:moveTo>
                  <a:lnTo>
                    <a:pt x="9747" y="3693"/>
                  </a:lnTo>
                  <a:lnTo>
                    <a:pt x="9852" y="3693"/>
                  </a:lnTo>
                  <a:cubicBezTo>
                    <a:pt x="11116" y="3697"/>
                    <a:pt x="12327" y="4198"/>
                    <a:pt x="13223" y="5090"/>
                  </a:cubicBezTo>
                  <a:lnTo>
                    <a:pt x="13654" y="5521"/>
                  </a:lnTo>
                  <a:lnTo>
                    <a:pt x="12792" y="6383"/>
                  </a:lnTo>
                  <a:lnTo>
                    <a:pt x="12361" y="5952"/>
                  </a:lnTo>
                  <a:cubicBezTo>
                    <a:pt x="11694" y="5288"/>
                    <a:pt x="10792" y="4915"/>
                    <a:pt x="9851" y="4912"/>
                  </a:cubicBezTo>
                  <a:lnTo>
                    <a:pt x="9747" y="4912"/>
                  </a:lnTo>
                  <a:lnTo>
                    <a:pt x="9747" y="6129"/>
                  </a:lnTo>
                  <a:lnTo>
                    <a:pt x="9852" y="6131"/>
                  </a:lnTo>
                  <a:cubicBezTo>
                    <a:pt x="11116" y="6136"/>
                    <a:pt x="12328" y="6638"/>
                    <a:pt x="13223" y="7529"/>
                  </a:cubicBezTo>
                  <a:lnTo>
                    <a:pt x="13654" y="7960"/>
                  </a:lnTo>
                  <a:lnTo>
                    <a:pt x="12792" y="8822"/>
                  </a:lnTo>
                  <a:lnTo>
                    <a:pt x="12361" y="8391"/>
                  </a:lnTo>
                  <a:cubicBezTo>
                    <a:pt x="11694" y="7728"/>
                    <a:pt x="10792" y="7353"/>
                    <a:pt x="9851" y="7352"/>
                  </a:cubicBezTo>
                  <a:lnTo>
                    <a:pt x="9747" y="7352"/>
                  </a:lnTo>
                  <a:lnTo>
                    <a:pt x="9747" y="8569"/>
                  </a:lnTo>
                  <a:lnTo>
                    <a:pt x="9852" y="8569"/>
                  </a:lnTo>
                  <a:cubicBezTo>
                    <a:pt x="11116" y="8572"/>
                    <a:pt x="12327" y="9074"/>
                    <a:pt x="13223" y="9965"/>
                  </a:cubicBezTo>
                  <a:lnTo>
                    <a:pt x="13654" y="10396"/>
                  </a:lnTo>
                  <a:lnTo>
                    <a:pt x="12792" y="11259"/>
                  </a:lnTo>
                  <a:lnTo>
                    <a:pt x="12361" y="10828"/>
                  </a:lnTo>
                  <a:cubicBezTo>
                    <a:pt x="11694" y="10165"/>
                    <a:pt x="10792" y="9791"/>
                    <a:pt x="9851" y="9788"/>
                  </a:cubicBezTo>
                  <a:lnTo>
                    <a:pt x="9747" y="9788"/>
                  </a:lnTo>
                  <a:lnTo>
                    <a:pt x="9747" y="12226"/>
                  </a:lnTo>
                  <a:lnTo>
                    <a:pt x="8528" y="12226"/>
                  </a:lnTo>
                  <a:lnTo>
                    <a:pt x="8528" y="9786"/>
                  </a:lnTo>
                  <a:lnTo>
                    <a:pt x="8425" y="9786"/>
                  </a:lnTo>
                  <a:cubicBezTo>
                    <a:pt x="7483" y="9790"/>
                    <a:pt x="6582" y="10164"/>
                    <a:pt x="5914" y="10826"/>
                  </a:cubicBezTo>
                  <a:lnTo>
                    <a:pt x="5483" y="11257"/>
                  </a:lnTo>
                  <a:lnTo>
                    <a:pt x="4621" y="10395"/>
                  </a:lnTo>
                  <a:lnTo>
                    <a:pt x="5052" y="9964"/>
                  </a:lnTo>
                  <a:cubicBezTo>
                    <a:pt x="5947" y="9072"/>
                    <a:pt x="7159" y="8571"/>
                    <a:pt x="8423" y="8567"/>
                  </a:cubicBezTo>
                  <a:lnTo>
                    <a:pt x="8528" y="8567"/>
                  </a:lnTo>
                  <a:lnTo>
                    <a:pt x="8528" y="7350"/>
                  </a:lnTo>
                  <a:lnTo>
                    <a:pt x="8423" y="7350"/>
                  </a:lnTo>
                  <a:cubicBezTo>
                    <a:pt x="7482" y="7352"/>
                    <a:pt x="6580" y="7726"/>
                    <a:pt x="5913" y="8390"/>
                  </a:cubicBezTo>
                  <a:lnTo>
                    <a:pt x="5482" y="8821"/>
                  </a:lnTo>
                  <a:lnTo>
                    <a:pt x="4620" y="7959"/>
                  </a:lnTo>
                  <a:lnTo>
                    <a:pt x="5051" y="7528"/>
                  </a:lnTo>
                  <a:cubicBezTo>
                    <a:pt x="5947" y="6636"/>
                    <a:pt x="7159" y="6134"/>
                    <a:pt x="8423" y="6129"/>
                  </a:cubicBezTo>
                  <a:lnTo>
                    <a:pt x="8527" y="6129"/>
                  </a:lnTo>
                  <a:lnTo>
                    <a:pt x="8527" y="4912"/>
                  </a:lnTo>
                  <a:lnTo>
                    <a:pt x="8423" y="4912"/>
                  </a:lnTo>
                  <a:cubicBezTo>
                    <a:pt x="7482" y="4915"/>
                    <a:pt x="6580" y="5288"/>
                    <a:pt x="5913" y="5952"/>
                  </a:cubicBezTo>
                  <a:lnTo>
                    <a:pt x="5482" y="6383"/>
                  </a:lnTo>
                  <a:lnTo>
                    <a:pt x="4620" y="5521"/>
                  </a:lnTo>
                  <a:lnTo>
                    <a:pt x="5051" y="5090"/>
                  </a:lnTo>
                  <a:cubicBezTo>
                    <a:pt x="5946" y="4198"/>
                    <a:pt x="7158" y="3697"/>
                    <a:pt x="8421" y="3693"/>
                  </a:cubicBezTo>
                  <a:lnTo>
                    <a:pt x="8527" y="3693"/>
                  </a:lnTo>
                  <a:lnTo>
                    <a:pt x="8527" y="2474"/>
                  </a:lnTo>
                  <a:close/>
                  <a:moveTo>
                    <a:pt x="1" y="0"/>
                  </a:moveTo>
                  <a:lnTo>
                    <a:pt x="1" y="14700"/>
                  </a:lnTo>
                  <a:lnTo>
                    <a:pt x="18275" y="14700"/>
                  </a:lnTo>
                  <a:lnTo>
                    <a:pt x="18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77" name="Google Shape;877;p66"/>
          <p:cNvGrpSpPr/>
          <p:nvPr/>
        </p:nvGrpSpPr>
        <p:grpSpPr>
          <a:xfrm>
            <a:off x="3984633" y="3354436"/>
            <a:ext cx="473684" cy="384997"/>
            <a:chOff x="3159175" y="3374350"/>
            <a:chExt cx="524625" cy="426400"/>
          </a:xfrm>
        </p:grpSpPr>
        <p:sp>
          <p:nvSpPr>
            <p:cNvPr id="878" name="Google Shape;878;p66"/>
            <p:cNvSpPr/>
            <p:nvPr/>
          </p:nvSpPr>
          <p:spPr>
            <a:xfrm>
              <a:off x="3159175" y="3465725"/>
              <a:ext cx="126650" cy="121825"/>
            </a:xfrm>
            <a:custGeom>
              <a:avLst/>
              <a:gdLst/>
              <a:ahLst/>
              <a:cxnLst/>
              <a:rect l="l" t="t" r="r" b="b"/>
              <a:pathLst>
                <a:path w="5066" h="4873" extrusionOk="0">
                  <a:moveTo>
                    <a:pt x="2630" y="0"/>
                  </a:moveTo>
                  <a:cubicBezTo>
                    <a:pt x="1996" y="0"/>
                    <a:pt x="1372" y="248"/>
                    <a:pt x="906" y="714"/>
                  </a:cubicBezTo>
                  <a:cubicBezTo>
                    <a:pt x="209" y="1411"/>
                    <a:pt x="0" y="2459"/>
                    <a:pt x="378" y="3369"/>
                  </a:cubicBezTo>
                  <a:cubicBezTo>
                    <a:pt x="756" y="4280"/>
                    <a:pt x="1643" y="4873"/>
                    <a:pt x="2630" y="4873"/>
                  </a:cubicBezTo>
                  <a:cubicBezTo>
                    <a:pt x="3975" y="4871"/>
                    <a:pt x="5064" y="3781"/>
                    <a:pt x="5066" y="2437"/>
                  </a:cubicBezTo>
                  <a:cubicBezTo>
                    <a:pt x="5066" y="1450"/>
                    <a:pt x="4471" y="563"/>
                    <a:pt x="3561" y="185"/>
                  </a:cubicBezTo>
                  <a:cubicBezTo>
                    <a:pt x="3260" y="61"/>
                    <a:pt x="2944" y="0"/>
                    <a:pt x="2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9" name="Google Shape;879;p66"/>
            <p:cNvSpPr/>
            <p:nvPr/>
          </p:nvSpPr>
          <p:spPr>
            <a:xfrm>
              <a:off x="3282025" y="3374350"/>
              <a:ext cx="126650" cy="121875"/>
            </a:xfrm>
            <a:custGeom>
              <a:avLst/>
              <a:gdLst/>
              <a:ahLst/>
              <a:cxnLst/>
              <a:rect l="l" t="t" r="r" b="b"/>
              <a:pathLst>
                <a:path w="5066" h="4875" extrusionOk="0">
                  <a:moveTo>
                    <a:pt x="2628" y="1"/>
                  </a:moveTo>
                  <a:cubicBezTo>
                    <a:pt x="1994" y="1"/>
                    <a:pt x="1371" y="248"/>
                    <a:pt x="905" y="714"/>
                  </a:cubicBezTo>
                  <a:cubicBezTo>
                    <a:pt x="209" y="1411"/>
                    <a:pt x="0" y="2459"/>
                    <a:pt x="378" y="3369"/>
                  </a:cubicBezTo>
                  <a:cubicBezTo>
                    <a:pt x="754" y="4280"/>
                    <a:pt x="1643" y="4874"/>
                    <a:pt x="2628" y="4874"/>
                  </a:cubicBezTo>
                  <a:cubicBezTo>
                    <a:pt x="3974" y="4873"/>
                    <a:pt x="5064" y="3781"/>
                    <a:pt x="5066" y="2436"/>
                  </a:cubicBezTo>
                  <a:cubicBezTo>
                    <a:pt x="5066" y="1452"/>
                    <a:pt x="4471" y="562"/>
                    <a:pt x="3560" y="187"/>
                  </a:cubicBezTo>
                  <a:cubicBezTo>
                    <a:pt x="3259" y="61"/>
                    <a:pt x="2942" y="1"/>
                    <a:pt x="2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0" name="Google Shape;880;p66"/>
            <p:cNvSpPr/>
            <p:nvPr/>
          </p:nvSpPr>
          <p:spPr>
            <a:xfrm>
              <a:off x="3434300" y="3374350"/>
              <a:ext cx="126650" cy="121875"/>
            </a:xfrm>
            <a:custGeom>
              <a:avLst/>
              <a:gdLst/>
              <a:ahLst/>
              <a:cxnLst/>
              <a:rect l="l" t="t" r="r" b="b"/>
              <a:pathLst>
                <a:path w="5066" h="4875" extrusionOk="0">
                  <a:moveTo>
                    <a:pt x="2629" y="1"/>
                  </a:moveTo>
                  <a:cubicBezTo>
                    <a:pt x="1995" y="1"/>
                    <a:pt x="1371" y="248"/>
                    <a:pt x="906" y="714"/>
                  </a:cubicBezTo>
                  <a:cubicBezTo>
                    <a:pt x="209" y="1411"/>
                    <a:pt x="1" y="2459"/>
                    <a:pt x="378" y="3369"/>
                  </a:cubicBezTo>
                  <a:cubicBezTo>
                    <a:pt x="754" y="4280"/>
                    <a:pt x="1644" y="4874"/>
                    <a:pt x="2628" y="4874"/>
                  </a:cubicBezTo>
                  <a:cubicBezTo>
                    <a:pt x="3973" y="4873"/>
                    <a:pt x="5064" y="3781"/>
                    <a:pt x="5066" y="2436"/>
                  </a:cubicBezTo>
                  <a:cubicBezTo>
                    <a:pt x="5064" y="1452"/>
                    <a:pt x="4471" y="562"/>
                    <a:pt x="3561" y="187"/>
                  </a:cubicBezTo>
                  <a:cubicBezTo>
                    <a:pt x="3259" y="61"/>
                    <a:pt x="2943" y="1"/>
                    <a:pt x="2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1" name="Google Shape;881;p66"/>
            <p:cNvSpPr/>
            <p:nvPr/>
          </p:nvSpPr>
          <p:spPr>
            <a:xfrm>
              <a:off x="3557150" y="3465725"/>
              <a:ext cx="126650" cy="121825"/>
            </a:xfrm>
            <a:custGeom>
              <a:avLst/>
              <a:gdLst/>
              <a:ahLst/>
              <a:cxnLst/>
              <a:rect l="l" t="t" r="r" b="b"/>
              <a:pathLst>
                <a:path w="5066" h="4873" extrusionOk="0">
                  <a:moveTo>
                    <a:pt x="2630" y="0"/>
                  </a:moveTo>
                  <a:cubicBezTo>
                    <a:pt x="1996" y="0"/>
                    <a:pt x="1372" y="248"/>
                    <a:pt x="905" y="714"/>
                  </a:cubicBezTo>
                  <a:cubicBezTo>
                    <a:pt x="209" y="1411"/>
                    <a:pt x="0" y="2459"/>
                    <a:pt x="378" y="3369"/>
                  </a:cubicBezTo>
                  <a:cubicBezTo>
                    <a:pt x="754" y="4280"/>
                    <a:pt x="1643" y="4873"/>
                    <a:pt x="2628" y="4873"/>
                  </a:cubicBezTo>
                  <a:cubicBezTo>
                    <a:pt x="3973" y="4871"/>
                    <a:pt x="5064" y="3781"/>
                    <a:pt x="5066" y="2437"/>
                  </a:cubicBezTo>
                  <a:cubicBezTo>
                    <a:pt x="5066" y="1450"/>
                    <a:pt x="4471" y="563"/>
                    <a:pt x="3561" y="185"/>
                  </a:cubicBezTo>
                  <a:cubicBezTo>
                    <a:pt x="3260" y="61"/>
                    <a:pt x="2944" y="0"/>
                    <a:pt x="2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2" name="Google Shape;882;p66"/>
            <p:cNvSpPr/>
            <p:nvPr/>
          </p:nvSpPr>
          <p:spPr>
            <a:xfrm>
              <a:off x="3256375" y="3526625"/>
              <a:ext cx="335025" cy="274125"/>
            </a:xfrm>
            <a:custGeom>
              <a:avLst/>
              <a:gdLst/>
              <a:ahLst/>
              <a:cxnLst/>
              <a:rect l="l" t="t" r="r" b="b"/>
              <a:pathLst>
                <a:path w="13401" h="10965" extrusionOk="0">
                  <a:moveTo>
                    <a:pt x="7309" y="3656"/>
                  </a:moveTo>
                  <a:lnTo>
                    <a:pt x="7309" y="4875"/>
                  </a:lnTo>
                  <a:lnTo>
                    <a:pt x="8528" y="4875"/>
                  </a:lnTo>
                  <a:lnTo>
                    <a:pt x="8528" y="6092"/>
                  </a:lnTo>
                  <a:lnTo>
                    <a:pt x="7309" y="6092"/>
                  </a:lnTo>
                  <a:lnTo>
                    <a:pt x="7309" y="7311"/>
                  </a:lnTo>
                  <a:lnTo>
                    <a:pt x="6092" y="7311"/>
                  </a:lnTo>
                  <a:lnTo>
                    <a:pt x="6092" y="6092"/>
                  </a:lnTo>
                  <a:lnTo>
                    <a:pt x="4873" y="6092"/>
                  </a:lnTo>
                  <a:lnTo>
                    <a:pt x="4873" y="4875"/>
                  </a:lnTo>
                  <a:lnTo>
                    <a:pt x="6092" y="4875"/>
                  </a:lnTo>
                  <a:lnTo>
                    <a:pt x="6092" y="3656"/>
                  </a:lnTo>
                  <a:close/>
                  <a:moveTo>
                    <a:pt x="6700" y="1"/>
                  </a:moveTo>
                  <a:cubicBezTo>
                    <a:pt x="3005" y="1"/>
                    <a:pt x="0" y="3007"/>
                    <a:pt x="0" y="6701"/>
                  </a:cubicBezTo>
                  <a:cubicBezTo>
                    <a:pt x="0" y="10964"/>
                    <a:pt x="4033" y="10964"/>
                    <a:pt x="6700" y="10964"/>
                  </a:cubicBezTo>
                  <a:cubicBezTo>
                    <a:pt x="9367" y="10964"/>
                    <a:pt x="13400" y="10964"/>
                    <a:pt x="13400" y="6701"/>
                  </a:cubicBezTo>
                  <a:cubicBezTo>
                    <a:pt x="13400" y="3007"/>
                    <a:pt x="10395" y="1"/>
                    <a:pt x="6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83" name="Google Shape;883;p66"/>
          <p:cNvGrpSpPr/>
          <p:nvPr/>
        </p:nvGrpSpPr>
        <p:grpSpPr>
          <a:xfrm>
            <a:off x="3352174" y="3311345"/>
            <a:ext cx="302539" cy="469327"/>
            <a:chOff x="2458700" y="3326625"/>
            <a:chExt cx="335075" cy="519800"/>
          </a:xfrm>
        </p:grpSpPr>
        <p:sp>
          <p:nvSpPr>
            <p:cNvPr id="884" name="Google Shape;884;p66"/>
            <p:cNvSpPr/>
            <p:nvPr/>
          </p:nvSpPr>
          <p:spPr>
            <a:xfrm>
              <a:off x="2550075" y="3418000"/>
              <a:ext cx="152325" cy="136725"/>
            </a:xfrm>
            <a:custGeom>
              <a:avLst/>
              <a:gdLst/>
              <a:ahLst/>
              <a:cxnLst/>
              <a:rect l="l" t="t" r="r" b="b"/>
              <a:pathLst>
                <a:path w="6093" h="5469" extrusionOk="0">
                  <a:moveTo>
                    <a:pt x="2437" y="1218"/>
                  </a:moveTo>
                  <a:lnTo>
                    <a:pt x="2437" y="2437"/>
                  </a:lnTo>
                  <a:lnTo>
                    <a:pt x="1220" y="2437"/>
                  </a:lnTo>
                  <a:lnTo>
                    <a:pt x="1220" y="1218"/>
                  </a:lnTo>
                  <a:close/>
                  <a:moveTo>
                    <a:pt x="4875" y="1218"/>
                  </a:moveTo>
                  <a:lnTo>
                    <a:pt x="4875" y="2437"/>
                  </a:lnTo>
                  <a:lnTo>
                    <a:pt x="3656" y="2437"/>
                  </a:lnTo>
                  <a:lnTo>
                    <a:pt x="3656" y="1218"/>
                  </a:lnTo>
                  <a:close/>
                  <a:moveTo>
                    <a:pt x="3046" y="1"/>
                  </a:moveTo>
                  <a:cubicBezTo>
                    <a:pt x="1366" y="1"/>
                    <a:pt x="1" y="1366"/>
                    <a:pt x="1" y="3046"/>
                  </a:cubicBezTo>
                  <a:cubicBezTo>
                    <a:pt x="1" y="4037"/>
                    <a:pt x="485" y="4911"/>
                    <a:pt x="1220" y="5468"/>
                  </a:cubicBezTo>
                  <a:cubicBezTo>
                    <a:pt x="1232" y="4468"/>
                    <a:pt x="2046" y="3663"/>
                    <a:pt x="3047" y="3663"/>
                  </a:cubicBezTo>
                  <a:cubicBezTo>
                    <a:pt x="4047" y="3663"/>
                    <a:pt x="4861" y="4468"/>
                    <a:pt x="4873" y="5468"/>
                  </a:cubicBezTo>
                  <a:cubicBezTo>
                    <a:pt x="5608" y="4911"/>
                    <a:pt x="6092" y="4039"/>
                    <a:pt x="6092" y="3046"/>
                  </a:cubicBezTo>
                  <a:cubicBezTo>
                    <a:pt x="6092" y="1366"/>
                    <a:pt x="4727" y="1"/>
                    <a:pt x="3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5" name="Google Shape;885;p66"/>
            <p:cNvSpPr/>
            <p:nvPr/>
          </p:nvSpPr>
          <p:spPr>
            <a:xfrm>
              <a:off x="2605850" y="3539825"/>
              <a:ext cx="35625" cy="30500"/>
            </a:xfrm>
            <a:custGeom>
              <a:avLst/>
              <a:gdLst/>
              <a:ahLst/>
              <a:cxnLst/>
              <a:rect l="l" t="t" r="r" b="b"/>
              <a:pathLst>
                <a:path w="1425" h="1220" extrusionOk="0">
                  <a:moveTo>
                    <a:pt x="815" y="0"/>
                  </a:moveTo>
                  <a:cubicBezTo>
                    <a:pt x="273" y="0"/>
                    <a:pt x="1" y="657"/>
                    <a:pt x="385" y="1042"/>
                  </a:cubicBezTo>
                  <a:cubicBezTo>
                    <a:pt x="501" y="1158"/>
                    <a:pt x="657" y="1219"/>
                    <a:pt x="815" y="1219"/>
                  </a:cubicBezTo>
                  <a:cubicBezTo>
                    <a:pt x="894" y="1219"/>
                    <a:pt x="973" y="1204"/>
                    <a:pt x="1049" y="1173"/>
                  </a:cubicBezTo>
                  <a:cubicBezTo>
                    <a:pt x="1277" y="1078"/>
                    <a:pt x="1425" y="855"/>
                    <a:pt x="1425" y="611"/>
                  </a:cubicBezTo>
                  <a:cubicBezTo>
                    <a:pt x="1425" y="273"/>
                    <a:pt x="1152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6" name="Google Shape;886;p66"/>
            <p:cNvSpPr/>
            <p:nvPr/>
          </p:nvSpPr>
          <p:spPr>
            <a:xfrm>
              <a:off x="2458700" y="3326625"/>
              <a:ext cx="335075" cy="519800"/>
            </a:xfrm>
            <a:custGeom>
              <a:avLst/>
              <a:gdLst/>
              <a:ahLst/>
              <a:cxnLst/>
              <a:rect l="l" t="t" r="r" b="b"/>
              <a:pathLst>
                <a:path w="13403" h="20792" extrusionOk="0">
                  <a:moveTo>
                    <a:pt x="6701" y="2437"/>
                  </a:moveTo>
                  <a:cubicBezTo>
                    <a:pt x="9052" y="2437"/>
                    <a:pt x="10966" y="4351"/>
                    <a:pt x="10966" y="6701"/>
                  </a:cubicBezTo>
                  <a:cubicBezTo>
                    <a:pt x="10966" y="9097"/>
                    <a:pt x="8964" y="10964"/>
                    <a:pt x="6701" y="10964"/>
                  </a:cubicBezTo>
                  <a:cubicBezTo>
                    <a:pt x="4449" y="10964"/>
                    <a:pt x="2437" y="9111"/>
                    <a:pt x="2437" y="6701"/>
                  </a:cubicBezTo>
                  <a:cubicBezTo>
                    <a:pt x="2437" y="4351"/>
                    <a:pt x="4351" y="2437"/>
                    <a:pt x="6701" y="2437"/>
                  </a:cubicBezTo>
                  <a:close/>
                  <a:moveTo>
                    <a:pt x="7311" y="13483"/>
                  </a:moveTo>
                  <a:lnTo>
                    <a:pt x="7311" y="14701"/>
                  </a:lnTo>
                  <a:lnTo>
                    <a:pt x="8530" y="14701"/>
                  </a:lnTo>
                  <a:lnTo>
                    <a:pt x="8530" y="15920"/>
                  </a:lnTo>
                  <a:lnTo>
                    <a:pt x="7311" y="15920"/>
                  </a:lnTo>
                  <a:lnTo>
                    <a:pt x="7311" y="17137"/>
                  </a:lnTo>
                  <a:lnTo>
                    <a:pt x="6092" y="17137"/>
                  </a:lnTo>
                  <a:lnTo>
                    <a:pt x="6092" y="15920"/>
                  </a:lnTo>
                  <a:lnTo>
                    <a:pt x="4875" y="15920"/>
                  </a:lnTo>
                  <a:lnTo>
                    <a:pt x="4875" y="14701"/>
                  </a:lnTo>
                  <a:lnTo>
                    <a:pt x="6092" y="14701"/>
                  </a:lnTo>
                  <a:lnTo>
                    <a:pt x="6092" y="13483"/>
                  </a:lnTo>
                  <a:close/>
                  <a:moveTo>
                    <a:pt x="6701" y="1"/>
                  </a:moveTo>
                  <a:cubicBezTo>
                    <a:pt x="3007" y="1"/>
                    <a:pt x="1" y="3008"/>
                    <a:pt x="1" y="6701"/>
                  </a:cubicBezTo>
                  <a:lnTo>
                    <a:pt x="1" y="14092"/>
                  </a:lnTo>
                  <a:cubicBezTo>
                    <a:pt x="1" y="17787"/>
                    <a:pt x="3007" y="20792"/>
                    <a:pt x="6701" y="20792"/>
                  </a:cubicBezTo>
                  <a:cubicBezTo>
                    <a:pt x="10395" y="20792"/>
                    <a:pt x="13402" y="17787"/>
                    <a:pt x="13402" y="14092"/>
                  </a:cubicBezTo>
                  <a:lnTo>
                    <a:pt x="13402" y="6701"/>
                  </a:lnTo>
                  <a:cubicBezTo>
                    <a:pt x="13402" y="3008"/>
                    <a:pt x="10395" y="1"/>
                    <a:pt x="6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87" name="Google Shape;887;p66"/>
          <p:cNvGrpSpPr/>
          <p:nvPr/>
        </p:nvGrpSpPr>
        <p:grpSpPr>
          <a:xfrm>
            <a:off x="2690213" y="3311345"/>
            <a:ext cx="357526" cy="469327"/>
            <a:chOff x="1725550" y="3326625"/>
            <a:chExt cx="395975" cy="519800"/>
          </a:xfrm>
        </p:grpSpPr>
        <p:sp>
          <p:nvSpPr>
            <p:cNvPr id="888" name="Google Shape;888;p66"/>
            <p:cNvSpPr/>
            <p:nvPr/>
          </p:nvSpPr>
          <p:spPr>
            <a:xfrm>
              <a:off x="1725550" y="3509075"/>
              <a:ext cx="213275" cy="96075"/>
            </a:xfrm>
            <a:custGeom>
              <a:avLst/>
              <a:gdLst/>
              <a:ahLst/>
              <a:cxnLst/>
              <a:rect l="l" t="t" r="r" b="b"/>
              <a:pathLst>
                <a:path w="8531" h="3843" extrusionOk="0">
                  <a:moveTo>
                    <a:pt x="8530" y="1"/>
                  </a:moveTo>
                  <a:lnTo>
                    <a:pt x="1" y="1422"/>
                  </a:lnTo>
                  <a:lnTo>
                    <a:pt x="1" y="2420"/>
                  </a:lnTo>
                  <a:lnTo>
                    <a:pt x="8530" y="3842"/>
                  </a:lnTo>
                  <a:lnTo>
                    <a:pt x="8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9" name="Google Shape;889;p66"/>
            <p:cNvSpPr/>
            <p:nvPr/>
          </p:nvSpPr>
          <p:spPr>
            <a:xfrm>
              <a:off x="1725550" y="3419000"/>
              <a:ext cx="213275" cy="94775"/>
            </a:xfrm>
            <a:custGeom>
              <a:avLst/>
              <a:gdLst/>
              <a:ahLst/>
              <a:cxnLst/>
              <a:rect l="l" t="t" r="r" b="b"/>
              <a:pathLst>
                <a:path w="8531" h="3791" extrusionOk="0">
                  <a:moveTo>
                    <a:pt x="1" y="0"/>
                  </a:moveTo>
                  <a:lnTo>
                    <a:pt x="1" y="3790"/>
                  </a:lnTo>
                  <a:lnTo>
                    <a:pt x="8530" y="2369"/>
                  </a:lnTo>
                  <a:lnTo>
                    <a:pt x="8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0" name="Google Shape;890;p66"/>
            <p:cNvSpPr/>
            <p:nvPr/>
          </p:nvSpPr>
          <p:spPr>
            <a:xfrm>
              <a:off x="1725550" y="3600475"/>
              <a:ext cx="213275" cy="96000"/>
            </a:xfrm>
            <a:custGeom>
              <a:avLst/>
              <a:gdLst/>
              <a:ahLst/>
              <a:cxnLst/>
              <a:rect l="l" t="t" r="r" b="b"/>
              <a:pathLst>
                <a:path w="8531" h="3840" extrusionOk="0">
                  <a:moveTo>
                    <a:pt x="1" y="0"/>
                  </a:moveTo>
                  <a:lnTo>
                    <a:pt x="1" y="3840"/>
                  </a:lnTo>
                  <a:lnTo>
                    <a:pt x="8530" y="2419"/>
                  </a:lnTo>
                  <a:lnTo>
                    <a:pt x="8530" y="14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1" name="Google Shape;891;p66"/>
            <p:cNvSpPr/>
            <p:nvPr/>
          </p:nvSpPr>
          <p:spPr>
            <a:xfrm>
              <a:off x="1725550" y="3695625"/>
              <a:ext cx="190200" cy="144425"/>
            </a:xfrm>
            <a:custGeom>
              <a:avLst/>
              <a:gdLst/>
              <a:ahLst/>
              <a:cxnLst/>
              <a:rect l="l" t="t" r="r" b="b"/>
              <a:pathLst>
                <a:path w="7608" h="5777" extrusionOk="0">
                  <a:moveTo>
                    <a:pt x="7608" y="1"/>
                  </a:moveTo>
                  <a:lnTo>
                    <a:pt x="1" y="1270"/>
                  </a:lnTo>
                  <a:lnTo>
                    <a:pt x="1" y="2987"/>
                  </a:lnTo>
                  <a:cubicBezTo>
                    <a:pt x="1" y="4234"/>
                    <a:pt x="758" y="5306"/>
                    <a:pt x="1834" y="5777"/>
                  </a:cubicBezTo>
                  <a:lnTo>
                    <a:pt x="76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2" name="Google Shape;892;p66"/>
            <p:cNvSpPr/>
            <p:nvPr/>
          </p:nvSpPr>
          <p:spPr>
            <a:xfrm>
              <a:off x="1969275" y="3705075"/>
              <a:ext cx="91350" cy="141350"/>
            </a:xfrm>
            <a:custGeom>
              <a:avLst/>
              <a:gdLst/>
              <a:ahLst/>
              <a:cxnLst/>
              <a:rect l="l" t="t" r="r" b="b"/>
              <a:pathLst>
                <a:path w="3654" h="5654" extrusionOk="0">
                  <a:moveTo>
                    <a:pt x="0" y="0"/>
                  </a:moveTo>
                  <a:lnTo>
                    <a:pt x="0" y="5654"/>
                  </a:lnTo>
                  <a:lnTo>
                    <a:pt x="3654" y="5654"/>
                  </a:lnTo>
                  <a:lnTo>
                    <a:pt x="3654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3" name="Google Shape;893;p66"/>
            <p:cNvSpPr/>
            <p:nvPr/>
          </p:nvSpPr>
          <p:spPr>
            <a:xfrm>
              <a:off x="1808025" y="3715675"/>
              <a:ext cx="130800" cy="130750"/>
            </a:xfrm>
            <a:custGeom>
              <a:avLst/>
              <a:gdLst/>
              <a:ahLst/>
              <a:cxnLst/>
              <a:rect l="l" t="t" r="r" b="b"/>
              <a:pathLst>
                <a:path w="5232" h="5230" extrusionOk="0">
                  <a:moveTo>
                    <a:pt x="5231" y="1"/>
                  </a:moveTo>
                  <a:lnTo>
                    <a:pt x="0" y="5230"/>
                  </a:lnTo>
                  <a:lnTo>
                    <a:pt x="5231" y="5230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4" name="Google Shape;894;p66"/>
            <p:cNvSpPr/>
            <p:nvPr/>
          </p:nvSpPr>
          <p:spPr>
            <a:xfrm>
              <a:off x="1756025" y="3326625"/>
              <a:ext cx="152325" cy="61975"/>
            </a:xfrm>
            <a:custGeom>
              <a:avLst/>
              <a:gdLst/>
              <a:ahLst/>
              <a:cxnLst/>
              <a:rect l="l" t="t" r="r" b="b"/>
              <a:pathLst>
                <a:path w="6093" h="2479" extrusionOk="0">
                  <a:moveTo>
                    <a:pt x="1" y="1"/>
                  </a:moveTo>
                  <a:lnTo>
                    <a:pt x="1" y="2478"/>
                  </a:lnTo>
                  <a:lnTo>
                    <a:pt x="6092" y="2478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5" name="Google Shape;895;p66"/>
            <p:cNvSpPr/>
            <p:nvPr/>
          </p:nvSpPr>
          <p:spPr>
            <a:xfrm>
              <a:off x="2091075" y="3757875"/>
              <a:ext cx="30450" cy="88550"/>
            </a:xfrm>
            <a:custGeom>
              <a:avLst/>
              <a:gdLst/>
              <a:ahLst/>
              <a:cxnLst/>
              <a:rect l="l" t="t" r="r" b="b"/>
              <a:pathLst>
                <a:path w="1218" h="3542" extrusionOk="0">
                  <a:moveTo>
                    <a:pt x="1" y="1"/>
                  </a:moveTo>
                  <a:lnTo>
                    <a:pt x="1" y="3542"/>
                  </a:lnTo>
                  <a:lnTo>
                    <a:pt x="1218" y="3542"/>
                  </a:lnTo>
                  <a:lnTo>
                    <a:pt x="1218" y="1714"/>
                  </a:lnTo>
                  <a:cubicBezTo>
                    <a:pt x="1218" y="921"/>
                    <a:pt x="707" y="2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96" name="Google Shape;896;p66"/>
          <p:cNvGrpSpPr/>
          <p:nvPr/>
        </p:nvGrpSpPr>
        <p:grpSpPr>
          <a:xfrm>
            <a:off x="2001503" y="3311390"/>
            <a:ext cx="482758" cy="469282"/>
            <a:chOff x="962775" y="3326675"/>
            <a:chExt cx="534675" cy="519750"/>
          </a:xfrm>
        </p:grpSpPr>
        <p:sp>
          <p:nvSpPr>
            <p:cNvPr id="897" name="Google Shape;897;p66"/>
            <p:cNvSpPr/>
            <p:nvPr/>
          </p:nvSpPr>
          <p:spPr>
            <a:xfrm>
              <a:off x="962775" y="3713125"/>
              <a:ext cx="137725" cy="133300"/>
            </a:xfrm>
            <a:custGeom>
              <a:avLst/>
              <a:gdLst/>
              <a:ahLst/>
              <a:cxnLst/>
              <a:rect l="l" t="t" r="r" b="b"/>
              <a:pathLst>
                <a:path w="5509" h="5332" extrusionOk="0">
                  <a:moveTo>
                    <a:pt x="2926" y="1"/>
                  </a:moveTo>
                  <a:lnTo>
                    <a:pt x="712" y="2213"/>
                  </a:lnTo>
                  <a:cubicBezTo>
                    <a:pt x="0" y="2928"/>
                    <a:pt x="0" y="4084"/>
                    <a:pt x="712" y="4797"/>
                  </a:cubicBezTo>
                  <a:cubicBezTo>
                    <a:pt x="1069" y="5153"/>
                    <a:pt x="1537" y="5331"/>
                    <a:pt x="2004" y="5331"/>
                  </a:cubicBezTo>
                  <a:cubicBezTo>
                    <a:pt x="2472" y="5331"/>
                    <a:pt x="2940" y="5153"/>
                    <a:pt x="3297" y="4797"/>
                  </a:cubicBezTo>
                  <a:lnTo>
                    <a:pt x="5509" y="2585"/>
                  </a:lnTo>
                  <a:lnTo>
                    <a:pt x="29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8" name="Google Shape;898;p66"/>
            <p:cNvSpPr/>
            <p:nvPr/>
          </p:nvSpPr>
          <p:spPr>
            <a:xfrm>
              <a:off x="1208150" y="3562350"/>
              <a:ext cx="43125" cy="43150"/>
            </a:xfrm>
            <a:custGeom>
              <a:avLst/>
              <a:gdLst/>
              <a:ahLst/>
              <a:cxnLst/>
              <a:rect l="l" t="t" r="r" b="b"/>
              <a:pathLst>
                <a:path w="1725" h="1726" extrusionOk="0">
                  <a:moveTo>
                    <a:pt x="863" y="1"/>
                  </a:moveTo>
                  <a:lnTo>
                    <a:pt x="0" y="863"/>
                  </a:lnTo>
                  <a:lnTo>
                    <a:pt x="863" y="1725"/>
                  </a:lnTo>
                  <a:lnTo>
                    <a:pt x="1725" y="86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9" name="Google Shape;899;p66"/>
            <p:cNvSpPr/>
            <p:nvPr/>
          </p:nvSpPr>
          <p:spPr>
            <a:xfrm>
              <a:off x="1251200" y="3519350"/>
              <a:ext cx="43150" cy="43125"/>
            </a:xfrm>
            <a:custGeom>
              <a:avLst/>
              <a:gdLst/>
              <a:ahLst/>
              <a:cxnLst/>
              <a:rect l="l" t="t" r="r" b="b"/>
              <a:pathLst>
                <a:path w="1726" h="1725" extrusionOk="0">
                  <a:moveTo>
                    <a:pt x="863" y="0"/>
                  </a:moveTo>
                  <a:lnTo>
                    <a:pt x="1" y="862"/>
                  </a:lnTo>
                  <a:lnTo>
                    <a:pt x="863" y="1724"/>
                  </a:lnTo>
                  <a:lnTo>
                    <a:pt x="1725" y="86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0" name="Google Shape;900;p66"/>
            <p:cNvSpPr/>
            <p:nvPr/>
          </p:nvSpPr>
          <p:spPr>
            <a:xfrm>
              <a:off x="1294275" y="3476250"/>
              <a:ext cx="43125" cy="43125"/>
            </a:xfrm>
            <a:custGeom>
              <a:avLst/>
              <a:gdLst/>
              <a:ahLst/>
              <a:cxnLst/>
              <a:rect l="l" t="t" r="r" b="b"/>
              <a:pathLst>
                <a:path w="1725" h="1725" extrusionOk="0">
                  <a:moveTo>
                    <a:pt x="862" y="0"/>
                  </a:moveTo>
                  <a:lnTo>
                    <a:pt x="0" y="862"/>
                  </a:lnTo>
                  <a:lnTo>
                    <a:pt x="862" y="1724"/>
                  </a:lnTo>
                  <a:lnTo>
                    <a:pt x="1724" y="862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1" name="Google Shape;901;p66"/>
            <p:cNvSpPr/>
            <p:nvPr/>
          </p:nvSpPr>
          <p:spPr>
            <a:xfrm>
              <a:off x="1057425" y="3326675"/>
              <a:ext cx="440025" cy="429600"/>
            </a:xfrm>
            <a:custGeom>
              <a:avLst/>
              <a:gdLst/>
              <a:ahLst/>
              <a:cxnLst/>
              <a:rect l="l" t="t" r="r" b="b"/>
              <a:pathLst>
                <a:path w="17601" h="17184" extrusionOk="0">
                  <a:moveTo>
                    <a:pt x="12923" y="3399"/>
                  </a:moveTo>
                  <a:lnTo>
                    <a:pt x="13785" y="4261"/>
                  </a:lnTo>
                  <a:lnTo>
                    <a:pt x="12923" y="5123"/>
                  </a:lnTo>
                  <a:lnTo>
                    <a:pt x="12060" y="4261"/>
                  </a:lnTo>
                  <a:lnTo>
                    <a:pt x="12923" y="3399"/>
                  </a:lnTo>
                  <a:close/>
                  <a:moveTo>
                    <a:pt x="10338" y="4261"/>
                  </a:moveTo>
                  <a:lnTo>
                    <a:pt x="12923" y="6845"/>
                  </a:lnTo>
                  <a:lnTo>
                    <a:pt x="6892" y="12874"/>
                  </a:lnTo>
                  <a:lnTo>
                    <a:pt x="4307" y="10290"/>
                  </a:lnTo>
                  <a:lnTo>
                    <a:pt x="10338" y="4261"/>
                  </a:lnTo>
                  <a:close/>
                  <a:moveTo>
                    <a:pt x="12922" y="0"/>
                  </a:moveTo>
                  <a:cubicBezTo>
                    <a:pt x="11830" y="0"/>
                    <a:pt x="10738" y="416"/>
                    <a:pt x="9907" y="1247"/>
                  </a:cubicBezTo>
                  <a:lnTo>
                    <a:pt x="9907" y="1245"/>
                  </a:lnTo>
                  <a:lnTo>
                    <a:pt x="2357" y="8795"/>
                  </a:lnTo>
                  <a:cubicBezTo>
                    <a:pt x="1097" y="10057"/>
                    <a:pt x="607" y="11852"/>
                    <a:pt x="1038" y="13561"/>
                  </a:cubicBezTo>
                  <a:lnTo>
                    <a:pt x="0" y="14597"/>
                  </a:lnTo>
                  <a:lnTo>
                    <a:pt x="2585" y="17183"/>
                  </a:lnTo>
                  <a:lnTo>
                    <a:pt x="3623" y="16147"/>
                  </a:lnTo>
                  <a:cubicBezTo>
                    <a:pt x="4028" y="16249"/>
                    <a:pt x="4439" y="16300"/>
                    <a:pt x="4847" y="16300"/>
                  </a:cubicBezTo>
                  <a:cubicBezTo>
                    <a:pt x="6160" y="16300"/>
                    <a:pt x="7440" y="15781"/>
                    <a:pt x="8388" y="14826"/>
                  </a:cubicBezTo>
                  <a:lnTo>
                    <a:pt x="15938" y="7276"/>
                  </a:lnTo>
                  <a:cubicBezTo>
                    <a:pt x="17600" y="5614"/>
                    <a:pt x="17600" y="2909"/>
                    <a:pt x="15938" y="1247"/>
                  </a:cubicBezTo>
                  <a:cubicBezTo>
                    <a:pt x="15106" y="416"/>
                    <a:pt x="14014" y="0"/>
                    <a:pt x="12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02" name="Google Shape;902;p66"/>
          <p:cNvGrpSpPr/>
          <p:nvPr/>
        </p:nvGrpSpPr>
        <p:grpSpPr>
          <a:xfrm>
            <a:off x="1432428" y="3311345"/>
            <a:ext cx="302539" cy="469373"/>
            <a:chOff x="332500" y="3326625"/>
            <a:chExt cx="335075" cy="519850"/>
          </a:xfrm>
        </p:grpSpPr>
        <p:sp>
          <p:nvSpPr>
            <p:cNvPr id="903" name="Google Shape;903;p66"/>
            <p:cNvSpPr/>
            <p:nvPr/>
          </p:nvSpPr>
          <p:spPr>
            <a:xfrm>
              <a:off x="332500" y="3326625"/>
              <a:ext cx="335075" cy="519850"/>
            </a:xfrm>
            <a:custGeom>
              <a:avLst/>
              <a:gdLst/>
              <a:ahLst/>
              <a:cxnLst/>
              <a:rect l="l" t="t" r="r" b="b"/>
              <a:pathLst>
                <a:path w="13403" h="20794" extrusionOk="0">
                  <a:moveTo>
                    <a:pt x="6701" y="2437"/>
                  </a:moveTo>
                  <a:cubicBezTo>
                    <a:pt x="9053" y="2437"/>
                    <a:pt x="10966" y="4351"/>
                    <a:pt x="10966" y="6701"/>
                  </a:cubicBezTo>
                  <a:cubicBezTo>
                    <a:pt x="10966" y="9052"/>
                    <a:pt x="9054" y="10964"/>
                    <a:pt x="6703" y="10964"/>
                  </a:cubicBezTo>
                  <a:cubicBezTo>
                    <a:pt x="4351" y="10964"/>
                    <a:pt x="2439" y="9052"/>
                    <a:pt x="2439" y="6701"/>
                  </a:cubicBezTo>
                  <a:lnTo>
                    <a:pt x="2437" y="6701"/>
                  </a:lnTo>
                  <a:cubicBezTo>
                    <a:pt x="2437" y="4351"/>
                    <a:pt x="4351" y="2437"/>
                    <a:pt x="6701" y="2437"/>
                  </a:cubicBezTo>
                  <a:close/>
                  <a:moveTo>
                    <a:pt x="6701" y="1"/>
                  </a:moveTo>
                  <a:cubicBezTo>
                    <a:pt x="3008" y="1"/>
                    <a:pt x="1" y="3008"/>
                    <a:pt x="1" y="6701"/>
                  </a:cubicBezTo>
                  <a:cubicBezTo>
                    <a:pt x="1" y="10190"/>
                    <a:pt x="2682" y="13061"/>
                    <a:pt x="6092" y="13371"/>
                  </a:cubicBezTo>
                  <a:lnTo>
                    <a:pt x="6092" y="14621"/>
                  </a:lnTo>
                  <a:lnTo>
                    <a:pt x="4875" y="14621"/>
                  </a:lnTo>
                  <a:lnTo>
                    <a:pt x="4875" y="20794"/>
                  </a:lnTo>
                  <a:lnTo>
                    <a:pt x="8530" y="20794"/>
                  </a:lnTo>
                  <a:lnTo>
                    <a:pt x="8530" y="14621"/>
                  </a:lnTo>
                  <a:lnTo>
                    <a:pt x="7311" y="14621"/>
                  </a:lnTo>
                  <a:lnTo>
                    <a:pt x="7311" y="13371"/>
                  </a:lnTo>
                  <a:cubicBezTo>
                    <a:pt x="10721" y="13061"/>
                    <a:pt x="13402" y="10190"/>
                    <a:pt x="13402" y="6701"/>
                  </a:cubicBezTo>
                  <a:cubicBezTo>
                    <a:pt x="13402" y="3008"/>
                    <a:pt x="10396" y="1"/>
                    <a:pt x="6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4" name="Google Shape;904;p66"/>
            <p:cNvSpPr/>
            <p:nvPr/>
          </p:nvSpPr>
          <p:spPr>
            <a:xfrm>
              <a:off x="423875" y="3418000"/>
              <a:ext cx="152325" cy="152325"/>
            </a:xfrm>
            <a:custGeom>
              <a:avLst/>
              <a:gdLst/>
              <a:ahLst/>
              <a:cxnLst/>
              <a:rect l="l" t="t" r="r" b="b"/>
              <a:pathLst>
                <a:path w="6093" h="6093" extrusionOk="0">
                  <a:moveTo>
                    <a:pt x="3656" y="1218"/>
                  </a:moveTo>
                  <a:lnTo>
                    <a:pt x="3656" y="2437"/>
                  </a:lnTo>
                  <a:lnTo>
                    <a:pt x="4875" y="2437"/>
                  </a:lnTo>
                  <a:lnTo>
                    <a:pt x="4875" y="3656"/>
                  </a:lnTo>
                  <a:lnTo>
                    <a:pt x="3656" y="3656"/>
                  </a:lnTo>
                  <a:lnTo>
                    <a:pt x="3656" y="4873"/>
                  </a:lnTo>
                  <a:lnTo>
                    <a:pt x="2439" y="4873"/>
                  </a:lnTo>
                  <a:lnTo>
                    <a:pt x="2439" y="3656"/>
                  </a:lnTo>
                  <a:lnTo>
                    <a:pt x="1220" y="3656"/>
                  </a:lnTo>
                  <a:lnTo>
                    <a:pt x="1220" y="2437"/>
                  </a:lnTo>
                  <a:lnTo>
                    <a:pt x="2439" y="2437"/>
                  </a:lnTo>
                  <a:lnTo>
                    <a:pt x="2439" y="1218"/>
                  </a:lnTo>
                  <a:close/>
                  <a:moveTo>
                    <a:pt x="3048" y="1"/>
                  </a:moveTo>
                  <a:cubicBezTo>
                    <a:pt x="1368" y="1"/>
                    <a:pt x="1" y="1366"/>
                    <a:pt x="1" y="3046"/>
                  </a:cubicBezTo>
                  <a:cubicBezTo>
                    <a:pt x="1" y="4725"/>
                    <a:pt x="1368" y="6092"/>
                    <a:pt x="3048" y="6092"/>
                  </a:cubicBezTo>
                  <a:cubicBezTo>
                    <a:pt x="4727" y="6092"/>
                    <a:pt x="6092" y="4725"/>
                    <a:pt x="6092" y="3046"/>
                  </a:cubicBezTo>
                  <a:cubicBezTo>
                    <a:pt x="6092" y="1366"/>
                    <a:pt x="4727" y="1"/>
                    <a:pt x="3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05" name="Google Shape;905;p66"/>
          <p:cNvGrpSpPr/>
          <p:nvPr/>
        </p:nvGrpSpPr>
        <p:grpSpPr>
          <a:xfrm>
            <a:off x="7370485" y="2610559"/>
            <a:ext cx="426282" cy="469327"/>
            <a:chOff x="6909150" y="2550475"/>
            <a:chExt cx="472125" cy="519800"/>
          </a:xfrm>
        </p:grpSpPr>
        <p:sp>
          <p:nvSpPr>
            <p:cNvPr id="906" name="Google Shape;906;p66"/>
            <p:cNvSpPr/>
            <p:nvPr/>
          </p:nvSpPr>
          <p:spPr>
            <a:xfrm>
              <a:off x="7198450" y="2550475"/>
              <a:ext cx="182825" cy="176700"/>
            </a:xfrm>
            <a:custGeom>
              <a:avLst/>
              <a:gdLst/>
              <a:ahLst/>
              <a:cxnLst/>
              <a:rect l="l" t="t" r="r" b="b"/>
              <a:pathLst>
                <a:path w="7313" h="7068" extrusionOk="0">
                  <a:moveTo>
                    <a:pt x="3658" y="0"/>
                  </a:moveTo>
                  <a:lnTo>
                    <a:pt x="3111" y="1094"/>
                  </a:lnTo>
                  <a:cubicBezTo>
                    <a:pt x="2678" y="1961"/>
                    <a:pt x="1961" y="2433"/>
                    <a:pt x="1092" y="2868"/>
                  </a:cubicBezTo>
                  <a:lnTo>
                    <a:pt x="1" y="3411"/>
                  </a:lnTo>
                  <a:lnTo>
                    <a:pt x="1092" y="3957"/>
                  </a:lnTo>
                  <a:cubicBezTo>
                    <a:pt x="1965" y="4395"/>
                    <a:pt x="2673" y="5104"/>
                    <a:pt x="3111" y="5976"/>
                  </a:cubicBezTo>
                  <a:lnTo>
                    <a:pt x="3658" y="7068"/>
                  </a:lnTo>
                  <a:lnTo>
                    <a:pt x="4203" y="5976"/>
                  </a:lnTo>
                  <a:cubicBezTo>
                    <a:pt x="4640" y="5104"/>
                    <a:pt x="5349" y="4395"/>
                    <a:pt x="6222" y="3957"/>
                  </a:cubicBezTo>
                  <a:lnTo>
                    <a:pt x="7313" y="3411"/>
                  </a:lnTo>
                  <a:lnTo>
                    <a:pt x="6222" y="2868"/>
                  </a:lnTo>
                  <a:cubicBezTo>
                    <a:pt x="5353" y="2433"/>
                    <a:pt x="4635" y="1963"/>
                    <a:pt x="4203" y="1094"/>
                  </a:cubicBezTo>
                  <a:lnTo>
                    <a:pt x="36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07" name="Google Shape;907;p66"/>
            <p:cNvSpPr/>
            <p:nvPr/>
          </p:nvSpPr>
          <p:spPr>
            <a:xfrm>
              <a:off x="6909150" y="2580950"/>
              <a:ext cx="378725" cy="489325"/>
            </a:xfrm>
            <a:custGeom>
              <a:avLst/>
              <a:gdLst/>
              <a:ahLst/>
              <a:cxnLst/>
              <a:rect l="l" t="t" r="r" b="b"/>
              <a:pathLst>
                <a:path w="15149" h="19573" extrusionOk="0">
                  <a:moveTo>
                    <a:pt x="5483" y="0"/>
                  </a:moveTo>
                  <a:cubicBezTo>
                    <a:pt x="2461" y="0"/>
                    <a:pt x="1" y="2459"/>
                    <a:pt x="1" y="5481"/>
                  </a:cubicBezTo>
                  <a:cubicBezTo>
                    <a:pt x="1" y="6845"/>
                    <a:pt x="468" y="7931"/>
                    <a:pt x="963" y="9081"/>
                  </a:cubicBezTo>
                  <a:cubicBezTo>
                    <a:pt x="1654" y="10690"/>
                    <a:pt x="2438" y="12554"/>
                    <a:pt x="2438" y="15876"/>
                  </a:cubicBezTo>
                  <a:lnTo>
                    <a:pt x="2437" y="15878"/>
                  </a:lnTo>
                  <a:cubicBezTo>
                    <a:pt x="2437" y="17893"/>
                    <a:pt x="4076" y="19573"/>
                    <a:pt x="6092" y="19573"/>
                  </a:cubicBezTo>
                  <a:lnTo>
                    <a:pt x="6700" y="19573"/>
                  </a:lnTo>
                  <a:lnTo>
                    <a:pt x="6700" y="18964"/>
                  </a:lnTo>
                  <a:cubicBezTo>
                    <a:pt x="6700" y="18257"/>
                    <a:pt x="6737" y="17521"/>
                    <a:pt x="6809" y="16773"/>
                  </a:cubicBezTo>
                  <a:cubicBezTo>
                    <a:pt x="7061" y="14161"/>
                    <a:pt x="7614" y="12642"/>
                    <a:pt x="7921" y="12278"/>
                  </a:cubicBezTo>
                  <a:cubicBezTo>
                    <a:pt x="8431" y="12840"/>
                    <a:pt x="9137" y="15761"/>
                    <a:pt x="9137" y="18964"/>
                  </a:cubicBezTo>
                  <a:lnTo>
                    <a:pt x="9137" y="19573"/>
                  </a:lnTo>
                  <a:lnTo>
                    <a:pt x="9747" y="19573"/>
                  </a:lnTo>
                  <a:cubicBezTo>
                    <a:pt x="11761" y="19573"/>
                    <a:pt x="13400" y="17893"/>
                    <a:pt x="13400" y="15878"/>
                  </a:cubicBezTo>
                  <a:cubicBezTo>
                    <a:pt x="13400" y="12557"/>
                    <a:pt x="14185" y="10690"/>
                    <a:pt x="14878" y="9076"/>
                  </a:cubicBezTo>
                  <a:cubicBezTo>
                    <a:pt x="14973" y="8854"/>
                    <a:pt x="15059" y="8635"/>
                    <a:pt x="15149" y="8414"/>
                  </a:cubicBezTo>
                  <a:lnTo>
                    <a:pt x="13594" y="5302"/>
                  </a:lnTo>
                  <a:cubicBezTo>
                    <a:pt x="13273" y="4664"/>
                    <a:pt x="12756" y="4147"/>
                    <a:pt x="12119" y="3828"/>
                  </a:cubicBezTo>
                  <a:lnTo>
                    <a:pt x="8849" y="2190"/>
                  </a:lnTo>
                  <a:cubicBezTo>
                    <a:pt x="8849" y="2190"/>
                    <a:pt x="12299" y="459"/>
                    <a:pt x="12388" y="411"/>
                  </a:cubicBezTo>
                  <a:cubicBezTo>
                    <a:pt x="11757" y="156"/>
                    <a:pt x="11076" y="0"/>
                    <a:pt x="10356" y="0"/>
                  </a:cubicBezTo>
                  <a:cubicBezTo>
                    <a:pt x="9513" y="0"/>
                    <a:pt x="8694" y="199"/>
                    <a:pt x="7919" y="592"/>
                  </a:cubicBezTo>
                  <a:cubicBezTo>
                    <a:pt x="7144" y="199"/>
                    <a:pt x="6326" y="0"/>
                    <a:pt x="5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08" name="Google Shape;908;p66"/>
          <p:cNvGrpSpPr/>
          <p:nvPr/>
        </p:nvGrpSpPr>
        <p:grpSpPr>
          <a:xfrm>
            <a:off x="6742089" y="2610559"/>
            <a:ext cx="247485" cy="469327"/>
            <a:chOff x="6213175" y="2550475"/>
            <a:chExt cx="274100" cy="519800"/>
          </a:xfrm>
        </p:grpSpPr>
        <p:sp>
          <p:nvSpPr>
            <p:cNvPr id="909" name="Google Shape;909;p66"/>
            <p:cNvSpPr/>
            <p:nvPr/>
          </p:nvSpPr>
          <p:spPr>
            <a:xfrm>
              <a:off x="6213175" y="2550475"/>
              <a:ext cx="274100" cy="122875"/>
            </a:xfrm>
            <a:custGeom>
              <a:avLst/>
              <a:gdLst/>
              <a:ahLst/>
              <a:cxnLst/>
              <a:rect l="l" t="t" r="r" b="b"/>
              <a:pathLst>
                <a:path w="10964" h="4915" extrusionOk="0">
                  <a:moveTo>
                    <a:pt x="0" y="0"/>
                  </a:moveTo>
                  <a:lnTo>
                    <a:pt x="0" y="3928"/>
                  </a:lnTo>
                  <a:lnTo>
                    <a:pt x="881" y="4369"/>
                  </a:lnTo>
                  <a:cubicBezTo>
                    <a:pt x="891" y="4375"/>
                    <a:pt x="1991" y="4914"/>
                    <a:pt x="3045" y="4914"/>
                  </a:cubicBezTo>
                  <a:cubicBezTo>
                    <a:pt x="4100" y="4914"/>
                    <a:pt x="5198" y="4376"/>
                    <a:pt x="5210" y="4369"/>
                  </a:cubicBezTo>
                  <a:cubicBezTo>
                    <a:pt x="5264" y="4342"/>
                    <a:pt x="6571" y="3697"/>
                    <a:pt x="7919" y="3697"/>
                  </a:cubicBezTo>
                  <a:cubicBezTo>
                    <a:pt x="9265" y="3697"/>
                    <a:pt x="10572" y="4344"/>
                    <a:pt x="10628" y="4369"/>
                  </a:cubicBezTo>
                  <a:lnTo>
                    <a:pt x="10964" y="4538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0" name="Google Shape;910;p66"/>
            <p:cNvSpPr/>
            <p:nvPr/>
          </p:nvSpPr>
          <p:spPr>
            <a:xfrm>
              <a:off x="6213175" y="2673325"/>
              <a:ext cx="274100" cy="396950"/>
            </a:xfrm>
            <a:custGeom>
              <a:avLst/>
              <a:gdLst/>
              <a:ahLst/>
              <a:cxnLst/>
              <a:rect l="l" t="t" r="r" b="b"/>
              <a:pathLst>
                <a:path w="10964" h="15878" extrusionOk="0">
                  <a:moveTo>
                    <a:pt x="7919" y="0"/>
                  </a:moveTo>
                  <a:cubicBezTo>
                    <a:pt x="6864" y="0"/>
                    <a:pt x="5764" y="540"/>
                    <a:pt x="5753" y="547"/>
                  </a:cubicBezTo>
                  <a:cubicBezTo>
                    <a:pt x="5698" y="573"/>
                    <a:pt x="4391" y="1219"/>
                    <a:pt x="3045" y="1219"/>
                  </a:cubicBezTo>
                  <a:cubicBezTo>
                    <a:pt x="1698" y="1219"/>
                    <a:pt x="391" y="573"/>
                    <a:pt x="336" y="545"/>
                  </a:cubicBezTo>
                  <a:lnTo>
                    <a:pt x="0" y="378"/>
                  </a:lnTo>
                  <a:lnTo>
                    <a:pt x="0" y="3047"/>
                  </a:lnTo>
                  <a:cubicBezTo>
                    <a:pt x="0" y="5190"/>
                    <a:pt x="1591" y="6971"/>
                    <a:pt x="3653" y="7267"/>
                  </a:cubicBezTo>
                  <a:lnTo>
                    <a:pt x="3653" y="8528"/>
                  </a:lnTo>
                  <a:lnTo>
                    <a:pt x="4872" y="8528"/>
                  </a:lnTo>
                  <a:lnTo>
                    <a:pt x="4872" y="9747"/>
                  </a:lnTo>
                  <a:lnTo>
                    <a:pt x="3653" y="9747"/>
                  </a:lnTo>
                  <a:lnTo>
                    <a:pt x="3653" y="13402"/>
                  </a:lnTo>
                  <a:lnTo>
                    <a:pt x="4872" y="13402"/>
                  </a:lnTo>
                  <a:lnTo>
                    <a:pt x="4872" y="15878"/>
                  </a:lnTo>
                  <a:lnTo>
                    <a:pt x="6091" y="15878"/>
                  </a:lnTo>
                  <a:lnTo>
                    <a:pt x="6091" y="13402"/>
                  </a:lnTo>
                  <a:lnTo>
                    <a:pt x="7309" y="13402"/>
                  </a:lnTo>
                  <a:lnTo>
                    <a:pt x="7309" y="9747"/>
                  </a:lnTo>
                  <a:lnTo>
                    <a:pt x="6091" y="9747"/>
                  </a:lnTo>
                  <a:lnTo>
                    <a:pt x="6091" y="8528"/>
                  </a:lnTo>
                  <a:lnTo>
                    <a:pt x="7309" y="8528"/>
                  </a:lnTo>
                  <a:lnTo>
                    <a:pt x="7309" y="7267"/>
                  </a:lnTo>
                  <a:cubicBezTo>
                    <a:pt x="9372" y="6971"/>
                    <a:pt x="10964" y="5190"/>
                    <a:pt x="10964" y="3047"/>
                  </a:cubicBezTo>
                  <a:lnTo>
                    <a:pt x="10964" y="986"/>
                  </a:lnTo>
                  <a:lnTo>
                    <a:pt x="10083" y="545"/>
                  </a:lnTo>
                  <a:cubicBezTo>
                    <a:pt x="10072" y="540"/>
                    <a:pt x="8972" y="0"/>
                    <a:pt x="7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11" name="Google Shape;911;p66"/>
          <p:cNvGrpSpPr/>
          <p:nvPr/>
        </p:nvGrpSpPr>
        <p:grpSpPr>
          <a:xfrm>
            <a:off x="6025593" y="2610559"/>
            <a:ext cx="424476" cy="469327"/>
            <a:chOff x="5419625" y="2550475"/>
            <a:chExt cx="470125" cy="519800"/>
          </a:xfrm>
        </p:grpSpPr>
        <p:sp>
          <p:nvSpPr>
            <p:cNvPr id="912" name="Google Shape;912;p66"/>
            <p:cNvSpPr/>
            <p:nvPr/>
          </p:nvSpPr>
          <p:spPr>
            <a:xfrm>
              <a:off x="5527700" y="2550475"/>
              <a:ext cx="259150" cy="321825"/>
            </a:xfrm>
            <a:custGeom>
              <a:avLst/>
              <a:gdLst/>
              <a:ahLst/>
              <a:cxnLst/>
              <a:rect l="l" t="t" r="r" b="b"/>
              <a:pathLst>
                <a:path w="10366" h="12873" extrusionOk="0">
                  <a:moveTo>
                    <a:pt x="5690" y="9828"/>
                  </a:moveTo>
                  <a:lnTo>
                    <a:pt x="5690" y="11047"/>
                  </a:lnTo>
                  <a:lnTo>
                    <a:pt x="4473" y="11047"/>
                  </a:lnTo>
                  <a:lnTo>
                    <a:pt x="4473" y="9828"/>
                  </a:lnTo>
                  <a:close/>
                  <a:moveTo>
                    <a:pt x="816" y="0"/>
                  </a:moveTo>
                  <a:lnTo>
                    <a:pt x="816" y="1219"/>
                  </a:lnTo>
                  <a:lnTo>
                    <a:pt x="2035" y="1219"/>
                  </a:lnTo>
                  <a:lnTo>
                    <a:pt x="2035" y="9035"/>
                  </a:lnTo>
                  <a:lnTo>
                    <a:pt x="0" y="12090"/>
                  </a:lnTo>
                  <a:lnTo>
                    <a:pt x="480" y="12328"/>
                  </a:lnTo>
                  <a:cubicBezTo>
                    <a:pt x="490" y="12335"/>
                    <a:pt x="1590" y="12873"/>
                    <a:pt x="2643" y="12873"/>
                  </a:cubicBezTo>
                  <a:cubicBezTo>
                    <a:pt x="3697" y="12873"/>
                    <a:pt x="4797" y="12335"/>
                    <a:pt x="4809" y="12328"/>
                  </a:cubicBezTo>
                  <a:cubicBezTo>
                    <a:pt x="4862" y="12302"/>
                    <a:pt x="6169" y="11656"/>
                    <a:pt x="7516" y="11656"/>
                  </a:cubicBezTo>
                  <a:cubicBezTo>
                    <a:pt x="8279" y="11656"/>
                    <a:pt x="9297" y="11871"/>
                    <a:pt x="10366" y="12399"/>
                  </a:cubicBezTo>
                  <a:lnTo>
                    <a:pt x="8126" y="9035"/>
                  </a:lnTo>
                  <a:lnTo>
                    <a:pt x="8126" y="1219"/>
                  </a:lnTo>
                  <a:lnTo>
                    <a:pt x="9343" y="1219"/>
                  </a:lnTo>
                  <a:lnTo>
                    <a:pt x="9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3" name="Google Shape;913;p66"/>
            <p:cNvSpPr/>
            <p:nvPr/>
          </p:nvSpPr>
          <p:spPr>
            <a:xfrm>
              <a:off x="5419625" y="2872325"/>
              <a:ext cx="470125" cy="197950"/>
            </a:xfrm>
            <a:custGeom>
              <a:avLst/>
              <a:gdLst/>
              <a:ahLst/>
              <a:cxnLst/>
              <a:rect l="l" t="t" r="r" b="b"/>
              <a:pathLst>
                <a:path w="18805" h="7918" extrusionOk="0">
                  <a:moveTo>
                    <a:pt x="12449" y="1826"/>
                  </a:moveTo>
                  <a:lnTo>
                    <a:pt x="12447" y="3045"/>
                  </a:lnTo>
                  <a:lnTo>
                    <a:pt x="11230" y="3045"/>
                  </a:lnTo>
                  <a:lnTo>
                    <a:pt x="11230" y="1826"/>
                  </a:lnTo>
                  <a:close/>
                  <a:moveTo>
                    <a:pt x="7575" y="3045"/>
                  </a:moveTo>
                  <a:lnTo>
                    <a:pt x="7575" y="4264"/>
                  </a:lnTo>
                  <a:lnTo>
                    <a:pt x="6358" y="4264"/>
                  </a:lnTo>
                  <a:lnTo>
                    <a:pt x="6358" y="3045"/>
                  </a:lnTo>
                  <a:close/>
                  <a:moveTo>
                    <a:pt x="10013" y="4264"/>
                  </a:moveTo>
                  <a:lnTo>
                    <a:pt x="10011" y="5481"/>
                  </a:lnTo>
                  <a:lnTo>
                    <a:pt x="8796" y="5481"/>
                  </a:lnTo>
                  <a:lnTo>
                    <a:pt x="8796" y="4264"/>
                  </a:lnTo>
                  <a:close/>
                  <a:moveTo>
                    <a:pt x="11839" y="0"/>
                  </a:moveTo>
                  <a:cubicBezTo>
                    <a:pt x="10785" y="0"/>
                    <a:pt x="9685" y="538"/>
                    <a:pt x="9675" y="545"/>
                  </a:cubicBezTo>
                  <a:cubicBezTo>
                    <a:pt x="9620" y="573"/>
                    <a:pt x="8313" y="1218"/>
                    <a:pt x="6966" y="1218"/>
                  </a:cubicBezTo>
                  <a:cubicBezTo>
                    <a:pt x="5620" y="1218"/>
                    <a:pt x="4313" y="571"/>
                    <a:pt x="4258" y="545"/>
                  </a:cubicBezTo>
                  <a:lnTo>
                    <a:pt x="3644" y="237"/>
                  </a:lnTo>
                  <a:lnTo>
                    <a:pt x="422" y="5078"/>
                  </a:lnTo>
                  <a:cubicBezTo>
                    <a:pt x="42" y="5631"/>
                    <a:pt x="1" y="6350"/>
                    <a:pt x="316" y="6943"/>
                  </a:cubicBezTo>
                  <a:cubicBezTo>
                    <a:pt x="631" y="7542"/>
                    <a:pt x="1253" y="7918"/>
                    <a:pt x="1931" y="7918"/>
                  </a:cubicBezTo>
                  <a:cubicBezTo>
                    <a:pt x="1932" y="7918"/>
                    <a:pt x="1934" y="7918"/>
                    <a:pt x="1935" y="7918"/>
                  </a:cubicBezTo>
                  <a:lnTo>
                    <a:pt x="16870" y="7918"/>
                  </a:lnTo>
                  <a:cubicBezTo>
                    <a:pt x="16871" y="7918"/>
                    <a:pt x="16873" y="7918"/>
                    <a:pt x="16874" y="7918"/>
                  </a:cubicBezTo>
                  <a:cubicBezTo>
                    <a:pt x="17552" y="7918"/>
                    <a:pt x="18174" y="7542"/>
                    <a:pt x="18490" y="6943"/>
                  </a:cubicBezTo>
                  <a:cubicBezTo>
                    <a:pt x="18804" y="6352"/>
                    <a:pt x="18765" y="5637"/>
                    <a:pt x="18389" y="5083"/>
                  </a:cubicBezTo>
                  <a:lnTo>
                    <a:pt x="16047" y="1566"/>
                  </a:lnTo>
                  <a:lnTo>
                    <a:pt x="14004" y="545"/>
                  </a:lnTo>
                  <a:cubicBezTo>
                    <a:pt x="13994" y="540"/>
                    <a:pt x="12894" y="0"/>
                    <a:pt x="1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14" name="Google Shape;914;p66"/>
          <p:cNvGrpSpPr/>
          <p:nvPr/>
        </p:nvGrpSpPr>
        <p:grpSpPr>
          <a:xfrm>
            <a:off x="5343791" y="2610559"/>
            <a:ext cx="469373" cy="469327"/>
            <a:chOff x="4664500" y="2550475"/>
            <a:chExt cx="519850" cy="519800"/>
          </a:xfrm>
        </p:grpSpPr>
        <p:sp>
          <p:nvSpPr>
            <p:cNvPr id="915" name="Google Shape;915;p66"/>
            <p:cNvSpPr/>
            <p:nvPr/>
          </p:nvSpPr>
          <p:spPr>
            <a:xfrm>
              <a:off x="4664500" y="2903075"/>
              <a:ext cx="519850" cy="167200"/>
            </a:xfrm>
            <a:custGeom>
              <a:avLst/>
              <a:gdLst/>
              <a:ahLst/>
              <a:cxnLst/>
              <a:rect l="l" t="t" r="r" b="b"/>
              <a:pathLst>
                <a:path w="20794" h="6688" extrusionOk="0">
                  <a:moveTo>
                    <a:pt x="15269" y="1"/>
                  </a:moveTo>
                  <a:cubicBezTo>
                    <a:pt x="14104" y="1"/>
                    <a:pt x="12940" y="200"/>
                    <a:pt x="11532" y="596"/>
                  </a:cubicBezTo>
                  <a:lnTo>
                    <a:pt x="9265" y="596"/>
                  </a:lnTo>
                  <a:cubicBezTo>
                    <a:pt x="7855" y="199"/>
                    <a:pt x="6690" y="1"/>
                    <a:pt x="5526" y="1"/>
                  </a:cubicBezTo>
                  <a:cubicBezTo>
                    <a:pt x="4360" y="1"/>
                    <a:pt x="3195" y="200"/>
                    <a:pt x="1785" y="596"/>
                  </a:cubicBezTo>
                  <a:lnTo>
                    <a:pt x="1" y="596"/>
                  </a:lnTo>
                  <a:lnTo>
                    <a:pt x="1" y="1815"/>
                  </a:lnTo>
                  <a:lnTo>
                    <a:pt x="1259" y="1815"/>
                  </a:lnTo>
                  <a:lnTo>
                    <a:pt x="1259" y="3643"/>
                  </a:lnTo>
                  <a:cubicBezTo>
                    <a:pt x="1259" y="5322"/>
                    <a:pt x="2627" y="6688"/>
                    <a:pt x="4306" y="6688"/>
                  </a:cubicBezTo>
                  <a:lnTo>
                    <a:pt x="6742" y="6688"/>
                  </a:lnTo>
                  <a:cubicBezTo>
                    <a:pt x="8421" y="6688"/>
                    <a:pt x="9789" y="5322"/>
                    <a:pt x="9789" y="3643"/>
                  </a:cubicBezTo>
                  <a:lnTo>
                    <a:pt x="9789" y="1815"/>
                  </a:lnTo>
                  <a:lnTo>
                    <a:pt x="11006" y="1815"/>
                  </a:lnTo>
                  <a:lnTo>
                    <a:pt x="11006" y="3643"/>
                  </a:lnTo>
                  <a:cubicBezTo>
                    <a:pt x="11006" y="5322"/>
                    <a:pt x="12373" y="6688"/>
                    <a:pt x="14052" y="6688"/>
                  </a:cubicBezTo>
                  <a:lnTo>
                    <a:pt x="16487" y="6688"/>
                  </a:lnTo>
                  <a:cubicBezTo>
                    <a:pt x="18166" y="6688"/>
                    <a:pt x="19533" y="5322"/>
                    <a:pt x="19533" y="3643"/>
                  </a:cubicBezTo>
                  <a:lnTo>
                    <a:pt x="19533" y="1815"/>
                  </a:lnTo>
                  <a:lnTo>
                    <a:pt x="20792" y="1815"/>
                  </a:lnTo>
                  <a:lnTo>
                    <a:pt x="20794" y="596"/>
                  </a:lnTo>
                  <a:lnTo>
                    <a:pt x="19025" y="596"/>
                  </a:lnTo>
                  <a:lnTo>
                    <a:pt x="19025" y="601"/>
                  </a:lnTo>
                  <a:cubicBezTo>
                    <a:pt x="17608" y="201"/>
                    <a:pt x="16438" y="1"/>
                    <a:pt x="15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6" name="Google Shape;916;p66"/>
            <p:cNvSpPr/>
            <p:nvPr/>
          </p:nvSpPr>
          <p:spPr>
            <a:xfrm>
              <a:off x="4848300" y="2550475"/>
              <a:ext cx="152300" cy="152300"/>
            </a:xfrm>
            <a:custGeom>
              <a:avLst/>
              <a:gdLst/>
              <a:ahLst/>
              <a:cxnLst/>
              <a:rect l="l" t="t" r="r" b="b"/>
              <a:pathLst>
                <a:path w="6092" h="6092" extrusionOk="0">
                  <a:moveTo>
                    <a:pt x="1" y="0"/>
                  </a:moveTo>
                  <a:lnTo>
                    <a:pt x="1" y="6092"/>
                  </a:lnTo>
                  <a:lnTo>
                    <a:pt x="6092" y="6092"/>
                  </a:lnTo>
                  <a:lnTo>
                    <a:pt x="6092" y="4875"/>
                  </a:lnTo>
                  <a:lnTo>
                    <a:pt x="1218" y="4875"/>
                  </a:lnTo>
                  <a:lnTo>
                    <a:pt x="1218" y="3656"/>
                  </a:lnTo>
                  <a:lnTo>
                    <a:pt x="6092" y="3656"/>
                  </a:lnTo>
                  <a:lnTo>
                    <a:pt x="6092" y="2437"/>
                  </a:lnTo>
                  <a:lnTo>
                    <a:pt x="1218" y="2437"/>
                  </a:lnTo>
                  <a:lnTo>
                    <a:pt x="1218" y="1219"/>
                  </a:lnTo>
                  <a:lnTo>
                    <a:pt x="6092" y="1219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7" name="Google Shape;917;p66"/>
            <p:cNvSpPr/>
            <p:nvPr/>
          </p:nvSpPr>
          <p:spPr>
            <a:xfrm>
              <a:off x="4726450" y="2764700"/>
              <a:ext cx="152300" cy="91400"/>
            </a:xfrm>
            <a:custGeom>
              <a:avLst/>
              <a:gdLst/>
              <a:ahLst/>
              <a:cxnLst/>
              <a:rect l="l" t="t" r="r" b="b"/>
              <a:pathLst>
                <a:path w="6092" h="3656" extrusionOk="0">
                  <a:moveTo>
                    <a:pt x="0" y="0"/>
                  </a:moveTo>
                  <a:lnTo>
                    <a:pt x="0" y="3655"/>
                  </a:lnTo>
                  <a:lnTo>
                    <a:pt x="1221" y="3655"/>
                  </a:lnTo>
                  <a:lnTo>
                    <a:pt x="1221" y="1219"/>
                  </a:lnTo>
                  <a:lnTo>
                    <a:pt x="2438" y="1219"/>
                  </a:lnTo>
                  <a:lnTo>
                    <a:pt x="2438" y="3655"/>
                  </a:lnTo>
                  <a:lnTo>
                    <a:pt x="3656" y="3655"/>
                  </a:lnTo>
                  <a:lnTo>
                    <a:pt x="3656" y="1219"/>
                  </a:lnTo>
                  <a:lnTo>
                    <a:pt x="4875" y="1219"/>
                  </a:lnTo>
                  <a:lnTo>
                    <a:pt x="4875" y="3655"/>
                  </a:lnTo>
                  <a:lnTo>
                    <a:pt x="6092" y="3655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8" name="Google Shape;918;p66"/>
            <p:cNvSpPr/>
            <p:nvPr/>
          </p:nvSpPr>
          <p:spPr>
            <a:xfrm>
              <a:off x="4970100" y="2764700"/>
              <a:ext cx="152325" cy="91400"/>
            </a:xfrm>
            <a:custGeom>
              <a:avLst/>
              <a:gdLst/>
              <a:ahLst/>
              <a:cxnLst/>
              <a:rect l="l" t="t" r="r" b="b"/>
              <a:pathLst>
                <a:path w="6093" h="3656" extrusionOk="0">
                  <a:moveTo>
                    <a:pt x="1" y="0"/>
                  </a:moveTo>
                  <a:lnTo>
                    <a:pt x="1" y="3655"/>
                  </a:lnTo>
                  <a:lnTo>
                    <a:pt x="6092" y="3655"/>
                  </a:lnTo>
                  <a:lnTo>
                    <a:pt x="6092" y="0"/>
                  </a:lnTo>
                  <a:lnTo>
                    <a:pt x="4873" y="0"/>
                  </a:lnTo>
                  <a:lnTo>
                    <a:pt x="4873" y="2437"/>
                  </a:lnTo>
                  <a:lnTo>
                    <a:pt x="3656" y="2437"/>
                  </a:lnTo>
                  <a:lnTo>
                    <a:pt x="3656" y="0"/>
                  </a:lnTo>
                  <a:lnTo>
                    <a:pt x="2437" y="0"/>
                  </a:lnTo>
                  <a:lnTo>
                    <a:pt x="2437" y="2437"/>
                  </a:lnTo>
                  <a:lnTo>
                    <a:pt x="1220" y="2437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19" name="Google Shape;919;p66"/>
          <p:cNvGrpSpPr/>
          <p:nvPr/>
        </p:nvGrpSpPr>
        <p:grpSpPr>
          <a:xfrm>
            <a:off x="4720090" y="2610559"/>
            <a:ext cx="385019" cy="469373"/>
            <a:chOff x="3973725" y="2550475"/>
            <a:chExt cx="426425" cy="519850"/>
          </a:xfrm>
        </p:grpSpPr>
        <p:sp>
          <p:nvSpPr>
            <p:cNvPr id="920" name="Google Shape;920;p66"/>
            <p:cNvSpPr/>
            <p:nvPr/>
          </p:nvSpPr>
          <p:spPr>
            <a:xfrm>
              <a:off x="4308725" y="2673325"/>
              <a:ext cx="60950" cy="397000"/>
            </a:xfrm>
            <a:custGeom>
              <a:avLst/>
              <a:gdLst/>
              <a:ahLst/>
              <a:cxnLst/>
              <a:rect l="l" t="t" r="r" b="b"/>
              <a:pathLst>
                <a:path w="2438" h="15880" extrusionOk="0">
                  <a:moveTo>
                    <a:pt x="1" y="0"/>
                  </a:moveTo>
                  <a:lnTo>
                    <a:pt x="1" y="15879"/>
                  </a:lnTo>
                  <a:lnTo>
                    <a:pt x="2437" y="15879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1" name="Google Shape;921;p66"/>
            <p:cNvSpPr/>
            <p:nvPr/>
          </p:nvSpPr>
          <p:spPr>
            <a:xfrm>
              <a:off x="3973725" y="2550475"/>
              <a:ext cx="426425" cy="519800"/>
            </a:xfrm>
            <a:custGeom>
              <a:avLst/>
              <a:gdLst/>
              <a:ahLst/>
              <a:cxnLst/>
              <a:rect l="l" t="t" r="r" b="b"/>
              <a:pathLst>
                <a:path w="17057" h="20792" extrusionOk="0">
                  <a:moveTo>
                    <a:pt x="10356" y="3697"/>
                  </a:moveTo>
                  <a:lnTo>
                    <a:pt x="10356" y="12224"/>
                  </a:lnTo>
                  <a:lnTo>
                    <a:pt x="1829" y="12224"/>
                  </a:lnTo>
                  <a:lnTo>
                    <a:pt x="1829" y="3697"/>
                  </a:lnTo>
                  <a:close/>
                  <a:moveTo>
                    <a:pt x="9137" y="13442"/>
                  </a:moveTo>
                  <a:lnTo>
                    <a:pt x="9137" y="14661"/>
                  </a:lnTo>
                  <a:lnTo>
                    <a:pt x="3046" y="14661"/>
                  </a:lnTo>
                  <a:lnTo>
                    <a:pt x="3046" y="13442"/>
                  </a:lnTo>
                  <a:close/>
                  <a:moveTo>
                    <a:pt x="7920" y="15880"/>
                  </a:moveTo>
                  <a:lnTo>
                    <a:pt x="7920" y="17097"/>
                  </a:lnTo>
                  <a:lnTo>
                    <a:pt x="4265" y="17097"/>
                  </a:lnTo>
                  <a:lnTo>
                    <a:pt x="4265" y="15880"/>
                  </a:lnTo>
                  <a:close/>
                  <a:moveTo>
                    <a:pt x="1" y="0"/>
                  </a:moveTo>
                  <a:lnTo>
                    <a:pt x="1" y="20792"/>
                  </a:lnTo>
                  <a:lnTo>
                    <a:pt x="12184" y="20792"/>
                  </a:lnTo>
                  <a:lnTo>
                    <a:pt x="12184" y="3697"/>
                  </a:lnTo>
                  <a:lnTo>
                    <a:pt x="17056" y="3697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2" name="Google Shape;922;p66"/>
            <p:cNvSpPr/>
            <p:nvPr/>
          </p:nvSpPr>
          <p:spPr>
            <a:xfrm>
              <a:off x="4049850" y="2673325"/>
              <a:ext cx="152325" cy="152300"/>
            </a:xfrm>
            <a:custGeom>
              <a:avLst/>
              <a:gdLst/>
              <a:ahLst/>
              <a:cxnLst/>
              <a:rect l="l" t="t" r="r" b="b"/>
              <a:pathLst>
                <a:path w="6093" h="6092" extrusionOk="0">
                  <a:moveTo>
                    <a:pt x="3656" y="1219"/>
                  </a:moveTo>
                  <a:lnTo>
                    <a:pt x="3656" y="2436"/>
                  </a:lnTo>
                  <a:lnTo>
                    <a:pt x="4875" y="2436"/>
                  </a:lnTo>
                  <a:lnTo>
                    <a:pt x="4875" y="3655"/>
                  </a:lnTo>
                  <a:lnTo>
                    <a:pt x="3656" y="3655"/>
                  </a:lnTo>
                  <a:lnTo>
                    <a:pt x="3656" y="4874"/>
                  </a:lnTo>
                  <a:lnTo>
                    <a:pt x="2437" y="4874"/>
                  </a:lnTo>
                  <a:lnTo>
                    <a:pt x="2437" y="3655"/>
                  </a:lnTo>
                  <a:lnTo>
                    <a:pt x="1220" y="3655"/>
                  </a:lnTo>
                  <a:lnTo>
                    <a:pt x="1220" y="2436"/>
                  </a:lnTo>
                  <a:lnTo>
                    <a:pt x="2437" y="2436"/>
                  </a:lnTo>
                  <a:lnTo>
                    <a:pt x="2437" y="1219"/>
                  </a:lnTo>
                  <a:close/>
                  <a:moveTo>
                    <a:pt x="1" y="0"/>
                  </a:moveTo>
                  <a:lnTo>
                    <a:pt x="1" y="6092"/>
                  </a:lnTo>
                  <a:lnTo>
                    <a:pt x="6092" y="6092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23" name="Google Shape;923;p66"/>
          <p:cNvGrpSpPr/>
          <p:nvPr/>
        </p:nvGrpSpPr>
        <p:grpSpPr>
          <a:xfrm>
            <a:off x="4001675" y="2610514"/>
            <a:ext cx="440028" cy="469373"/>
            <a:chOff x="3178050" y="2550425"/>
            <a:chExt cx="487350" cy="519850"/>
          </a:xfrm>
        </p:grpSpPr>
        <p:sp>
          <p:nvSpPr>
            <p:cNvPr id="924" name="Google Shape;924;p66"/>
            <p:cNvSpPr/>
            <p:nvPr/>
          </p:nvSpPr>
          <p:spPr>
            <a:xfrm>
              <a:off x="3299900" y="2550475"/>
              <a:ext cx="60925" cy="30500"/>
            </a:xfrm>
            <a:custGeom>
              <a:avLst/>
              <a:gdLst/>
              <a:ahLst/>
              <a:cxnLst/>
              <a:rect l="l" t="t" r="r" b="b"/>
              <a:pathLst>
                <a:path w="2437" h="1220" extrusionOk="0">
                  <a:moveTo>
                    <a:pt x="1" y="0"/>
                  </a:moveTo>
                  <a:lnTo>
                    <a:pt x="1" y="1219"/>
                  </a:lnTo>
                  <a:lnTo>
                    <a:pt x="2437" y="1219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5" name="Google Shape;925;p66"/>
            <p:cNvSpPr/>
            <p:nvPr/>
          </p:nvSpPr>
          <p:spPr>
            <a:xfrm>
              <a:off x="3178050" y="2550425"/>
              <a:ext cx="304625" cy="519850"/>
            </a:xfrm>
            <a:custGeom>
              <a:avLst/>
              <a:gdLst/>
              <a:ahLst/>
              <a:cxnLst/>
              <a:rect l="l" t="t" r="r" b="b"/>
              <a:pathLst>
                <a:path w="12185" h="20794" extrusionOk="0">
                  <a:moveTo>
                    <a:pt x="10361" y="1"/>
                  </a:moveTo>
                  <a:cubicBezTo>
                    <a:pt x="10360" y="1"/>
                    <a:pt x="10358" y="1"/>
                    <a:pt x="10357" y="1"/>
                  </a:cubicBezTo>
                  <a:lnTo>
                    <a:pt x="8530" y="1"/>
                  </a:lnTo>
                  <a:lnTo>
                    <a:pt x="8530" y="2437"/>
                  </a:lnTo>
                  <a:lnTo>
                    <a:pt x="3657" y="2437"/>
                  </a:lnTo>
                  <a:lnTo>
                    <a:pt x="3657" y="2"/>
                  </a:lnTo>
                  <a:lnTo>
                    <a:pt x="1830" y="2"/>
                  </a:lnTo>
                  <a:cubicBezTo>
                    <a:pt x="1829" y="2"/>
                    <a:pt x="1828" y="2"/>
                    <a:pt x="1827" y="2"/>
                  </a:cubicBezTo>
                  <a:cubicBezTo>
                    <a:pt x="818" y="2"/>
                    <a:pt x="1" y="821"/>
                    <a:pt x="2" y="1830"/>
                  </a:cubicBezTo>
                  <a:lnTo>
                    <a:pt x="2" y="18966"/>
                  </a:lnTo>
                  <a:cubicBezTo>
                    <a:pt x="1" y="19975"/>
                    <a:pt x="818" y="20794"/>
                    <a:pt x="1827" y="20794"/>
                  </a:cubicBezTo>
                  <a:cubicBezTo>
                    <a:pt x="1828" y="20794"/>
                    <a:pt x="1829" y="20794"/>
                    <a:pt x="1830" y="20794"/>
                  </a:cubicBezTo>
                  <a:lnTo>
                    <a:pt x="10357" y="20794"/>
                  </a:lnTo>
                  <a:cubicBezTo>
                    <a:pt x="10358" y="20794"/>
                    <a:pt x="10360" y="20794"/>
                    <a:pt x="10361" y="20794"/>
                  </a:cubicBezTo>
                  <a:cubicBezTo>
                    <a:pt x="11368" y="20794"/>
                    <a:pt x="12185" y="19975"/>
                    <a:pt x="12185" y="18968"/>
                  </a:cubicBezTo>
                  <a:lnTo>
                    <a:pt x="12185" y="17099"/>
                  </a:lnTo>
                  <a:lnTo>
                    <a:pt x="8530" y="17099"/>
                  </a:lnTo>
                  <a:cubicBezTo>
                    <a:pt x="6847" y="17099"/>
                    <a:pt x="5485" y="15735"/>
                    <a:pt x="5485" y="14052"/>
                  </a:cubicBezTo>
                  <a:lnTo>
                    <a:pt x="5485" y="13385"/>
                  </a:lnTo>
                  <a:cubicBezTo>
                    <a:pt x="3754" y="13104"/>
                    <a:pt x="2438" y="11594"/>
                    <a:pt x="2438" y="9790"/>
                  </a:cubicBezTo>
                  <a:lnTo>
                    <a:pt x="2438" y="6135"/>
                  </a:lnTo>
                  <a:lnTo>
                    <a:pt x="4875" y="6135"/>
                  </a:lnTo>
                  <a:lnTo>
                    <a:pt x="4875" y="7352"/>
                  </a:lnTo>
                  <a:lnTo>
                    <a:pt x="3657" y="7352"/>
                  </a:lnTo>
                  <a:lnTo>
                    <a:pt x="3657" y="9789"/>
                  </a:lnTo>
                  <a:cubicBezTo>
                    <a:pt x="3657" y="11128"/>
                    <a:pt x="4752" y="12225"/>
                    <a:pt x="6094" y="12225"/>
                  </a:cubicBezTo>
                  <a:cubicBezTo>
                    <a:pt x="7433" y="12225"/>
                    <a:pt x="8530" y="11128"/>
                    <a:pt x="8530" y="9789"/>
                  </a:cubicBezTo>
                  <a:lnTo>
                    <a:pt x="8530" y="7352"/>
                  </a:lnTo>
                  <a:lnTo>
                    <a:pt x="7311" y="7352"/>
                  </a:lnTo>
                  <a:lnTo>
                    <a:pt x="7311" y="6135"/>
                  </a:lnTo>
                  <a:lnTo>
                    <a:pt x="9747" y="6135"/>
                  </a:lnTo>
                  <a:lnTo>
                    <a:pt x="9747" y="9790"/>
                  </a:lnTo>
                  <a:cubicBezTo>
                    <a:pt x="9747" y="11592"/>
                    <a:pt x="8432" y="13102"/>
                    <a:pt x="6702" y="13383"/>
                  </a:cubicBezTo>
                  <a:lnTo>
                    <a:pt x="6702" y="14052"/>
                  </a:lnTo>
                  <a:cubicBezTo>
                    <a:pt x="6701" y="15062"/>
                    <a:pt x="7518" y="15880"/>
                    <a:pt x="8527" y="15880"/>
                  </a:cubicBezTo>
                  <a:cubicBezTo>
                    <a:pt x="8528" y="15880"/>
                    <a:pt x="8529" y="15880"/>
                    <a:pt x="8530" y="15880"/>
                  </a:cubicBezTo>
                  <a:lnTo>
                    <a:pt x="12185" y="15880"/>
                  </a:lnTo>
                  <a:lnTo>
                    <a:pt x="12185" y="1828"/>
                  </a:lnTo>
                  <a:cubicBezTo>
                    <a:pt x="12185" y="819"/>
                    <a:pt x="11368" y="1"/>
                    <a:pt x="10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6" name="Google Shape;926;p66"/>
            <p:cNvSpPr/>
            <p:nvPr/>
          </p:nvSpPr>
          <p:spPr>
            <a:xfrm>
              <a:off x="3482650" y="2703800"/>
              <a:ext cx="182750" cy="274100"/>
            </a:xfrm>
            <a:custGeom>
              <a:avLst/>
              <a:gdLst/>
              <a:ahLst/>
              <a:cxnLst/>
              <a:rect l="l" t="t" r="r" b="b"/>
              <a:pathLst>
                <a:path w="7310" h="10964" extrusionOk="0">
                  <a:moveTo>
                    <a:pt x="4873" y="2436"/>
                  </a:moveTo>
                  <a:lnTo>
                    <a:pt x="4873" y="3655"/>
                  </a:lnTo>
                  <a:lnTo>
                    <a:pt x="3654" y="3655"/>
                  </a:lnTo>
                  <a:lnTo>
                    <a:pt x="3654" y="2436"/>
                  </a:lnTo>
                  <a:close/>
                  <a:moveTo>
                    <a:pt x="4265" y="0"/>
                  </a:moveTo>
                  <a:cubicBezTo>
                    <a:pt x="2585" y="0"/>
                    <a:pt x="1218" y="1366"/>
                    <a:pt x="1218" y="3045"/>
                  </a:cubicBezTo>
                  <a:cubicBezTo>
                    <a:pt x="1218" y="4516"/>
                    <a:pt x="2266" y="5747"/>
                    <a:pt x="3654" y="6029"/>
                  </a:cubicBezTo>
                  <a:lnTo>
                    <a:pt x="3654" y="7917"/>
                  </a:lnTo>
                  <a:cubicBezTo>
                    <a:pt x="3656" y="8927"/>
                    <a:pt x="2839" y="9745"/>
                    <a:pt x="1832" y="9745"/>
                  </a:cubicBezTo>
                  <a:cubicBezTo>
                    <a:pt x="1831" y="9745"/>
                    <a:pt x="1830" y="9745"/>
                    <a:pt x="1829" y="9745"/>
                  </a:cubicBezTo>
                  <a:lnTo>
                    <a:pt x="1" y="9745"/>
                  </a:lnTo>
                  <a:lnTo>
                    <a:pt x="1" y="10964"/>
                  </a:lnTo>
                  <a:lnTo>
                    <a:pt x="1829" y="10964"/>
                  </a:lnTo>
                  <a:cubicBezTo>
                    <a:pt x="3510" y="10964"/>
                    <a:pt x="4873" y="9600"/>
                    <a:pt x="4873" y="7917"/>
                  </a:cubicBezTo>
                  <a:lnTo>
                    <a:pt x="4873" y="6029"/>
                  </a:lnTo>
                  <a:cubicBezTo>
                    <a:pt x="6261" y="5747"/>
                    <a:pt x="7310" y="4516"/>
                    <a:pt x="7310" y="3045"/>
                  </a:cubicBezTo>
                  <a:cubicBezTo>
                    <a:pt x="7310" y="1366"/>
                    <a:pt x="5944" y="0"/>
                    <a:pt x="4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27" name="Google Shape;927;p66"/>
          <p:cNvGrpSpPr/>
          <p:nvPr/>
        </p:nvGrpSpPr>
        <p:grpSpPr>
          <a:xfrm>
            <a:off x="3322446" y="2610559"/>
            <a:ext cx="412512" cy="469327"/>
            <a:chOff x="2425775" y="2550475"/>
            <a:chExt cx="456875" cy="519800"/>
          </a:xfrm>
        </p:grpSpPr>
        <p:sp>
          <p:nvSpPr>
            <p:cNvPr id="928" name="Google Shape;928;p66"/>
            <p:cNvSpPr/>
            <p:nvPr/>
          </p:nvSpPr>
          <p:spPr>
            <a:xfrm>
              <a:off x="2524400" y="2662325"/>
              <a:ext cx="107375" cy="38300"/>
            </a:xfrm>
            <a:custGeom>
              <a:avLst/>
              <a:gdLst/>
              <a:ahLst/>
              <a:cxnLst/>
              <a:rect l="l" t="t" r="r" b="b"/>
              <a:pathLst>
                <a:path w="4295" h="1532" extrusionOk="0">
                  <a:moveTo>
                    <a:pt x="3750" y="1"/>
                  </a:moveTo>
                  <a:cubicBezTo>
                    <a:pt x="3297" y="159"/>
                    <a:pt x="2698" y="314"/>
                    <a:pt x="2148" y="314"/>
                  </a:cubicBezTo>
                  <a:cubicBezTo>
                    <a:pt x="1597" y="314"/>
                    <a:pt x="1000" y="161"/>
                    <a:pt x="548" y="2"/>
                  </a:cubicBezTo>
                  <a:lnTo>
                    <a:pt x="0" y="1097"/>
                  </a:lnTo>
                  <a:cubicBezTo>
                    <a:pt x="517" y="1292"/>
                    <a:pt x="1324" y="1532"/>
                    <a:pt x="2148" y="1532"/>
                  </a:cubicBezTo>
                  <a:cubicBezTo>
                    <a:pt x="2971" y="1532"/>
                    <a:pt x="3779" y="1290"/>
                    <a:pt x="4295" y="1097"/>
                  </a:cubicBezTo>
                  <a:lnTo>
                    <a:pt x="3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29" name="Google Shape;929;p66"/>
            <p:cNvSpPr/>
            <p:nvPr/>
          </p:nvSpPr>
          <p:spPr>
            <a:xfrm>
              <a:off x="2425775" y="2550475"/>
              <a:ext cx="456875" cy="519800"/>
            </a:xfrm>
            <a:custGeom>
              <a:avLst/>
              <a:gdLst/>
              <a:ahLst/>
              <a:cxnLst/>
              <a:rect l="l" t="t" r="r" b="b"/>
              <a:pathLst>
                <a:path w="18275" h="20792" extrusionOk="0">
                  <a:moveTo>
                    <a:pt x="8262" y="2881"/>
                  </a:moveTo>
                  <a:lnTo>
                    <a:pt x="9890" y="6150"/>
                  </a:lnTo>
                  <a:lnTo>
                    <a:pt x="9347" y="6423"/>
                  </a:lnTo>
                  <a:cubicBezTo>
                    <a:pt x="9183" y="6504"/>
                    <a:pt x="7697" y="7225"/>
                    <a:pt x="6093" y="7225"/>
                  </a:cubicBezTo>
                  <a:cubicBezTo>
                    <a:pt x="4488" y="7225"/>
                    <a:pt x="3004" y="6504"/>
                    <a:pt x="2838" y="6423"/>
                  </a:cubicBezTo>
                  <a:lnTo>
                    <a:pt x="2293" y="6150"/>
                  </a:lnTo>
                  <a:lnTo>
                    <a:pt x="3926" y="2883"/>
                  </a:lnTo>
                  <a:lnTo>
                    <a:pt x="4469" y="3152"/>
                  </a:lnTo>
                  <a:cubicBezTo>
                    <a:pt x="4747" y="3288"/>
                    <a:pt x="5506" y="3569"/>
                    <a:pt x="6092" y="3569"/>
                  </a:cubicBezTo>
                  <a:cubicBezTo>
                    <a:pt x="6678" y="3569"/>
                    <a:pt x="7440" y="3287"/>
                    <a:pt x="7718" y="3150"/>
                  </a:cubicBezTo>
                  <a:lnTo>
                    <a:pt x="8262" y="2881"/>
                  </a:lnTo>
                  <a:close/>
                  <a:moveTo>
                    <a:pt x="9747" y="13442"/>
                  </a:moveTo>
                  <a:lnTo>
                    <a:pt x="9747" y="14661"/>
                  </a:lnTo>
                  <a:lnTo>
                    <a:pt x="2438" y="14661"/>
                  </a:lnTo>
                  <a:lnTo>
                    <a:pt x="2438" y="13442"/>
                  </a:lnTo>
                  <a:close/>
                  <a:moveTo>
                    <a:pt x="3656" y="15880"/>
                  </a:moveTo>
                  <a:lnTo>
                    <a:pt x="3656" y="17097"/>
                  </a:lnTo>
                  <a:lnTo>
                    <a:pt x="2438" y="17097"/>
                  </a:lnTo>
                  <a:lnTo>
                    <a:pt x="2438" y="15880"/>
                  </a:lnTo>
                  <a:close/>
                  <a:moveTo>
                    <a:pt x="6093" y="15880"/>
                  </a:moveTo>
                  <a:lnTo>
                    <a:pt x="6092" y="17097"/>
                  </a:lnTo>
                  <a:lnTo>
                    <a:pt x="4874" y="17097"/>
                  </a:lnTo>
                  <a:lnTo>
                    <a:pt x="4874" y="15880"/>
                  </a:lnTo>
                  <a:close/>
                  <a:moveTo>
                    <a:pt x="9747" y="15880"/>
                  </a:moveTo>
                  <a:lnTo>
                    <a:pt x="9747" y="17097"/>
                  </a:lnTo>
                  <a:lnTo>
                    <a:pt x="7311" y="17097"/>
                  </a:lnTo>
                  <a:lnTo>
                    <a:pt x="7311" y="15880"/>
                  </a:lnTo>
                  <a:close/>
                  <a:moveTo>
                    <a:pt x="0" y="0"/>
                  </a:moveTo>
                  <a:lnTo>
                    <a:pt x="0" y="9788"/>
                  </a:lnTo>
                  <a:lnTo>
                    <a:pt x="5483" y="9788"/>
                  </a:lnTo>
                  <a:lnTo>
                    <a:pt x="5483" y="11006"/>
                  </a:lnTo>
                  <a:lnTo>
                    <a:pt x="0" y="11006"/>
                  </a:lnTo>
                  <a:lnTo>
                    <a:pt x="0" y="20792"/>
                  </a:lnTo>
                  <a:lnTo>
                    <a:pt x="12183" y="20792"/>
                  </a:lnTo>
                  <a:lnTo>
                    <a:pt x="12183" y="11006"/>
                  </a:lnTo>
                  <a:lnTo>
                    <a:pt x="6702" y="11006"/>
                  </a:lnTo>
                  <a:lnTo>
                    <a:pt x="6702" y="9788"/>
                  </a:lnTo>
                  <a:lnTo>
                    <a:pt x="12183" y="9788"/>
                  </a:lnTo>
                  <a:lnTo>
                    <a:pt x="12183" y="7352"/>
                  </a:lnTo>
                  <a:lnTo>
                    <a:pt x="12793" y="7352"/>
                  </a:lnTo>
                  <a:cubicBezTo>
                    <a:pt x="13130" y="7352"/>
                    <a:pt x="13402" y="7625"/>
                    <a:pt x="13402" y="7961"/>
                  </a:cubicBezTo>
                  <a:lnTo>
                    <a:pt x="13402" y="14050"/>
                  </a:lnTo>
                  <a:cubicBezTo>
                    <a:pt x="13402" y="15059"/>
                    <a:pt x="14219" y="15878"/>
                    <a:pt x="15230" y="15878"/>
                  </a:cubicBezTo>
                  <a:cubicBezTo>
                    <a:pt x="16238" y="15878"/>
                    <a:pt x="17057" y="15059"/>
                    <a:pt x="17057" y="14050"/>
                  </a:cubicBezTo>
                  <a:lnTo>
                    <a:pt x="17057" y="6021"/>
                  </a:lnTo>
                  <a:cubicBezTo>
                    <a:pt x="17764" y="5768"/>
                    <a:pt x="18274" y="5099"/>
                    <a:pt x="18274" y="4306"/>
                  </a:cubicBezTo>
                  <a:lnTo>
                    <a:pt x="18274" y="1259"/>
                  </a:lnTo>
                  <a:lnTo>
                    <a:pt x="14621" y="1259"/>
                  </a:lnTo>
                  <a:lnTo>
                    <a:pt x="14621" y="4306"/>
                  </a:lnTo>
                  <a:cubicBezTo>
                    <a:pt x="14621" y="5099"/>
                    <a:pt x="15131" y="5768"/>
                    <a:pt x="15838" y="6021"/>
                  </a:cubicBezTo>
                  <a:lnTo>
                    <a:pt x="15838" y="14050"/>
                  </a:lnTo>
                  <a:cubicBezTo>
                    <a:pt x="15838" y="14387"/>
                    <a:pt x="15566" y="14659"/>
                    <a:pt x="15230" y="14659"/>
                  </a:cubicBezTo>
                  <a:cubicBezTo>
                    <a:pt x="14893" y="14659"/>
                    <a:pt x="14619" y="14387"/>
                    <a:pt x="14621" y="14050"/>
                  </a:cubicBezTo>
                  <a:lnTo>
                    <a:pt x="14621" y="7961"/>
                  </a:lnTo>
                  <a:cubicBezTo>
                    <a:pt x="14619" y="6952"/>
                    <a:pt x="13802" y="6133"/>
                    <a:pt x="12793" y="6133"/>
                  </a:cubicBezTo>
                  <a:lnTo>
                    <a:pt x="12183" y="6133"/>
                  </a:lnTo>
                  <a:lnTo>
                    <a:pt x="1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30" name="Google Shape;930;p66"/>
          <p:cNvGrpSpPr/>
          <p:nvPr/>
        </p:nvGrpSpPr>
        <p:grpSpPr>
          <a:xfrm>
            <a:off x="2664141" y="2610559"/>
            <a:ext cx="412512" cy="469327"/>
            <a:chOff x="1696675" y="2550475"/>
            <a:chExt cx="456875" cy="519800"/>
          </a:xfrm>
        </p:grpSpPr>
        <p:sp>
          <p:nvSpPr>
            <p:cNvPr id="931" name="Google Shape;931;p66"/>
            <p:cNvSpPr/>
            <p:nvPr/>
          </p:nvSpPr>
          <p:spPr>
            <a:xfrm>
              <a:off x="1696675" y="2550475"/>
              <a:ext cx="456875" cy="519800"/>
            </a:xfrm>
            <a:custGeom>
              <a:avLst/>
              <a:gdLst/>
              <a:ahLst/>
              <a:cxnLst/>
              <a:rect l="l" t="t" r="r" b="b"/>
              <a:pathLst>
                <a:path w="18275" h="20792" extrusionOk="0">
                  <a:moveTo>
                    <a:pt x="1" y="0"/>
                  </a:moveTo>
                  <a:lnTo>
                    <a:pt x="1" y="1219"/>
                  </a:lnTo>
                  <a:lnTo>
                    <a:pt x="4873" y="1219"/>
                  </a:lnTo>
                  <a:lnTo>
                    <a:pt x="4873" y="7350"/>
                  </a:lnTo>
                  <a:lnTo>
                    <a:pt x="13401" y="7350"/>
                  </a:lnTo>
                  <a:lnTo>
                    <a:pt x="13401" y="11006"/>
                  </a:lnTo>
                  <a:lnTo>
                    <a:pt x="12413" y="11006"/>
                  </a:lnTo>
                  <a:cubicBezTo>
                    <a:pt x="13277" y="12473"/>
                    <a:pt x="13589" y="14202"/>
                    <a:pt x="13290" y="15880"/>
                  </a:cubicBezTo>
                  <a:lnTo>
                    <a:pt x="15839" y="15880"/>
                  </a:lnTo>
                  <a:lnTo>
                    <a:pt x="15839" y="17209"/>
                  </a:lnTo>
                  <a:cubicBezTo>
                    <a:pt x="15132" y="17461"/>
                    <a:pt x="14621" y="18131"/>
                    <a:pt x="14621" y="18924"/>
                  </a:cubicBezTo>
                  <a:lnTo>
                    <a:pt x="14620" y="18924"/>
                  </a:lnTo>
                  <a:cubicBezTo>
                    <a:pt x="14620" y="19931"/>
                    <a:pt x="15439" y="20792"/>
                    <a:pt x="16447" y="20792"/>
                  </a:cubicBezTo>
                  <a:cubicBezTo>
                    <a:pt x="17456" y="20792"/>
                    <a:pt x="18275" y="19931"/>
                    <a:pt x="18275" y="18924"/>
                  </a:cubicBezTo>
                  <a:cubicBezTo>
                    <a:pt x="18275" y="18131"/>
                    <a:pt x="17764" y="17461"/>
                    <a:pt x="17056" y="17209"/>
                  </a:cubicBezTo>
                  <a:lnTo>
                    <a:pt x="17056" y="14661"/>
                  </a:lnTo>
                  <a:lnTo>
                    <a:pt x="14621" y="14661"/>
                  </a:lnTo>
                  <a:lnTo>
                    <a:pt x="14621" y="7350"/>
                  </a:lnTo>
                  <a:lnTo>
                    <a:pt x="17056" y="7350"/>
                  </a:lnTo>
                  <a:lnTo>
                    <a:pt x="17056" y="6133"/>
                  </a:lnTo>
                  <a:lnTo>
                    <a:pt x="6092" y="6133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2" name="Google Shape;932;p66"/>
            <p:cNvSpPr/>
            <p:nvPr/>
          </p:nvSpPr>
          <p:spPr>
            <a:xfrm>
              <a:off x="1783225" y="2856075"/>
              <a:ext cx="126675" cy="121825"/>
            </a:xfrm>
            <a:custGeom>
              <a:avLst/>
              <a:gdLst/>
              <a:ahLst/>
              <a:cxnLst/>
              <a:rect l="l" t="t" r="r" b="b"/>
              <a:pathLst>
                <a:path w="5067" h="4873" extrusionOk="0">
                  <a:moveTo>
                    <a:pt x="2630" y="0"/>
                  </a:moveTo>
                  <a:cubicBezTo>
                    <a:pt x="1644" y="0"/>
                    <a:pt x="756" y="594"/>
                    <a:pt x="378" y="1504"/>
                  </a:cubicBezTo>
                  <a:cubicBezTo>
                    <a:pt x="1" y="2414"/>
                    <a:pt x="209" y="3463"/>
                    <a:pt x="906" y="4159"/>
                  </a:cubicBezTo>
                  <a:cubicBezTo>
                    <a:pt x="1373" y="4625"/>
                    <a:pt x="1997" y="4873"/>
                    <a:pt x="2632" y="4873"/>
                  </a:cubicBezTo>
                  <a:cubicBezTo>
                    <a:pt x="2945" y="4873"/>
                    <a:pt x="3261" y="4813"/>
                    <a:pt x="3563" y="4688"/>
                  </a:cubicBezTo>
                  <a:cubicBezTo>
                    <a:pt x="4473" y="4311"/>
                    <a:pt x="5066" y="3421"/>
                    <a:pt x="5066" y="2437"/>
                  </a:cubicBezTo>
                  <a:cubicBezTo>
                    <a:pt x="5066" y="1090"/>
                    <a:pt x="3975" y="0"/>
                    <a:pt x="2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3" name="Google Shape;933;p66"/>
            <p:cNvSpPr/>
            <p:nvPr/>
          </p:nvSpPr>
          <p:spPr>
            <a:xfrm>
              <a:off x="1696675" y="2764700"/>
              <a:ext cx="304600" cy="305575"/>
            </a:xfrm>
            <a:custGeom>
              <a:avLst/>
              <a:gdLst/>
              <a:ahLst/>
              <a:cxnLst/>
              <a:rect l="l" t="t" r="r" b="b"/>
              <a:pathLst>
                <a:path w="12184" h="12223" extrusionOk="0">
                  <a:moveTo>
                    <a:pt x="6092" y="2437"/>
                  </a:moveTo>
                  <a:cubicBezTo>
                    <a:pt x="8108" y="2437"/>
                    <a:pt x="9747" y="4076"/>
                    <a:pt x="9747" y="6092"/>
                  </a:cubicBezTo>
                  <a:cubicBezTo>
                    <a:pt x="9747" y="8107"/>
                    <a:pt x="8108" y="9747"/>
                    <a:pt x="6092" y="9747"/>
                  </a:cubicBezTo>
                  <a:cubicBezTo>
                    <a:pt x="4077" y="9747"/>
                    <a:pt x="2437" y="8107"/>
                    <a:pt x="2437" y="6092"/>
                  </a:cubicBezTo>
                  <a:cubicBezTo>
                    <a:pt x="2437" y="4076"/>
                    <a:pt x="4077" y="2437"/>
                    <a:pt x="6092" y="2437"/>
                  </a:cubicBezTo>
                  <a:close/>
                  <a:moveTo>
                    <a:pt x="6092" y="0"/>
                  </a:moveTo>
                  <a:cubicBezTo>
                    <a:pt x="2733" y="0"/>
                    <a:pt x="1" y="2733"/>
                    <a:pt x="1" y="6092"/>
                  </a:cubicBezTo>
                  <a:cubicBezTo>
                    <a:pt x="1" y="9450"/>
                    <a:pt x="2733" y="12223"/>
                    <a:pt x="6092" y="12223"/>
                  </a:cubicBezTo>
                  <a:cubicBezTo>
                    <a:pt x="9451" y="12223"/>
                    <a:pt x="12183" y="9450"/>
                    <a:pt x="12183" y="6092"/>
                  </a:cubicBezTo>
                  <a:cubicBezTo>
                    <a:pt x="12183" y="2733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34" name="Google Shape;934;p66"/>
          <p:cNvGrpSpPr/>
          <p:nvPr/>
        </p:nvGrpSpPr>
        <p:grpSpPr>
          <a:xfrm>
            <a:off x="2121137" y="2610559"/>
            <a:ext cx="247485" cy="469327"/>
            <a:chOff x="1095275" y="2550475"/>
            <a:chExt cx="274100" cy="519800"/>
          </a:xfrm>
        </p:grpSpPr>
        <p:sp>
          <p:nvSpPr>
            <p:cNvPr id="935" name="Google Shape;935;p66"/>
            <p:cNvSpPr/>
            <p:nvPr/>
          </p:nvSpPr>
          <p:spPr>
            <a:xfrm>
              <a:off x="1201850" y="2886500"/>
              <a:ext cx="60925" cy="183775"/>
            </a:xfrm>
            <a:custGeom>
              <a:avLst/>
              <a:gdLst/>
              <a:ahLst/>
              <a:cxnLst/>
              <a:rect l="l" t="t" r="r" b="b"/>
              <a:pathLst>
                <a:path w="2437" h="7351" extrusionOk="0">
                  <a:moveTo>
                    <a:pt x="1" y="1"/>
                  </a:moveTo>
                  <a:lnTo>
                    <a:pt x="1" y="4914"/>
                  </a:lnTo>
                  <a:lnTo>
                    <a:pt x="611" y="4914"/>
                  </a:lnTo>
                  <a:lnTo>
                    <a:pt x="611" y="7351"/>
                  </a:lnTo>
                  <a:lnTo>
                    <a:pt x="1828" y="7351"/>
                  </a:lnTo>
                  <a:lnTo>
                    <a:pt x="1828" y="4914"/>
                  </a:lnTo>
                  <a:lnTo>
                    <a:pt x="2437" y="4914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6" name="Google Shape;936;p66"/>
            <p:cNvSpPr/>
            <p:nvPr/>
          </p:nvSpPr>
          <p:spPr>
            <a:xfrm>
              <a:off x="1186600" y="26428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0" y="1"/>
                  </a:moveTo>
                  <a:lnTo>
                    <a:pt x="0" y="3654"/>
                  </a:lnTo>
                  <a:lnTo>
                    <a:pt x="3656" y="3654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7" name="Google Shape;937;p66"/>
            <p:cNvSpPr/>
            <p:nvPr/>
          </p:nvSpPr>
          <p:spPr>
            <a:xfrm>
              <a:off x="1095275" y="2550475"/>
              <a:ext cx="274100" cy="397000"/>
            </a:xfrm>
            <a:custGeom>
              <a:avLst/>
              <a:gdLst/>
              <a:ahLst/>
              <a:cxnLst/>
              <a:rect l="l" t="t" r="r" b="b"/>
              <a:pathLst>
                <a:path w="10964" h="15880" extrusionOk="0">
                  <a:moveTo>
                    <a:pt x="8528" y="2478"/>
                  </a:moveTo>
                  <a:lnTo>
                    <a:pt x="8528" y="8569"/>
                  </a:lnTo>
                  <a:lnTo>
                    <a:pt x="2436" y="8569"/>
                  </a:lnTo>
                  <a:lnTo>
                    <a:pt x="2436" y="2478"/>
                  </a:lnTo>
                  <a:close/>
                  <a:moveTo>
                    <a:pt x="4874" y="9788"/>
                  </a:moveTo>
                  <a:lnTo>
                    <a:pt x="4874" y="11006"/>
                  </a:lnTo>
                  <a:lnTo>
                    <a:pt x="2438" y="11006"/>
                  </a:lnTo>
                  <a:lnTo>
                    <a:pt x="2438" y="9788"/>
                  </a:lnTo>
                  <a:close/>
                  <a:moveTo>
                    <a:pt x="8528" y="9788"/>
                  </a:moveTo>
                  <a:lnTo>
                    <a:pt x="8528" y="11006"/>
                  </a:lnTo>
                  <a:lnTo>
                    <a:pt x="6093" y="11006"/>
                  </a:lnTo>
                  <a:lnTo>
                    <a:pt x="6093" y="9788"/>
                  </a:lnTo>
                  <a:close/>
                  <a:moveTo>
                    <a:pt x="0" y="0"/>
                  </a:moveTo>
                  <a:lnTo>
                    <a:pt x="0" y="15880"/>
                  </a:lnTo>
                  <a:lnTo>
                    <a:pt x="3045" y="15880"/>
                  </a:lnTo>
                  <a:lnTo>
                    <a:pt x="3045" y="12224"/>
                  </a:lnTo>
                  <a:lnTo>
                    <a:pt x="7917" y="12224"/>
                  </a:lnTo>
                  <a:lnTo>
                    <a:pt x="7917" y="15880"/>
                  </a:lnTo>
                  <a:lnTo>
                    <a:pt x="10964" y="15880"/>
                  </a:lnTo>
                  <a:lnTo>
                    <a:pt x="109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38" name="Google Shape;938;p66"/>
          <p:cNvGrpSpPr/>
          <p:nvPr/>
        </p:nvGrpSpPr>
        <p:grpSpPr>
          <a:xfrm>
            <a:off x="1355681" y="2610559"/>
            <a:ext cx="469350" cy="469327"/>
            <a:chOff x="247500" y="2550475"/>
            <a:chExt cx="519825" cy="519800"/>
          </a:xfrm>
        </p:grpSpPr>
        <p:sp>
          <p:nvSpPr>
            <p:cNvPr id="939" name="Google Shape;939;p66"/>
            <p:cNvSpPr/>
            <p:nvPr/>
          </p:nvSpPr>
          <p:spPr>
            <a:xfrm>
              <a:off x="416050" y="2779900"/>
              <a:ext cx="182775" cy="182800"/>
            </a:xfrm>
            <a:custGeom>
              <a:avLst/>
              <a:gdLst/>
              <a:ahLst/>
              <a:cxnLst/>
              <a:rect l="l" t="t" r="r" b="b"/>
              <a:pathLst>
                <a:path w="7311" h="7312" extrusionOk="0">
                  <a:moveTo>
                    <a:pt x="3047" y="1"/>
                  </a:moveTo>
                  <a:lnTo>
                    <a:pt x="3047" y="3047"/>
                  </a:lnTo>
                  <a:lnTo>
                    <a:pt x="0" y="3047"/>
                  </a:lnTo>
                  <a:lnTo>
                    <a:pt x="0" y="4265"/>
                  </a:lnTo>
                  <a:lnTo>
                    <a:pt x="3047" y="4265"/>
                  </a:lnTo>
                  <a:lnTo>
                    <a:pt x="3047" y="7311"/>
                  </a:lnTo>
                  <a:lnTo>
                    <a:pt x="4264" y="7311"/>
                  </a:lnTo>
                  <a:lnTo>
                    <a:pt x="4264" y="4265"/>
                  </a:lnTo>
                  <a:lnTo>
                    <a:pt x="7311" y="4265"/>
                  </a:lnTo>
                  <a:lnTo>
                    <a:pt x="7311" y="3047"/>
                  </a:lnTo>
                  <a:lnTo>
                    <a:pt x="4264" y="3047"/>
                  </a:lnTo>
                  <a:lnTo>
                    <a:pt x="42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0" name="Google Shape;940;p66"/>
            <p:cNvSpPr/>
            <p:nvPr/>
          </p:nvSpPr>
          <p:spPr>
            <a:xfrm>
              <a:off x="247500" y="2550475"/>
              <a:ext cx="519825" cy="519800"/>
            </a:xfrm>
            <a:custGeom>
              <a:avLst/>
              <a:gdLst/>
              <a:ahLst/>
              <a:cxnLst/>
              <a:rect l="l" t="t" r="r" b="b"/>
              <a:pathLst>
                <a:path w="20793" h="20792" extrusionOk="0">
                  <a:moveTo>
                    <a:pt x="14661" y="3697"/>
                  </a:moveTo>
                  <a:lnTo>
                    <a:pt x="14661" y="4914"/>
                  </a:lnTo>
                  <a:lnTo>
                    <a:pt x="6134" y="4914"/>
                  </a:lnTo>
                  <a:lnTo>
                    <a:pt x="6134" y="3697"/>
                  </a:lnTo>
                  <a:close/>
                  <a:moveTo>
                    <a:pt x="12225" y="7961"/>
                  </a:moveTo>
                  <a:lnTo>
                    <a:pt x="12225" y="11006"/>
                  </a:lnTo>
                  <a:lnTo>
                    <a:pt x="15270" y="11006"/>
                  </a:lnTo>
                  <a:lnTo>
                    <a:pt x="15270" y="14661"/>
                  </a:lnTo>
                  <a:lnTo>
                    <a:pt x="12225" y="14661"/>
                  </a:lnTo>
                  <a:lnTo>
                    <a:pt x="12225" y="17705"/>
                  </a:lnTo>
                  <a:lnTo>
                    <a:pt x="8570" y="17705"/>
                  </a:lnTo>
                  <a:lnTo>
                    <a:pt x="8570" y="14661"/>
                  </a:lnTo>
                  <a:lnTo>
                    <a:pt x="5525" y="14661"/>
                  </a:lnTo>
                  <a:lnTo>
                    <a:pt x="5525" y="11006"/>
                  </a:lnTo>
                  <a:lnTo>
                    <a:pt x="8570" y="11006"/>
                  </a:lnTo>
                  <a:lnTo>
                    <a:pt x="8570" y="7961"/>
                  </a:lnTo>
                  <a:close/>
                  <a:moveTo>
                    <a:pt x="1" y="0"/>
                  </a:moveTo>
                  <a:lnTo>
                    <a:pt x="1" y="3697"/>
                  </a:lnTo>
                  <a:lnTo>
                    <a:pt x="4915" y="3697"/>
                  </a:lnTo>
                  <a:lnTo>
                    <a:pt x="4915" y="4914"/>
                  </a:lnTo>
                  <a:lnTo>
                    <a:pt x="2480" y="4914"/>
                  </a:lnTo>
                  <a:lnTo>
                    <a:pt x="2480" y="20792"/>
                  </a:lnTo>
                  <a:lnTo>
                    <a:pt x="18316" y="20792"/>
                  </a:lnTo>
                  <a:lnTo>
                    <a:pt x="18316" y="4914"/>
                  </a:lnTo>
                  <a:lnTo>
                    <a:pt x="15880" y="4914"/>
                  </a:lnTo>
                  <a:lnTo>
                    <a:pt x="15880" y="3697"/>
                  </a:lnTo>
                  <a:lnTo>
                    <a:pt x="20792" y="3697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41" name="Google Shape;941;p66"/>
          <p:cNvGrpSpPr/>
          <p:nvPr/>
        </p:nvGrpSpPr>
        <p:grpSpPr>
          <a:xfrm>
            <a:off x="7408858" y="1952255"/>
            <a:ext cx="357526" cy="469350"/>
            <a:chOff x="6951650" y="1821375"/>
            <a:chExt cx="395975" cy="519825"/>
          </a:xfrm>
        </p:grpSpPr>
        <p:sp>
          <p:nvSpPr>
            <p:cNvPr id="942" name="Google Shape;942;p66"/>
            <p:cNvSpPr/>
            <p:nvPr/>
          </p:nvSpPr>
          <p:spPr>
            <a:xfrm>
              <a:off x="7103925" y="2188875"/>
              <a:ext cx="91400" cy="60925"/>
            </a:xfrm>
            <a:custGeom>
              <a:avLst/>
              <a:gdLst/>
              <a:ahLst/>
              <a:cxnLst/>
              <a:rect l="l" t="t" r="r" b="b"/>
              <a:pathLst>
                <a:path w="3656" h="2437" extrusionOk="0">
                  <a:moveTo>
                    <a:pt x="1" y="1"/>
                  </a:moveTo>
                  <a:lnTo>
                    <a:pt x="1" y="2437"/>
                  </a:lnTo>
                  <a:lnTo>
                    <a:pt x="3656" y="2437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3" name="Google Shape;943;p66"/>
            <p:cNvSpPr/>
            <p:nvPr/>
          </p:nvSpPr>
          <p:spPr>
            <a:xfrm>
              <a:off x="6992475" y="2067075"/>
              <a:ext cx="312000" cy="274125"/>
            </a:xfrm>
            <a:custGeom>
              <a:avLst/>
              <a:gdLst/>
              <a:ahLst/>
              <a:cxnLst/>
              <a:rect l="l" t="t" r="r" b="b"/>
              <a:pathLst>
                <a:path w="12480" h="10965" extrusionOk="0">
                  <a:moveTo>
                    <a:pt x="9333" y="3654"/>
                  </a:moveTo>
                  <a:lnTo>
                    <a:pt x="9333" y="8528"/>
                  </a:lnTo>
                  <a:lnTo>
                    <a:pt x="3242" y="8528"/>
                  </a:lnTo>
                  <a:lnTo>
                    <a:pt x="3242" y="3654"/>
                  </a:lnTo>
                  <a:close/>
                  <a:moveTo>
                    <a:pt x="2633" y="0"/>
                  </a:moveTo>
                  <a:cubicBezTo>
                    <a:pt x="1645" y="0"/>
                    <a:pt x="642" y="407"/>
                    <a:pt x="0" y="730"/>
                  </a:cubicBezTo>
                  <a:lnTo>
                    <a:pt x="854" y="10964"/>
                  </a:lnTo>
                  <a:lnTo>
                    <a:pt x="11721" y="10964"/>
                  </a:lnTo>
                  <a:lnTo>
                    <a:pt x="12479" y="1866"/>
                  </a:lnTo>
                  <a:lnTo>
                    <a:pt x="12479" y="1866"/>
                  </a:lnTo>
                  <a:cubicBezTo>
                    <a:pt x="11762" y="2162"/>
                    <a:pt x="10864" y="2437"/>
                    <a:pt x="9943" y="2437"/>
                  </a:cubicBezTo>
                  <a:lnTo>
                    <a:pt x="9942" y="2437"/>
                  </a:lnTo>
                  <a:cubicBezTo>
                    <a:pt x="7952" y="2437"/>
                    <a:pt x="6030" y="1169"/>
                    <a:pt x="5948" y="1116"/>
                  </a:cubicBezTo>
                  <a:cubicBezTo>
                    <a:pt x="5933" y="1106"/>
                    <a:pt x="4247" y="0"/>
                    <a:pt x="2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4" name="Google Shape;944;p66"/>
            <p:cNvSpPr/>
            <p:nvPr/>
          </p:nvSpPr>
          <p:spPr>
            <a:xfrm>
              <a:off x="6951650" y="1821375"/>
              <a:ext cx="395975" cy="154350"/>
            </a:xfrm>
            <a:custGeom>
              <a:avLst/>
              <a:gdLst/>
              <a:ahLst/>
              <a:cxnLst/>
              <a:rect l="l" t="t" r="r" b="b"/>
              <a:pathLst>
                <a:path w="15839" h="6174" extrusionOk="0">
                  <a:moveTo>
                    <a:pt x="0" y="1"/>
                  </a:moveTo>
                  <a:lnTo>
                    <a:pt x="0" y="6173"/>
                  </a:lnTo>
                  <a:lnTo>
                    <a:pt x="15838" y="6173"/>
                  </a:lnTo>
                  <a:lnTo>
                    <a:pt x="15838" y="1"/>
                  </a:lnTo>
                  <a:lnTo>
                    <a:pt x="13402" y="1"/>
                  </a:lnTo>
                  <a:lnTo>
                    <a:pt x="13402" y="3737"/>
                  </a:lnTo>
                  <a:lnTo>
                    <a:pt x="12183" y="3737"/>
                  </a:lnTo>
                  <a:lnTo>
                    <a:pt x="12183" y="1"/>
                  </a:lnTo>
                  <a:lnTo>
                    <a:pt x="10966" y="1"/>
                  </a:lnTo>
                  <a:lnTo>
                    <a:pt x="10966" y="3737"/>
                  </a:lnTo>
                  <a:lnTo>
                    <a:pt x="9747" y="3737"/>
                  </a:lnTo>
                  <a:lnTo>
                    <a:pt x="9747" y="1"/>
                  </a:lnTo>
                  <a:lnTo>
                    <a:pt x="8528" y="1"/>
                  </a:lnTo>
                  <a:lnTo>
                    <a:pt x="8528" y="3737"/>
                  </a:lnTo>
                  <a:lnTo>
                    <a:pt x="7311" y="3737"/>
                  </a:lnTo>
                  <a:lnTo>
                    <a:pt x="7311" y="1"/>
                  </a:lnTo>
                  <a:lnTo>
                    <a:pt x="6092" y="1"/>
                  </a:lnTo>
                  <a:lnTo>
                    <a:pt x="6092" y="3737"/>
                  </a:lnTo>
                  <a:lnTo>
                    <a:pt x="4875" y="3737"/>
                  </a:lnTo>
                  <a:lnTo>
                    <a:pt x="4875" y="1"/>
                  </a:lnTo>
                  <a:lnTo>
                    <a:pt x="3656" y="1"/>
                  </a:lnTo>
                  <a:lnTo>
                    <a:pt x="3656" y="3737"/>
                  </a:lnTo>
                  <a:lnTo>
                    <a:pt x="2438" y="3737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5" name="Google Shape;945;p66"/>
            <p:cNvSpPr/>
            <p:nvPr/>
          </p:nvSpPr>
          <p:spPr>
            <a:xfrm>
              <a:off x="6985875" y="2006125"/>
              <a:ext cx="327525" cy="91400"/>
            </a:xfrm>
            <a:custGeom>
              <a:avLst/>
              <a:gdLst/>
              <a:ahLst/>
              <a:cxnLst/>
              <a:rect l="l" t="t" r="r" b="b"/>
              <a:pathLst>
                <a:path w="13101" h="3656" extrusionOk="0">
                  <a:moveTo>
                    <a:pt x="0" y="1"/>
                  </a:moveTo>
                  <a:lnTo>
                    <a:pt x="157" y="1873"/>
                  </a:lnTo>
                  <a:cubicBezTo>
                    <a:pt x="900" y="1545"/>
                    <a:pt x="1888" y="1219"/>
                    <a:pt x="2897" y="1219"/>
                  </a:cubicBezTo>
                  <a:cubicBezTo>
                    <a:pt x="4885" y="1219"/>
                    <a:pt x="6807" y="2487"/>
                    <a:pt x="6888" y="2540"/>
                  </a:cubicBezTo>
                  <a:cubicBezTo>
                    <a:pt x="6906" y="2550"/>
                    <a:pt x="8592" y="3656"/>
                    <a:pt x="10206" y="3656"/>
                  </a:cubicBezTo>
                  <a:cubicBezTo>
                    <a:pt x="11204" y="3656"/>
                    <a:pt x="12218" y="3240"/>
                    <a:pt x="12859" y="2914"/>
                  </a:cubicBezTo>
                  <a:lnTo>
                    <a:pt x="131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46" name="Google Shape;946;p66"/>
          <p:cNvGrpSpPr/>
          <p:nvPr/>
        </p:nvGrpSpPr>
        <p:grpSpPr>
          <a:xfrm>
            <a:off x="6715928" y="1952255"/>
            <a:ext cx="302607" cy="469350"/>
            <a:chOff x="6184200" y="1821375"/>
            <a:chExt cx="335150" cy="519825"/>
          </a:xfrm>
        </p:grpSpPr>
        <p:sp>
          <p:nvSpPr>
            <p:cNvPr id="947" name="Google Shape;947;p66"/>
            <p:cNvSpPr/>
            <p:nvPr/>
          </p:nvSpPr>
          <p:spPr>
            <a:xfrm>
              <a:off x="6275625" y="2310700"/>
              <a:ext cx="152300" cy="30500"/>
            </a:xfrm>
            <a:custGeom>
              <a:avLst/>
              <a:gdLst/>
              <a:ahLst/>
              <a:cxnLst/>
              <a:rect l="l" t="t" r="r" b="b"/>
              <a:pathLst>
                <a:path w="6092" h="1220" extrusionOk="0">
                  <a:moveTo>
                    <a:pt x="0" y="0"/>
                  </a:moveTo>
                  <a:lnTo>
                    <a:pt x="0" y="1219"/>
                  </a:lnTo>
                  <a:lnTo>
                    <a:pt x="6092" y="1219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8" name="Google Shape;948;p66"/>
            <p:cNvSpPr/>
            <p:nvPr/>
          </p:nvSpPr>
          <p:spPr>
            <a:xfrm>
              <a:off x="6184200" y="1821375"/>
              <a:ext cx="335150" cy="469050"/>
            </a:xfrm>
            <a:custGeom>
              <a:avLst/>
              <a:gdLst/>
              <a:ahLst/>
              <a:cxnLst/>
              <a:rect l="l" t="t" r="r" b="b"/>
              <a:pathLst>
                <a:path w="13406" h="18762" extrusionOk="0">
                  <a:moveTo>
                    <a:pt x="6704" y="2437"/>
                  </a:moveTo>
                  <a:cubicBezTo>
                    <a:pt x="9054" y="2437"/>
                    <a:pt x="10968" y="4351"/>
                    <a:pt x="10968" y="6701"/>
                  </a:cubicBezTo>
                  <a:cubicBezTo>
                    <a:pt x="10968" y="9053"/>
                    <a:pt x="9054" y="10965"/>
                    <a:pt x="6704" y="10965"/>
                  </a:cubicBezTo>
                  <a:cubicBezTo>
                    <a:pt x="4352" y="10965"/>
                    <a:pt x="2438" y="9053"/>
                    <a:pt x="2438" y="6701"/>
                  </a:cubicBezTo>
                  <a:cubicBezTo>
                    <a:pt x="2438" y="4351"/>
                    <a:pt x="4352" y="2437"/>
                    <a:pt x="6704" y="2437"/>
                  </a:cubicBezTo>
                  <a:close/>
                  <a:moveTo>
                    <a:pt x="6704" y="1"/>
                  </a:moveTo>
                  <a:cubicBezTo>
                    <a:pt x="3009" y="1"/>
                    <a:pt x="2" y="3006"/>
                    <a:pt x="2" y="6701"/>
                  </a:cubicBezTo>
                  <a:cubicBezTo>
                    <a:pt x="0" y="8025"/>
                    <a:pt x="392" y="9320"/>
                    <a:pt x="1128" y="10420"/>
                  </a:cubicBezTo>
                  <a:lnTo>
                    <a:pt x="6704" y="18761"/>
                  </a:lnTo>
                  <a:lnTo>
                    <a:pt x="12278" y="10420"/>
                  </a:lnTo>
                  <a:cubicBezTo>
                    <a:pt x="13014" y="9320"/>
                    <a:pt x="13405" y="8025"/>
                    <a:pt x="13404" y="6701"/>
                  </a:cubicBezTo>
                  <a:cubicBezTo>
                    <a:pt x="13404" y="3006"/>
                    <a:pt x="10397" y="1"/>
                    <a:pt x="6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9" name="Google Shape;949;p66"/>
            <p:cNvSpPr/>
            <p:nvPr/>
          </p:nvSpPr>
          <p:spPr>
            <a:xfrm>
              <a:off x="6275625" y="1912775"/>
              <a:ext cx="152300" cy="152250"/>
            </a:xfrm>
            <a:custGeom>
              <a:avLst/>
              <a:gdLst/>
              <a:ahLst/>
              <a:cxnLst/>
              <a:rect l="l" t="t" r="r" b="b"/>
              <a:pathLst>
                <a:path w="6092" h="6090" extrusionOk="0">
                  <a:moveTo>
                    <a:pt x="3655" y="1219"/>
                  </a:moveTo>
                  <a:lnTo>
                    <a:pt x="3655" y="2436"/>
                  </a:lnTo>
                  <a:lnTo>
                    <a:pt x="4873" y="2436"/>
                  </a:lnTo>
                  <a:lnTo>
                    <a:pt x="4873" y="3653"/>
                  </a:lnTo>
                  <a:lnTo>
                    <a:pt x="3655" y="3653"/>
                  </a:lnTo>
                  <a:lnTo>
                    <a:pt x="3655" y="4872"/>
                  </a:lnTo>
                  <a:lnTo>
                    <a:pt x="2436" y="4872"/>
                  </a:lnTo>
                  <a:lnTo>
                    <a:pt x="2436" y="3653"/>
                  </a:lnTo>
                  <a:lnTo>
                    <a:pt x="1219" y="3653"/>
                  </a:lnTo>
                  <a:lnTo>
                    <a:pt x="1219" y="2435"/>
                  </a:lnTo>
                  <a:lnTo>
                    <a:pt x="2436" y="2435"/>
                  </a:lnTo>
                  <a:lnTo>
                    <a:pt x="2436" y="1219"/>
                  </a:lnTo>
                  <a:close/>
                  <a:moveTo>
                    <a:pt x="3047" y="0"/>
                  </a:moveTo>
                  <a:cubicBezTo>
                    <a:pt x="1368" y="0"/>
                    <a:pt x="0" y="1366"/>
                    <a:pt x="0" y="3045"/>
                  </a:cubicBezTo>
                  <a:cubicBezTo>
                    <a:pt x="0" y="4724"/>
                    <a:pt x="1368" y="6090"/>
                    <a:pt x="3047" y="6090"/>
                  </a:cubicBezTo>
                  <a:cubicBezTo>
                    <a:pt x="4726" y="6090"/>
                    <a:pt x="6092" y="4724"/>
                    <a:pt x="6092" y="3045"/>
                  </a:cubicBezTo>
                  <a:cubicBezTo>
                    <a:pt x="6092" y="1366"/>
                    <a:pt x="4726" y="0"/>
                    <a:pt x="3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50" name="Google Shape;950;p66"/>
          <p:cNvGrpSpPr/>
          <p:nvPr/>
        </p:nvGrpSpPr>
        <p:grpSpPr>
          <a:xfrm>
            <a:off x="6002140" y="1965775"/>
            <a:ext cx="469327" cy="440909"/>
            <a:chOff x="5393650" y="1836350"/>
            <a:chExt cx="519800" cy="488325"/>
          </a:xfrm>
        </p:grpSpPr>
        <p:sp>
          <p:nvSpPr>
            <p:cNvPr id="951" name="Google Shape;951;p66"/>
            <p:cNvSpPr/>
            <p:nvPr/>
          </p:nvSpPr>
          <p:spPr>
            <a:xfrm>
              <a:off x="5516450" y="2233275"/>
              <a:ext cx="397000" cy="91400"/>
            </a:xfrm>
            <a:custGeom>
              <a:avLst/>
              <a:gdLst/>
              <a:ahLst/>
              <a:cxnLst/>
              <a:rect l="l" t="t" r="r" b="b"/>
              <a:pathLst>
                <a:path w="15880" h="3656" extrusionOk="0">
                  <a:moveTo>
                    <a:pt x="1830" y="1"/>
                  </a:moveTo>
                  <a:cubicBezTo>
                    <a:pt x="821" y="1"/>
                    <a:pt x="2" y="818"/>
                    <a:pt x="0" y="1826"/>
                  </a:cubicBezTo>
                  <a:cubicBezTo>
                    <a:pt x="0" y="2835"/>
                    <a:pt x="817" y="3654"/>
                    <a:pt x="1826" y="3656"/>
                  </a:cubicBezTo>
                  <a:lnTo>
                    <a:pt x="2438" y="3656"/>
                  </a:lnTo>
                  <a:lnTo>
                    <a:pt x="11045" y="2799"/>
                  </a:lnTo>
                  <a:cubicBezTo>
                    <a:pt x="11145" y="2789"/>
                    <a:pt x="11240" y="2784"/>
                    <a:pt x="11332" y="2784"/>
                  </a:cubicBezTo>
                  <a:cubicBezTo>
                    <a:pt x="11916" y="2784"/>
                    <a:pt x="12338" y="2981"/>
                    <a:pt x="12869" y="3261"/>
                  </a:cubicBezTo>
                  <a:cubicBezTo>
                    <a:pt x="13248" y="3464"/>
                    <a:pt x="13607" y="3656"/>
                    <a:pt x="14052" y="3656"/>
                  </a:cubicBezTo>
                  <a:cubicBezTo>
                    <a:pt x="15062" y="3656"/>
                    <a:pt x="15879" y="2837"/>
                    <a:pt x="15879" y="1828"/>
                  </a:cubicBezTo>
                  <a:cubicBezTo>
                    <a:pt x="15879" y="820"/>
                    <a:pt x="15062" y="1"/>
                    <a:pt x="14052" y="1"/>
                  </a:cubicBezTo>
                  <a:cubicBezTo>
                    <a:pt x="13595" y="1"/>
                    <a:pt x="13245" y="192"/>
                    <a:pt x="12869" y="397"/>
                  </a:cubicBezTo>
                  <a:cubicBezTo>
                    <a:pt x="12359" y="675"/>
                    <a:pt x="11937" y="873"/>
                    <a:pt x="11343" y="873"/>
                  </a:cubicBezTo>
                  <a:cubicBezTo>
                    <a:pt x="11249" y="873"/>
                    <a:pt x="11150" y="868"/>
                    <a:pt x="11047" y="858"/>
                  </a:cubicBezTo>
                  <a:lnTo>
                    <a:pt x="2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2" name="Google Shape;952;p66"/>
            <p:cNvSpPr/>
            <p:nvPr/>
          </p:nvSpPr>
          <p:spPr>
            <a:xfrm>
              <a:off x="5486000" y="1836350"/>
              <a:ext cx="243700" cy="183775"/>
            </a:xfrm>
            <a:custGeom>
              <a:avLst/>
              <a:gdLst/>
              <a:ahLst/>
              <a:cxnLst/>
              <a:rect l="l" t="t" r="r" b="b"/>
              <a:pathLst>
                <a:path w="9748" h="7351" extrusionOk="0">
                  <a:moveTo>
                    <a:pt x="6092" y="0"/>
                  </a:moveTo>
                  <a:cubicBezTo>
                    <a:pt x="4834" y="0"/>
                    <a:pt x="3808" y="962"/>
                    <a:pt x="3682" y="2190"/>
                  </a:cubicBezTo>
                  <a:cubicBezTo>
                    <a:pt x="3030" y="1592"/>
                    <a:pt x="2172" y="1217"/>
                    <a:pt x="1220" y="1217"/>
                  </a:cubicBezTo>
                  <a:lnTo>
                    <a:pt x="1" y="1217"/>
                  </a:lnTo>
                  <a:lnTo>
                    <a:pt x="1" y="2436"/>
                  </a:lnTo>
                  <a:cubicBezTo>
                    <a:pt x="1" y="4452"/>
                    <a:pt x="1641" y="6131"/>
                    <a:pt x="3656" y="6131"/>
                  </a:cubicBezTo>
                  <a:lnTo>
                    <a:pt x="3656" y="7350"/>
                  </a:lnTo>
                  <a:lnTo>
                    <a:pt x="8458" y="7350"/>
                  </a:lnTo>
                  <a:cubicBezTo>
                    <a:pt x="9251" y="6574"/>
                    <a:pt x="9747" y="5457"/>
                    <a:pt x="9747" y="4264"/>
                  </a:cubicBezTo>
                  <a:lnTo>
                    <a:pt x="9747" y="3655"/>
                  </a:lnTo>
                  <a:lnTo>
                    <a:pt x="7920" y="3655"/>
                  </a:lnTo>
                  <a:cubicBezTo>
                    <a:pt x="6773" y="3655"/>
                    <a:pt x="5673" y="4119"/>
                    <a:pt x="4875" y="4943"/>
                  </a:cubicBezTo>
                  <a:lnTo>
                    <a:pt x="4875" y="2436"/>
                  </a:lnTo>
                  <a:cubicBezTo>
                    <a:pt x="4875" y="1764"/>
                    <a:pt x="5420" y="1219"/>
                    <a:pt x="6092" y="1217"/>
                  </a:cubicBez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3" name="Google Shape;953;p66"/>
            <p:cNvSpPr/>
            <p:nvPr/>
          </p:nvSpPr>
          <p:spPr>
            <a:xfrm>
              <a:off x="5393650" y="2050525"/>
              <a:ext cx="428450" cy="206000"/>
            </a:xfrm>
            <a:custGeom>
              <a:avLst/>
              <a:gdLst/>
              <a:ahLst/>
              <a:cxnLst/>
              <a:rect l="l" t="t" r="r" b="b"/>
              <a:pathLst>
                <a:path w="17138" h="8240" extrusionOk="0">
                  <a:moveTo>
                    <a:pt x="0" y="0"/>
                  </a:moveTo>
                  <a:lnTo>
                    <a:pt x="0" y="3047"/>
                  </a:lnTo>
                  <a:cubicBezTo>
                    <a:pt x="0" y="5487"/>
                    <a:pt x="1645" y="7530"/>
                    <a:pt x="3847" y="8240"/>
                  </a:cubicBezTo>
                  <a:cubicBezTo>
                    <a:pt x="4233" y="7000"/>
                    <a:pt x="5376" y="6092"/>
                    <a:pt x="6742" y="6092"/>
                  </a:cubicBezTo>
                  <a:lnTo>
                    <a:pt x="7350" y="6092"/>
                  </a:lnTo>
                  <a:lnTo>
                    <a:pt x="15548" y="6902"/>
                  </a:lnTo>
                  <a:cubicBezTo>
                    <a:pt x="16567" y="5878"/>
                    <a:pt x="17138" y="4492"/>
                    <a:pt x="17136" y="3047"/>
                  </a:cubicBezTo>
                  <a:lnTo>
                    <a:pt x="171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954" name="Google Shape;954;p66"/>
          <p:cNvSpPr/>
          <p:nvPr/>
        </p:nvSpPr>
        <p:spPr>
          <a:xfrm>
            <a:off x="5365218" y="1978276"/>
            <a:ext cx="469327" cy="417027"/>
          </a:xfrm>
          <a:custGeom>
            <a:avLst/>
            <a:gdLst/>
            <a:ahLst/>
            <a:cxnLst/>
            <a:rect l="l" t="t" r="r" b="b"/>
            <a:pathLst>
              <a:path w="20792" h="18475" extrusionOk="0">
                <a:moveTo>
                  <a:pt x="15309" y="1"/>
                </a:moveTo>
                <a:cubicBezTo>
                  <a:pt x="15309" y="1"/>
                  <a:pt x="15309" y="1"/>
                  <a:pt x="15310" y="1"/>
                </a:cubicBezTo>
                <a:lnTo>
                  <a:pt x="15310" y="1"/>
                </a:lnTo>
                <a:cubicBezTo>
                  <a:pt x="15310" y="1"/>
                  <a:pt x="15310" y="1"/>
                  <a:pt x="15310" y="1"/>
                </a:cubicBezTo>
                <a:close/>
                <a:moveTo>
                  <a:pt x="11531" y="5134"/>
                </a:moveTo>
                <a:lnTo>
                  <a:pt x="13100" y="9837"/>
                </a:lnTo>
                <a:lnTo>
                  <a:pt x="13798" y="9137"/>
                </a:lnTo>
                <a:lnTo>
                  <a:pt x="15919" y="9137"/>
                </a:lnTo>
                <a:lnTo>
                  <a:pt x="15919" y="10356"/>
                </a:lnTo>
                <a:lnTo>
                  <a:pt x="14304" y="10356"/>
                </a:lnTo>
                <a:lnTo>
                  <a:pt x="12566" y="12094"/>
                </a:lnTo>
                <a:lnTo>
                  <a:pt x="11698" y="9487"/>
                </a:lnTo>
                <a:lnTo>
                  <a:pt x="10479" y="14361"/>
                </a:lnTo>
                <a:lnTo>
                  <a:pt x="8911" y="9656"/>
                </a:lnTo>
                <a:lnTo>
                  <a:pt x="8211" y="10356"/>
                </a:lnTo>
                <a:lnTo>
                  <a:pt x="4874" y="10356"/>
                </a:lnTo>
                <a:lnTo>
                  <a:pt x="4874" y="9137"/>
                </a:lnTo>
                <a:lnTo>
                  <a:pt x="7707" y="9137"/>
                </a:lnTo>
                <a:lnTo>
                  <a:pt x="9445" y="7401"/>
                </a:lnTo>
                <a:lnTo>
                  <a:pt x="10312" y="10006"/>
                </a:lnTo>
                <a:lnTo>
                  <a:pt x="11531" y="5134"/>
                </a:lnTo>
                <a:close/>
                <a:moveTo>
                  <a:pt x="5483" y="1"/>
                </a:moveTo>
                <a:cubicBezTo>
                  <a:pt x="2357" y="1"/>
                  <a:pt x="0" y="2560"/>
                  <a:pt x="0" y="5951"/>
                </a:cubicBezTo>
                <a:cubicBezTo>
                  <a:pt x="0" y="9622"/>
                  <a:pt x="2997" y="12140"/>
                  <a:pt x="7473" y="15954"/>
                </a:cubicBezTo>
                <a:cubicBezTo>
                  <a:pt x="9785" y="17927"/>
                  <a:pt x="9957" y="18096"/>
                  <a:pt x="10395" y="18475"/>
                </a:cubicBezTo>
                <a:cubicBezTo>
                  <a:pt x="10907" y="18032"/>
                  <a:pt x="11035" y="17901"/>
                  <a:pt x="13319" y="15954"/>
                </a:cubicBezTo>
                <a:cubicBezTo>
                  <a:pt x="17793" y="12140"/>
                  <a:pt x="20791" y="9622"/>
                  <a:pt x="20791" y="5951"/>
                </a:cubicBezTo>
                <a:cubicBezTo>
                  <a:pt x="20791" y="2560"/>
                  <a:pt x="18435" y="1"/>
                  <a:pt x="15310" y="1"/>
                </a:cubicBezTo>
                <a:lnTo>
                  <a:pt x="15310" y="1"/>
                </a:lnTo>
                <a:cubicBezTo>
                  <a:pt x="12729" y="1"/>
                  <a:pt x="11147" y="1648"/>
                  <a:pt x="10397" y="2772"/>
                </a:cubicBezTo>
                <a:cubicBezTo>
                  <a:pt x="9645" y="1647"/>
                  <a:pt x="8064" y="1"/>
                  <a:pt x="54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55" name="Google Shape;955;p66"/>
          <p:cNvSpPr/>
          <p:nvPr/>
        </p:nvSpPr>
        <p:spPr>
          <a:xfrm>
            <a:off x="4677159" y="1982362"/>
            <a:ext cx="469327" cy="412490"/>
          </a:xfrm>
          <a:custGeom>
            <a:avLst/>
            <a:gdLst/>
            <a:ahLst/>
            <a:cxnLst/>
            <a:rect l="l" t="t" r="r" b="b"/>
            <a:pathLst>
              <a:path w="20792" h="18274" extrusionOk="0">
                <a:moveTo>
                  <a:pt x="13442" y="3654"/>
                </a:moveTo>
                <a:lnTo>
                  <a:pt x="13442" y="4873"/>
                </a:lnTo>
                <a:lnTo>
                  <a:pt x="14661" y="4873"/>
                </a:lnTo>
                <a:lnTo>
                  <a:pt x="14661" y="6092"/>
                </a:lnTo>
                <a:lnTo>
                  <a:pt x="13442" y="6092"/>
                </a:lnTo>
                <a:lnTo>
                  <a:pt x="13442" y="7310"/>
                </a:lnTo>
                <a:lnTo>
                  <a:pt x="12223" y="7310"/>
                </a:lnTo>
                <a:lnTo>
                  <a:pt x="12223" y="6092"/>
                </a:lnTo>
                <a:lnTo>
                  <a:pt x="11005" y="6092"/>
                </a:lnTo>
                <a:lnTo>
                  <a:pt x="11005" y="4873"/>
                </a:lnTo>
                <a:lnTo>
                  <a:pt x="12223" y="4873"/>
                </a:lnTo>
                <a:lnTo>
                  <a:pt x="12223" y="3654"/>
                </a:lnTo>
                <a:close/>
                <a:moveTo>
                  <a:pt x="12833" y="1"/>
                </a:moveTo>
                <a:cubicBezTo>
                  <a:pt x="9809" y="1"/>
                  <a:pt x="7350" y="2460"/>
                  <a:pt x="7350" y="5484"/>
                </a:cubicBezTo>
                <a:cubicBezTo>
                  <a:pt x="7350" y="8506"/>
                  <a:pt x="9809" y="10965"/>
                  <a:pt x="12833" y="10965"/>
                </a:cubicBezTo>
                <a:lnTo>
                  <a:pt x="17136" y="10965"/>
                </a:lnTo>
                <a:cubicBezTo>
                  <a:pt x="18473" y="10977"/>
                  <a:pt x="19550" y="12065"/>
                  <a:pt x="19550" y="13401"/>
                </a:cubicBezTo>
                <a:cubicBezTo>
                  <a:pt x="19550" y="14739"/>
                  <a:pt x="18473" y="15825"/>
                  <a:pt x="17136" y="15839"/>
                </a:cubicBezTo>
                <a:lnTo>
                  <a:pt x="13442" y="15839"/>
                </a:lnTo>
                <a:lnTo>
                  <a:pt x="13442" y="14620"/>
                </a:lnTo>
                <a:cubicBezTo>
                  <a:pt x="12118" y="14618"/>
                  <a:pt x="10812" y="14309"/>
                  <a:pt x="9628" y="13718"/>
                </a:cubicBezTo>
                <a:lnTo>
                  <a:pt x="9071" y="14822"/>
                </a:lnTo>
                <a:cubicBezTo>
                  <a:pt x="8785" y="14622"/>
                  <a:pt x="7885" y="14290"/>
                  <a:pt x="6023" y="12446"/>
                </a:cubicBezTo>
                <a:cubicBezTo>
                  <a:pt x="4014" y="10456"/>
                  <a:pt x="3687" y="9578"/>
                  <a:pt x="3454" y="9244"/>
                </a:cubicBezTo>
                <a:lnTo>
                  <a:pt x="4557" y="8685"/>
                </a:lnTo>
                <a:cubicBezTo>
                  <a:pt x="3966" y="7503"/>
                  <a:pt x="3657" y="6197"/>
                  <a:pt x="3654" y="4873"/>
                </a:cubicBezTo>
                <a:lnTo>
                  <a:pt x="0" y="4873"/>
                </a:lnTo>
                <a:cubicBezTo>
                  <a:pt x="0" y="11591"/>
                  <a:pt x="6724" y="18273"/>
                  <a:pt x="13442" y="18273"/>
                </a:cubicBezTo>
                <a:lnTo>
                  <a:pt x="13442" y="17056"/>
                </a:lnTo>
                <a:lnTo>
                  <a:pt x="17136" y="17056"/>
                </a:lnTo>
                <a:cubicBezTo>
                  <a:pt x="19152" y="17056"/>
                  <a:pt x="20792" y="15416"/>
                  <a:pt x="20792" y="13401"/>
                </a:cubicBezTo>
                <a:cubicBezTo>
                  <a:pt x="20792" y="11385"/>
                  <a:pt x="19152" y="9747"/>
                  <a:pt x="17136" y="9747"/>
                </a:cubicBezTo>
                <a:lnTo>
                  <a:pt x="17136" y="9746"/>
                </a:lnTo>
                <a:lnTo>
                  <a:pt x="16235" y="9746"/>
                </a:lnTo>
                <a:cubicBezTo>
                  <a:pt x="17492" y="8741"/>
                  <a:pt x="18314" y="7213"/>
                  <a:pt x="18314" y="5482"/>
                </a:cubicBezTo>
                <a:cubicBezTo>
                  <a:pt x="18314" y="2460"/>
                  <a:pt x="15855" y="1"/>
                  <a:pt x="12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956" name="Google Shape;956;p66"/>
          <p:cNvGrpSpPr/>
          <p:nvPr/>
        </p:nvGrpSpPr>
        <p:grpSpPr>
          <a:xfrm>
            <a:off x="4026550" y="1952255"/>
            <a:ext cx="371792" cy="469350"/>
            <a:chOff x="3205600" y="1821375"/>
            <a:chExt cx="411775" cy="519825"/>
          </a:xfrm>
        </p:grpSpPr>
        <p:sp>
          <p:nvSpPr>
            <p:cNvPr id="957" name="Google Shape;957;p66"/>
            <p:cNvSpPr/>
            <p:nvPr/>
          </p:nvSpPr>
          <p:spPr>
            <a:xfrm>
              <a:off x="3205600" y="1889800"/>
              <a:ext cx="411775" cy="451400"/>
            </a:xfrm>
            <a:custGeom>
              <a:avLst/>
              <a:gdLst/>
              <a:ahLst/>
              <a:cxnLst/>
              <a:rect l="l" t="t" r="r" b="b"/>
              <a:pathLst>
                <a:path w="16471" h="18056" extrusionOk="0">
                  <a:moveTo>
                    <a:pt x="6724" y="0"/>
                  </a:moveTo>
                  <a:cubicBezTo>
                    <a:pt x="4312" y="573"/>
                    <a:pt x="2169" y="2328"/>
                    <a:pt x="1243" y="4654"/>
                  </a:cubicBezTo>
                  <a:cubicBezTo>
                    <a:pt x="0" y="7553"/>
                    <a:pt x="707" y="11110"/>
                    <a:pt x="2949" y="13291"/>
                  </a:cubicBezTo>
                  <a:cubicBezTo>
                    <a:pt x="3814" y="14193"/>
                    <a:pt x="4921" y="14852"/>
                    <a:pt x="6188" y="15253"/>
                  </a:cubicBezTo>
                  <a:lnTo>
                    <a:pt x="5666" y="16836"/>
                  </a:lnTo>
                  <a:lnTo>
                    <a:pt x="3069" y="16836"/>
                  </a:lnTo>
                  <a:lnTo>
                    <a:pt x="3069" y="18055"/>
                  </a:lnTo>
                  <a:lnTo>
                    <a:pt x="14035" y="18055"/>
                  </a:lnTo>
                  <a:lnTo>
                    <a:pt x="14035" y="16836"/>
                  </a:lnTo>
                  <a:lnTo>
                    <a:pt x="11440" y="16836"/>
                  </a:lnTo>
                  <a:lnTo>
                    <a:pt x="10916" y="15253"/>
                  </a:lnTo>
                  <a:cubicBezTo>
                    <a:pt x="11142" y="15191"/>
                    <a:pt x="11362" y="15110"/>
                    <a:pt x="11573" y="15009"/>
                  </a:cubicBezTo>
                  <a:cubicBezTo>
                    <a:pt x="13466" y="14267"/>
                    <a:pt x="15038" y="12683"/>
                    <a:pt x="15862" y="10745"/>
                  </a:cubicBezTo>
                  <a:lnTo>
                    <a:pt x="16471" y="10745"/>
                  </a:lnTo>
                  <a:lnTo>
                    <a:pt x="16471" y="9528"/>
                  </a:lnTo>
                  <a:lnTo>
                    <a:pt x="7943" y="9528"/>
                  </a:lnTo>
                  <a:lnTo>
                    <a:pt x="7943" y="10745"/>
                  </a:lnTo>
                  <a:lnTo>
                    <a:pt x="11535" y="10745"/>
                  </a:lnTo>
                  <a:cubicBezTo>
                    <a:pt x="11147" y="11136"/>
                    <a:pt x="10683" y="11443"/>
                    <a:pt x="10173" y="11647"/>
                  </a:cubicBezTo>
                  <a:cubicBezTo>
                    <a:pt x="9677" y="11861"/>
                    <a:pt x="9135" y="11964"/>
                    <a:pt x="8590" y="11964"/>
                  </a:cubicBezTo>
                  <a:cubicBezTo>
                    <a:pt x="7462" y="11964"/>
                    <a:pt x="6319" y="11522"/>
                    <a:pt x="5531" y="10709"/>
                  </a:cubicBezTo>
                  <a:cubicBezTo>
                    <a:pt x="4324" y="9528"/>
                    <a:pt x="3947" y="7628"/>
                    <a:pt x="4605" y="6067"/>
                  </a:cubicBezTo>
                  <a:cubicBezTo>
                    <a:pt x="5007" y="5081"/>
                    <a:pt x="5786" y="4288"/>
                    <a:pt x="6724" y="3838"/>
                  </a:cubicBezTo>
                  <a:lnTo>
                    <a:pt x="6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8" name="Google Shape;958;p66"/>
            <p:cNvSpPr/>
            <p:nvPr/>
          </p:nvSpPr>
          <p:spPr>
            <a:xfrm>
              <a:off x="3404175" y="1821375"/>
              <a:ext cx="152300" cy="276150"/>
            </a:xfrm>
            <a:custGeom>
              <a:avLst/>
              <a:gdLst/>
              <a:ahLst/>
              <a:cxnLst/>
              <a:rect l="l" t="t" r="r" b="b"/>
              <a:pathLst>
                <a:path w="6092" h="11046" extrusionOk="0">
                  <a:moveTo>
                    <a:pt x="0" y="1"/>
                  </a:moveTo>
                  <a:lnTo>
                    <a:pt x="0" y="8609"/>
                  </a:lnTo>
                  <a:lnTo>
                    <a:pt x="1218" y="8609"/>
                  </a:lnTo>
                  <a:lnTo>
                    <a:pt x="1218" y="11046"/>
                  </a:lnTo>
                  <a:lnTo>
                    <a:pt x="4873" y="11046"/>
                  </a:lnTo>
                  <a:lnTo>
                    <a:pt x="4873" y="8611"/>
                  </a:lnTo>
                  <a:lnTo>
                    <a:pt x="6092" y="8611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59" name="Google Shape;959;p66"/>
          <p:cNvGrpSpPr/>
          <p:nvPr/>
        </p:nvGrpSpPr>
        <p:grpSpPr>
          <a:xfrm>
            <a:off x="3335515" y="1952255"/>
            <a:ext cx="384997" cy="469350"/>
            <a:chOff x="2440250" y="1821375"/>
            <a:chExt cx="426400" cy="519825"/>
          </a:xfrm>
        </p:grpSpPr>
        <p:sp>
          <p:nvSpPr>
            <p:cNvPr id="960" name="Google Shape;960;p66"/>
            <p:cNvSpPr/>
            <p:nvPr/>
          </p:nvSpPr>
          <p:spPr>
            <a:xfrm>
              <a:off x="2531500" y="1912775"/>
              <a:ext cx="243875" cy="243675"/>
            </a:xfrm>
            <a:custGeom>
              <a:avLst/>
              <a:gdLst/>
              <a:ahLst/>
              <a:cxnLst/>
              <a:rect l="l" t="t" r="r" b="b"/>
              <a:pathLst>
                <a:path w="9755" h="9747" extrusionOk="0">
                  <a:moveTo>
                    <a:pt x="3659" y="3653"/>
                  </a:moveTo>
                  <a:lnTo>
                    <a:pt x="3659" y="4872"/>
                  </a:lnTo>
                  <a:lnTo>
                    <a:pt x="2442" y="4872"/>
                  </a:lnTo>
                  <a:lnTo>
                    <a:pt x="2442" y="3653"/>
                  </a:lnTo>
                  <a:close/>
                  <a:moveTo>
                    <a:pt x="7314" y="3653"/>
                  </a:moveTo>
                  <a:lnTo>
                    <a:pt x="7314" y="4872"/>
                  </a:lnTo>
                  <a:lnTo>
                    <a:pt x="6095" y="4872"/>
                  </a:lnTo>
                  <a:lnTo>
                    <a:pt x="6095" y="3653"/>
                  </a:lnTo>
                  <a:close/>
                  <a:moveTo>
                    <a:pt x="6706" y="0"/>
                  </a:moveTo>
                  <a:cubicBezTo>
                    <a:pt x="5876" y="0"/>
                    <a:pt x="5121" y="316"/>
                    <a:pt x="4561" y="888"/>
                  </a:cubicBezTo>
                  <a:cubicBezTo>
                    <a:pt x="3842" y="1595"/>
                    <a:pt x="2697" y="2436"/>
                    <a:pt x="1235" y="2436"/>
                  </a:cubicBezTo>
                  <a:lnTo>
                    <a:pt x="4" y="2436"/>
                  </a:lnTo>
                  <a:lnTo>
                    <a:pt x="4" y="4872"/>
                  </a:lnTo>
                  <a:cubicBezTo>
                    <a:pt x="1" y="6857"/>
                    <a:pt x="1208" y="8643"/>
                    <a:pt x="3051" y="9379"/>
                  </a:cubicBezTo>
                  <a:cubicBezTo>
                    <a:pt x="3611" y="9624"/>
                    <a:pt x="4232" y="9747"/>
                    <a:pt x="4878" y="9747"/>
                  </a:cubicBezTo>
                  <a:cubicBezTo>
                    <a:pt x="5523" y="9747"/>
                    <a:pt x="6144" y="9624"/>
                    <a:pt x="6706" y="9379"/>
                  </a:cubicBezTo>
                  <a:cubicBezTo>
                    <a:pt x="8547" y="8643"/>
                    <a:pt x="9754" y="6857"/>
                    <a:pt x="9752" y="4872"/>
                  </a:cubicBezTo>
                  <a:lnTo>
                    <a:pt x="9752" y="3045"/>
                  </a:lnTo>
                  <a:cubicBezTo>
                    <a:pt x="9751" y="1364"/>
                    <a:pt x="8387" y="0"/>
                    <a:pt x="6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1" name="Google Shape;961;p66"/>
            <p:cNvSpPr/>
            <p:nvPr/>
          </p:nvSpPr>
          <p:spPr>
            <a:xfrm>
              <a:off x="2531600" y="1821375"/>
              <a:ext cx="238450" cy="121850"/>
            </a:xfrm>
            <a:custGeom>
              <a:avLst/>
              <a:gdLst/>
              <a:ahLst/>
              <a:cxnLst/>
              <a:rect l="l" t="t" r="r" b="b"/>
              <a:pathLst>
                <a:path w="9538" h="4874" extrusionOk="0">
                  <a:moveTo>
                    <a:pt x="4874" y="1"/>
                  </a:moveTo>
                  <a:cubicBezTo>
                    <a:pt x="2186" y="1"/>
                    <a:pt x="0" y="2187"/>
                    <a:pt x="0" y="4873"/>
                  </a:cubicBezTo>
                  <a:lnTo>
                    <a:pt x="1231" y="4873"/>
                  </a:lnTo>
                  <a:cubicBezTo>
                    <a:pt x="2276" y="4873"/>
                    <a:pt x="3148" y="4227"/>
                    <a:pt x="3698" y="3684"/>
                  </a:cubicBezTo>
                  <a:cubicBezTo>
                    <a:pt x="4474" y="2885"/>
                    <a:pt x="5547" y="2437"/>
                    <a:pt x="6702" y="2437"/>
                  </a:cubicBezTo>
                  <a:cubicBezTo>
                    <a:pt x="7795" y="2437"/>
                    <a:pt x="8783" y="2863"/>
                    <a:pt x="9538" y="3542"/>
                  </a:cubicBezTo>
                  <a:cubicBezTo>
                    <a:pt x="8955" y="1504"/>
                    <a:pt x="7097" y="1"/>
                    <a:pt x="4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2" name="Google Shape;962;p66"/>
            <p:cNvSpPr/>
            <p:nvPr/>
          </p:nvSpPr>
          <p:spPr>
            <a:xfrm>
              <a:off x="2440250" y="2157925"/>
              <a:ext cx="198000" cy="183275"/>
            </a:xfrm>
            <a:custGeom>
              <a:avLst/>
              <a:gdLst/>
              <a:ahLst/>
              <a:cxnLst/>
              <a:rect l="l" t="t" r="r" b="b"/>
              <a:pathLst>
                <a:path w="7920" h="7331" extrusionOk="0">
                  <a:moveTo>
                    <a:pt x="4873" y="1"/>
                  </a:moveTo>
                  <a:cubicBezTo>
                    <a:pt x="2140" y="308"/>
                    <a:pt x="1" y="2606"/>
                    <a:pt x="1" y="5422"/>
                  </a:cubicBezTo>
                  <a:lnTo>
                    <a:pt x="1" y="7330"/>
                  </a:lnTo>
                  <a:lnTo>
                    <a:pt x="7920" y="7330"/>
                  </a:lnTo>
                  <a:lnTo>
                    <a:pt x="7920" y="4351"/>
                  </a:lnTo>
                  <a:lnTo>
                    <a:pt x="4873" y="1304"/>
                  </a:lnTo>
                  <a:lnTo>
                    <a:pt x="4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3" name="Google Shape;963;p66"/>
            <p:cNvSpPr/>
            <p:nvPr/>
          </p:nvSpPr>
          <p:spPr>
            <a:xfrm>
              <a:off x="2668650" y="2157925"/>
              <a:ext cx="198000" cy="183275"/>
            </a:xfrm>
            <a:custGeom>
              <a:avLst/>
              <a:gdLst/>
              <a:ahLst/>
              <a:cxnLst/>
              <a:rect l="l" t="t" r="r" b="b"/>
              <a:pathLst>
                <a:path w="7920" h="7331" extrusionOk="0">
                  <a:moveTo>
                    <a:pt x="3046" y="1"/>
                  </a:moveTo>
                  <a:lnTo>
                    <a:pt x="3046" y="1304"/>
                  </a:lnTo>
                  <a:lnTo>
                    <a:pt x="1" y="4351"/>
                  </a:lnTo>
                  <a:lnTo>
                    <a:pt x="1" y="7330"/>
                  </a:lnTo>
                  <a:lnTo>
                    <a:pt x="7920" y="7330"/>
                  </a:lnTo>
                  <a:lnTo>
                    <a:pt x="7920" y="5422"/>
                  </a:lnTo>
                  <a:cubicBezTo>
                    <a:pt x="7920" y="2606"/>
                    <a:pt x="5780" y="308"/>
                    <a:pt x="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4" name="Google Shape;964;p66"/>
            <p:cNvSpPr/>
            <p:nvPr/>
          </p:nvSpPr>
          <p:spPr>
            <a:xfrm>
              <a:off x="2592550" y="2173575"/>
              <a:ext cx="121775" cy="65300"/>
            </a:xfrm>
            <a:custGeom>
              <a:avLst/>
              <a:gdLst/>
              <a:ahLst/>
              <a:cxnLst/>
              <a:rect l="l" t="t" r="r" b="b"/>
              <a:pathLst>
                <a:path w="4871" h="2612" extrusionOk="0">
                  <a:moveTo>
                    <a:pt x="4871" y="1"/>
                  </a:moveTo>
                  <a:cubicBezTo>
                    <a:pt x="4817" y="25"/>
                    <a:pt x="4771" y="56"/>
                    <a:pt x="4716" y="78"/>
                  </a:cubicBezTo>
                  <a:lnTo>
                    <a:pt x="4717" y="78"/>
                  </a:lnTo>
                  <a:cubicBezTo>
                    <a:pt x="4036" y="375"/>
                    <a:pt x="3259" y="530"/>
                    <a:pt x="2436" y="530"/>
                  </a:cubicBezTo>
                  <a:cubicBezTo>
                    <a:pt x="1614" y="530"/>
                    <a:pt x="836" y="373"/>
                    <a:pt x="122" y="65"/>
                  </a:cubicBezTo>
                  <a:cubicBezTo>
                    <a:pt x="79" y="47"/>
                    <a:pt x="41" y="21"/>
                    <a:pt x="0" y="4"/>
                  </a:cubicBezTo>
                  <a:lnTo>
                    <a:pt x="0" y="173"/>
                  </a:lnTo>
                  <a:lnTo>
                    <a:pt x="2434" y="2611"/>
                  </a:lnTo>
                  <a:lnTo>
                    <a:pt x="4871" y="173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65" name="Google Shape;965;p66"/>
          <p:cNvGrpSpPr/>
          <p:nvPr/>
        </p:nvGrpSpPr>
        <p:grpSpPr>
          <a:xfrm>
            <a:off x="2677188" y="1952255"/>
            <a:ext cx="384997" cy="469350"/>
            <a:chOff x="1711125" y="1821375"/>
            <a:chExt cx="426400" cy="519825"/>
          </a:xfrm>
        </p:grpSpPr>
        <p:sp>
          <p:nvSpPr>
            <p:cNvPr id="966" name="Google Shape;966;p66"/>
            <p:cNvSpPr/>
            <p:nvPr/>
          </p:nvSpPr>
          <p:spPr>
            <a:xfrm>
              <a:off x="1802500" y="1821375"/>
              <a:ext cx="243675" cy="123875"/>
            </a:xfrm>
            <a:custGeom>
              <a:avLst/>
              <a:gdLst/>
              <a:ahLst/>
              <a:cxnLst/>
              <a:rect l="l" t="t" r="r" b="b"/>
              <a:pathLst>
                <a:path w="9747" h="4955" extrusionOk="0">
                  <a:moveTo>
                    <a:pt x="0" y="1"/>
                  </a:moveTo>
                  <a:lnTo>
                    <a:pt x="0" y="4954"/>
                  </a:lnTo>
                  <a:lnTo>
                    <a:pt x="4264" y="4954"/>
                  </a:lnTo>
                  <a:lnTo>
                    <a:pt x="4264" y="3737"/>
                  </a:lnTo>
                  <a:lnTo>
                    <a:pt x="3045" y="3737"/>
                  </a:lnTo>
                  <a:lnTo>
                    <a:pt x="3045" y="2518"/>
                  </a:lnTo>
                  <a:lnTo>
                    <a:pt x="4264" y="2518"/>
                  </a:lnTo>
                  <a:lnTo>
                    <a:pt x="4264" y="1299"/>
                  </a:lnTo>
                  <a:lnTo>
                    <a:pt x="5483" y="1299"/>
                  </a:lnTo>
                  <a:lnTo>
                    <a:pt x="5483" y="2518"/>
                  </a:lnTo>
                  <a:lnTo>
                    <a:pt x="6700" y="2518"/>
                  </a:lnTo>
                  <a:lnTo>
                    <a:pt x="6700" y="3737"/>
                  </a:lnTo>
                  <a:lnTo>
                    <a:pt x="5483" y="3737"/>
                  </a:lnTo>
                  <a:lnTo>
                    <a:pt x="5483" y="4954"/>
                  </a:lnTo>
                  <a:lnTo>
                    <a:pt x="9747" y="4954"/>
                  </a:lnTo>
                  <a:lnTo>
                    <a:pt x="97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7" name="Google Shape;967;p66"/>
            <p:cNvSpPr/>
            <p:nvPr/>
          </p:nvSpPr>
          <p:spPr>
            <a:xfrm>
              <a:off x="1802500" y="1975700"/>
              <a:ext cx="243675" cy="182725"/>
            </a:xfrm>
            <a:custGeom>
              <a:avLst/>
              <a:gdLst/>
              <a:ahLst/>
              <a:cxnLst/>
              <a:rect l="l" t="t" r="r" b="b"/>
              <a:pathLst>
                <a:path w="9747" h="7309" extrusionOk="0">
                  <a:moveTo>
                    <a:pt x="3656" y="1218"/>
                  </a:moveTo>
                  <a:lnTo>
                    <a:pt x="3656" y="2436"/>
                  </a:lnTo>
                  <a:lnTo>
                    <a:pt x="2437" y="2436"/>
                  </a:lnTo>
                  <a:lnTo>
                    <a:pt x="2437" y="1218"/>
                  </a:lnTo>
                  <a:close/>
                  <a:moveTo>
                    <a:pt x="7309" y="1218"/>
                  </a:moveTo>
                  <a:lnTo>
                    <a:pt x="7309" y="2436"/>
                  </a:lnTo>
                  <a:lnTo>
                    <a:pt x="6092" y="2436"/>
                  </a:lnTo>
                  <a:lnTo>
                    <a:pt x="6092" y="1218"/>
                  </a:lnTo>
                  <a:close/>
                  <a:moveTo>
                    <a:pt x="0" y="0"/>
                  </a:moveTo>
                  <a:lnTo>
                    <a:pt x="0" y="2436"/>
                  </a:lnTo>
                  <a:cubicBezTo>
                    <a:pt x="0" y="4307"/>
                    <a:pt x="1094" y="6035"/>
                    <a:pt x="2778" y="6833"/>
                  </a:cubicBezTo>
                  <a:cubicBezTo>
                    <a:pt x="3425" y="7149"/>
                    <a:pt x="4130" y="7309"/>
                    <a:pt x="4873" y="7309"/>
                  </a:cubicBezTo>
                  <a:cubicBezTo>
                    <a:pt x="5616" y="7309"/>
                    <a:pt x="6321" y="7149"/>
                    <a:pt x="6963" y="6836"/>
                  </a:cubicBezTo>
                  <a:cubicBezTo>
                    <a:pt x="8654" y="6033"/>
                    <a:pt x="9747" y="4307"/>
                    <a:pt x="9747" y="2436"/>
                  </a:cubicBezTo>
                  <a:lnTo>
                    <a:pt x="9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8" name="Google Shape;968;p66"/>
            <p:cNvSpPr/>
            <p:nvPr/>
          </p:nvSpPr>
          <p:spPr>
            <a:xfrm>
              <a:off x="1802500" y="2280250"/>
              <a:ext cx="60925" cy="60950"/>
            </a:xfrm>
            <a:custGeom>
              <a:avLst/>
              <a:gdLst/>
              <a:ahLst/>
              <a:cxnLst/>
              <a:rect l="l" t="t" r="r" b="b"/>
              <a:pathLst>
                <a:path w="2437" h="2438" extrusionOk="0">
                  <a:moveTo>
                    <a:pt x="1219" y="1"/>
                  </a:moveTo>
                  <a:cubicBezTo>
                    <a:pt x="545" y="1"/>
                    <a:pt x="0" y="546"/>
                    <a:pt x="0" y="1218"/>
                  </a:cubicBezTo>
                  <a:lnTo>
                    <a:pt x="0" y="2437"/>
                  </a:lnTo>
                  <a:lnTo>
                    <a:pt x="2437" y="2437"/>
                  </a:lnTo>
                  <a:lnTo>
                    <a:pt x="2437" y="1218"/>
                  </a:lnTo>
                  <a:cubicBezTo>
                    <a:pt x="2437" y="546"/>
                    <a:pt x="1892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9" name="Google Shape;969;p66"/>
            <p:cNvSpPr/>
            <p:nvPr/>
          </p:nvSpPr>
          <p:spPr>
            <a:xfrm>
              <a:off x="1711125" y="2162125"/>
              <a:ext cx="106625" cy="179075"/>
            </a:xfrm>
            <a:custGeom>
              <a:avLst/>
              <a:gdLst/>
              <a:ahLst/>
              <a:cxnLst/>
              <a:rect l="l" t="t" r="r" b="b"/>
              <a:pathLst>
                <a:path w="4265" h="7163" extrusionOk="0">
                  <a:moveTo>
                    <a:pt x="4264" y="0"/>
                  </a:moveTo>
                  <a:cubicBezTo>
                    <a:pt x="1828" y="557"/>
                    <a:pt x="0" y="2731"/>
                    <a:pt x="0" y="5335"/>
                  </a:cubicBezTo>
                  <a:lnTo>
                    <a:pt x="0" y="7162"/>
                  </a:lnTo>
                  <a:lnTo>
                    <a:pt x="2438" y="7162"/>
                  </a:lnTo>
                  <a:lnTo>
                    <a:pt x="2438" y="5943"/>
                  </a:lnTo>
                  <a:cubicBezTo>
                    <a:pt x="2438" y="4812"/>
                    <a:pt x="3218" y="3866"/>
                    <a:pt x="4264" y="3595"/>
                  </a:cubicBezTo>
                  <a:lnTo>
                    <a:pt x="42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0" name="Google Shape;970;p66"/>
            <p:cNvSpPr/>
            <p:nvPr/>
          </p:nvSpPr>
          <p:spPr>
            <a:xfrm>
              <a:off x="2030900" y="2162125"/>
              <a:ext cx="106625" cy="179075"/>
            </a:xfrm>
            <a:custGeom>
              <a:avLst/>
              <a:gdLst/>
              <a:ahLst/>
              <a:cxnLst/>
              <a:rect l="l" t="t" r="r" b="b"/>
              <a:pathLst>
                <a:path w="4265" h="7163" extrusionOk="0">
                  <a:moveTo>
                    <a:pt x="1" y="0"/>
                  </a:moveTo>
                  <a:lnTo>
                    <a:pt x="1" y="7162"/>
                  </a:lnTo>
                  <a:lnTo>
                    <a:pt x="4264" y="7162"/>
                  </a:lnTo>
                  <a:lnTo>
                    <a:pt x="4264" y="5335"/>
                  </a:lnTo>
                  <a:cubicBezTo>
                    <a:pt x="4264" y="2731"/>
                    <a:pt x="2439" y="55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1" name="Google Shape;971;p66"/>
            <p:cNvSpPr/>
            <p:nvPr/>
          </p:nvSpPr>
          <p:spPr>
            <a:xfrm>
              <a:off x="1848200" y="2207800"/>
              <a:ext cx="152300" cy="133400"/>
            </a:xfrm>
            <a:custGeom>
              <a:avLst/>
              <a:gdLst/>
              <a:ahLst/>
              <a:cxnLst/>
              <a:rect l="l" t="t" r="r" b="b"/>
              <a:pathLst>
                <a:path w="6092" h="5336" extrusionOk="0">
                  <a:moveTo>
                    <a:pt x="0" y="1"/>
                  </a:moveTo>
                  <a:lnTo>
                    <a:pt x="0" y="1768"/>
                  </a:lnTo>
                  <a:cubicBezTo>
                    <a:pt x="1048" y="2040"/>
                    <a:pt x="1828" y="2985"/>
                    <a:pt x="1828" y="4116"/>
                  </a:cubicBezTo>
                  <a:lnTo>
                    <a:pt x="1828" y="5335"/>
                  </a:lnTo>
                  <a:lnTo>
                    <a:pt x="6091" y="5335"/>
                  </a:lnTo>
                  <a:lnTo>
                    <a:pt x="6091" y="1"/>
                  </a:lnTo>
                  <a:lnTo>
                    <a:pt x="3045" y="30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2" name="Google Shape;972;p66"/>
            <p:cNvSpPr/>
            <p:nvPr/>
          </p:nvSpPr>
          <p:spPr>
            <a:xfrm>
              <a:off x="1863450" y="2175950"/>
              <a:ext cx="121800" cy="64950"/>
            </a:xfrm>
            <a:custGeom>
              <a:avLst/>
              <a:gdLst/>
              <a:ahLst/>
              <a:cxnLst/>
              <a:rect l="l" t="t" r="r" b="b"/>
              <a:pathLst>
                <a:path w="4872" h="2598" extrusionOk="0">
                  <a:moveTo>
                    <a:pt x="0" y="1"/>
                  </a:moveTo>
                  <a:lnTo>
                    <a:pt x="0" y="163"/>
                  </a:lnTo>
                  <a:lnTo>
                    <a:pt x="2435" y="2597"/>
                  </a:lnTo>
                  <a:lnTo>
                    <a:pt x="4871" y="163"/>
                  </a:lnTo>
                  <a:lnTo>
                    <a:pt x="4871" y="1"/>
                  </a:lnTo>
                  <a:cubicBezTo>
                    <a:pt x="4113" y="340"/>
                    <a:pt x="3290" y="518"/>
                    <a:pt x="2459" y="518"/>
                  </a:cubicBezTo>
                  <a:cubicBezTo>
                    <a:pt x="2451" y="518"/>
                    <a:pt x="2443" y="518"/>
                    <a:pt x="2435" y="518"/>
                  </a:cubicBezTo>
                  <a:lnTo>
                    <a:pt x="2435" y="520"/>
                  </a:lnTo>
                  <a:cubicBezTo>
                    <a:pt x="1595" y="520"/>
                    <a:pt x="766" y="3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73" name="Google Shape;973;p66"/>
          <p:cNvGrpSpPr/>
          <p:nvPr/>
        </p:nvGrpSpPr>
        <p:grpSpPr>
          <a:xfrm>
            <a:off x="2052856" y="1952255"/>
            <a:ext cx="384997" cy="469350"/>
            <a:chOff x="1019650" y="1821375"/>
            <a:chExt cx="426400" cy="519825"/>
          </a:xfrm>
        </p:grpSpPr>
        <p:sp>
          <p:nvSpPr>
            <p:cNvPr id="974" name="Google Shape;974;p66"/>
            <p:cNvSpPr/>
            <p:nvPr/>
          </p:nvSpPr>
          <p:spPr>
            <a:xfrm>
              <a:off x="1111050" y="1821375"/>
              <a:ext cx="243625" cy="123875"/>
            </a:xfrm>
            <a:custGeom>
              <a:avLst/>
              <a:gdLst/>
              <a:ahLst/>
              <a:cxnLst/>
              <a:rect l="l" t="t" r="r" b="b"/>
              <a:pathLst>
                <a:path w="9745" h="4955" extrusionOk="0">
                  <a:moveTo>
                    <a:pt x="0" y="1"/>
                  </a:moveTo>
                  <a:lnTo>
                    <a:pt x="0" y="4954"/>
                  </a:lnTo>
                  <a:lnTo>
                    <a:pt x="4264" y="4954"/>
                  </a:lnTo>
                  <a:lnTo>
                    <a:pt x="4264" y="3737"/>
                  </a:lnTo>
                  <a:lnTo>
                    <a:pt x="3045" y="3737"/>
                  </a:lnTo>
                  <a:lnTo>
                    <a:pt x="3045" y="2518"/>
                  </a:lnTo>
                  <a:lnTo>
                    <a:pt x="4264" y="2518"/>
                  </a:lnTo>
                  <a:lnTo>
                    <a:pt x="4264" y="1299"/>
                  </a:lnTo>
                  <a:lnTo>
                    <a:pt x="5483" y="1299"/>
                  </a:lnTo>
                  <a:lnTo>
                    <a:pt x="5483" y="2518"/>
                  </a:lnTo>
                  <a:lnTo>
                    <a:pt x="6700" y="2518"/>
                  </a:lnTo>
                  <a:lnTo>
                    <a:pt x="6700" y="3737"/>
                  </a:lnTo>
                  <a:lnTo>
                    <a:pt x="5481" y="3737"/>
                  </a:lnTo>
                  <a:lnTo>
                    <a:pt x="5481" y="4954"/>
                  </a:lnTo>
                  <a:lnTo>
                    <a:pt x="9745" y="4954"/>
                  </a:lnTo>
                  <a:lnTo>
                    <a:pt x="9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5" name="Google Shape;975;p66"/>
            <p:cNvSpPr/>
            <p:nvPr/>
          </p:nvSpPr>
          <p:spPr>
            <a:xfrm>
              <a:off x="1111050" y="1975700"/>
              <a:ext cx="243625" cy="182725"/>
            </a:xfrm>
            <a:custGeom>
              <a:avLst/>
              <a:gdLst/>
              <a:ahLst/>
              <a:cxnLst/>
              <a:rect l="l" t="t" r="r" b="b"/>
              <a:pathLst>
                <a:path w="9745" h="7309" extrusionOk="0">
                  <a:moveTo>
                    <a:pt x="3653" y="1218"/>
                  </a:moveTo>
                  <a:lnTo>
                    <a:pt x="3653" y="2436"/>
                  </a:lnTo>
                  <a:lnTo>
                    <a:pt x="2436" y="2436"/>
                  </a:lnTo>
                  <a:lnTo>
                    <a:pt x="2436" y="1218"/>
                  </a:lnTo>
                  <a:close/>
                  <a:moveTo>
                    <a:pt x="7309" y="1218"/>
                  </a:moveTo>
                  <a:lnTo>
                    <a:pt x="7309" y="2436"/>
                  </a:lnTo>
                  <a:lnTo>
                    <a:pt x="6090" y="2436"/>
                  </a:lnTo>
                  <a:lnTo>
                    <a:pt x="6090" y="1218"/>
                  </a:lnTo>
                  <a:close/>
                  <a:moveTo>
                    <a:pt x="0" y="0"/>
                  </a:moveTo>
                  <a:lnTo>
                    <a:pt x="0" y="2436"/>
                  </a:lnTo>
                  <a:cubicBezTo>
                    <a:pt x="0" y="4307"/>
                    <a:pt x="1091" y="6035"/>
                    <a:pt x="2778" y="6833"/>
                  </a:cubicBezTo>
                  <a:cubicBezTo>
                    <a:pt x="3424" y="7149"/>
                    <a:pt x="4129" y="7309"/>
                    <a:pt x="4872" y="7309"/>
                  </a:cubicBezTo>
                  <a:cubicBezTo>
                    <a:pt x="5616" y="7309"/>
                    <a:pt x="6321" y="7149"/>
                    <a:pt x="6960" y="6836"/>
                  </a:cubicBezTo>
                  <a:cubicBezTo>
                    <a:pt x="8652" y="6033"/>
                    <a:pt x="9745" y="4307"/>
                    <a:pt x="9745" y="2436"/>
                  </a:cubicBezTo>
                  <a:lnTo>
                    <a:pt x="9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6" name="Google Shape;976;p66"/>
            <p:cNvSpPr/>
            <p:nvPr/>
          </p:nvSpPr>
          <p:spPr>
            <a:xfrm>
              <a:off x="1019650" y="2159950"/>
              <a:ext cx="426400" cy="181250"/>
            </a:xfrm>
            <a:custGeom>
              <a:avLst/>
              <a:gdLst/>
              <a:ahLst/>
              <a:cxnLst/>
              <a:rect l="l" t="t" r="r" b="b"/>
              <a:pathLst>
                <a:path w="17056" h="7250" extrusionOk="0">
                  <a:moveTo>
                    <a:pt x="13401" y="3594"/>
                  </a:moveTo>
                  <a:lnTo>
                    <a:pt x="13401" y="4813"/>
                  </a:lnTo>
                  <a:lnTo>
                    <a:pt x="10966" y="4813"/>
                  </a:lnTo>
                  <a:lnTo>
                    <a:pt x="10966" y="3594"/>
                  </a:lnTo>
                  <a:close/>
                  <a:moveTo>
                    <a:pt x="4873" y="1"/>
                  </a:moveTo>
                  <a:cubicBezTo>
                    <a:pt x="2141" y="308"/>
                    <a:pt x="1" y="2608"/>
                    <a:pt x="1" y="5422"/>
                  </a:cubicBezTo>
                  <a:lnTo>
                    <a:pt x="1" y="7249"/>
                  </a:lnTo>
                  <a:lnTo>
                    <a:pt x="17056" y="7249"/>
                  </a:lnTo>
                  <a:lnTo>
                    <a:pt x="17056" y="5422"/>
                  </a:lnTo>
                  <a:cubicBezTo>
                    <a:pt x="17056" y="2608"/>
                    <a:pt x="14916" y="308"/>
                    <a:pt x="12184" y="1"/>
                  </a:cubicBezTo>
                  <a:lnTo>
                    <a:pt x="12184" y="1306"/>
                  </a:lnTo>
                  <a:lnTo>
                    <a:pt x="8528" y="4959"/>
                  </a:lnTo>
                  <a:lnTo>
                    <a:pt x="4873" y="1306"/>
                  </a:lnTo>
                  <a:lnTo>
                    <a:pt x="4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7" name="Google Shape;977;p66"/>
            <p:cNvSpPr/>
            <p:nvPr/>
          </p:nvSpPr>
          <p:spPr>
            <a:xfrm>
              <a:off x="1171950" y="2175950"/>
              <a:ext cx="121825" cy="64950"/>
            </a:xfrm>
            <a:custGeom>
              <a:avLst/>
              <a:gdLst/>
              <a:ahLst/>
              <a:cxnLst/>
              <a:rect l="l" t="t" r="r" b="b"/>
              <a:pathLst>
                <a:path w="4873" h="2598" extrusionOk="0">
                  <a:moveTo>
                    <a:pt x="0" y="1"/>
                  </a:moveTo>
                  <a:lnTo>
                    <a:pt x="0" y="163"/>
                  </a:lnTo>
                  <a:lnTo>
                    <a:pt x="2436" y="2597"/>
                  </a:lnTo>
                  <a:lnTo>
                    <a:pt x="4873" y="163"/>
                  </a:lnTo>
                  <a:lnTo>
                    <a:pt x="4873" y="1"/>
                  </a:lnTo>
                  <a:cubicBezTo>
                    <a:pt x="4114" y="340"/>
                    <a:pt x="3292" y="518"/>
                    <a:pt x="2460" y="518"/>
                  </a:cubicBezTo>
                  <a:cubicBezTo>
                    <a:pt x="2452" y="518"/>
                    <a:pt x="2444" y="518"/>
                    <a:pt x="2436" y="518"/>
                  </a:cubicBezTo>
                  <a:lnTo>
                    <a:pt x="2436" y="520"/>
                  </a:lnTo>
                  <a:cubicBezTo>
                    <a:pt x="1597" y="520"/>
                    <a:pt x="767" y="3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8" name="Google Shape;978;p66"/>
            <p:cNvSpPr/>
            <p:nvPr/>
          </p:nvSpPr>
          <p:spPr>
            <a:xfrm>
              <a:off x="1349450" y="1991425"/>
              <a:ext cx="96600" cy="174725"/>
            </a:xfrm>
            <a:custGeom>
              <a:avLst/>
              <a:gdLst/>
              <a:ahLst/>
              <a:cxnLst/>
              <a:rect l="l" t="t" r="r" b="b"/>
              <a:pathLst>
                <a:path w="3864" h="6989" extrusionOk="0">
                  <a:moveTo>
                    <a:pt x="1428" y="1"/>
                  </a:moveTo>
                  <a:lnTo>
                    <a:pt x="1428" y="1807"/>
                  </a:lnTo>
                  <a:cubicBezTo>
                    <a:pt x="1428" y="3256"/>
                    <a:pt x="900" y="4633"/>
                    <a:pt x="0" y="5713"/>
                  </a:cubicBezTo>
                  <a:cubicBezTo>
                    <a:pt x="969" y="5954"/>
                    <a:pt x="1852" y="6387"/>
                    <a:pt x="2597" y="6988"/>
                  </a:cubicBezTo>
                  <a:cubicBezTo>
                    <a:pt x="3366" y="6318"/>
                    <a:pt x="3864" y="5342"/>
                    <a:pt x="3864" y="4244"/>
                  </a:cubicBezTo>
                  <a:cubicBezTo>
                    <a:pt x="3864" y="3388"/>
                    <a:pt x="3564" y="2561"/>
                    <a:pt x="3016" y="1904"/>
                  </a:cubicBezTo>
                  <a:lnTo>
                    <a:pt x="1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9" name="Google Shape;979;p66"/>
            <p:cNvSpPr/>
            <p:nvPr/>
          </p:nvSpPr>
          <p:spPr>
            <a:xfrm>
              <a:off x="1019650" y="1991425"/>
              <a:ext cx="96550" cy="174725"/>
            </a:xfrm>
            <a:custGeom>
              <a:avLst/>
              <a:gdLst/>
              <a:ahLst/>
              <a:cxnLst/>
              <a:rect l="l" t="t" r="r" b="b"/>
              <a:pathLst>
                <a:path w="3862" h="6989" extrusionOk="0">
                  <a:moveTo>
                    <a:pt x="2437" y="1"/>
                  </a:moveTo>
                  <a:lnTo>
                    <a:pt x="849" y="1904"/>
                  </a:lnTo>
                  <a:cubicBezTo>
                    <a:pt x="301" y="2559"/>
                    <a:pt x="1" y="3388"/>
                    <a:pt x="1" y="4244"/>
                  </a:cubicBezTo>
                  <a:cubicBezTo>
                    <a:pt x="1" y="5344"/>
                    <a:pt x="497" y="6318"/>
                    <a:pt x="1268" y="6988"/>
                  </a:cubicBezTo>
                  <a:cubicBezTo>
                    <a:pt x="2011" y="6387"/>
                    <a:pt x="2894" y="5954"/>
                    <a:pt x="3861" y="5713"/>
                  </a:cubicBezTo>
                  <a:cubicBezTo>
                    <a:pt x="2963" y="4635"/>
                    <a:pt x="2437" y="3256"/>
                    <a:pt x="2437" y="1807"/>
                  </a:cubicBez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80" name="Google Shape;980;p66"/>
          <p:cNvGrpSpPr/>
          <p:nvPr/>
        </p:nvGrpSpPr>
        <p:grpSpPr>
          <a:xfrm>
            <a:off x="1351438" y="2008392"/>
            <a:ext cx="469350" cy="357481"/>
            <a:chOff x="242800" y="1883550"/>
            <a:chExt cx="519825" cy="395925"/>
          </a:xfrm>
        </p:grpSpPr>
        <p:sp>
          <p:nvSpPr>
            <p:cNvPr id="981" name="Google Shape;981;p66"/>
            <p:cNvSpPr/>
            <p:nvPr/>
          </p:nvSpPr>
          <p:spPr>
            <a:xfrm>
              <a:off x="317600" y="2218525"/>
              <a:ext cx="63350" cy="60950"/>
            </a:xfrm>
            <a:custGeom>
              <a:avLst/>
              <a:gdLst/>
              <a:ahLst/>
              <a:cxnLst/>
              <a:rect l="l" t="t" r="r" b="b"/>
              <a:pathLst>
                <a:path w="2534" h="2438" extrusionOk="0">
                  <a:moveTo>
                    <a:pt x="1314" y="1"/>
                  </a:moveTo>
                  <a:cubicBezTo>
                    <a:pt x="821" y="1"/>
                    <a:pt x="376" y="298"/>
                    <a:pt x="188" y="753"/>
                  </a:cubicBezTo>
                  <a:cubicBezTo>
                    <a:pt x="0" y="1208"/>
                    <a:pt x="104" y="1732"/>
                    <a:pt x="452" y="2080"/>
                  </a:cubicBezTo>
                  <a:cubicBezTo>
                    <a:pt x="685" y="2314"/>
                    <a:pt x="998" y="2438"/>
                    <a:pt x="1315" y="2438"/>
                  </a:cubicBezTo>
                  <a:cubicBezTo>
                    <a:pt x="1472" y="2438"/>
                    <a:pt x="1629" y="2408"/>
                    <a:pt x="1780" y="2346"/>
                  </a:cubicBezTo>
                  <a:cubicBezTo>
                    <a:pt x="2235" y="2156"/>
                    <a:pt x="2531" y="1713"/>
                    <a:pt x="2533" y="1220"/>
                  </a:cubicBezTo>
                  <a:cubicBezTo>
                    <a:pt x="2533" y="548"/>
                    <a:pt x="1986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2" name="Google Shape;982;p66"/>
            <p:cNvSpPr/>
            <p:nvPr/>
          </p:nvSpPr>
          <p:spPr>
            <a:xfrm>
              <a:off x="623150" y="2218525"/>
              <a:ext cx="63350" cy="60950"/>
            </a:xfrm>
            <a:custGeom>
              <a:avLst/>
              <a:gdLst/>
              <a:ahLst/>
              <a:cxnLst/>
              <a:rect l="l" t="t" r="r" b="b"/>
              <a:pathLst>
                <a:path w="2534" h="2438" extrusionOk="0">
                  <a:moveTo>
                    <a:pt x="1314" y="1"/>
                  </a:moveTo>
                  <a:cubicBezTo>
                    <a:pt x="821" y="1"/>
                    <a:pt x="378" y="298"/>
                    <a:pt x="189" y="753"/>
                  </a:cubicBezTo>
                  <a:cubicBezTo>
                    <a:pt x="1" y="1208"/>
                    <a:pt x="104" y="1732"/>
                    <a:pt x="452" y="2080"/>
                  </a:cubicBezTo>
                  <a:cubicBezTo>
                    <a:pt x="686" y="2314"/>
                    <a:pt x="998" y="2438"/>
                    <a:pt x="1316" y="2438"/>
                  </a:cubicBezTo>
                  <a:cubicBezTo>
                    <a:pt x="1472" y="2438"/>
                    <a:pt x="1630" y="2408"/>
                    <a:pt x="1780" y="2346"/>
                  </a:cubicBezTo>
                  <a:cubicBezTo>
                    <a:pt x="2235" y="2156"/>
                    <a:pt x="2533" y="1713"/>
                    <a:pt x="2533" y="1220"/>
                  </a:cubicBezTo>
                  <a:cubicBezTo>
                    <a:pt x="2533" y="546"/>
                    <a:pt x="1987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3" name="Google Shape;983;p66"/>
            <p:cNvSpPr/>
            <p:nvPr/>
          </p:nvSpPr>
          <p:spPr>
            <a:xfrm>
              <a:off x="242800" y="2157675"/>
              <a:ext cx="519825" cy="91350"/>
            </a:xfrm>
            <a:custGeom>
              <a:avLst/>
              <a:gdLst/>
              <a:ahLst/>
              <a:cxnLst/>
              <a:rect l="l" t="t" r="r" b="b"/>
              <a:pathLst>
                <a:path w="20793" h="3654" extrusionOk="0">
                  <a:moveTo>
                    <a:pt x="1" y="1"/>
                  </a:moveTo>
                  <a:lnTo>
                    <a:pt x="1" y="3654"/>
                  </a:lnTo>
                  <a:lnTo>
                    <a:pt x="1870" y="3654"/>
                  </a:lnTo>
                  <a:cubicBezTo>
                    <a:pt x="1870" y="2309"/>
                    <a:pt x="2960" y="1218"/>
                    <a:pt x="4306" y="1218"/>
                  </a:cubicBezTo>
                  <a:cubicBezTo>
                    <a:pt x="5651" y="1218"/>
                    <a:pt x="6742" y="2309"/>
                    <a:pt x="6742" y="3654"/>
                  </a:cubicBezTo>
                  <a:lnTo>
                    <a:pt x="14091" y="3654"/>
                  </a:lnTo>
                  <a:cubicBezTo>
                    <a:pt x="14078" y="2299"/>
                    <a:pt x="15173" y="1195"/>
                    <a:pt x="16528" y="1195"/>
                  </a:cubicBezTo>
                  <a:cubicBezTo>
                    <a:pt x="17882" y="1195"/>
                    <a:pt x="18977" y="2299"/>
                    <a:pt x="18965" y="3654"/>
                  </a:cubicBezTo>
                  <a:lnTo>
                    <a:pt x="20792" y="3654"/>
                  </a:lnTo>
                  <a:lnTo>
                    <a:pt x="20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4" name="Google Shape;984;p66"/>
            <p:cNvSpPr/>
            <p:nvPr/>
          </p:nvSpPr>
          <p:spPr>
            <a:xfrm>
              <a:off x="549400" y="1974925"/>
              <a:ext cx="30500" cy="91350"/>
            </a:xfrm>
            <a:custGeom>
              <a:avLst/>
              <a:gdLst/>
              <a:ahLst/>
              <a:cxnLst/>
              <a:rect l="l" t="t" r="r" b="b"/>
              <a:pathLst>
                <a:path w="1220" h="3654" extrusionOk="0">
                  <a:moveTo>
                    <a:pt x="1" y="0"/>
                  </a:moveTo>
                  <a:lnTo>
                    <a:pt x="1" y="3654"/>
                  </a:lnTo>
                  <a:lnTo>
                    <a:pt x="1220" y="3654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5" name="Google Shape;985;p66"/>
            <p:cNvSpPr/>
            <p:nvPr/>
          </p:nvSpPr>
          <p:spPr>
            <a:xfrm>
              <a:off x="610300" y="1974925"/>
              <a:ext cx="146500" cy="91400"/>
            </a:xfrm>
            <a:custGeom>
              <a:avLst/>
              <a:gdLst/>
              <a:ahLst/>
              <a:cxnLst/>
              <a:rect l="l" t="t" r="r" b="b"/>
              <a:pathLst>
                <a:path w="5860" h="3656" extrusionOk="0">
                  <a:moveTo>
                    <a:pt x="3" y="0"/>
                  </a:moveTo>
                  <a:lnTo>
                    <a:pt x="1" y="3655"/>
                  </a:lnTo>
                  <a:lnTo>
                    <a:pt x="5859" y="3655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6" name="Google Shape;986;p66"/>
            <p:cNvSpPr/>
            <p:nvPr/>
          </p:nvSpPr>
          <p:spPr>
            <a:xfrm>
              <a:off x="242800" y="1883550"/>
              <a:ext cx="519825" cy="243675"/>
            </a:xfrm>
            <a:custGeom>
              <a:avLst/>
              <a:gdLst/>
              <a:ahLst/>
              <a:cxnLst/>
              <a:rect l="l" t="t" r="r" b="b"/>
              <a:pathLst>
                <a:path w="20793" h="9747" extrusionOk="0">
                  <a:moveTo>
                    <a:pt x="6134" y="4872"/>
                  </a:moveTo>
                  <a:lnTo>
                    <a:pt x="6134" y="6091"/>
                  </a:lnTo>
                  <a:lnTo>
                    <a:pt x="7351" y="6091"/>
                  </a:lnTo>
                  <a:lnTo>
                    <a:pt x="7351" y="7310"/>
                  </a:lnTo>
                  <a:lnTo>
                    <a:pt x="6134" y="7310"/>
                  </a:lnTo>
                  <a:lnTo>
                    <a:pt x="6134" y="8528"/>
                  </a:lnTo>
                  <a:lnTo>
                    <a:pt x="4915" y="8528"/>
                  </a:lnTo>
                  <a:lnTo>
                    <a:pt x="4915" y="7310"/>
                  </a:lnTo>
                  <a:lnTo>
                    <a:pt x="3697" y="7310"/>
                  </a:lnTo>
                  <a:lnTo>
                    <a:pt x="3697" y="6091"/>
                  </a:lnTo>
                  <a:lnTo>
                    <a:pt x="4915" y="6091"/>
                  </a:lnTo>
                  <a:lnTo>
                    <a:pt x="4915" y="4872"/>
                  </a:lnTo>
                  <a:close/>
                  <a:moveTo>
                    <a:pt x="1" y="0"/>
                  </a:moveTo>
                  <a:lnTo>
                    <a:pt x="1" y="2436"/>
                  </a:lnTo>
                  <a:lnTo>
                    <a:pt x="9828" y="2436"/>
                  </a:lnTo>
                  <a:lnTo>
                    <a:pt x="9828" y="3655"/>
                  </a:lnTo>
                  <a:lnTo>
                    <a:pt x="1" y="3655"/>
                  </a:lnTo>
                  <a:lnTo>
                    <a:pt x="1" y="9747"/>
                  </a:lnTo>
                  <a:lnTo>
                    <a:pt x="20792" y="9747"/>
                  </a:lnTo>
                  <a:lnTo>
                    <a:pt x="20792" y="8528"/>
                  </a:lnTo>
                  <a:lnTo>
                    <a:pt x="11047" y="8528"/>
                  </a:lnTo>
                  <a:lnTo>
                    <a:pt x="11047" y="2436"/>
                  </a:lnTo>
                  <a:lnTo>
                    <a:pt x="15920" y="2436"/>
                  </a:lnTo>
                  <a:lnTo>
                    <a:pt x="15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87" name="Google Shape;987;p66"/>
          <p:cNvGrpSpPr/>
          <p:nvPr/>
        </p:nvGrpSpPr>
        <p:grpSpPr>
          <a:xfrm>
            <a:off x="7323309" y="1319434"/>
            <a:ext cx="412670" cy="469327"/>
            <a:chOff x="6856900" y="1120500"/>
            <a:chExt cx="457050" cy="519800"/>
          </a:xfrm>
        </p:grpSpPr>
        <p:sp>
          <p:nvSpPr>
            <p:cNvPr id="988" name="Google Shape;988;p66"/>
            <p:cNvSpPr/>
            <p:nvPr/>
          </p:nvSpPr>
          <p:spPr>
            <a:xfrm>
              <a:off x="7222375" y="1421250"/>
              <a:ext cx="91400" cy="72575"/>
            </a:xfrm>
            <a:custGeom>
              <a:avLst/>
              <a:gdLst/>
              <a:ahLst/>
              <a:cxnLst/>
              <a:rect l="l" t="t" r="r" b="b"/>
              <a:pathLst>
                <a:path w="3656" h="2903" extrusionOk="0">
                  <a:moveTo>
                    <a:pt x="1" y="1"/>
                  </a:moveTo>
                  <a:lnTo>
                    <a:pt x="1" y="1075"/>
                  </a:lnTo>
                  <a:lnTo>
                    <a:pt x="3656" y="2903"/>
                  </a:lnTo>
                  <a:lnTo>
                    <a:pt x="3656" y="18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9" name="Google Shape;989;p66"/>
            <p:cNvSpPr/>
            <p:nvPr/>
          </p:nvSpPr>
          <p:spPr>
            <a:xfrm>
              <a:off x="7222375" y="1482175"/>
              <a:ext cx="91400" cy="158125"/>
            </a:xfrm>
            <a:custGeom>
              <a:avLst/>
              <a:gdLst/>
              <a:ahLst/>
              <a:cxnLst/>
              <a:rect l="l" t="t" r="r" b="b"/>
              <a:pathLst>
                <a:path w="3656" h="6325" extrusionOk="0">
                  <a:moveTo>
                    <a:pt x="1" y="0"/>
                  </a:moveTo>
                  <a:lnTo>
                    <a:pt x="1" y="6324"/>
                  </a:lnTo>
                  <a:lnTo>
                    <a:pt x="3656" y="6324"/>
                  </a:lnTo>
                  <a:lnTo>
                    <a:pt x="3656" y="18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0" name="Google Shape;990;p66"/>
            <p:cNvSpPr/>
            <p:nvPr/>
          </p:nvSpPr>
          <p:spPr>
            <a:xfrm>
              <a:off x="7222375" y="1120500"/>
              <a:ext cx="91575" cy="312375"/>
            </a:xfrm>
            <a:custGeom>
              <a:avLst/>
              <a:gdLst/>
              <a:ahLst/>
              <a:cxnLst/>
              <a:rect l="l" t="t" r="r" b="b"/>
              <a:pathLst>
                <a:path w="3663" h="12495" extrusionOk="0">
                  <a:moveTo>
                    <a:pt x="1" y="0"/>
                  </a:moveTo>
                  <a:lnTo>
                    <a:pt x="1" y="10669"/>
                  </a:lnTo>
                  <a:lnTo>
                    <a:pt x="3656" y="12495"/>
                  </a:lnTo>
                  <a:lnTo>
                    <a:pt x="3656" y="10060"/>
                  </a:lnTo>
                  <a:lnTo>
                    <a:pt x="1971" y="9219"/>
                  </a:lnTo>
                  <a:lnTo>
                    <a:pt x="3656" y="8376"/>
                  </a:lnTo>
                  <a:lnTo>
                    <a:pt x="3656" y="4928"/>
                  </a:lnTo>
                  <a:cubicBezTo>
                    <a:pt x="3663" y="3026"/>
                    <a:pt x="2587" y="1286"/>
                    <a:pt x="882" y="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1" name="Google Shape;991;p66"/>
            <p:cNvSpPr/>
            <p:nvPr/>
          </p:nvSpPr>
          <p:spPr>
            <a:xfrm>
              <a:off x="6856900" y="1120500"/>
              <a:ext cx="335075" cy="519800"/>
            </a:xfrm>
            <a:custGeom>
              <a:avLst/>
              <a:gdLst/>
              <a:ahLst/>
              <a:cxnLst/>
              <a:rect l="l" t="t" r="r" b="b"/>
              <a:pathLst>
                <a:path w="13403" h="20792" extrusionOk="0">
                  <a:moveTo>
                    <a:pt x="3047" y="1218"/>
                  </a:moveTo>
                  <a:cubicBezTo>
                    <a:pt x="3283" y="1218"/>
                    <a:pt x="3520" y="1263"/>
                    <a:pt x="3746" y="1357"/>
                  </a:cubicBezTo>
                  <a:cubicBezTo>
                    <a:pt x="4428" y="1640"/>
                    <a:pt x="4873" y="2307"/>
                    <a:pt x="4873" y="3047"/>
                  </a:cubicBezTo>
                  <a:cubicBezTo>
                    <a:pt x="4873" y="4055"/>
                    <a:pt x="4056" y="4872"/>
                    <a:pt x="3047" y="4872"/>
                  </a:cubicBezTo>
                  <a:cubicBezTo>
                    <a:pt x="2308" y="4872"/>
                    <a:pt x="1641" y="4428"/>
                    <a:pt x="1358" y="3745"/>
                  </a:cubicBezTo>
                  <a:cubicBezTo>
                    <a:pt x="1075" y="3062"/>
                    <a:pt x="1232" y="2276"/>
                    <a:pt x="1754" y="1753"/>
                  </a:cubicBezTo>
                  <a:cubicBezTo>
                    <a:pt x="2104" y="1404"/>
                    <a:pt x="2572" y="1218"/>
                    <a:pt x="3047" y="1218"/>
                  </a:cubicBezTo>
                  <a:close/>
                  <a:moveTo>
                    <a:pt x="10358" y="1218"/>
                  </a:moveTo>
                  <a:cubicBezTo>
                    <a:pt x="10593" y="1218"/>
                    <a:pt x="10830" y="1263"/>
                    <a:pt x="11056" y="1357"/>
                  </a:cubicBezTo>
                  <a:cubicBezTo>
                    <a:pt x="11739" y="1640"/>
                    <a:pt x="12184" y="2307"/>
                    <a:pt x="12184" y="3047"/>
                  </a:cubicBezTo>
                  <a:cubicBezTo>
                    <a:pt x="12182" y="4055"/>
                    <a:pt x="11365" y="4872"/>
                    <a:pt x="10356" y="4872"/>
                  </a:cubicBezTo>
                  <a:cubicBezTo>
                    <a:pt x="9616" y="4872"/>
                    <a:pt x="8951" y="4428"/>
                    <a:pt x="8668" y="3745"/>
                  </a:cubicBezTo>
                  <a:cubicBezTo>
                    <a:pt x="8385" y="3062"/>
                    <a:pt x="8542" y="2276"/>
                    <a:pt x="9065" y="1753"/>
                  </a:cubicBezTo>
                  <a:cubicBezTo>
                    <a:pt x="9414" y="1404"/>
                    <a:pt x="9882" y="1218"/>
                    <a:pt x="10358" y="1218"/>
                  </a:cubicBezTo>
                  <a:close/>
                  <a:moveTo>
                    <a:pt x="3047" y="0"/>
                  </a:moveTo>
                  <a:cubicBezTo>
                    <a:pt x="1368" y="0"/>
                    <a:pt x="1" y="1367"/>
                    <a:pt x="1" y="3047"/>
                  </a:cubicBezTo>
                  <a:cubicBezTo>
                    <a:pt x="1" y="4724"/>
                    <a:pt x="1368" y="6091"/>
                    <a:pt x="3047" y="6091"/>
                  </a:cubicBezTo>
                  <a:cubicBezTo>
                    <a:pt x="3706" y="6091"/>
                    <a:pt x="4347" y="5878"/>
                    <a:pt x="4873" y="5481"/>
                  </a:cubicBezTo>
                  <a:lnTo>
                    <a:pt x="4873" y="14269"/>
                  </a:lnTo>
                  <a:cubicBezTo>
                    <a:pt x="4877" y="16155"/>
                    <a:pt x="5315" y="18014"/>
                    <a:pt x="6156" y="19702"/>
                  </a:cubicBezTo>
                  <a:lnTo>
                    <a:pt x="6701" y="20791"/>
                  </a:lnTo>
                  <a:lnTo>
                    <a:pt x="7246" y="19702"/>
                  </a:lnTo>
                  <a:cubicBezTo>
                    <a:pt x="8087" y="18014"/>
                    <a:pt x="8527" y="16155"/>
                    <a:pt x="8528" y="14269"/>
                  </a:cubicBezTo>
                  <a:lnTo>
                    <a:pt x="8528" y="5481"/>
                  </a:lnTo>
                  <a:cubicBezTo>
                    <a:pt x="9054" y="5878"/>
                    <a:pt x="9697" y="6091"/>
                    <a:pt x="10356" y="6091"/>
                  </a:cubicBezTo>
                  <a:cubicBezTo>
                    <a:pt x="12035" y="6091"/>
                    <a:pt x="13403" y="4724"/>
                    <a:pt x="13403" y="3047"/>
                  </a:cubicBezTo>
                  <a:cubicBezTo>
                    <a:pt x="13403" y="1367"/>
                    <a:pt x="12037" y="0"/>
                    <a:pt x="10356" y="0"/>
                  </a:cubicBezTo>
                  <a:cubicBezTo>
                    <a:pt x="8677" y="0"/>
                    <a:pt x="7311" y="1367"/>
                    <a:pt x="7311" y="3047"/>
                  </a:cubicBezTo>
                  <a:lnTo>
                    <a:pt x="7311" y="7391"/>
                  </a:lnTo>
                  <a:lnTo>
                    <a:pt x="6092" y="7391"/>
                  </a:lnTo>
                  <a:lnTo>
                    <a:pt x="6092" y="3047"/>
                  </a:lnTo>
                  <a:cubicBezTo>
                    <a:pt x="6092" y="1367"/>
                    <a:pt x="4727" y="0"/>
                    <a:pt x="3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92" name="Google Shape;992;p66"/>
          <p:cNvGrpSpPr/>
          <p:nvPr/>
        </p:nvGrpSpPr>
        <p:grpSpPr>
          <a:xfrm>
            <a:off x="6633493" y="1319434"/>
            <a:ext cx="469327" cy="469327"/>
            <a:chOff x="6092900" y="1120500"/>
            <a:chExt cx="519800" cy="519800"/>
          </a:xfrm>
        </p:grpSpPr>
        <p:sp>
          <p:nvSpPr>
            <p:cNvPr id="993" name="Google Shape;993;p66"/>
            <p:cNvSpPr/>
            <p:nvPr/>
          </p:nvSpPr>
          <p:spPr>
            <a:xfrm>
              <a:off x="6246225" y="1120500"/>
              <a:ext cx="213200" cy="213200"/>
            </a:xfrm>
            <a:custGeom>
              <a:avLst/>
              <a:gdLst/>
              <a:ahLst/>
              <a:cxnLst/>
              <a:rect l="l" t="t" r="r" b="b"/>
              <a:pathLst>
                <a:path w="8528" h="8528" extrusionOk="0">
                  <a:moveTo>
                    <a:pt x="4873" y="2436"/>
                  </a:moveTo>
                  <a:lnTo>
                    <a:pt x="4873" y="3655"/>
                  </a:lnTo>
                  <a:lnTo>
                    <a:pt x="6092" y="3655"/>
                  </a:lnTo>
                  <a:lnTo>
                    <a:pt x="6092" y="4872"/>
                  </a:lnTo>
                  <a:lnTo>
                    <a:pt x="4873" y="4872"/>
                  </a:lnTo>
                  <a:lnTo>
                    <a:pt x="4873" y="6091"/>
                  </a:lnTo>
                  <a:lnTo>
                    <a:pt x="3654" y="6091"/>
                  </a:lnTo>
                  <a:lnTo>
                    <a:pt x="3654" y="4872"/>
                  </a:lnTo>
                  <a:lnTo>
                    <a:pt x="2437" y="4872"/>
                  </a:lnTo>
                  <a:lnTo>
                    <a:pt x="2437" y="3655"/>
                  </a:lnTo>
                  <a:lnTo>
                    <a:pt x="3654" y="3655"/>
                  </a:lnTo>
                  <a:lnTo>
                    <a:pt x="3654" y="2436"/>
                  </a:lnTo>
                  <a:close/>
                  <a:moveTo>
                    <a:pt x="0" y="0"/>
                  </a:moveTo>
                  <a:lnTo>
                    <a:pt x="0" y="8528"/>
                  </a:lnTo>
                  <a:lnTo>
                    <a:pt x="8528" y="8528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4" name="Google Shape;994;p66"/>
            <p:cNvSpPr/>
            <p:nvPr/>
          </p:nvSpPr>
          <p:spPr>
            <a:xfrm>
              <a:off x="6246225" y="1425050"/>
              <a:ext cx="91350" cy="30500"/>
            </a:xfrm>
            <a:custGeom>
              <a:avLst/>
              <a:gdLst/>
              <a:ahLst/>
              <a:cxnLst/>
              <a:rect l="l" t="t" r="r" b="b"/>
              <a:pathLst>
                <a:path w="3654" h="1220" extrusionOk="0">
                  <a:moveTo>
                    <a:pt x="0" y="1"/>
                  </a:moveTo>
                  <a:lnTo>
                    <a:pt x="0" y="1220"/>
                  </a:lnTo>
                  <a:lnTo>
                    <a:pt x="3654" y="1220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5" name="Google Shape;995;p66"/>
            <p:cNvSpPr/>
            <p:nvPr/>
          </p:nvSpPr>
          <p:spPr>
            <a:xfrm>
              <a:off x="6368025" y="1546875"/>
              <a:ext cx="60925" cy="93425"/>
            </a:xfrm>
            <a:custGeom>
              <a:avLst/>
              <a:gdLst/>
              <a:ahLst/>
              <a:cxnLst/>
              <a:rect l="l" t="t" r="r" b="b"/>
              <a:pathLst>
                <a:path w="2437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2437" y="3736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6" name="Google Shape;996;p66"/>
            <p:cNvSpPr/>
            <p:nvPr/>
          </p:nvSpPr>
          <p:spPr>
            <a:xfrm>
              <a:off x="6368025" y="1425050"/>
              <a:ext cx="91400" cy="30500"/>
            </a:xfrm>
            <a:custGeom>
              <a:avLst/>
              <a:gdLst/>
              <a:ahLst/>
              <a:cxnLst/>
              <a:rect l="l" t="t" r="r" b="b"/>
              <a:pathLst>
                <a:path w="3656" h="1220" extrusionOk="0">
                  <a:moveTo>
                    <a:pt x="1" y="1"/>
                  </a:moveTo>
                  <a:lnTo>
                    <a:pt x="1" y="1220"/>
                  </a:lnTo>
                  <a:lnTo>
                    <a:pt x="3656" y="1220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7" name="Google Shape;997;p66"/>
            <p:cNvSpPr/>
            <p:nvPr/>
          </p:nvSpPr>
          <p:spPr>
            <a:xfrm>
              <a:off x="6276650" y="1546875"/>
              <a:ext cx="60925" cy="93425"/>
            </a:xfrm>
            <a:custGeom>
              <a:avLst/>
              <a:gdLst/>
              <a:ahLst/>
              <a:cxnLst/>
              <a:rect l="l" t="t" r="r" b="b"/>
              <a:pathLst>
                <a:path w="2437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2437" y="3736"/>
                  </a:lnTo>
                  <a:lnTo>
                    <a:pt x="24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8" name="Google Shape;998;p66"/>
            <p:cNvSpPr/>
            <p:nvPr/>
          </p:nvSpPr>
          <p:spPr>
            <a:xfrm>
              <a:off x="6368025" y="1364150"/>
              <a:ext cx="91400" cy="30450"/>
            </a:xfrm>
            <a:custGeom>
              <a:avLst/>
              <a:gdLst/>
              <a:ahLst/>
              <a:cxnLst/>
              <a:rect l="l" t="t" r="r" b="b"/>
              <a:pathLst>
                <a:path w="3656" h="1218" extrusionOk="0">
                  <a:moveTo>
                    <a:pt x="1" y="0"/>
                  </a:moveTo>
                  <a:lnTo>
                    <a:pt x="1" y="1218"/>
                  </a:lnTo>
                  <a:lnTo>
                    <a:pt x="3656" y="1218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9" name="Google Shape;999;p66"/>
            <p:cNvSpPr/>
            <p:nvPr/>
          </p:nvSpPr>
          <p:spPr>
            <a:xfrm>
              <a:off x="6246225" y="1364150"/>
              <a:ext cx="91350" cy="30450"/>
            </a:xfrm>
            <a:custGeom>
              <a:avLst/>
              <a:gdLst/>
              <a:ahLst/>
              <a:cxnLst/>
              <a:rect l="l" t="t" r="r" b="b"/>
              <a:pathLst>
                <a:path w="3654" h="1218" extrusionOk="0">
                  <a:moveTo>
                    <a:pt x="0" y="0"/>
                  </a:moveTo>
                  <a:lnTo>
                    <a:pt x="0" y="1218"/>
                  </a:lnTo>
                  <a:lnTo>
                    <a:pt x="3654" y="1218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0" name="Google Shape;1000;p66"/>
            <p:cNvSpPr/>
            <p:nvPr/>
          </p:nvSpPr>
          <p:spPr>
            <a:xfrm>
              <a:off x="6092900" y="1211875"/>
              <a:ext cx="30500" cy="428425"/>
            </a:xfrm>
            <a:custGeom>
              <a:avLst/>
              <a:gdLst/>
              <a:ahLst/>
              <a:cxnLst/>
              <a:rect l="l" t="t" r="r" b="b"/>
              <a:pathLst>
                <a:path w="1220" h="17137" extrusionOk="0">
                  <a:moveTo>
                    <a:pt x="1" y="0"/>
                  </a:moveTo>
                  <a:lnTo>
                    <a:pt x="1" y="17136"/>
                  </a:lnTo>
                  <a:lnTo>
                    <a:pt x="1220" y="17136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1" name="Google Shape;1001;p66"/>
            <p:cNvSpPr/>
            <p:nvPr/>
          </p:nvSpPr>
          <p:spPr>
            <a:xfrm>
              <a:off x="6582250" y="1211875"/>
              <a:ext cx="30450" cy="428425"/>
            </a:xfrm>
            <a:custGeom>
              <a:avLst/>
              <a:gdLst/>
              <a:ahLst/>
              <a:cxnLst/>
              <a:rect l="l" t="t" r="r" b="b"/>
              <a:pathLst>
                <a:path w="1218" h="17137" extrusionOk="0">
                  <a:moveTo>
                    <a:pt x="1" y="0"/>
                  </a:moveTo>
                  <a:lnTo>
                    <a:pt x="1" y="17136"/>
                  </a:lnTo>
                  <a:lnTo>
                    <a:pt x="1218" y="17136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2" name="Google Shape;1002;p66"/>
            <p:cNvSpPr/>
            <p:nvPr/>
          </p:nvSpPr>
          <p:spPr>
            <a:xfrm>
              <a:off x="6154850" y="1150950"/>
              <a:ext cx="395975" cy="489350"/>
            </a:xfrm>
            <a:custGeom>
              <a:avLst/>
              <a:gdLst/>
              <a:ahLst/>
              <a:cxnLst/>
              <a:rect l="l" t="t" r="r" b="b"/>
              <a:pathLst>
                <a:path w="15839" h="19574" extrusionOk="0">
                  <a:moveTo>
                    <a:pt x="0" y="1"/>
                  </a:moveTo>
                  <a:lnTo>
                    <a:pt x="0" y="19573"/>
                  </a:lnTo>
                  <a:lnTo>
                    <a:pt x="3655" y="19573"/>
                  </a:lnTo>
                  <a:lnTo>
                    <a:pt x="3655" y="14620"/>
                  </a:lnTo>
                  <a:lnTo>
                    <a:pt x="12183" y="14620"/>
                  </a:lnTo>
                  <a:lnTo>
                    <a:pt x="12183" y="19573"/>
                  </a:lnTo>
                  <a:lnTo>
                    <a:pt x="15838" y="19573"/>
                  </a:lnTo>
                  <a:lnTo>
                    <a:pt x="15838" y="1"/>
                  </a:lnTo>
                  <a:lnTo>
                    <a:pt x="13400" y="1"/>
                  </a:lnTo>
                  <a:lnTo>
                    <a:pt x="13400" y="13401"/>
                  </a:lnTo>
                  <a:lnTo>
                    <a:pt x="2436" y="13401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003" name="Google Shape;1003;p66"/>
          <p:cNvSpPr/>
          <p:nvPr/>
        </p:nvSpPr>
        <p:spPr>
          <a:xfrm>
            <a:off x="6055060" y="1319473"/>
            <a:ext cx="357548" cy="469327"/>
          </a:xfrm>
          <a:custGeom>
            <a:avLst/>
            <a:gdLst/>
            <a:ahLst/>
            <a:cxnLst/>
            <a:rect l="l" t="t" r="r" b="b"/>
            <a:pathLst>
              <a:path w="15840" h="20792" extrusionOk="0">
                <a:moveTo>
                  <a:pt x="9138" y="5522"/>
                </a:moveTo>
                <a:lnTo>
                  <a:pt x="9138" y="9177"/>
                </a:lnTo>
                <a:lnTo>
                  <a:pt x="12793" y="9177"/>
                </a:lnTo>
                <a:lnTo>
                  <a:pt x="12793" y="11614"/>
                </a:lnTo>
                <a:lnTo>
                  <a:pt x="9138" y="11614"/>
                </a:lnTo>
                <a:lnTo>
                  <a:pt x="9138" y="15269"/>
                </a:lnTo>
                <a:lnTo>
                  <a:pt x="6702" y="15269"/>
                </a:lnTo>
                <a:lnTo>
                  <a:pt x="6702" y="11614"/>
                </a:lnTo>
                <a:lnTo>
                  <a:pt x="3047" y="11614"/>
                </a:lnTo>
                <a:lnTo>
                  <a:pt x="3047" y="9177"/>
                </a:lnTo>
                <a:lnTo>
                  <a:pt x="6702" y="9177"/>
                </a:lnTo>
                <a:lnTo>
                  <a:pt x="6702" y="5522"/>
                </a:lnTo>
                <a:close/>
                <a:moveTo>
                  <a:pt x="7919" y="0"/>
                </a:moveTo>
                <a:lnTo>
                  <a:pt x="7488" y="431"/>
                </a:lnTo>
                <a:cubicBezTo>
                  <a:pt x="6178" y="1740"/>
                  <a:pt x="4293" y="2436"/>
                  <a:pt x="2037" y="2436"/>
                </a:cubicBezTo>
                <a:lnTo>
                  <a:pt x="1388" y="2436"/>
                </a:lnTo>
                <a:cubicBezTo>
                  <a:pt x="556" y="4960"/>
                  <a:pt x="0" y="7896"/>
                  <a:pt x="0" y="10509"/>
                </a:cubicBezTo>
                <a:cubicBezTo>
                  <a:pt x="18" y="13157"/>
                  <a:pt x="1040" y="18039"/>
                  <a:pt x="7692" y="20702"/>
                </a:cubicBezTo>
                <a:lnTo>
                  <a:pt x="7695" y="20702"/>
                </a:lnTo>
                <a:lnTo>
                  <a:pt x="7921" y="20791"/>
                </a:lnTo>
                <a:lnTo>
                  <a:pt x="8147" y="20702"/>
                </a:lnTo>
                <a:cubicBezTo>
                  <a:pt x="14799" y="18039"/>
                  <a:pt x="15821" y="13158"/>
                  <a:pt x="15840" y="10395"/>
                </a:cubicBezTo>
                <a:cubicBezTo>
                  <a:pt x="15840" y="8246"/>
                  <a:pt x="15428" y="5397"/>
                  <a:pt x="14450" y="2436"/>
                </a:cubicBezTo>
                <a:lnTo>
                  <a:pt x="13804" y="2436"/>
                </a:lnTo>
                <a:cubicBezTo>
                  <a:pt x="11547" y="2436"/>
                  <a:pt x="9661" y="1740"/>
                  <a:pt x="8350" y="431"/>
                </a:cubicBezTo>
                <a:lnTo>
                  <a:pt x="79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004" name="Google Shape;1004;p66"/>
          <p:cNvGrpSpPr/>
          <p:nvPr/>
        </p:nvGrpSpPr>
        <p:grpSpPr>
          <a:xfrm>
            <a:off x="5364512" y="1319434"/>
            <a:ext cx="469327" cy="469327"/>
            <a:chOff x="4687450" y="1120500"/>
            <a:chExt cx="519800" cy="519800"/>
          </a:xfrm>
        </p:grpSpPr>
        <p:sp>
          <p:nvSpPr>
            <p:cNvPr id="1005" name="Google Shape;1005;p66"/>
            <p:cNvSpPr/>
            <p:nvPr/>
          </p:nvSpPr>
          <p:spPr>
            <a:xfrm>
              <a:off x="4774975" y="1181950"/>
              <a:ext cx="131500" cy="121325"/>
            </a:xfrm>
            <a:custGeom>
              <a:avLst/>
              <a:gdLst/>
              <a:ahLst/>
              <a:cxnLst/>
              <a:rect l="l" t="t" r="r" b="b"/>
              <a:pathLst>
                <a:path w="5260" h="4853" extrusionOk="0">
                  <a:moveTo>
                    <a:pt x="2630" y="0"/>
                  </a:moveTo>
                  <a:cubicBezTo>
                    <a:pt x="1999" y="0"/>
                    <a:pt x="1368" y="231"/>
                    <a:pt x="908" y="692"/>
                  </a:cubicBezTo>
                  <a:cubicBezTo>
                    <a:pt x="209" y="1389"/>
                    <a:pt x="1" y="2437"/>
                    <a:pt x="378" y="3347"/>
                  </a:cubicBezTo>
                  <a:cubicBezTo>
                    <a:pt x="754" y="4259"/>
                    <a:pt x="1644" y="4852"/>
                    <a:pt x="2630" y="4852"/>
                  </a:cubicBezTo>
                  <a:cubicBezTo>
                    <a:pt x="3616" y="4852"/>
                    <a:pt x="4506" y="4259"/>
                    <a:pt x="4882" y="3347"/>
                  </a:cubicBezTo>
                  <a:cubicBezTo>
                    <a:pt x="5259" y="2437"/>
                    <a:pt x="5051" y="1389"/>
                    <a:pt x="4352" y="692"/>
                  </a:cubicBezTo>
                  <a:cubicBezTo>
                    <a:pt x="3892" y="231"/>
                    <a:pt x="3261" y="0"/>
                    <a:pt x="2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6" name="Google Shape;1006;p66"/>
            <p:cNvSpPr/>
            <p:nvPr/>
          </p:nvSpPr>
          <p:spPr>
            <a:xfrm>
              <a:off x="4993000" y="1211875"/>
              <a:ext cx="214250" cy="152300"/>
            </a:xfrm>
            <a:custGeom>
              <a:avLst/>
              <a:gdLst/>
              <a:ahLst/>
              <a:cxnLst/>
              <a:rect l="l" t="t" r="r" b="b"/>
              <a:pathLst>
                <a:path w="8570" h="6092" extrusionOk="0">
                  <a:moveTo>
                    <a:pt x="0" y="0"/>
                  </a:moveTo>
                  <a:lnTo>
                    <a:pt x="0" y="6091"/>
                  </a:lnTo>
                  <a:lnTo>
                    <a:pt x="8569" y="6091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7" name="Google Shape;1007;p66"/>
            <p:cNvSpPr/>
            <p:nvPr/>
          </p:nvSpPr>
          <p:spPr>
            <a:xfrm>
              <a:off x="5084375" y="1348900"/>
              <a:ext cx="30450" cy="63000"/>
            </a:xfrm>
            <a:custGeom>
              <a:avLst/>
              <a:gdLst/>
              <a:ahLst/>
              <a:cxnLst/>
              <a:rect l="l" t="t" r="r" b="b"/>
              <a:pathLst>
                <a:path w="1218" h="2520" extrusionOk="0">
                  <a:moveTo>
                    <a:pt x="1" y="0"/>
                  </a:moveTo>
                  <a:lnTo>
                    <a:pt x="1" y="2519"/>
                  </a:lnTo>
                  <a:lnTo>
                    <a:pt x="1218" y="2519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8" name="Google Shape;1008;p66"/>
            <p:cNvSpPr/>
            <p:nvPr/>
          </p:nvSpPr>
          <p:spPr>
            <a:xfrm>
              <a:off x="4687450" y="1396600"/>
              <a:ext cx="519800" cy="243700"/>
            </a:xfrm>
            <a:custGeom>
              <a:avLst/>
              <a:gdLst/>
              <a:ahLst/>
              <a:cxnLst/>
              <a:rect l="l" t="t" r="r" b="b"/>
              <a:pathLst>
                <a:path w="20792" h="9748" extrusionOk="0">
                  <a:moveTo>
                    <a:pt x="11005" y="3047"/>
                  </a:moveTo>
                  <a:lnTo>
                    <a:pt x="11005" y="4266"/>
                  </a:lnTo>
                  <a:lnTo>
                    <a:pt x="12224" y="4266"/>
                  </a:lnTo>
                  <a:lnTo>
                    <a:pt x="12224" y="5483"/>
                  </a:lnTo>
                  <a:lnTo>
                    <a:pt x="11005" y="5483"/>
                  </a:lnTo>
                  <a:lnTo>
                    <a:pt x="11005" y="6702"/>
                  </a:lnTo>
                  <a:lnTo>
                    <a:pt x="9786" y="6702"/>
                  </a:lnTo>
                  <a:lnTo>
                    <a:pt x="9786" y="5483"/>
                  </a:lnTo>
                  <a:lnTo>
                    <a:pt x="8569" y="5483"/>
                  </a:lnTo>
                  <a:lnTo>
                    <a:pt x="8569" y="4266"/>
                  </a:lnTo>
                  <a:lnTo>
                    <a:pt x="9786" y="4266"/>
                  </a:lnTo>
                  <a:lnTo>
                    <a:pt x="9786" y="3047"/>
                  </a:lnTo>
                  <a:close/>
                  <a:moveTo>
                    <a:pt x="0" y="1"/>
                  </a:moveTo>
                  <a:lnTo>
                    <a:pt x="0" y="9747"/>
                  </a:lnTo>
                  <a:lnTo>
                    <a:pt x="20791" y="9747"/>
                  </a:lnTo>
                  <a:lnTo>
                    <a:pt x="207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9" name="Google Shape;1009;p66"/>
            <p:cNvSpPr/>
            <p:nvPr/>
          </p:nvSpPr>
          <p:spPr>
            <a:xfrm>
              <a:off x="4744075" y="1120500"/>
              <a:ext cx="193350" cy="69075"/>
            </a:xfrm>
            <a:custGeom>
              <a:avLst/>
              <a:gdLst/>
              <a:ahLst/>
              <a:cxnLst/>
              <a:rect l="l" t="t" r="r" b="b"/>
              <a:pathLst>
                <a:path w="7734" h="2763" extrusionOk="0">
                  <a:moveTo>
                    <a:pt x="3866" y="0"/>
                  </a:moveTo>
                  <a:cubicBezTo>
                    <a:pt x="2557" y="0"/>
                    <a:pt x="1335" y="510"/>
                    <a:pt x="423" y="1436"/>
                  </a:cubicBezTo>
                  <a:lnTo>
                    <a:pt x="1" y="1867"/>
                  </a:lnTo>
                  <a:lnTo>
                    <a:pt x="894" y="2762"/>
                  </a:lnTo>
                  <a:cubicBezTo>
                    <a:pt x="1011" y="2595"/>
                    <a:pt x="1140" y="2436"/>
                    <a:pt x="1283" y="2290"/>
                  </a:cubicBezTo>
                  <a:cubicBezTo>
                    <a:pt x="1947" y="1624"/>
                    <a:pt x="2890" y="1241"/>
                    <a:pt x="3866" y="1241"/>
                  </a:cubicBezTo>
                  <a:cubicBezTo>
                    <a:pt x="4842" y="1241"/>
                    <a:pt x="5785" y="1622"/>
                    <a:pt x="6451" y="2290"/>
                  </a:cubicBezTo>
                  <a:cubicBezTo>
                    <a:pt x="6592" y="2436"/>
                    <a:pt x="6723" y="2593"/>
                    <a:pt x="6838" y="2762"/>
                  </a:cubicBezTo>
                  <a:lnTo>
                    <a:pt x="7733" y="1867"/>
                  </a:lnTo>
                  <a:lnTo>
                    <a:pt x="7309" y="1436"/>
                  </a:lnTo>
                  <a:cubicBezTo>
                    <a:pt x="6397" y="510"/>
                    <a:pt x="5175" y="0"/>
                    <a:pt x="3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0" name="Google Shape;1010;p66"/>
            <p:cNvSpPr/>
            <p:nvPr/>
          </p:nvSpPr>
          <p:spPr>
            <a:xfrm>
              <a:off x="4729600" y="1303250"/>
              <a:ext cx="222250" cy="60925"/>
            </a:xfrm>
            <a:custGeom>
              <a:avLst/>
              <a:gdLst/>
              <a:ahLst/>
              <a:cxnLst/>
              <a:rect l="l" t="t" r="r" b="b"/>
              <a:pathLst>
                <a:path w="8890" h="2437" extrusionOk="0">
                  <a:moveTo>
                    <a:pt x="3836" y="0"/>
                  </a:moveTo>
                  <a:cubicBezTo>
                    <a:pt x="2142" y="0"/>
                    <a:pt x="686" y="1000"/>
                    <a:pt x="0" y="2436"/>
                  </a:cubicBezTo>
                  <a:lnTo>
                    <a:pt x="8890" y="2436"/>
                  </a:lnTo>
                  <a:cubicBezTo>
                    <a:pt x="8204" y="1000"/>
                    <a:pt x="6749" y="0"/>
                    <a:pt x="5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11" name="Google Shape;1011;p66"/>
          <p:cNvGrpSpPr/>
          <p:nvPr/>
        </p:nvGrpSpPr>
        <p:grpSpPr>
          <a:xfrm>
            <a:off x="4674990" y="1319412"/>
            <a:ext cx="469327" cy="469350"/>
            <a:chOff x="3923775" y="1120475"/>
            <a:chExt cx="519800" cy="519825"/>
          </a:xfrm>
        </p:grpSpPr>
        <p:sp>
          <p:nvSpPr>
            <p:cNvPr id="1012" name="Google Shape;1012;p66"/>
            <p:cNvSpPr/>
            <p:nvPr/>
          </p:nvSpPr>
          <p:spPr>
            <a:xfrm>
              <a:off x="4016150" y="1120475"/>
              <a:ext cx="335075" cy="305425"/>
            </a:xfrm>
            <a:custGeom>
              <a:avLst/>
              <a:gdLst/>
              <a:ahLst/>
              <a:cxnLst/>
              <a:rect l="l" t="t" r="r" b="b"/>
              <a:pathLst>
                <a:path w="13403" h="12217" extrusionOk="0">
                  <a:moveTo>
                    <a:pt x="7309" y="4915"/>
                  </a:moveTo>
                  <a:lnTo>
                    <a:pt x="7309" y="6134"/>
                  </a:lnTo>
                  <a:lnTo>
                    <a:pt x="8528" y="6134"/>
                  </a:lnTo>
                  <a:lnTo>
                    <a:pt x="8530" y="7351"/>
                  </a:lnTo>
                  <a:lnTo>
                    <a:pt x="7311" y="7351"/>
                  </a:lnTo>
                  <a:lnTo>
                    <a:pt x="7311" y="8570"/>
                  </a:lnTo>
                  <a:lnTo>
                    <a:pt x="6092" y="8570"/>
                  </a:lnTo>
                  <a:lnTo>
                    <a:pt x="6092" y="7351"/>
                  </a:lnTo>
                  <a:lnTo>
                    <a:pt x="4873" y="7351"/>
                  </a:lnTo>
                  <a:lnTo>
                    <a:pt x="4873" y="6134"/>
                  </a:lnTo>
                  <a:lnTo>
                    <a:pt x="6092" y="6134"/>
                  </a:lnTo>
                  <a:lnTo>
                    <a:pt x="6092" y="4915"/>
                  </a:lnTo>
                  <a:close/>
                  <a:moveTo>
                    <a:pt x="3678" y="1"/>
                  </a:moveTo>
                  <a:cubicBezTo>
                    <a:pt x="3671" y="1"/>
                    <a:pt x="3663" y="1"/>
                    <a:pt x="3656" y="1"/>
                  </a:cubicBezTo>
                  <a:cubicBezTo>
                    <a:pt x="1494" y="18"/>
                    <a:pt x="1" y="2160"/>
                    <a:pt x="1" y="4342"/>
                  </a:cubicBezTo>
                  <a:cubicBezTo>
                    <a:pt x="1" y="6501"/>
                    <a:pt x="2142" y="8323"/>
                    <a:pt x="4854" y="10627"/>
                  </a:cubicBezTo>
                  <a:cubicBezTo>
                    <a:pt x="5323" y="11025"/>
                    <a:pt x="6702" y="12216"/>
                    <a:pt x="6702" y="12216"/>
                  </a:cubicBezTo>
                  <a:cubicBezTo>
                    <a:pt x="6702" y="12216"/>
                    <a:pt x="8081" y="11025"/>
                    <a:pt x="8549" y="10627"/>
                  </a:cubicBezTo>
                  <a:cubicBezTo>
                    <a:pt x="11259" y="8322"/>
                    <a:pt x="13402" y="6501"/>
                    <a:pt x="13402" y="4342"/>
                  </a:cubicBezTo>
                  <a:cubicBezTo>
                    <a:pt x="13402" y="2148"/>
                    <a:pt x="11883" y="27"/>
                    <a:pt x="9747" y="4"/>
                  </a:cubicBezTo>
                  <a:cubicBezTo>
                    <a:pt x="9738" y="4"/>
                    <a:pt x="9728" y="4"/>
                    <a:pt x="9718" y="4"/>
                  </a:cubicBezTo>
                  <a:cubicBezTo>
                    <a:pt x="8900" y="4"/>
                    <a:pt x="7791" y="373"/>
                    <a:pt x="6702" y="1625"/>
                  </a:cubicBezTo>
                  <a:cubicBezTo>
                    <a:pt x="5611" y="371"/>
                    <a:pt x="4499" y="1"/>
                    <a:pt x="3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3" name="Google Shape;1013;p66"/>
            <p:cNvSpPr/>
            <p:nvPr/>
          </p:nvSpPr>
          <p:spPr>
            <a:xfrm>
              <a:off x="4198900" y="1243325"/>
              <a:ext cx="244675" cy="396975"/>
            </a:xfrm>
            <a:custGeom>
              <a:avLst/>
              <a:gdLst/>
              <a:ahLst/>
              <a:cxnLst/>
              <a:rect l="l" t="t" r="r" b="b"/>
              <a:pathLst>
                <a:path w="9787" h="15879" extrusionOk="0">
                  <a:moveTo>
                    <a:pt x="9394" y="1"/>
                  </a:moveTo>
                  <a:cubicBezTo>
                    <a:pt x="7921" y="1"/>
                    <a:pt x="7946" y="1778"/>
                    <a:pt x="7920" y="3156"/>
                  </a:cubicBezTo>
                  <a:lnTo>
                    <a:pt x="7918" y="3156"/>
                  </a:lnTo>
                  <a:lnTo>
                    <a:pt x="7918" y="3777"/>
                  </a:lnTo>
                  <a:cubicBezTo>
                    <a:pt x="7894" y="5544"/>
                    <a:pt x="7735" y="7821"/>
                    <a:pt x="5653" y="9406"/>
                  </a:cubicBezTo>
                  <a:cubicBezTo>
                    <a:pt x="5178" y="9771"/>
                    <a:pt x="4580" y="10087"/>
                    <a:pt x="3873" y="10368"/>
                  </a:cubicBezTo>
                  <a:cubicBezTo>
                    <a:pt x="3825" y="10270"/>
                    <a:pt x="3484" y="9356"/>
                    <a:pt x="3435" y="9223"/>
                  </a:cubicBezTo>
                  <a:cubicBezTo>
                    <a:pt x="3911" y="9045"/>
                    <a:pt x="4365" y="8813"/>
                    <a:pt x="4787" y="8528"/>
                  </a:cubicBezTo>
                  <a:cubicBezTo>
                    <a:pt x="5982" y="7516"/>
                    <a:pt x="6078" y="7040"/>
                    <a:pt x="5994" y="6823"/>
                  </a:cubicBezTo>
                  <a:cubicBezTo>
                    <a:pt x="5913" y="6618"/>
                    <a:pt x="5629" y="6559"/>
                    <a:pt x="5326" y="6559"/>
                  </a:cubicBezTo>
                  <a:cubicBezTo>
                    <a:pt x="5087" y="6559"/>
                    <a:pt x="4838" y="6596"/>
                    <a:pt x="4666" y="6628"/>
                  </a:cubicBezTo>
                  <a:cubicBezTo>
                    <a:pt x="3534" y="6847"/>
                    <a:pt x="2047" y="7590"/>
                    <a:pt x="1109" y="8528"/>
                  </a:cubicBezTo>
                  <a:cubicBezTo>
                    <a:pt x="451" y="9127"/>
                    <a:pt x="1" y="9882"/>
                    <a:pt x="1" y="10733"/>
                  </a:cubicBezTo>
                  <a:lnTo>
                    <a:pt x="1" y="15878"/>
                  </a:lnTo>
                  <a:lnTo>
                    <a:pt x="4873" y="15878"/>
                  </a:lnTo>
                  <a:lnTo>
                    <a:pt x="4873" y="15270"/>
                  </a:lnTo>
                  <a:cubicBezTo>
                    <a:pt x="4873" y="13856"/>
                    <a:pt x="5434" y="13401"/>
                    <a:pt x="6361" y="12720"/>
                  </a:cubicBezTo>
                  <a:cubicBezTo>
                    <a:pt x="7785" y="11659"/>
                    <a:pt x="9787" y="10209"/>
                    <a:pt x="9787" y="4264"/>
                  </a:cubicBezTo>
                  <a:lnTo>
                    <a:pt x="9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4" name="Google Shape;1014;p66"/>
            <p:cNvSpPr/>
            <p:nvPr/>
          </p:nvSpPr>
          <p:spPr>
            <a:xfrm>
              <a:off x="3923775" y="1243325"/>
              <a:ext cx="244675" cy="396975"/>
            </a:xfrm>
            <a:custGeom>
              <a:avLst/>
              <a:gdLst/>
              <a:ahLst/>
              <a:cxnLst/>
              <a:rect l="l" t="t" r="r" b="b"/>
              <a:pathLst>
                <a:path w="9787" h="15879" extrusionOk="0">
                  <a:moveTo>
                    <a:pt x="1" y="1"/>
                  </a:moveTo>
                  <a:lnTo>
                    <a:pt x="1" y="4264"/>
                  </a:lnTo>
                  <a:cubicBezTo>
                    <a:pt x="1" y="10209"/>
                    <a:pt x="2002" y="11659"/>
                    <a:pt x="3427" y="12720"/>
                  </a:cubicBezTo>
                  <a:cubicBezTo>
                    <a:pt x="4352" y="13401"/>
                    <a:pt x="4914" y="13856"/>
                    <a:pt x="4914" y="15270"/>
                  </a:cubicBezTo>
                  <a:lnTo>
                    <a:pt x="4913" y="15270"/>
                  </a:lnTo>
                  <a:lnTo>
                    <a:pt x="4913" y="15878"/>
                  </a:lnTo>
                  <a:lnTo>
                    <a:pt x="9787" y="15878"/>
                  </a:lnTo>
                  <a:lnTo>
                    <a:pt x="9787" y="10733"/>
                  </a:lnTo>
                  <a:cubicBezTo>
                    <a:pt x="9787" y="9880"/>
                    <a:pt x="9335" y="9125"/>
                    <a:pt x="8678" y="8528"/>
                  </a:cubicBezTo>
                  <a:cubicBezTo>
                    <a:pt x="7740" y="7590"/>
                    <a:pt x="6254" y="6847"/>
                    <a:pt x="5121" y="6628"/>
                  </a:cubicBezTo>
                  <a:cubicBezTo>
                    <a:pt x="4949" y="6596"/>
                    <a:pt x="4698" y="6559"/>
                    <a:pt x="4460" y="6559"/>
                  </a:cubicBezTo>
                  <a:cubicBezTo>
                    <a:pt x="4157" y="6559"/>
                    <a:pt x="3874" y="6618"/>
                    <a:pt x="3792" y="6821"/>
                  </a:cubicBezTo>
                  <a:cubicBezTo>
                    <a:pt x="3708" y="7042"/>
                    <a:pt x="3806" y="7516"/>
                    <a:pt x="4999" y="8528"/>
                  </a:cubicBezTo>
                  <a:cubicBezTo>
                    <a:pt x="5421" y="8811"/>
                    <a:pt x="5875" y="9044"/>
                    <a:pt x="6352" y="9221"/>
                  </a:cubicBezTo>
                  <a:cubicBezTo>
                    <a:pt x="6304" y="9356"/>
                    <a:pt x="5963" y="10270"/>
                    <a:pt x="5913" y="10368"/>
                  </a:cubicBezTo>
                  <a:cubicBezTo>
                    <a:pt x="5206" y="10087"/>
                    <a:pt x="4609" y="9770"/>
                    <a:pt x="4135" y="9404"/>
                  </a:cubicBezTo>
                  <a:cubicBezTo>
                    <a:pt x="2051" y="7821"/>
                    <a:pt x="1894" y="5544"/>
                    <a:pt x="1868" y="3777"/>
                  </a:cubicBezTo>
                  <a:lnTo>
                    <a:pt x="1868" y="3156"/>
                  </a:lnTo>
                  <a:cubicBezTo>
                    <a:pt x="1844" y="1778"/>
                    <a:pt x="186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15" name="Google Shape;1015;p66"/>
          <p:cNvGrpSpPr/>
          <p:nvPr/>
        </p:nvGrpSpPr>
        <p:grpSpPr>
          <a:xfrm>
            <a:off x="3982917" y="1375121"/>
            <a:ext cx="474429" cy="358406"/>
            <a:chOff x="3157275" y="1182175"/>
            <a:chExt cx="525450" cy="396950"/>
          </a:xfrm>
        </p:grpSpPr>
        <p:sp>
          <p:nvSpPr>
            <p:cNvPr id="1016" name="Google Shape;1016;p66"/>
            <p:cNvSpPr/>
            <p:nvPr/>
          </p:nvSpPr>
          <p:spPr>
            <a:xfrm>
              <a:off x="3157275" y="1214650"/>
              <a:ext cx="104200" cy="250550"/>
            </a:xfrm>
            <a:custGeom>
              <a:avLst/>
              <a:gdLst/>
              <a:ahLst/>
              <a:cxnLst/>
              <a:rect l="l" t="t" r="r" b="b"/>
              <a:pathLst>
                <a:path w="4168" h="10022" extrusionOk="0">
                  <a:moveTo>
                    <a:pt x="1948" y="0"/>
                  </a:moveTo>
                  <a:cubicBezTo>
                    <a:pt x="1871" y="0"/>
                    <a:pt x="1793" y="5"/>
                    <a:pt x="1714" y="15"/>
                  </a:cubicBezTo>
                  <a:cubicBezTo>
                    <a:pt x="711" y="143"/>
                    <a:pt x="1" y="1060"/>
                    <a:pt x="128" y="2063"/>
                  </a:cubicBezTo>
                  <a:lnTo>
                    <a:pt x="437" y="4486"/>
                  </a:lnTo>
                  <a:cubicBezTo>
                    <a:pt x="535" y="5255"/>
                    <a:pt x="1107" y="5879"/>
                    <a:pt x="1864" y="6044"/>
                  </a:cubicBezTo>
                  <a:lnTo>
                    <a:pt x="2371" y="10022"/>
                  </a:lnTo>
                  <a:cubicBezTo>
                    <a:pt x="2725" y="9875"/>
                    <a:pt x="3116" y="9717"/>
                    <a:pt x="3544" y="9582"/>
                  </a:cubicBezTo>
                  <a:lnTo>
                    <a:pt x="3073" y="5893"/>
                  </a:lnTo>
                  <a:cubicBezTo>
                    <a:pt x="3768" y="5544"/>
                    <a:pt x="4168" y="4796"/>
                    <a:pt x="4071" y="4025"/>
                  </a:cubicBezTo>
                  <a:lnTo>
                    <a:pt x="3763" y="1601"/>
                  </a:lnTo>
                  <a:cubicBezTo>
                    <a:pt x="3645" y="676"/>
                    <a:pt x="2856" y="0"/>
                    <a:pt x="1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7" name="Google Shape;1017;p66"/>
            <p:cNvSpPr/>
            <p:nvPr/>
          </p:nvSpPr>
          <p:spPr>
            <a:xfrm>
              <a:off x="3313000" y="1182175"/>
              <a:ext cx="91625" cy="249450"/>
            </a:xfrm>
            <a:custGeom>
              <a:avLst/>
              <a:gdLst/>
              <a:ahLst/>
              <a:cxnLst/>
              <a:rect l="l" t="t" r="r" b="b"/>
              <a:pathLst>
                <a:path w="3665" h="9978" extrusionOk="0">
                  <a:moveTo>
                    <a:pt x="1832" y="0"/>
                  </a:moveTo>
                  <a:cubicBezTo>
                    <a:pt x="820" y="0"/>
                    <a:pt x="1" y="821"/>
                    <a:pt x="1" y="1833"/>
                  </a:cubicBezTo>
                  <a:lnTo>
                    <a:pt x="1" y="4274"/>
                  </a:lnTo>
                  <a:cubicBezTo>
                    <a:pt x="1" y="5050"/>
                    <a:pt x="490" y="5742"/>
                    <a:pt x="1221" y="6002"/>
                  </a:cubicBezTo>
                  <a:lnTo>
                    <a:pt x="1221" y="9978"/>
                  </a:lnTo>
                  <a:cubicBezTo>
                    <a:pt x="1613" y="9917"/>
                    <a:pt x="2015" y="9879"/>
                    <a:pt x="2442" y="9855"/>
                  </a:cubicBezTo>
                  <a:lnTo>
                    <a:pt x="2444" y="6002"/>
                  </a:lnTo>
                  <a:cubicBezTo>
                    <a:pt x="3175" y="5742"/>
                    <a:pt x="3663" y="5050"/>
                    <a:pt x="3665" y="4274"/>
                  </a:cubicBezTo>
                  <a:lnTo>
                    <a:pt x="3665" y="1833"/>
                  </a:lnTo>
                  <a:cubicBezTo>
                    <a:pt x="3665" y="821"/>
                    <a:pt x="2844" y="0"/>
                    <a:pt x="1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8" name="Google Shape;1018;p66"/>
            <p:cNvSpPr/>
            <p:nvPr/>
          </p:nvSpPr>
          <p:spPr>
            <a:xfrm>
              <a:off x="3435125" y="1182175"/>
              <a:ext cx="91625" cy="249450"/>
            </a:xfrm>
            <a:custGeom>
              <a:avLst/>
              <a:gdLst/>
              <a:ahLst/>
              <a:cxnLst/>
              <a:rect l="l" t="t" r="r" b="b"/>
              <a:pathLst>
                <a:path w="3665" h="9978" extrusionOk="0">
                  <a:moveTo>
                    <a:pt x="1831" y="0"/>
                  </a:moveTo>
                  <a:cubicBezTo>
                    <a:pt x="819" y="0"/>
                    <a:pt x="0" y="821"/>
                    <a:pt x="0" y="1833"/>
                  </a:cubicBezTo>
                  <a:lnTo>
                    <a:pt x="0" y="4274"/>
                  </a:lnTo>
                  <a:cubicBezTo>
                    <a:pt x="0" y="5050"/>
                    <a:pt x="490" y="5742"/>
                    <a:pt x="1221" y="6002"/>
                  </a:cubicBezTo>
                  <a:lnTo>
                    <a:pt x="1221" y="9855"/>
                  </a:lnTo>
                  <a:cubicBezTo>
                    <a:pt x="1649" y="9879"/>
                    <a:pt x="2052" y="9917"/>
                    <a:pt x="2442" y="9978"/>
                  </a:cubicBezTo>
                  <a:lnTo>
                    <a:pt x="2443" y="6002"/>
                  </a:lnTo>
                  <a:cubicBezTo>
                    <a:pt x="3174" y="5742"/>
                    <a:pt x="3662" y="5050"/>
                    <a:pt x="3664" y="4274"/>
                  </a:cubicBezTo>
                  <a:lnTo>
                    <a:pt x="3664" y="1833"/>
                  </a:lnTo>
                  <a:cubicBezTo>
                    <a:pt x="3664" y="821"/>
                    <a:pt x="2843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9" name="Google Shape;1019;p66"/>
            <p:cNvSpPr/>
            <p:nvPr/>
          </p:nvSpPr>
          <p:spPr>
            <a:xfrm>
              <a:off x="3578475" y="1214650"/>
              <a:ext cx="104250" cy="250550"/>
            </a:xfrm>
            <a:custGeom>
              <a:avLst/>
              <a:gdLst/>
              <a:ahLst/>
              <a:cxnLst/>
              <a:rect l="l" t="t" r="r" b="b"/>
              <a:pathLst>
                <a:path w="4170" h="10022" extrusionOk="0">
                  <a:moveTo>
                    <a:pt x="2218" y="1"/>
                  </a:moveTo>
                  <a:cubicBezTo>
                    <a:pt x="1314" y="1"/>
                    <a:pt x="527" y="679"/>
                    <a:pt x="408" y="1601"/>
                  </a:cubicBezTo>
                  <a:lnTo>
                    <a:pt x="97" y="4022"/>
                  </a:lnTo>
                  <a:cubicBezTo>
                    <a:pt x="1" y="4791"/>
                    <a:pt x="396" y="5537"/>
                    <a:pt x="1087" y="5889"/>
                  </a:cubicBezTo>
                  <a:lnTo>
                    <a:pt x="616" y="9582"/>
                  </a:lnTo>
                  <a:cubicBezTo>
                    <a:pt x="1044" y="9717"/>
                    <a:pt x="1435" y="9875"/>
                    <a:pt x="1789" y="10022"/>
                  </a:cubicBezTo>
                  <a:lnTo>
                    <a:pt x="2306" y="6046"/>
                  </a:lnTo>
                  <a:cubicBezTo>
                    <a:pt x="2571" y="5987"/>
                    <a:pt x="2821" y="5872"/>
                    <a:pt x="3035" y="5705"/>
                  </a:cubicBezTo>
                  <a:lnTo>
                    <a:pt x="3035" y="5706"/>
                  </a:lnTo>
                  <a:cubicBezTo>
                    <a:pt x="3420" y="5410"/>
                    <a:pt x="3671" y="4970"/>
                    <a:pt x="3732" y="4489"/>
                  </a:cubicBezTo>
                  <a:lnTo>
                    <a:pt x="4042" y="2065"/>
                  </a:lnTo>
                  <a:cubicBezTo>
                    <a:pt x="4170" y="1062"/>
                    <a:pt x="3461" y="144"/>
                    <a:pt x="2458" y="17"/>
                  </a:cubicBezTo>
                  <a:cubicBezTo>
                    <a:pt x="2377" y="6"/>
                    <a:pt x="2297" y="1"/>
                    <a:pt x="2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0" name="Google Shape;1020;p66"/>
            <p:cNvSpPr/>
            <p:nvPr/>
          </p:nvSpPr>
          <p:spPr>
            <a:xfrm>
              <a:off x="3160375" y="1426400"/>
              <a:ext cx="519025" cy="152725"/>
            </a:xfrm>
            <a:custGeom>
              <a:avLst/>
              <a:gdLst/>
              <a:ahLst/>
              <a:cxnLst/>
              <a:rect l="l" t="t" r="r" b="b"/>
              <a:pathLst>
                <a:path w="20761" h="6109" extrusionOk="0">
                  <a:moveTo>
                    <a:pt x="10380" y="0"/>
                  </a:moveTo>
                  <a:cubicBezTo>
                    <a:pt x="9744" y="0"/>
                    <a:pt x="9121" y="24"/>
                    <a:pt x="8547" y="86"/>
                  </a:cubicBezTo>
                  <a:lnTo>
                    <a:pt x="8547" y="2443"/>
                  </a:lnTo>
                  <a:lnTo>
                    <a:pt x="7326" y="2443"/>
                  </a:lnTo>
                  <a:lnTo>
                    <a:pt x="7326" y="209"/>
                  </a:lnTo>
                  <a:cubicBezTo>
                    <a:pt x="5789" y="416"/>
                    <a:pt x="4482" y="747"/>
                    <a:pt x="3420" y="1112"/>
                  </a:cubicBezTo>
                  <a:lnTo>
                    <a:pt x="3737" y="3579"/>
                  </a:lnTo>
                  <a:lnTo>
                    <a:pt x="2528" y="3738"/>
                  </a:lnTo>
                  <a:lnTo>
                    <a:pt x="2247" y="1552"/>
                  </a:lnTo>
                  <a:cubicBezTo>
                    <a:pt x="1108" y="2016"/>
                    <a:pt x="540" y="2367"/>
                    <a:pt x="1" y="2724"/>
                  </a:cubicBezTo>
                  <a:lnTo>
                    <a:pt x="1" y="6109"/>
                  </a:lnTo>
                  <a:lnTo>
                    <a:pt x="20761" y="6109"/>
                  </a:lnTo>
                  <a:lnTo>
                    <a:pt x="20761" y="2724"/>
                  </a:lnTo>
                  <a:cubicBezTo>
                    <a:pt x="20232" y="2374"/>
                    <a:pt x="19680" y="2026"/>
                    <a:pt x="18513" y="1552"/>
                  </a:cubicBezTo>
                  <a:lnTo>
                    <a:pt x="18233" y="3738"/>
                  </a:lnTo>
                  <a:lnTo>
                    <a:pt x="17023" y="3579"/>
                  </a:lnTo>
                  <a:lnTo>
                    <a:pt x="17340" y="1112"/>
                  </a:lnTo>
                  <a:cubicBezTo>
                    <a:pt x="16278" y="747"/>
                    <a:pt x="14971" y="416"/>
                    <a:pt x="13433" y="209"/>
                  </a:cubicBezTo>
                  <a:lnTo>
                    <a:pt x="13433" y="2443"/>
                  </a:lnTo>
                  <a:lnTo>
                    <a:pt x="12211" y="2443"/>
                  </a:lnTo>
                  <a:lnTo>
                    <a:pt x="12211" y="86"/>
                  </a:lnTo>
                  <a:cubicBezTo>
                    <a:pt x="11637" y="26"/>
                    <a:pt x="11014" y="0"/>
                    <a:pt x="10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021" name="Google Shape;1021;p66"/>
          <p:cNvSpPr/>
          <p:nvPr/>
        </p:nvSpPr>
        <p:spPr>
          <a:xfrm>
            <a:off x="3295759" y="1375590"/>
            <a:ext cx="469914" cy="357503"/>
          </a:xfrm>
          <a:custGeom>
            <a:avLst/>
            <a:gdLst/>
            <a:ahLst/>
            <a:cxnLst/>
            <a:rect l="l" t="t" r="r" b="b"/>
            <a:pathLst>
              <a:path w="20818" h="15838" extrusionOk="0">
                <a:moveTo>
                  <a:pt x="9800" y="0"/>
                </a:moveTo>
                <a:lnTo>
                  <a:pt x="9800" y="2669"/>
                </a:lnTo>
                <a:lnTo>
                  <a:pt x="8581" y="3279"/>
                </a:lnTo>
                <a:lnTo>
                  <a:pt x="8581" y="3047"/>
                </a:lnTo>
                <a:cubicBezTo>
                  <a:pt x="8579" y="2038"/>
                  <a:pt x="7762" y="1219"/>
                  <a:pt x="6754" y="1219"/>
                </a:cubicBezTo>
                <a:cubicBezTo>
                  <a:pt x="2423" y="1219"/>
                  <a:pt x="62" y="6952"/>
                  <a:pt x="14" y="12612"/>
                </a:cubicBezTo>
                <a:cubicBezTo>
                  <a:pt x="0" y="14198"/>
                  <a:pt x="1086" y="15838"/>
                  <a:pt x="2678" y="15838"/>
                </a:cubicBezTo>
                <a:cubicBezTo>
                  <a:pt x="4559" y="15838"/>
                  <a:pt x="8581" y="13229"/>
                  <a:pt x="8581" y="10355"/>
                </a:cubicBezTo>
                <a:lnTo>
                  <a:pt x="8581" y="4642"/>
                </a:lnTo>
                <a:lnTo>
                  <a:pt x="10409" y="3728"/>
                </a:lnTo>
                <a:lnTo>
                  <a:pt x="12236" y="4642"/>
                </a:lnTo>
                <a:lnTo>
                  <a:pt x="12236" y="10355"/>
                </a:lnTo>
                <a:cubicBezTo>
                  <a:pt x="12236" y="13229"/>
                  <a:pt x="16259" y="15838"/>
                  <a:pt x="18140" y="15838"/>
                </a:cubicBezTo>
                <a:cubicBezTo>
                  <a:pt x="19733" y="15838"/>
                  <a:pt x="20817" y="14200"/>
                  <a:pt x="20805" y="12612"/>
                </a:cubicBezTo>
                <a:cubicBezTo>
                  <a:pt x="20755" y="6950"/>
                  <a:pt x="18397" y="1219"/>
                  <a:pt x="14064" y="1219"/>
                </a:cubicBezTo>
                <a:cubicBezTo>
                  <a:pt x="13055" y="1219"/>
                  <a:pt x="12238" y="2038"/>
                  <a:pt x="12236" y="3047"/>
                </a:cubicBezTo>
                <a:lnTo>
                  <a:pt x="12236" y="3279"/>
                </a:lnTo>
                <a:lnTo>
                  <a:pt x="11019" y="2669"/>
                </a:lnTo>
                <a:lnTo>
                  <a:pt x="110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022" name="Google Shape;1022;p66"/>
          <p:cNvGrpSpPr/>
          <p:nvPr/>
        </p:nvGrpSpPr>
        <p:grpSpPr>
          <a:xfrm>
            <a:off x="2662990" y="1319434"/>
            <a:ext cx="412512" cy="469327"/>
            <a:chOff x="1695400" y="1120500"/>
            <a:chExt cx="456875" cy="519800"/>
          </a:xfrm>
        </p:grpSpPr>
        <p:sp>
          <p:nvSpPr>
            <p:cNvPr id="1023" name="Google Shape;1023;p66"/>
            <p:cNvSpPr/>
            <p:nvPr/>
          </p:nvSpPr>
          <p:spPr>
            <a:xfrm>
              <a:off x="1786725" y="1272775"/>
              <a:ext cx="274150" cy="183775"/>
            </a:xfrm>
            <a:custGeom>
              <a:avLst/>
              <a:gdLst/>
              <a:ahLst/>
              <a:cxnLst/>
              <a:rect l="l" t="t" r="r" b="b"/>
              <a:pathLst>
                <a:path w="10966" h="7351" extrusionOk="0">
                  <a:moveTo>
                    <a:pt x="6094" y="1868"/>
                  </a:moveTo>
                  <a:lnTo>
                    <a:pt x="6094" y="3086"/>
                  </a:lnTo>
                  <a:lnTo>
                    <a:pt x="7311" y="3086"/>
                  </a:lnTo>
                  <a:lnTo>
                    <a:pt x="7311" y="4305"/>
                  </a:lnTo>
                  <a:lnTo>
                    <a:pt x="6094" y="4305"/>
                  </a:lnTo>
                  <a:lnTo>
                    <a:pt x="6094" y="5523"/>
                  </a:lnTo>
                  <a:lnTo>
                    <a:pt x="4875" y="5523"/>
                  </a:lnTo>
                  <a:lnTo>
                    <a:pt x="4875" y="4305"/>
                  </a:lnTo>
                  <a:lnTo>
                    <a:pt x="3656" y="4305"/>
                  </a:lnTo>
                  <a:lnTo>
                    <a:pt x="3656" y="3086"/>
                  </a:lnTo>
                  <a:lnTo>
                    <a:pt x="4875" y="3086"/>
                  </a:lnTo>
                  <a:lnTo>
                    <a:pt x="4875" y="1868"/>
                  </a:lnTo>
                  <a:close/>
                  <a:moveTo>
                    <a:pt x="5483" y="0"/>
                  </a:moveTo>
                  <a:cubicBezTo>
                    <a:pt x="2459" y="0"/>
                    <a:pt x="0" y="2500"/>
                    <a:pt x="0" y="5523"/>
                  </a:cubicBezTo>
                  <a:lnTo>
                    <a:pt x="0" y="6133"/>
                  </a:lnTo>
                  <a:lnTo>
                    <a:pt x="3656" y="6133"/>
                  </a:lnTo>
                  <a:lnTo>
                    <a:pt x="3656" y="6742"/>
                  </a:lnTo>
                  <a:cubicBezTo>
                    <a:pt x="3656" y="7078"/>
                    <a:pt x="3928" y="7350"/>
                    <a:pt x="4264" y="7350"/>
                  </a:cubicBezTo>
                  <a:lnTo>
                    <a:pt x="6702" y="7350"/>
                  </a:lnTo>
                  <a:cubicBezTo>
                    <a:pt x="7038" y="7350"/>
                    <a:pt x="7311" y="7078"/>
                    <a:pt x="7311" y="6742"/>
                  </a:cubicBezTo>
                  <a:lnTo>
                    <a:pt x="7311" y="6133"/>
                  </a:lnTo>
                  <a:lnTo>
                    <a:pt x="10966" y="6133"/>
                  </a:lnTo>
                  <a:lnTo>
                    <a:pt x="10966" y="5523"/>
                  </a:lnTo>
                  <a:cubicBezTo>
                    <a:pt x="10966" y="2500"/>
                    <a:pt x="8506" y="0"/>
                    <a:pt x="5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4" name="Google Shape;1024;p66"/>
            <p:cNvSpPr/>
            <p:nvPr/>
          </p:nvSpPr>
          <p:spPr>
            <a:xfrm>
              <a:off x="1756300" y="1456525"/>
              <a:ext cx="335050" cy="183775"/>
            </a:xfrm>
            <a:custGeom>
              <a:avLst/>
              <a:gdLst/>
              <a:ahLst/>
              <a:cxnLst/>
              <a:rect l="l" t="t" r="r" b="b"/>
              <a:pathLst>
                <a:path w="13402" h="7351" extrusionOk="0">
                  <a:moveTo>
                    <a:pt x="1219" y="0"/>
                  </a:moveTo>
                  <a:lnTo>
                    <a:pt x="1219" y="611"/>
                  </a:lnTo>
                  <a:cubicBezTo>
                    <a:pt x="1219" y="2009"/>
                    <a:pt x="2173" y="3180"/>
                    <a:pt x="3461" y="3535"/>
                  </a:cubicBezTo>
                  <a:lnTo>
                    <a:pt x="2607" y="6133"/>
                  </a:lnTo>
                  <a:lnTo>
                    <a:pt x="0" y="6133"/>
                  </a:lnTo>
                  <a:lnTo>
                    <a:pt x="0" y="7350"/>
                  </a:lnTo>
                  <a:lnTo>
                    <a:pt x="3485" y="7350"/>
                  </a:lnTo>
                  <a:lnTo>
                    <a:pt x="4704" y="3655"/>
                  </a:lnTo>
                  <a:lnTo>
                    <a:pt x="8698" y="3655"/>
                  </a:lnTo>
                  <a:lnTo>
                    <a:pt x="9917" y="7350"/>
                  </a:lnTo>
                  <a:lnTo>
                    <a:pt x="13402" y="7350"/>
                  </a:lnTo>
                  <a:lnTo>
                    <a:pt x="13402" y="6133"/>
                  </a:lnTo>
                  <a:lnTo>
                    <a:pt x="10795" y="6133"/>
                  </a:lnTo>
                  <a:lnTo>
                    <a:pt x="9942" y="3533"/>
                  </a:lnTo>
                  <a:cubicBezTo>
                    <a:pt x="11228" y="3178"/>
                    <a:pt x="12183" y="2009"/>
                    <a:pt x="12183" y="609"/>
                  </a:cubicBezTo>
                  <a:lnTo>
                    <a:pt x="12183" y="0"/>
                  </a:lnTo>
                  <a:lnTo>
                    <a:pt x="9642" y="0"/>
                  </a:lnTo>
                  <a:cubicBezTo>
                    <a:pt x="9383" y="730"/>
                    <a:pt x="8693" y="1217"/>
                    <a:pt x="7917" y="1219"/>
                  </a:cubicBezTo>
                  <a:lnTo>
                    <a:pt x="5483" y="1219"/>
                  </a:lnTo>
                  <a:cubicBezTo>
                    <a:pt x="4709" y="1217"/>
                    <a:pt x="4017" y="730"/>
                    <a:pt x="3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5" name="Google Shape;1025;p66"/>
            <p:cNvSpPr/>
            <p:nvPr/>
          </p:nvSpPr>
          <p:spPr>
            <a:xfrm>
              <a:off x="1695400" y="1120500"/>
              <a:ext cx="456875" cy="133275"/>
            </a:xfrm>
            <a:custGeom>
              <a:avLst/>
              <a:gdLst/>
              <a:ahLst/>
              <a:cxnLst/>
              <a:rect l="l" t="t" r="r" b="b"/>
              <a:pathLst>
                <a:path w="18275" h="5331" extrusionOk="0">
                  <a:moveTo>
                    <a:pt x="8528" y="0"/>
                  </a:moveTo>
                  <a:lnTo>
                    <a:pt x="8528" y="2436"/>
                  </a:lnTo>
                  <a:lnTo>
                    <a:pt x="0" y="2436"/>
                  </a:lnTo>
                  <a:lnTo>
                    <a:pt x="0" y="3655"/>
                  </a:lnTo>
                  <a:lnTo>
                    <a:pt x="7140" y="3655"/>
                  </a:lnTo>
                  <a:lnTo>
                    <a:pt x="6721" y="5331"/>
                  </a:lnTo>
                  <a:cubicBezTo>
                    <a:pt x="7497" y="5026"/>
                    <a:pt x="8318" y="4873"/>
                    <a:pt x="9138" y="4873"/>
                  </a:cubicBezTo>
                  <a:cubicBezTo>
                    <a:pt x="9958" y="4873"/>
                    <a:pt x="10778" y="5026"/>
                    <a:pt x="11555" y="5331"/>
                  </a:cubicBezTo>
                  <a:lnTo>
                    <a:pt x="11136" y="3655"/>
                  </a:lnTo>
                  <a:lnTo>
                    <a:pt x="18274" y="3655"/>
                  </a:lnTo>
                  <a:lnTo>
                    <a:pt x="18274" y="2436"/>
                  </a:lnTo>
                  <a:lnTo>
                    <a:pt x="9747" y="2436"/>
                  </a:lnTo>
                  <a:lnTo>
                    <a:pt x="9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26" name="Google Shape;1026;p66"/>
          <p:cNvGrpSpPr/>
          <p:nvPr/>
        </p:nvGrpSpPr>
        <p:grpSpPr>
          <a:xfrm>
            <a:off x="2037055" y="1319434"/>
            <a:ext cx="405086" cy="469327"/>
            <a:chOff x="1002150" y="1120500"/>
            <a:chExt cx="448650" cy="519800"/>
          </a:xfrm>
        </p:grpSpPr>
        <p:sp>
          <p:nvSpPr>
            <p:cNvPr id="1027" name="Google Shape;1027;p66"/>
            <p:cNvSpPr/>
            <p:nvPr/>
          </p:nvSpPr>
          <p:spPr>
            <a:xfrm>
              <a:off x="1028625" y="1120500"/>
              <a:ext cx="365875" cy="461225"/>
            </a:xfrm>
            <a:custGeom>
              <a:avLst/>
              <a:gdLst/>
              <a:ahLst/>
              <a:cxnLst/>
              <a:rect l="l" t="t" r="r" b="b"/>
              <a:pathLst>
                <a:path w="14635" h="18449" extrusionOk="0">
                  <a:moveTo>
                    <a:pt x="13630" y="0"/>
                  </a:moveTo>
                  <a:lnTo>
                    <a:pt x="9526" y="5852"/>
                  </a:lnTo>
                  <a:lnTo>
                    <a:pt x="9164" y="5603"/>
                  </a:lnTo>
                  <a:lnTo>
                    <a:pt x="5745" y="8198"/>
                  </a:lnTo>
                  <a:lnTo>
                    <a:pt x="1695" y="14007"/>
                  </a:lnTo>
                  <a:lnTo>
                    <a:pt x="688" y="13317"/>
                  </a:lnTo>
                  <a:lnTo>
                    <a:pt x="1" y="14322"/>
                  </a:lnTo>
                  <a:lnTo>
                    <a:pt x="6035" y="18448"/>
                  </a:lnTo>
                  <a:lnTo>
                    <a:pt x="6723" y="17443"/>
                  </a:lnTo>
                  <a:lnTo>
                    <a:pt x="5718" y="16755"/>
                  </a:lnTo>
                  <a:lnTo>
                    <a:pt x="9633" y="11091"/>
                  </a:lnTo>
                  <a:lnTo>
                    <a:pt x="10894" y="6788"/>
                  </a:lnTo>
                  <a:lnTo>
                    <a:pt x="10531" y="6540"/>
                  </a:lnTo>
                  <a:lnTo>
                    <a:pt x="14635" y="688"/>
                  </a:lnTo>
                  <a:lnTo>
                    <a:pt x="136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8" name="Google Shape;1028;p66"/>
            <p:cNvSpPr/>
            <p:nvPr/>
          </p:nvSpPr>
          <p:spPr>
            <a:xfrm>
              <a:off x="1298450" y="1426050"/>
              <a:ext cx="152300" cy="121875"/>
            </a:xfrm>
            <a:custGeom>
              <a:avLst/>
              <a:gdLst/>
              <a:ahLst/>
              <a:cxnLst/>
              <a:rect l="l" t="t" r="r" b="b"/>
              <a:pathLst>
                <a:path w="6092" h="4875" extrusionOk="0">
                  <a:moveTo>
                    <a:pt x="1" y="0"/>
                  </a:moveTo>
                  <a:lnTo>
                    <a:pt x="1" y="1219"/>
                  </a:lnTo>
                  <a:lnTo>
                    <a:pt x="1219" y="1219"/>
                  </a:lnTo>
                  <a:lnTo>
                    <a:pt x="1219" y="1828"/>
                  </a:lnTo>
                  <a:cubicBezTo>
                    <a:pt x="1219" y="2164"/>
                    <a:pt x="945" y="2436"/>
                    <a:pt x="609" y="2436"/>
                  </a:cubicBezTo>
                  <a:lnTo>
                    <a:pt x="1" y="2436"/>
                  </a:lnTo>
                  <a:lnTo>
                    <a:pt x="1" y="4874"/>
                  </a:lnTo>
                  <a:lnTo>
                    <a:pt x="6092" y="4874"/>
                  </a:lnTo>
                  <a:lnTo>
                    <a:pt x="6092" y="2436"/>
                  </a:lnTo>
                  <a:lnTo>
                    <a:pt x="5483" y="2436"/>
                  </a:lnTo>
                  <a:cubicBezTo>
                    <a:pt x="5147" y="2436"/>
                    <a:pt x="4875" y="2164"/>
                    <a:pt x="4875" y="1828"/>
                  </a:cubicBezTo>
                  <a:lnTo>
                    <a:pt x="4875" y="1219"/>
                  </a:lnTo>
                  <a:lnTo>
                    <a:pt x="6092" y="1219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9" name="Google Shape;1029;p66"/>
            <p:cNvSpPr/>
            <p:nvPr/>
          </p:nvSpPr>
          <p:spPr>
            <a:xfrm>
              <a:off x="1298450" y="1578325"/>
              <a:ext cx="152350" cy="61975"/>
            </a:xfrm>
            <a:custGeom>
              <a:avLst/>
              <a:gdLst/>
              <a:ahLst/>
              <a:cxnLst/>
              <a:rect l="l" t="t" r="r" b="b"/>
              <a:pathLst>
                <a:path w="6094" h="2479" extrusionOk="0">
                  <a:moveTo>
                    <a:pt x="1" y="1"/>
                  </a:moveTo>
                  <a:lnTo>
                    <a:pt x="1" y="2478"/>
                  </a:lnTo>
                  <a:lnTo>
                    <a:pt x="6094" y="2478"/>
                  </a:lnTo>
                  <a:lnTo>
                    <a:pt x="60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0" name="Google Shape;1030;p66"/>
            <p:cNvSpPr/>
            <p:nvPr/>
          </p:nvSpPr>
          <p:spPr>
            <a:xfrm>
              <a:off x="1002150" y="1546050"/>
              <a:ext cx="117800" cy="93950"/>
            </a:xfrm>
            <a:custGeom>
              <a:avLst/>
              <a:gdLst/>
              <a:ahLst/>
              <a:cxnLst/>
              <a:rect l="l" t="t" r="r" b="b"/>
              <a:pathLst>
                <a:path w="4712" h="3758" extrusionOk="0">
                  <a:moveTo>
                    <a:pt x="689" y="0"/>
                  </a:moveTo>
                  <a:lnTo>
                    <a:pt x="1" y="1005"/>
                  </a:lnTo>
                  <a:lnTo>
                    <a:pt x="4023" y="3757"/>
                  </a:lnTo>
                  <a:lnTo>
                    <a:pt x="4711" y="2752"/>
                  </a:lnTo>
                  <a:lnTo>
                    <a:pt x="3203" y="1719"/>
                  </a:lnTo>
                  <a:lnTo>
                    <a:pt x="3892" y="712"/>
                  </a:lnTo>
                  <a:lnTo>
                    <a:pt x="2887" y="26"/>
                  </a:lnTo>
                  <a:lnTo>
                    <a:pt x="2197" y="1031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31" name="Google Shape;1031;p66"/>
          <p:cNvGrpSpPr/>
          <p:nvPr/>
        </p:nvGrpSpPr>
        <p:grpSpPr>
          <a:xfrm>
            <a:off x="1347217" y="1349478"/>
            <a:ext cx="469327" cy="412490"/>
            <a:chOff x="238125" y="1153775"/>
            <a:chExt cx="519800" cy="456850"/>
          </a:xfrm>
        </p:grpSpPr>
        <p:sp>
          <p:nvSpPr>
            <p:cNvPr id="1032" name="Google Shape;1032;p66"/>
            <p:cNvSpPr/>
            <p:nvPr/>
          </p:nvSpPr>
          <p:spPr>
            <a:xfrm>
              <a:off x="238125" y="1214675"/>
              <a:ext cx="519800" cy="171775"/>
            </a:xfrm>
            <a:custGeom>
              <a:avLst/>
              <a:gdLst/>
              <a:ahLst/>
              <a:cxnLst/>
              <a:rect l="l" t="t" r="r" b="b"/>
              <a:pathLst>
                <a:path w="20792" h="6871" extrusionOk="0">
                  <a:moveTo>
                    <a:pt x="0" y="0"/>
                  </a:moveTo>
                  <a:lnTo>
                    <a:pt x="0" y="4343"/>
                  </a:lnTo>
                  <a:cubicBezTo>
                    <a:pt x="1303" y="5192"/>
                    <a:pt x="2719" y="6166"/>
                    <a:pt x="6133" y="6871"/>
                  </a:cubicBezTo>
                  <a:lnTo>
                    <a:pt x="6133" y="3655"/>
                  </a:lnTo>
                  <a:lnTo>
                    <a:pt x="14660" y="3655"/>
                  </a:lnTo>
                  <a:lnTo>
                    <a:pt x="14660" y="6871"/>
                  </a:lnTo>
                  <a:cubicBezTo>
                    <a:pt x="17938" y="6193"/>
                    <a:pt x="19469" y="5204"/>
                    <a:pt x="20791" y="4345"/>
                  </a:cubicBezTo>
                  <a:lnTo>
                    <a:pt x="20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3" name="Google Shape;1033;p66"/>
            <p:cNvSpPr/>
            <p:nvPr/>
          </p:nvSpPr>
          <p:spPr>
            <a:xfrm>
              <a:off x="238125" y="1359875"/>
              <a:ext cx="519800" cy="250750"/>
            </a:xfrm>
            <a:custGeom>
              <a:avLst/>
              <a:gdLst/>
              <a:ahLst/>
              <a:cxnLst/>
              <a:rect l="l" t="t" r="r" b="b"/>
              <a:pathLst>
                <a:path w="20792" h="10030" extrusionOk="0">
                  <a:moveTo>
                    <a:pt x="0" y="1"/>
                  </a:moveTo>
                  <a:lnTo>
                    <a:pt x="0" y="10030"/>
                  </a:lnTo>
                  <a:lnTo>
                    <a:pt x="20791" y="10030"/>
                  </a:lnTo>
                  <a:lnTo>
                    <a:pt x="20791" y="1"/>
                  </a:lnTo>
                  <a:cubicBezTo>
                    <a:pt x="19007" y="1161"/>
                    <a:pt x="16727" y="1904"/>
                    <a:pt x="14660" y="2306"/>
                  </a:cubicBezTo>
                  <a:lnTo>
                    <a:pt x="14660" y="6375"/>
                  </a:lnTo>
                  <a:lnTo>
                    <a:pt x="6133" y="6375"/>
                  </a:lnTo>
                  <a:lnTo>
                    <a:pt x="6133" y="2306"/>
                  </a:lnTo>
                  <a:cubicBezTo>
                    <a:pt x="4062" y="1904"/>
                    <a:pt x="1783" y="11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4" name="Google Shape;1034;p66"/>
            <p:cNvSpPr/>
            <p:nvPr/>
          </p:nvSpPr>
          <p:spPr>
            <a:xfrm>
              <a:off x="421850" y="1336475"/>
              <a:ext cx="152325" cy="152300"/>
            </a:xfrm>
            <a:custGeom>
              <a:avLst/>
              <a:gdLst/>
              <a:ahLst/>
              <a:cxnLst/>
              <a:rect l="l" t="t" r="r" b="b"/>
              <a:pathLst>
                <a:path w="6093" h="6092" extrusionOk="0">
                  <a:moveTo>
                    <a:pt x="3656" y="1220"/>
                  </a:moveTo>
                  <a:lnTo>
                    <a:pt x="3656" y="2438"/>
                  </a:lnTo>
                  <a:lnTo>
                    <a:pt x="4875" y="2438"/>
                  </a:lnTo>
                  <a:lnTo>
                    <a:pt x="4875" y="3657"/>
                  </a:lnTo>
                  <a:lnTo>
                    <a:pt x="3656" y="3657"/>
                  </a:lnTo>
                  <a:lnTo>
                    <a:pt x="3656" y="4875"/>
                  </a:lnTo>
                  <a:lnTo>
                    <a:pt x="2437" y="4875"/>
                  </a:lnTo>
                  <a:lnTo>
                    <a:pt x="2437" y="3656"/>
                  </a:lnTo>
                  <a:lnTo>
                    <a:pt x="1220" y="3656"/>
                  </a:lnTo>
                  <a:lnTo>
                    <a:pt x="1220" y="2438"/>
                  </a:lnTo>
                  <a:lnTo>
                    <a:pt x="2437" y="2438"/>
                  </a:lnTo>
                  <a:lnTo>
                    <a:pt x="2437" y="1220"/>
                  </a:lnTo>
                  <a:close/>
                  <a:moveTo>
                    <a:pt x="1" y="1"/>
                  </a:moveTo>
                  <a:lnTo>
                    <a:pt x="1" y="6092"/>
                  </a:lnTo>
                  <a:lnTo>
                    <a:pt x="6092" y="6092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5" name="Google Shape;1035;p66"/>
            <p:cNvSpPr/>
            <p:nvPr/>
          </p:nvSpPr>
          <p:spPr>
            <a:xfrm>
              <a:off x="391425" y="1153775"/>
              <a:ext cx="213225" cy="76125"/>
            </a:xfrm>
            <a:custGeom>
              <a:avLst/>
              <a:gdLst/>
              <a:ahLst/>
              <a:cxnLst/>
              <a:rect l="l" t="t" r="r" b="b"/>
              <a:pathLst>
                <a:path w="8529" h="3045" extrusionOk="0">
                  <a:moveTo>
                    <a:pt x="1" y="0"/>
                  </a:moveTo>
                  <a:lnTo>
                    <a:pt x="1" y="3045"/>
                  </a:lnTo>
                  <a:lnTo>
                    <a:pt x="1218" y="3045"/>
                  </a:lnTo>
                  <a:lnTo>
                    <a:pt x="1218" y="1217"/>
                  </a:lnTo>
                  <a:lnTo>
                    <a:pt x="7309" y="1217"/>
                  </a:lnTo>
                  <a:lnTo>
                    <a:pt x="7309" y="3045"/>
                  </a:lnTo>
                  <a:lnTo>
                    <a:pt x="8528" y="3045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diatric Clinical Center by Slidesgo">
  <a:themeElements>
    <a:clrScheme name="Simple Light">
      <a:dk1>
        <a:srgbClr val="4C3D35"/>
      </a:dk1>
      <a:lt1>
        <a:srgbClr val="915D5D"/>
      </a:lt1>
      <a:dk2>
        <a:srgbClr val="E06DA2"/>
      </a:dk2>
      <a:lt2>
        <a:srgbClr val="E22D80"/>
      </a:lt2>
      <a:accent1>
        <a:srgbClr val="A16DBC"/>
      </a:accent1>
      <a:accent2>
        <a:srgbClr val="D5AEE7"/>
      </a:accent2>
      <a:accent3>
        <a:srgbClr val="A2DBDB"/>
      </a:accent3>
      <a:accent4>
        <a:srgbClr val="CAEFEE"/>
      </a:accent4>
      <a:accent5>
        <a:srgbClr val="FFBD52"/>
      </a:accent5>
      <a:accent6>
        <a:srgbClr val="FFFBEB"/>
      </a:accent6>
      <a:hlink>
        <a:srgbClr val="4C3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Fira Sans Condensed Medium</vt:lpstr>
      <vt:lpstr>Nunito</vt:lpstr>
      <vt:lpstr>Titan One</vt:lpstr>
      <vt:lpstr>Pediatric Clinical Center by Slidesgo</vt:lpstr>
      <vt:lpstr>تم : مرکز بالینی کودکان</vt:lpstr>
      <vt:lpstr>ماموریت و چشم انداز</vt:lpstr>
      <vt:lpstr>آمار ما</vt:lpstr>
      <vt:lpstr>روند کامل ما</vt:lpstr>
      <vt:lpstr>اینها خدمات اصلی ما هستند</vt:lpstr>
      <vt:lpstr>95%</vt:lpstr>
      <vt:lpstr>اقدامات بهبود کیفیت</vt:lpstr>
      <vt:lpstr>بسته نماد: خدمات پزشکی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2024-03-02T16:43:55Z</dcterms:modified>
</cp:coreProperties>
</file>